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52" r:id="rId4"/>
    <p:sldId id="353" r:id="rId5"/>
    <p:sldId id="354" r:id="rId6"/>
    <p:sldId id="30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97" d="100"/>
          <a:sy n="97" d="100"/>
        </p:scale>
        <p:origin x="95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9464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199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10" Type="http://schemas.openxmlformats.org/officeDocument/2006/relationships/image" Target="../media/image18.svg"/><Relationship Id="rId4" Type="http://schemas.openxmlformats.org/officeDocument/2006/relationships/image" Target="../media/image12.svg"/><Relationship Id="rId9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sv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svg"/><Relationship Id="rId5" Type="http://schemas.openxmlformats.org/officeDocument/2006/relationships/image" Target="../media/image21.png"/><Relationship Id="rId10" Type="http://schemas.openxmlformats.org/officeDocument/2006/relationships/image" Target="../media/image26.svg"/><Relationship Id="rId4" Type="http://schemas.openxmlformats.org/officeDocument/2006/relationships/image" Target="../media/image20.svg"/><Relationship Id="rId9" Type="http://schemas.openxmlformats.org/officeDocument/2006/relationships/image" Target="../media/image2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5CF87CC6-B5B8-4CFD-8EE1-2C15201505F7}"/>
              </a:ext>
            </a:extLst>
          </p:cNvPr>
          <p:cNvSpPr/>
          <p:nvPr/>
        </p:nvSpPr>
        <p:spPr>
          <a:xfrm>
            <a:off x="4036219" y="3045211"/>
            <a:ext cx="1117997" cy="984052"/>
          </a:xfrm>
          <a:custGeom>
            <a:avLst/>
            <a:gdLst>
              <a:gd name="connsiteX0" fmla="*/ 154781 w 1490663"/>
              <a:gd name="connsiteY0" fmla="*/ 1257300 h 1312069"/>
              <a:gd name="connsiteX1" fmla="*/ 104775 w 1490663"/>
              <a:gd name="connsiteY1" fmla="*/ 1207294 h 1312069"/>
              <a:gd name="connsiteX2" fmla="*/ 0 w 1490663"/>
              <a:gd name="connsiteY2" fmla="*/ 219075 h 1312069"/>
              <a:gd name="connsiteX3" fmla="*/ 73819 w 1490663"/>
              <a:gd name="connsiteY3" fmla="*/ 97631 h 1312069"/>
              <a:gd name="connsiteX4" fmla="*/ 178594 w 1490663"/>
              <a:gd name="connsiteY4" fmla="*/ 73819 h 1312069"/>
              <a:gd name="connsiteX5" fmla="*/ 735806 w 1490663"/>
              <a:gd name="connsiteY5" fmla="*/ 0 h 1312069"/>
              <a:gd name="connsiteX6" fmla="*/ 1114425 w 1490663"/>
              <a:gd name="connsiteY6" fmla="*/ 4762 h 1312069"/>
              <a:gd name="connsiteX7" fmla="*/ 1307306 w 1490663"/>
              <a:gd name="connsiteY7" fmla="*/ 38100 h 1312069"/>
              <a:gd name="connsiteX8" fmla="*/ 1376363 w 1490663"/>
              <a:gd name="connsiteY8" fmla="*/ 130969 h 1312069"/>
              <a:gd name="connsiteX9" fmla="*/ 1464469 w 1490663"/>
              <a:gd name="connsiteY9" fmla="*/ 457200 h 1312069"/>
              <a:gd name="connsiteX10" fmla="*/ 1490663 w 1490663"/>
              <a:gd name="connsiteY10" fmla="*/ 762000 h 1312069"/>
              <a:gd name="connsiteX11" fmla="*/ 1481138 w 1490663"/>
              <a:gd name="connsiteY11" fmla="*/ 1064419 h 1312069"/>
              <a:gd name="connsiteX12" fmla="*/ 1426369 w 1490663"/>
              <a:gd name="connsiteY12" fmla="*/ 1212056 h 1312069"/>
              <a:gd name="connsiteX13" fmla="*/ 1366838 w 1490663"/>
              <a:gd name="connsiteY13" fmla="*/ 1276350 h 1312069"/>
              <a:gd name="connsiteX14" fmla="*/ 1016794 w 1490663"/>
              <a:gd name="connsiteY14" fmla="*/ 1304925 h 1312069"/>
              <a:gd name="connsiteX15" fmla="*/ 671513 w 1490663"/>
              <a:gd name="connsiteY15" fmla="*/ 1312069 h 1312069"/>
              <a:gd name="connsiteX16" fmla="*/ 390525 w 1490663"/>
              <a:gd name="connsiteY16" fmla="*/ 1312069 h 1312069"/>
              <a:gd name="connsiteX17" fmla="*/ 154781 w 1490663"/>
              <a:gd name="connsiteY17" fmla="*/ 1257300 h 1312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490663" h="1312069">
                <a:moveTo>
                  <a:pt x="154781" y="1257300"/>
                </a:moveTo>
                <a:lnTo>
                  <a:pt x="104775" y="1207294"/>
                </a:lnTo>
                <a:lnTo>
                  <a:pt x="0" y="219075"/>
                </a:lnTo>
                <a:lnTo>
                  <a:pt x="73819" y="97631"/>
                </a:lnTo>
                <a:lnTo>
                  <a:pt x="178594" y="73819"/>
                </a:lnTo>
                <a:lnTo>
                  <a:pt x="735806" y="0"/>
                </a:lnTo>
                <a:lnTo>
                  <a:pt x="1114425" y="4762"/>
                </a:lnTo>
                <a:lnTo>
                  <a:pt x="1307306" y="38100"/>
                </a:lnTo>
                <a:lnTo>
                  <a:pt x="1376363" y="130969"/>
                </a:lnTo>
                <a:lnTo>
                  <a:pt x="1464469" y="457200"/>
                </a:lnTo>
                <a:lnTo>
                  <a:pt x="1490663" y="762000"/>
                </a:lnTo>
                <a:lnTo>
                  <a:pt x="1481138" y="1064419"/>
                </a:lnTo>
                <a:lnTo>
                  <a:pt x="1426369" y="1212056"/>
                </a:lnTo>
                <a:lnTo>
                  <a:pt x="1366838" y="1276350"/>
                </a:lnTo>
                <a:lnTo>
                  <a:pt x="1016794" y="1304925"/>
                </a:lnTo>
                <a:lnTo>
                  <a:pt x="671513" y="1312069"/>
                </a:lnTo>
                <a:lnTo>
                  <a:pt x="390525" y="1312069"/>
                </a:lnTo>
                <a:lnTo>
                  <a:pt x="154781" y="125730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Doodle Matrix with Leaves – Slide Template</a:t>
            </a:r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8995DA30-95D0-446B-911B-C9678C55B4E6}"/>
              </a:ext>
            </a:extLst>
          </p:cNvPr>
          <p:cNvSpPr/>
          <p:nvPr/>
        </p:nvSpPr>
        <p:spPr>
          <a:xfrm>
            <a:off x="4958293" y="1696296"/>
            <a:ext cx="1747308" cy="1531332"/>
          </a:xfrm>
          <a:custGeom>
            <a:avLst/>
            <a:gdLst>
              <a:gd name="connsiteX0" fmla="*/ 2300191 w 2329744"/>
              <a:gd name="connsiteY0" fmla="*/ 380281 h 2041776"/>
              <a:gd name="connsiteX1" fmla="*/ 2296523 w 2329744"/>
              <a:gd name="connsiteY1" fmla="*/ 313828 h 2041776"/>
              <a:gd name="connsiteX2" fmla="*/ 2289189 w 2329744"/>
              <a:gd name="connsiteY2" fmla="*/ 247376 h 2041776"/>
              <a:gd name="connsiteX3" fmla="*/ 2285522 w 2329744"/>
              <a:gd name="connsiteY3" fmla="*/ 214103 h 2041776"/>
              <a:gd name="connsiteX4" fmla="*/ 2278080 w 2329744"/>
              <a:gd name="connsiteY4" fmla="*/ 177237 h 2041776"/>
              <a:gd name="connsiteX5" fmla="*/ 2266970 w 2329744"/>
              <a:gd name="connsiteY5" fmla="*/ 143964 h 2041776"/>
              <a:gd name="connsiteX6" fmla="*/ 2252194 w 2329744"/>
              <a:gd name="connsiteY6" fmla="*/ 110785 h 2041776"/>
              <a:gd name="connsiteX7" fmla="*/ 2218973 w 2329744"/>
              <a:gd name="connsiteY7" fmla="*/ 51706 h 2041776"/>
              <a:gd name="connsiteX8" fmla="*/ 2207972 w 2329744"/>
              <a:gd name="connsiteY8" fmla="*/ 33273 h 2041776"/>
              <a:gd name="connsiteX9" fmla="*/ 2193195 w 2329744"/>
              <a:gd name="connsiteY9" fmla="*/ 18433 h 2041776"/>
              <a:gd name="connsiteX10" fmla="*/ 2189528 w 2329744"/>
              <a:gd name="connsiteY10" fmla="*/ 3687 h 2041776"/>
              <a:gd name="connsiteX11" fmla="*/ 2182086 w 2329744"/>
              <a:gd name="connsiteY11" fmla="*/ 0 h 2041776"/>
              <a:gd name="connsiteX12" fmla="*/ 2178419 w 2329744"/>
              <a:gd name="connsiteY12" fmla="*/ 0 h 2041776"/>
              <a:gd name="connsiteX13" fmla="*/ 2174751 w 2329744"/>
              <a:gd name="connsiteY13" fmla="*/ 0 h 2041776"/>
              <a:gd name="connsiteX14" fmla="*/ 2145198 w 2329744"/>
              <a:gd name="connsiteY14" fmla="*/ 22119 h 2041776"/>
              <a:gd name="connsiteX15" fmla="*/ 2134089 w 2329744"/>
              <a:gd name="connsiteY15" fmla="*/ 33273 h 2041776"/>
              <a:gd name="connsiteX16" fmla="*/ 2122979 w 2329744"/>
              <a:gd name="connsiteY16" fmla="*/ 40646 h 2041776"/>
              <a:gd name="connsiteX17" fmla="*/ 2097201 w 2329744"/>
              <a:gd name="connsiteY17" fmla="*/ 59079 h 2041776"/>
              <a:gd name="connsiteX18" fmla="*/ 2071315 w 2329744"/>
              <a:gd name="connsiteY18" fmla="*/ 77512 h 2041776"/>
              <a:gd name="connsiteX19" fmla="*/ 2041762 w 2329744"/>
              <a:gd name="connsiteY19" fmla="*/ 96039 h 2041776"/>
              <a:gd name="connsiteX20" fmla="*/ 2012209 w 2329744"/>
              <a:gd name="connsiteY20" fmla="*/ 114472 h 2041776"/>
              <a:gd name="connsiteX21" fmla="*/ 1978988 w 2329744"/>
              <a:gd name="connsiteY21" fmla="*/ 132904 h 2041776"/>
              <a:gd name="connsiteX22" fmla="*/ 1949435 w 2329744"/>
              <a:gd name="connsiteY22" fmla="*/ 151337 h 2041776"/>
              <a:gd name="connsiteX23" fmla="*/ 1919989 w 2329744"/>
              <a:gd name="connsiteY23" fmla="*/ 169864 h 2041776"/>
              <a:gd name="connsiteX24" fmla="*/ 1890436 w 2329744"/>
              <a:gd name="connsiteY24" fmla="*/ 184611 h 2041776"/>
              <a:gd name="connsiteX25" fmla="*/ 1816553 w 2329744"/>
              <a:gd name="connsiteY25" fmla="*/ 217884 h 2041776"/>
              <a:gd name="connsiteX26" fmla="*/ 1779665 w 2329744"/>
              <a:gd name="connsiteY26" fmla="*/ 236317 h 2041776"/>
              <a:gd name="connsiteX27" fmla="*/ 1742670 w 2329744"/>
              <a:gd name="connsiteY27" fmla="*/ 254749 h 2041776"/>
              <a:gd name="connsiteX28" fmla="*/ 1680004 w 2329744"/>
              <a:gd name="connsiteY28" fmla="*/ 280650 h 2041776"/>
              <a:gd name="connsiteX29" fmla="*/ 1613455 w 2329744"/>
              <a:gd name="connsiteY29" fmla="*/ 302769 h 2041776"/>
              <a:gd name="connsiteX30" fmla="*/ 1580235 w 2329744"/>
              <a:gd name="connsiteY30" fmla="*/ 313828 h 2041776"/>
              <a:gd name="connsiteX31" fmla="*/ 1547015 w 2329744"/>
              <a:gd name="connsiteY31" fmla="*/ 321202 h 2041776"/>
              <a:gd name="connsiteX32" fmla="*/ 1510127 w 2329744"/>
              <a:gd name="connsiteY32" fmla="*/ 328575 h 2041776"/>
              <a:gd name="connsiteX33" fmla="*/ 1476907 w 2329744"/>
              <a:gd name="connsiteY33" fmla="*/ 335948 h 2041776"/>
              <a:gd name="connsiteX34" fmla="*/ 1439911 w 2329744"/>
              <a:gd name="connsiteY34" fmla="*/ 343415 h 2041776"/>
              <a:gd name="connsiteX35" fmla="*/ 1403023 w 2329744"/>
              <a:gd name="connsiteY35" fmla="*/ 350788 h 2041776"/>
              <a:gd name="connsiteX36" fmla="*/ 1362469 w 2329744"/>
              <a:gd name="connsiteY36" fmla="*/ 358161 h 2041776"/>
              <a:gd name="connsiteX37" fmla="*/ 1332915 w 2329744"/>
              <a:gd name="connsiteY37" fmla="*/ 361848 h 2041776"/>
              <a:gd name="connsiteX38" fmla="*/ 1299695 w 2329744"/>
              <a:gd name="connsiteY38" fmla="*/ 365535 h 2041776"/>
              <a:gd name="connsiteX39" fmla="*/ 1262699 w 2329744"/>
              <a:gd name="connsiteY39" fmla="*/ 365535 h 2041776"/>
              <a:gd name="connsiteX40" fmla="*/ 1192591 w 2329744"/>
              <a:gd name="connsiteY40" fmla="*/ 369221 h 2041776"/>
              <a:gd name="connsiteX41" fmla="*/ 1122376 w 2329744"/>
              <a:gd name="connsiteY41" fmla="*/ 372908 h 2041776"/>
              <a:gd name="connsiteX42" fmla="*/ 1085488 w 2329744"/>
              <a:gd name="connsiteY42" fmla="*/ 376594 h 2041776"/>
              <a:gd name="connsiteX43" fmla="*/ 1044933 w 2329744"/>
              <a:gd name="connsiteY43" fmla="*/ 380281 h 2041776"/>
              <a:gd name="connsiteX44" fmla="*/ 974717 w 2329744"/>
              <a:gd name="connsiteY44" fmla="*/ 391340 h 2041776"/>
              <a:gd name="connsiteX45" fmla="*/ 904609 w 2329744"/>
              <a:gd name="connsiteY45" fmla="*/ 402400 h 2041776"/>
              <a:gd name="connsiteX46" fmla="*/ 867722 w 2329744"/>
              <a:gd name="connsiteY46" fmla="*/ 409868 h 2041776"/>
              <a:gd name="connsiteX47" fmla="*/ 834393 w 2329744"/>
              <a:gd name="connsiteY47" fmla="*/ 417241 h 2041776"/>
              <a:gd name="connsiteX48" fmla="*/ 764285 w 2329744"/>
              <a:gd name="connsiteY48" fmla="*/ 435673 h 2041776"/>
              <a:gd name="connsiteX49" fmla="*/ 753176 w 2329744"/>
              <a:gd name="connsiteY49" fmla="*/ 439360 h 2041776"/>
              <a:gd name="connsiteX50" fmla="*/ 738399 w 2329744"/>
              <a:gd name="connsiteY50" fmla="*/ 443046 h 2041776"/>
              <a:gd name="connsiteX51" fmla="*/ 701512 w 2329744"/>
              <a:gd name="connsiteY51" fmla="*/ 457793 h 2041776"/>
              <a:gd name="connsiteX52" fmla="*/ 668291 w 2329744"/>
              <a:gd name="connsiteY52" fmla="*/ 468947 h 2041776"/>
              <a:gd name="connsiteX53" fmla="*/ 653515 w 2329744"/>
              <a:gd name="connsiteY53" fmla="*/ 476320 h 2041776"/>
              <a:gd name="connsiteX54" fmla="*/ 635071 w 2329744"/>
              <a:gd name="connsiteY54" fmla="*/ 483693 h 2041776"/>
              <a:gd name="connsiteX55" fmla="*/ 616627 w 2329744"/>
              <a:gd name="connsiteY55" fmla="*/ 491066 h 2041776"/>
              <a:gd name="connsiteX56" fmla="*/ 601850 w 2329744"/>
              <a:gd name="connsiteY56" fmla="*/ 498439 h 2041776"/>
              <a:gd name="connsiteX57" fmla="*/ 568630 w 2329744"/>
              <a:gd name="connsiteY57" fmla="*/ 516872 h 2041776"/>
              <a:gd name="connsiteX58" fmla="*/ 535409 w 2329744"/>
              <a:gd name="connsiteY58" fmla="*/ 535399 h 2041776"/>
              <a:gd name="connsiteX59" fmla="*/ 505856 w 2329744"/>
              <a:gd name="connsiteY59" fmla="*/ 553832 h 2041776"/>
              <a:gd name="connsiteX60" fmla="*/ 491080 w 2329744"/>
              <a:gd name="connsiteY60" fmla="*/ 564891 h 2041776"/>
              <a:gd name="connsiteX61" fmla="*/ 479970 w 2329744"/>
              <a:gd name="connsiteY61" fmla="*/ 572264 h 2041776"/>
              <a:gd name="connsiteX62" fmla="*/ 465194 w 2329744"/>
              <a:gd name="connsiteY62" fmla="*/ 583324 h 2041776"/>
              <a:gd name="connsiteX63" fmla="*/ 450417 w 2329744"/>
              <a:gd name="connsiteY63" fmla="*/ 594478 h 2041776"/>
              <a:gd name="connsiteX64" fmla="*/ 439415 w 2329744"/>
              <a:gd name="connsiteY64" fmla="*/ 605538 h 2041776"/>
              <a:gd name="connsiteX65" fmla="*/ 424639 w 2329744"/>
              <a:gd name="connsiteY65" fmla="*/ 620284 h 2041776"/>
              <a:gd name="connsiteX66" fmla="*/ 413529 w 2329744"/>
              <a:gd name="connsiteY66" fmla="*/ 627657 h 2041776"/>
              <a:gd name="connsiteX67" fmla="*/ 398753 w 2329744"/>
              <a:gd name="connsiteY67" fmla="*/ 642403 h 2041776"/>
              <a:gd name="connsiteX68" fmla="*/ 350756 w 2329744"/>
              <a:gd name="connsiteY68" fmla="*/ 686736 h 2041776"/>
              <a:gd name="connsiteX69" fmla="*/ 324870 w 2329744"/>
              <a:gd name="connsiteY69" fmla="*/ 712542 h 2041776"/>
              <a:gd name="connsiteX70" fmla="*/ 313868 w 2329744"/>
              <a:gd name="connsiteY70" fmla="*/ 723696 h 2041776"/>
              <a:gd name="connsiteX71" fmla="*/ 299091 w 2329744"/>
              <a:gd name="connsiteY71" fmla="*/ 738442 h 2041776"/>
              <a:gd name="connsiteX72" fmla="*/ 254762 w 2329744"/>
              <a:gd name="connsiteY72" fmla="*/ 790148 h 2041776"/>
              <a:gd name="connsiteX73" fmla="*/ 232651 w 2329744"/>
              <a:gd name="connsiteY73" fmla="*/ 819641 h 2041776"/>
              <a:gd name="connsiteX74" fmla="*/ 221541 w 2329744"/>
              <a:gd name="connsiteY74" fmla="*/ 834387 h 2041776"/>
              <a:gd name="connsiteX75" fmla="*/ 210432 w 2329744"/>
              <a:gd name="connsiteY75" fmla="*/ 849227 h 2041776"/>
              <a:gd name="connsiteX76" fmla="*/ 199322 w 2329744"/>
              <a:gd name="connsiteY76" fmla="*/ 867660 h 2041776"/>
              <a:gd name="connsiteX77" fmla="*/ 191988 w 2329744"/>
              <a:gd name="connsiteY77" fmla="*/ 882406 h 2041776"/>
              <a:gd name="connsiteX78" fmla="*/ 173544 w 2329744"/>
              <a:gd name="connsiteY78" fmla="*/ 911993 h 2041776"/>
              <a:gd name="connsiteX79" fmla="*/ 136549 w 2329744"/>
              <a:gd name="connsiteY79" fmla="*/ 974759 h 2041776"/>
              <a:gd name="connsiteX80" fmla="*/ 118105 w 2329744"/>
              <a:gd name="connsiteY80" fmla="*/ 1007938 h 2041776"/>
              <a:gd name="connsiteX81" fmla="*/ 110770 w 2329744"/>
              <a:gd name="connsiteY81" fmla="*/ 1018998 h 2041776"/>
              <a:gd name="connsiteX82" fmla="*/ 103328 w 2329744"/>
              <a:gd name="connsiteY82" fmla="*/ 1030152 h 2041776"/>
              <a:gd name="connsiteX83" fmla="*/ 99661 w 2329744"/>
              <a:gd name="connsiteY83" fmla="*/ 1033838 h 2041776"/>
              <a:gd name="connsiteX84" fmla="*/ 84884 w 2329744"/>
              <a:gd name="connsiteY84" fmla="*/ 1063331 h 2041776"/>
              <a:gd name="connsiteX85" fmla="*/ 70108 w 2329744"/>
              <a:gd name="connsiteY85" fmla="*/ 1100290 h 2041776"/>
              <a:gd name="connsiteX86" fmla="*/ 44330 w 2329744"/>
              <a:gd name="connsiteY86" fmla="*/ 1166743 h 2041776"/>
              <a:gd name="connsiteX87" fmla="*/ 33220 w 2329744"/>
              <a:gd name="connsiteY87" fmla="*/ 1199922 h 2041776"/>
              <a:gd name="connsiteX88" fmla="*/ 25886 w 2329744"/>
              <a:gd name="connsiteY88" fmla="*/ 1214762 h 2041776"/>
              <a:gd name="connsiteX89" fmla="*/ 18444 w 2329744"/>
              <a:gd name="connsiteY89" fmla="*/ 1236881 h 2041776"/>
              <a:gd name="connsiteX90" fmla="*/ 11109 w 2329744"/>
              <a:gd name="connsiteY90" fmla="*/ 1262687 h 2041776"/>
              <a:gd name="connsiteX91" fmla="*/ 3667 w 2329744"/>
              <a:gd name="connsiteY91" fmla="*/ 1325453 h 2041776"/>
              <a:gd name="connsiteX92" fmla="*/ 0 w 2329744"/>
              <a:gd name="connsiteY92" fmla="*/ 1355040 h 2041776"/>
              <a:gd name="connsiteX93" fmla="*/ 0 w 2329744"/>
              <a:gd name="connsiteY93" fmla="*/ 1391905 h 2041776"/>
              <a:gd name="connsiteX94" fmla="*/ 0 w 2329744"/>
              <a:gd name="connsiteY94" fmla="*/ 1406746 h 2041776"/>
              <a:gd name="connsiteX95" fmla="*/ 0 w 2329744"/>
              <a:gd name="connsiteY95" fmla="*/ 1428865 h 2041776"/>
              <a:gd name="connsiteX96" fmla="*/ 0 w 2329744"/>
              <a:gd name="connsiteY96" fmla="*/ 1462139 h 2041776"/>
              <a:gd name="connsiteX97" fmla="*/ 0 w 2329744"/>
              <a:gd name="connsiteY97" fmla="*/ 1480571 h 2041776"/>
              <a:gd name="connsiteX98" fmla="*/ 3667 w 2329744"/>
              <a:gd name="connsiteY98" fmla="*/ 1499004 h 2041776"/>
              <a:gd name="connsiteX99" fmla="*/ 7334 w 2329744"/>
              <a:gd name="connsiteY99" fmla="*/ 1513750 h 2041776"/>
              <a:gd name="connsiteX100" fmla="*/ 11109 w 2329744"/>
              <a:gd name="connsiteY100" fmla="*/ 1532277 h 2041776"/>
              <a:gd name="connsiteX101" fmla="*/ 14776 w 2329744"/>
              <a:gd name="connsiteY101" fmla="*/ 1539651 h 2041776"/>
              <a:gd name="connsiteX102" fmla="*/ 18444 w 2329744"/>
              <a:gd name="connsiteY102" fmla="*/ 1569143 h 2041776"/>
              <a:gd name="connsiteX103" fmla="*/ 33220 w 2329744"/>
              <a:gd name="connsiteY103" fmla="*/ 1613476 h 2041776"/>
              <a:gd name="connsiteX104" fmla="*/ 40555 w 2329744"/>
              <a:gd name="connsiteY104" fmla="*/ 1631909 h 2041776"/>
              <a:gd name="connsiteX105" fmla="*/ 51664 w 2329744"/>
              <a:gd name="connsiteY105" fmla="*/ 1650436 h 2041776"/>
              <a:gd name="connsiteX106" fmla="*/ 62773 w 2329744"/>
              <a:gd name="connsiteY106" fmla="*/ 1661495 h 2041776"/>
              <a:gd name="connsiteX107" fmla="*/ 66441 w 2329744"/>
              <a:gd name="connsiteY107" fmla="*/ 1661495 h 2041776"/>
              <a:gd name="connsiteX108" fmla="*/ 66441 w 2329744"/>
              <a:gd name="connsiteY108" fmla="*/ 1668868 h 2041776"/>
              <a:gd name="connsiteX109" fmla="*/ 66441 w 2329744"/>
              <a:gd name="connsiteY109" fmla="*/ 1676242 h 2041776"/>
              <a:gd name="connsiteX110" fmla="*/ 66441 w 2329744"/>
              <a:gd name="connsiteY110" fmla="*/ 1679928 h 2041776"/>
              <a:gd name="connsiteX111" fmla="*/ 70108 w 2329744"/>
              <a:gd name="connsiteY111" fmla="*/ 1679928 h 2041776"/>
              <a:gd name="connsiteX112" fmla="*/ 70108 w 2329744"/>
              <a:gd name="connsiteY112" fmla="*/ 1679928 h 2041776"/>
              <a:gd name="connsiteX113" fmla="*/ 70108 w 2329744"/>
              <a:gd name="connsiteY113" fmla="*/ 1676242 h 2041776"/>
              <a:gd name="connsiteX114" fmla="*/ 70108 w 2329744"/>
              <a:gd name="connsiteY114" fmla="*/ 1676242 h 2041776"/>
              <a:gd name="connsiteX115" fmla="*/ 70108 w 2329744"/>
              <a:gd name="connsiteY115" fmla="*/ 1676242 h 2041776"/>
              <a:gd name="connsiteX116" fmla="*/ 70108 w 2329744"/>
              <a:gd name="connsiteY116" fmla="*/ 1676242 h 2041776"/>
              <a:gd name="connsiteX117" fmla="*/ 70108 w 2329744"/>
              <a:gd name="connsiteY117" fmla="*/ 1672555 h 2041776"/>
              <a:gd name="connsiteX118" fmla="*/ 77550 w 2329744"/>
              <a:gd name="connsiteY118" fmla="*/ 1657809 h 2041776"/>
              <a:gd name="connsiteX119" fmla="*/ 84884 w 2329744"/>
              <a:gd name="connsiteY119" fmla="*/ 1646749 h 2041776"/>
              <a:gd name="connsiteX120" fmla="*/ 95994 w 2329744"/>
              <a:gd name="connsiteY120" fmla="*/ 1628222 h 2041776"/>
              <a:gd name="connsiteX121" fmla="*/ 107103 w 2329744"/>
              <a:gd name="connsiteY121" fmla="*/ 1609789 h 2041776"/>
              <a:gd name="connsiteX122" fmla="*/ 114438 w 2329744"/>
              <a:gd name="connsiteY122" fmla="*/ 1598730 h 2041776"/>
              <a:gd name="connsiteX123" fmla="*/ 129214 w 2329744"/>
              <a:gd name="connsiteY123" fmla="*/ 1576516 h 2041776"/>
              <a:gd name="connsiteX124" fmla="*/ 162435 w 2329744"/>
              <a:gd name="connsiteY124" fmla="*/ 1535964 h 2041776"/>
              <a:gd name="connsiteX125" fmla="*/ 195655 w 2329744"/>
              <a:gd name="connsiteY125" fmla="*/ 1499004 h 2041776"/>
              <a:gd name="connsiteX126" fmla="*/ 206765 w 2329744"/>
              <a:gd name="connsiteY126" fmla="*/ 1484258 h 2041776"/>
              <a:gd name="connsiteX127" fmla="*/ 221541 w 2329744"/>
              <a:gd name="connsiteY127" fmla="*/ 1465825 h 2041776"/>
              <a:gd name="connsiteX128" fmla="*/ 254762 w 2329744"/>
              <a:gd name="connsiteY128" fmla="*/ 1436238 h 2041776"/>
              <a:gd name="connsiteX129" fmla="*/ 317535 w 2329744"/>
              <a:gd name="connsiteY129" fmla="*/ 1380846 h 2041776"/>
              <a:gd name="connsiteX130" fmla="*/ 350756 w 2329744"/>
              <a:gd name="connsiteY130" fmla="*/ 1355040 h 2041776"/>
              <a:gd name="connsiteX131" fmla="*/ 376642 w 2329744"/>
              <a:gd name="connsiteY131" fmla="*/ 1336607 h 2041776"/>
              <a:gd name="connsiteX132" fmla="*/ 413529 w 2329744"/>
              <a:gd name="connsiteY132" fmla="*/ 1310707 h 2041776"/>
              <a:gd name="connsiteX133" fmla="*/ 450417 w 2329744"/>
              <a:gd name="connsiteY133" fmla="*/ 1281215 h 2041776"/>
              <a:gd name="connsiteX134" fmla="*/ 487412 w 2329744"/>
              <a:gd name="connsiteY134" fmla="*/ 1255314 h 2041776"/>
              <a:gd name="connsiteX135" fmla="*/ 524300 w 2329744"/>
              <a:gd name="connsiteY135" fmla="*/ 1233195 h 2041776"/>
              <a:gd name="connsiteX136" fmla="*/ 546411 w 2329744"/>
              <a:gd name="connsiteY136" fmla="*/ 1218449 h 2041776"/>
              <a:gd name="connsiteX137" fmla="*/ 568630 w 2329744"/>
              <a:gd name="connsiteY137" fmla="*/ 1207389 h 2041776"/>
              <a:gd name="connsiteX138" fmla="*/ 605518 w 2329744"/>
              <a:gd name="connsiteY138" fmla="*/ 1188862 h 2041776"/>
              <a:gd name="connsiteX139" fmla="*/ 686735 w 2329744"/>
              <a:gd name="connsiteY139" fmla="*/ 1148310 h 2041776"/>
              <a:gd name="connsiteX140" fmla="*/ 749509 w 2329744"/>
              <a:gd name="connsiteY140" fmla="*/ 1118723 h 2041776"/>
              <a:gd name="connsiteX141" fmla="*/ 830726 w 2329744"/>
              <a:gd name="connsiteY141" fmla="*/ 1089231 h 2041776"/>
              <a:gd name="connsiteX142" fmla="*/ 875056 w 2329744"/>
              <a:gd name="connsiteY142" fmla="*/ 1074390 h 2041776"/>
              <a:gd name="connsiteX143" fmla="*/ 923053 w 2329744"/>
              <a:gd name="connsiteY143" fmla="*/ 1063331 h 2041776"/>
              <a:gd name="connsiteX144" fmla="*/ 1000603 w 2329744"/>
              <a:gd name="connsiteY144" fmla="*/ 1044898 h 2041776"/>
              <a:gd name="connsiteX145" fmla="*/ 1074379 w 2329744"/>
              <a:gd name="connsiteY145" fmla="*/ 1033838 h 2041776"/>
              <a:gd name="connsiteX146" fmla="*/ 1163038 w 2329744"/>
              <a:gd name="connsiteY146" fmla="*/ 1022779 h 2041776"/>
              <a:gd name="connsiteX147" fmla="*/ 1251590 w 2329744"/>
              <a:gd name="connsiteY147" fmla="*/ 1011624 h 2041776"/>
              <a:gd name="connsiteX148" fmla="*/ 1303362 w 2329744"/>
              <a:gd name="connsiteY148" fmla="*/ 1004251 h 2041776"/>
              <a:gd name="connsiteX149" fmla="*/ 1336583 w 2329744"/>
              <a:gd name="connsiteY149" fmla="*/ 1000565 h 2041776"/>
              <a:gd name="connsiteX150" fmla="*/ 1310697 w 2329744"/>
              <a:gd name="connsiteY150" fmla="*/ 1011624 h 2041776"/>
              <a:gd name="connsiteX151" fmla="*/ 1273809 w 2329744"/>
              <a:gd name="connsiteY151" fmla="*/ 1026465 h 2041776"/>
              <a:gd name="connsiteX152" fmla="*/ 1233146 w 2329744"/>
              <a:gd name="connsiteY152" fmla="*/ 1037525 h 2041776"/>
              <a:gd name="connsiteX153" fmla="*/ 1151929 w 2329744"/>
              <a:gd name="connsiteY153" fmla="*/ 1063331 h 2041776"/>
              <a:gd name="connsiteX154" fmla="*/ 1111374 w 2329744"/>
              <a:gd name="connsiteY154" fmla="*/ 1078077 h 2041776"/>
              <a:gd name="connsiteX155" fmla="*/ 1070711 w 2329744"/>
              <a:gd name="connsiteY155" fmla="*/ 1096604 h 2041776"/>
              <a:gd name="connsiteX156" fmla="*/ 989494 w 2329744"/>
              <a:gd name="connsiteY156" fmla="*/ 1129783 h 2041776"/>
              <a:gd name="connsiteX157" fmla="*/ 908276 w 2329744"/>
              <a:gd name="connsiteY157" fmla="*/ 1166743 h 2041776"/>
              <a:gd name="connsiteX158" fmla="*/ 834393 w 2329744"/>
              <a:gd name="connsiteY158" fmla="*/ 1203703 h 2041776"/>
              <a:gd name="connsiteX159" fmla="*/ 797506 w 2329744"/>
              <a:gd name="connsiteY159" fmla="*/ 1225822 h 2041776"/>
              <a:gd name="connsiteX160" fmla="*/ 760618 w 2329744"/>
              <a:gd name="connsiteY160" fmla="*/ 1251628 h 2041776"/>
              <a:gd name="connsiteX161" fmla="*/ 727398 w 2329744"/>
              <a:gd name="connsiteY161" fmla="*/ 1273841 h 2041776"/>
              <a:gd name="connsiteX162" fmla="*/ 708846 w 2329744"/>
              <a:gd name="connsiteY162" fmla="*/ 1284901 h 2041776"/>
              <a:gd name="connsiteX163" fmla="*/ 686735 w 2329744"/>
              <a:gd name="connsiteY163" fmla="*/ 1303334 h 2041776"/>
              <a:gd name="connsiteX164" fmla="*/ 668291 w 2329744"/>
              <a:gd name="connsiteY164" fmla="*/ 1318080 h 2041776"/>
              <a:gd name="connsiteX165" fmla="*/ 653515 w 2329744"/>
              <a:gd name="connsiteY165" fmla="*/ 1332921 h 2041776"/>
              <a:gd name="connsiteX166" fmla="*/ 620294 w 2329744"/>
              <a:gd name="connsiteY166" fmla="*/ 1362413 h 2041776"/>
              <a:gd name="connsiteX167" fmla="*/ 590741 w 2329744"/>
              <a:gd name="connsiteY167" fmla="*/ 1392000 h 2041776"/>
              <a:gd name="connsiteX168" fmla="*/ 564855 w 2329744"/>
              <a:gd name="connsiteY168" fmla="*/ 1421492 h 2041776"/>
              <a:gd name="connsiteX169" fmla="*/ 550078 w 2329744"/>
              <a:gd name="connsiteY169" fmla="*/ 1439925 h 2041776"/>
              <a:gd name="connsiteX170" fmla="*/ 535409 w 2329744"/>
              <a:gd name="connsiteY170" fmla="*/ 1462139 h 2041776"/>
              <a:gd name="connsiteX171" fmla="*/ 513191 w 2329744"/>
              <a:gd name="connsiteY171" fmla="*/ 1491631 h 2041776"/>
              <a:gd name="connsiteX172" fmla="*/ 487412 w 2329744"/>
              <a:gd name="connsiteY172" fmla="*/ 1528591 h 2041776"/>
              <a:gd name="connsiteX173" fmla="*/ 457859 w 2329744"/>
              <a:gd name="connsiteY173" fmla="*/ 1572829 h 2041776"/>
              <a:gd name="connsiteX174" fmla="*/ 450417 w 2329744"/>
              <a:gd name="connsiteY174" fmla="*/ 1583984 h 2041776"/>
              <a:gd name="connsiteX175" fmla="*/ 435640 w 2329744"/>
              <a:gd name="connsiteY175" fmla="*/ 1609789 h 2041776"/>
              <a:gd name="connsiteX176" fmla="*/ 417197 w 2329744"/>
              <a:gd name="connsiteY176" fmla="*/ 1643063 h 2041776"/>
              <a:gd name="connsiteX177" fmla="*/ 372867 w 2329744"/>
              <a:gd name="connsiteY177" fmla="*/ 1727948 h 2041776"/>
              <a:gd name="connsiteX178" fmla="*/ 365532 w 2329744"/>
              <a:gd name="connsiteY178" fmla="*/ 1742694 h 2041776"/>
              <a:gd name="connsiteX179" fmla="*/ 354423 w 2329744"/>
              <a:gd name="connsiteY179" fmla="*/ 1768594 h 2041776"/>
              <a:gd name="connsiteX180" fmla="*/ 343421 w 2329744"/>
              <a:gd name="connsiteY180" fmla="*/ 1794400 h 2041776"/>
              <a:gd name="connsiteX181" fmla="*/ 335979 w 2329744"/>
              <a:gd name="connsiteY181" fmla="*/ 1812833 h 2041776"/>
              <a:gd name="connsiteX182" fmla="*/ 332312 w 2329744"/>
              <a:gd name="connsiteY182" fmla="*/ 1831360 h 2041776"/>
              <a:gd name="connsiteX183" fmla="*/ 328645 w 2329744"/>
              <a:gd name="connsiteY183" fmla="*/ 1846106 h 2041776"/>
              <a:gd name="connsiteX184" fmla="*/ 328645 w 2329744"/>
              <a:gd name="connsiteY184" fmla="*/ 1853479 h 2041776"/>
              <a:gd name="connsiteX185" fmla="*/ 324870 w 2329744"/>
              <a:gd name="connsiteY185" fmla="*/ 1868225 h 2041776"/>
              <a:gd name="connsiteX186" fmla="*/ 321202 w 2329744"/>
              <a:gd name="connsiteY186" fmla="*/ 1882971 h 2041776"/>
              <a:gd name="connsiteX187" fmla="*/ 317535 w 2329744"/>
              <a:gd name="connsiteY187" fmla="*/ 1905185 h 2041776"/>
              <a:gd name="connsiteX188" fmla="*/ 317535 w 2329744"/>
              <a:gd name="connsiteY188" fmla="*/ 1930991 h 2041776"/>
              <a:gd name="connsiteX189" fmla="*/ 317535 w 2329744"/>
              <a:gd name="connsiteY189" fmla="*/ 1953205 h 2041776"/>
              <a:gd name="connsiteX190" fmla="*/ 317535 w 2329744"/>
              <a:gd name="connsiteY190" fmla="*/ 1960578 h 2041776"/>
              <a:gd name="connsiteX191" fmla="*/ 321202 w 2329744"/>
              <a:gd name="connsiteY191" fmla="*/ 1979010 h 2041776"/>
              <a:gd name="connsiteX192" fmla="*/ 321202 w 2329744"/>
              <a:gd name="connsiteY192" fmla="*/ 1986384 h 2041776"/>
              <a:gd name="connsiteX193" fmla="*/ 324870 w 2329744"/>
              <a:gd name="connsiteY193" fmla="*/ 1997443 h 2041776"/>
              <a:gd name="connsiteX194" fmla="*/ 332312 w 2329744"/>
              <a:gd name="connsiteY194" fmla="*/ 2012284 h 2041776"/>
              <a:gd name="connsiteX195" fmla="*/ 335979 w 2329744"/>
              <a:gd name="connsiteY195" fmla="*/ 2015970 h 2041776"/>
              <a:gd name="connsiteX196" fmla="*/ 335979 w 2329744"/>
              <a:gd name="connsiteY196" fmla="*/ 2019657 h 2041776"/>
              <a:gd name="connsiteX197" fmla="*/ 350756 w 2329744"/>
              <a:gd name="connsiteY197" fmla="*/ 2038090 h 2041776"/>
              <a:gd name="connsiteX198" fmla="*/ 361865 w 2329744"/>
              <a:gd name="connsiteY198" fmla="*/ 2041776 h 2041776"/>
              <a:gd name="connsiteX199" fmla="*/ 369199 w 2329744"/>
              <a:gd name="connsiteY199" fmla="*/ 2041776 h 2041776"/>
              <a:gd name="connsiteX200" fmla="*/ 387643 w 2329744"/>
              <a:gd name="connsiteY200" fmla="*/ 2041776 h 2041776"/>
              <a:gd name="connsiteX201" fmla="*/ 417197 w 2329744"/>
              <a:gd name="connsiteY201" fmla="*/ 2041776 h 2041776"/>
              <a:gd name="connsiteX202" fmla="*/ 476303 w 2329744"/>
              <a:gd name="connsiteY202" fmla="*/ 2041776 h 2041776"/>
              <a:gd name="connsiteX203" fmla="*/ 539077 w 2329744"/>
              <a:gd name="connsiteY203" fmla="*/ 2041776 h 2041776"/>
              <a:gd name="connsiteX204" fmla="*/ 601850 w 2329744"/>
              <a:gd name="connsiteY204" fmla="*/ 2038090 h 2041776"/>
              <a:gd name="connsiteX205" fmla="*/ 631404 w 2329744"/>
              <a:gd name="connsiteY205" fmla="*/ 2034403 h 2041776"/>
              <a:gd name="connsiteX206" fmla="*/ 642405 w 2329744"/>
              <a:gd name="connsiteY206" fmla="*/ 2034403 h 2041776"/>
              <a:gd name="connsiteX207" fmla="*/ 664624 w 2329744"/>
              <a:gd name="connsiteY207" fmla="*/ 2030717 h 2041776"/>
              <a:gd name="connsiteX208" fmla="*/ 679401 w 2329744"/>
              <a:gd name="connsiteY208" fmla="*/ 2027030 h 2041776"/>
              <a:gd name="connsiteX209" fmla="*/ 694177 w 2329744"/>
              <a:gd name="connsiteY209" fmla="*/ 2023343 h 2041776"/>
              <a:gd name="connsiteX210" fmla="*/ 723623 w 2329744"/>
              <a:gd name="connsiteY210" fmla="*/ 2015970 h 2041776"/>
              <a:gd name="connsiteX211" fmla="*/ 738399 w 2329744"/>
              <a:gd name="connsiteY211" fmla="*/ 2012284 h 2041776"/>
              <a:gd name="connsiteX212" fmla="*/ 756951 w 2329744"/>
              <a:gd name="connsiteY212" fmla="*/ 2008597 h 2041776"/>
              <a:gd name="connsiteX213" fmla="*/ 786396 w 2329744"/>
              <a:gd name="connsiteY213" fmla="*/ 2001130 h 2041776"/>
              <a:gd name="connsiteX214" fmla="*/ 841836 w 2329744"/>
              <a:gd name="connsiteY214" fmla="*/ 1986384 h 2041776"/>
              <a:gd name="connsiteX215" fmla="*/ 956273 w 2329744"/>
              <a:gd name="connsiteY215" fmla="*/ 1953205 h 2041776"/>
              <a:gd name="connsiteX216" fmla="*/ 1070711 w 2329744"/>
              <a:gd name="connsiteY216" fmla="*/ 1912558 h 2041776"/>
              <a:gd name="connsiteX217" fmla="*/ 1103932 w 2329744"/>
              <a:gd name="connsiteY217" fmla="*/ 1897812 h 2041776"/>
              <a:gd name="connsiteX218" fmla="*/ 1137152 w 2329744"/>
              <a:gd name="connsiteY218" fmla="*/ 1882971 h 2041776"/>
              <a:gd name="connsiteX219" fmla="*/ 1163038 w 2329744"/>
              <a:gd name="connsiteY219" fmla="*/ 1871912 h 2041776"/>
              <a:gd name="connsiteX220" fmla="*/ 1185149 w 2329744"/>
              <a:gd name="connsiteY220" fmla="*/ 1860852 h 2041776"/>
              <a:gd name="connsiteX221" fmla="*/ 1218370 w 2329744"/>
              <a:gd name="connsiteY221" fmla="*/ 1846106 h 2041776"/>
              <a:gd name="connsiteX222" fmla="*/ 1247923 w 2329744"/>
              <a:gd name="connsiteY222" fmla="*/ 1831360 h 2041776"/>
              <a:gd name="connsiteX223" fmla="*/ 1295920 w 2329744"/>
              <a:gd name="connsiteY223" fmla="*/ 1801773 h 2041776"/>
              <a:gd name="connsiteX224" fmla="*/ 1325473 w 2329744"/>
              <a:gd name="connsiteY224" fmla="*/ 1783340 h 2041776"/>
              <a:gd name="connsiteX225" fmla="*/ 1343917 w 2329744"/>
              <a:gd name="connsiteY225" fmla="*/ 1772281 h 2041776"/>
              <a:gd name="connsiteX226" fmla="*/ 1399356 w 2329744"/>
              <a:gd name="connsiteY226" fmla="*/ 1735321 h 2041776"/>
              <a:gd name="connsiteX227" fmla="*/ 1421467 w 2329744"/>
              <a:gd name="connsiteY227" fmla="*/ 1720575 h 2041776"/>
              <a:gd name="connsiteX228" fmla="*/ 1428909 w 2329744"/>
              <a:gd name="connsiteY228" fmla="*/ 1716888 h 2041776"/>
              <a:gd name="connsiteX229" fmla="*/ 1428909 w 2329744"/>
              <a:gd name="connsiteY229" fmla="*/ 1716888 h 2041776"/>
              <a:gd name="connsiteX230" fmla="*/ 1447353 w 2329744"/>
              <a:gd name="connsiteY230" fmla="*/ 1709515 h 2041776"/>
              <a:gd name="connsiteX231" fmla="*/ 1462130 w 2329744"/>
              <a:gd name="connsiteY231" fmla="*/ 1702142 h 2041776"/>
              <a:gd name="connsiteX232" fmla="*/ 1484241 w 2329744"/>
              <a:gd name="connsiteY232" fmla="*/ 1690988 h 2041776"/>
              <a:gd name="connsiteX233" fmla="*/ 1528571 w 2329744"/>
              <a:gd name="connsiteY233" fmla="*/ 1665182 h 2041776"/>
              <a:gd name="connsiteX234" fmla="*/ 1572901 w 2329744"/>
              <a:gd name="connsiteY234" fmla="*/ 1635595 h 2041776"/>
              <a:gd name="connsiteX235" fmla="*/ 1617123 w 2329744"/>
              <a:gd name="connsiteY235" fmla="*/ 1606103 h 2041776"/>
              <a:gd name="connsiteX236" fmla="*/ 1639341 w 2329744"/>
              <a:gd name="connsiteY236" fmla="*/ 1591357 h 2041776"/>
              <a:gd name="connsiteX237" fmla="*/ 1661452 w 2329744"/>
              <a:gd name="connsiteY237" fmla="*/ 1572829 h 2041776"/>
              <a:gd name="connsiteX238" fmla="*/ 1679896 w 2329744"/>
              <a:gd name="connsiteY238" fmla="*/ 1558083 h 2041776"/>
              <a:gd name="connsiteX239" fmla="*/ 1698448 w 2329744"/>
              <a:gd name="connsiteY239" fmla="*/ 1543337 h 2041776"/>
              <a:gd name="connsiteX240" fmla="*/ 1742670 w 2329744"/>
              <a:gd name="connsiteY240" fmla="*/ 1510064 h 2041776"/>
              <a:gd name="connsiteX241" fmla="*/ 1783333 w 2329744"/>
              <a:gd name="connsiteY241" fmla="*/ 1473198 h 2041776"/>
              <a:gd name="connsiteX242" fmla="*/ 1820220 w 2329744"/>
              <a:gd name="connsiteY242" fmla="*/ 1436238 h 2041776"/>
              <a:gd name="connsiteX243" fmla="*/ 1860883 w 2329744"/>
              <a:gd name="connsiteY243" fmla="*/ 1399373 h 2041776"/>
              <a:gd name="connsiteX244" fmla="*/ 1897771 w 2329744"/>
              <a:gd name="connsiteY244" fmla="*/ 1362413 h 2041776"/>
              <a:gd name="connsiteX245" fmla="*/ 1934658 w 2329744"/>
              <a:gd name="connsiteY245" fmla="*/ 1321767 h 2041776"/>
              <a:gd name="connsiteX246" fmla="*/ 1986430 w 2329744"/>
              <a:gd name="connsiteY246" fmla="*/ 1266468 h 2041776"/>
              <a:gd name="connsiteX247" fmla="*/ 2012209 w 2329744"/>
              <a:gd name="connsiteY247" fmla="*/ 1233195 h 2041776"/>
              <a:gd name="connsiteX248" fmla="*/ 2034427 w 2329744"/>
              <a:gd name="connsiteY248" fmla="*/ 1203703 h 2041776"/>
              <a:gd name="connsiteX249" fmla="*/ 2063873 w 2329744"/>
              <a:gd name="connsiteY249" fmla="*/ 1166743 h 2041776"/>
              <a:gd name="connsiteX250" fmla="*/ 2082424 w 2329744"/>
              <a:gd name="connsiteY250" fmla="*/ 1140842 h 2041776"/>
              <a:gd name="connsiteX251" fmla="*/ 2097093 w 2329744"/>
              <a:gd name="connsiteY251" fmla="*/ 1118723 h 2041776"/>
              <a:gd name="connsiteX252" fmla="*/ 2111870 w 2329744"/>
              <a:gd name="connsiteY252" fmla="*/ 1096604 h 2041776"/>
              <a:gd name="connsiteX253" fmla="*/ 2126647 w 2329744"/>
              <a:gd name="connsiteY253" fmla="*/ 1074390 h 2041776"/>
              <a:gd name="connsiteX254" fmla="*/ 2156200 w 2329744"/>
              <a:gd name="connsiteY254" fmla="*/ 1030152 h 2041776"/>
              <a:gd name="connsiteX255" fmla="*/ 2185753 w 2329744"/>
              <a:gd name="connsiteY255" fmla="*/ 982132 h 2041776"/>
              <a:gd name="connsiteX256" fmla="*/ 2207864 w 2329744"/>
              <a:gd name="connsiteY256" fmla="*/ 941486 h 2041776"/>
              <a:gd name="connsiteX257" fmla="*/ 2215306 w 2329744"/>
              <a:gd name="connsiteY257" fmla="*/ 923053 h 2041776"/>
              <a:gd name="connsiteX258" fmla="*/ 2241192 w 2329744"/>
              <a:gd name="connsiteY258" fmla="*/ 856601 h 2041776"/>
              <a:gd name="connsiteX259" fmla="*/ 2252194 w 2329744"/>
              <a:gd name="connsiteY259" fmla="*/ 823327 h 2041776"/>
              <a:gd name="connsiteX260" fmla="*/ 2263303 w 2329744"/>
              <a:gd name="connsiteY260" fmla="*/ 790148 h 2041776"/>
              <a:gd name="connsiteX261" fmla="*/ 2285414 w 2329744"/>
              <a:gd name="connsiteY261" fmla="*/ 723696 h 2041776"/>
              <a:gd name="connsiteX262" fmla="*/ 2292857 w 2329744"/>
              <a:gd name="connsiteY262" fmla="*/ 701482 h 2041776"/>
              <a:gd name="connsiteX263" fmla="*/ 2300191 w 2329744"/>
              <a:gd name="connsiteY263" fmla="*/ 675677 h 2041776"/>
              <a:gd name="connsiteX264" fmla="*/ 2300191 w 2329744"/>
              <a:gd name="connsiteY264" fmla="*/ 671990 h 2041776"/>
              <a:gd name="connsiteX265" fmla="*/ 2303858 w 2329744"/>
              <a:gd name="connsiteY265" fmla="*/ 660930 h 2041776"/>
              <a:gd name="connsiteX266" fmla="*/ 2311300 w 2329744"/>
              <a:gd name="connsiteY266" fmla="*/ 627657 h 2041776"/>
              <a:gd name="connsiteX267" fmla="*/ 2318635 w 2329744"/>
              <a:gd name="connsiteY267" fmla="*/ 590792 h 2041776"/>
              <a:gd name="connsiteX268" fmla="*/ 2326077 w 2329744"/>
              <a:gd name="connsiteY268" fmla="*/ 520653 h 2041776"/>
              <a:gd name="connsiteX269" fmla="*/ 2329744 w 2329744"/>
              <a:gd name="connsiteY269" fmla="*/ 483693 h 2041776"/>
              <a:gd name="connsiteX270" fmla="*/ 2329744 w 2329744"/>
              <a:gd name="connsiteY270" fmla="*/ 450419 h 2041776"/>
              <a:gd name="connsiteX271" fmla="*/ 2329744 w 2329744"/>
              <a:gd name="connsiteY271" fmla="*/ 417241 h 2041776"/>
              <a:gd name="connsiteX272" fmla="*/ 2300191 w 2329744"/>
              <a:gd name="connsiteY272" fmla="*/ 380281 h 2041776"/>
              <a:gd name="connsiteX273" fmla="*/ 2252194 w 2329744"/>
              <a:gd name="connsiteY273" fmla="*/ 347102 h 2041776"/>
              <a:gd name="connsiteX274" fmla="*/ 2252194 w 2329744"/>
              <a:gd name="connsiteY274" fmla="*/ 347102 h 2041776"/>
              <a:gd name="connsiteX275" fmla="*/ 2237525 w 2329744"/>
              <a:gd name="connsiteY275" fmla="*/ 369221 h 2041776"/>
              <a:gd name="connsiteX276" fmla="*/ 2207972 w 2329744"/>
              <a:gd name="connsiteY276" fmla="*/ 409868 h 2041776"/>
              <a:gd name="connsiteX277" fmla="*/ 2182086 w 2329744"/>
              <a:gd name="connsiteY277" fmla="*/ 450419 h 2041776"/>
              <a:gd name="connsiteX278" fmla="*/ 2178419 w 2329744"/>
              <a:gd name="connsiteY278" fmla="*/ 461479 h 2041776"/>
              <a:gd name="connsiteX279" fmla="*/ 2178419 w 2329744"/>
              <a:gd name="connsiteY279" fmla="*/ 461479 h 2041776"/>
              <a:gd name="connsiteX280" fmla="*/ 2178419 w 2329744"/>
              <a:gd name="connsiteY280" fmla="*/ 439360 h 2041776"/>
              <a:gd name="connsiteX281" fmla="*/ 2174751 w 2329744"/>
              <a:gd name="connsiteY281" fmla="*/ 409868 h 2041776"/>
              <a:gd name="connsiteX282" fmla="*/ 2170976 w 2329744"/>
              <a:gd name="connsiteY282" fmla="*/ 380281 h 2041776"/>
              <a:gd name="connsiteX283" fmla="*/ 2167309 w 2329744"/>
              <a:gd name="connsiteY283" fmla="*/ 358161 h 2041776"/>
              <a:gd name="connsiteX284" fmla="*/ 2178419 w 2329744"/>
              <a:gd name="connsiteY284" fmla="*/ 347102 h 2041776"/>
              <a:gd name="connsiteX285" fmla="*/ 2204197 w 2329744"/>
              <a:gd name="connsiteY285" fmla="*/ 306455 h 2041776"/>
              <a:gd name="connsiteX286" fmla="*/ 2230083 w 2329744"/>
              <a:gd name="connsiteY286" fmla="*/ 269495 h 2041776"/>
              <a:gd name="connsiteX287" fmla="*/ 2241192 w 2329744"/>
              <a:gd name="connsiteY287" fmla="*/ 254749 h 2041776"/>
              <a:gd name="connsiteX288" fmla="*/ 2252194 w 2329744"/>
              <a:gd name="connsiteY288" fmla="*/ 347102 h 2041776"/>
              <a:gd name="connsiteX289" fmla="*/ 2215306 w 2329744"/>
              <a:gd name="connsiteY289" fmla="*/ 132904 h 2041776"/>
              <a:gd name="connsiteX290" fmla="*/ 2222748 w 2329744"/>
              <a:gd name="connsiteY290" fmla="*/ 155118 h 2041776"/>
              <a:gd name="connsiteX291" fmla="*/ 2230083 w 2329744"/>
              <a:gd name="connsiteY291" fmla="*/ 177237 h 2041776"/>
              <a:gd name="connsiteX292" fmla="*/ 2237417 w 2329744"/>
              <a:gd name="connsiteY292" fmla="*/ 203043 h 2041776"/>
              <a:gd name="connsiteX293" fmla="*/ 2241192 w 2329744"/>
              <a:gd name="connsiteY293" fmla="*/ 217884 h 2041776"/>
              <a:gd name="connsiteX294" fmla="*/ 2237417 w 2329744"/>
              <a:gd name="connsiteY294" fmla="*/ 221570 h 2041776"/>
              <a:gd name="connsiteX295" fmla="*/ 2226415 w 2329744"/>
              <a:gd name="connsiteY295" fmla="*/ 240003 h 2041776"/>
              <a:gd name="connsiteX296" fmla="*/ 2200529 w 2329744"/>
              <a:gd name="connsiteY296" fmla="*/ 276869 h 2041776"/>
              <a:gd name="connsiteX297" fmla="*/ 2185753 w 2329744"/>
              <a:gd name="connsiteY297" fmla="*/ 295396 h 2041776"/>
              <a:gd name="connsiteX298" fmla="*/ 2174751 w 2329744"/>
              <a:gd name="connsiteY298" fmla="*/ 313828 h 2041776"/>
              <a:gd name="connsiteX299" fmla="*/ 2167309 w 2329744"/>
              <a:gd name="connsiteY299" fmla="*/ 328575 h 2041776"/>
              <a:gd name="connsiteX300" fmla="*/ 2163642 w 2329744"/>
              <a:gd name="connsiteY300" fmla="*/ 317515 h 2041776"/>
              <a:gd name="connsiteX301" fmla="*/ 2159975 w 2329744"/>
              <a:gd name="connsiteY301" fmla="*/ 302769 h 2041776"/>
              <a:gd name="connsiteX302" fmla="*/ 2156200 w 2329744"/>
              <a:gd name="connsiteY302" fmla="*/ 291709 h 2041776"/>
              <a:gd name="connsiteX303" fmla="*/ 2148865 w 2329744"/>
              <a:gd name="connsiteY303" fmla="*/ 273182 h 2041776"/>
              <a:gd name="connsiteX304" fmla="*/ 2145198 w 2329744"/>
              <a:gd name="connsiteY304" fmla="*/ 262122 h 2041776"/>
              <a:gd name="connsiteX305" fmla="*/ 2137756 w 2329744"/>
              <a:gd name="connsiteY305" fmla="*/ 247376 h 2041776"/>
              <a:gd name="connsiteX306" fmla="*/ 2134089 w 2329744"/>
              <a:gd name="connsiteY306" fmla="*/ 240003 h 2041776"/>
              <a:gd name="connsiteX307" fmla="*/ 2137756 w 2329744"/>
              <a:gd name="connsiteY307" fmla="*/ 243690 h 2041776"/>
              <a:gd name="connsiteX308" fmla="*/ 2152533 w 2329744"/>
              <a:gd name="connsiteY308" fmla="*/ 243690 h 2041776"/>
              <a:gd name="connsiteX309" fmla="*/ 2156200 w 2329744"/>
              <a:gd name="connsiteY309" fmla="*/ 236317 h 2041776"/>
              <a:gd name="connsiteX310" fmla="*/ 2159975 w 2329744"/>
              <a:gd name="connsiteY310" fmla="*/ 232630 h 2041776"/>
              <a:gd name="connsiteX311" fmla="*/ 2163642 w 2329744"/>
              <a:gd name="connsiteY311" fmla="*/ 228944 h 2041776"/>
              <a:gd name="connsiteX312" fmla="*/ 2170976 w 2329744"/>
              <a:gd name="connsiteY312" fmla="*/ 217884 h 2041776"/>
              <a:gd name="connsiteX313" fmla="*/ 2182086 w 2329744"/>
              <a:gd name="connsiteY313" fmla="*/ 199357 h 2041776"/>
              <a:gd name="connsiteX314" fmla="*/ 2193195 w 2329744"/>
              <a:gd name="connsiteY314" fmla="*/ 180924 h 2041776"/>
              <a:gd name="connsiteX315" fmla="*/ 2204197 w 2329744"/>
              <a:gd name="connsiteY315" fmla="*/ 162491 h 2041776"/>
              <a:gd name="connsiteX316" fmla="*/ 2215306 w 2329744"/>
              <a:gd name="connsiteY316" fmla="*/ 132904 h 2041776"/>
              <a:gd name="connsiteX317" fmla="*/ 2200529 w 2329744"/>
              <a:gd name="connsiteY317" fmla="*/ 103412 h 2041776"/>
              <a:gd name="connsiteX318" fmla="*/ 2200529 w 2329744"/>
              <a:gd name="connsiteY318" fmla="*/ 103412 h 2041776"/>
              <a:gd name="connsiteX319" fmla="*/ 2200529 w 2329744"/>
              <a:gd name="connsiteY319" fmla="*/ 103412 h 2041776"/>
              <a:gd name="connsiteX320" fmla="*/ 2200529 w 2329744"/>
              <a:gd name="connsiteY320" fmla="*/ 103412 h 2041776"/>
              <a:gd name="connsiteX321" fmla="*/ 2178419 w 2329744"/>
              <a:gd name="connsiteY321" fmla="*/ 29492 h 2041776"/>
              <a:gd name="connsiteX322" fmla="*/ 2178419 w 2329744"/>
              <a:gd name="connsiteY322" fmla="*/ 29492 h 2041776"/>
              <a:gd name="connsiteX323" fmla="*/ 2178419 w 2329744"/>
              <a:gd name="connsiteY323" fmla="*/ 29492 h 2041776"/>
              <a:gd name="connsiteX324" fmla="*/ 2178419 w 2329744"/>
              <a:gd name="connsiteY324" fmla="*/ 29492 h 2041776"/>
              <a:gd name="connsiteX325" fmla="*/ 2137756 w 2329744"/>
              <a:gd name="connsiteY325" fmla="*/ 125531 h 2041776"/>
              <a:gd name="connsiteX326" fmla="*/ 2137756 w 2329744"/>
              <a:gd name="connsiteY326" fmla="*/ 125531 h 2041776"/>
              <a:gd name="connsiteX327" fmla="*/ 2152533 w 2329744"/>
              <a:gd name="connsiteY327" fmla="*/ 103412 h 2041776"/>
              <a:gd name="connsiteX328" fmla="*/ 2156200 w 2329744"/>
              <a:gd name="connsiteY328" fmla="*/ 96039 h 2041776"/>
              <a:gd name="connsiteX329" fmla="*/ 2167309 w 2329744"/>
              <a:gd name="connsiteY329" fmla="*/ 81198 h 2041776"/>
              <a:gd name="connsiteX330" fmla="*/ 2178419 w 2329744"/>
              <a:gd name="connsiteY330" fmla="*/ 66452 h 2041776"/>
              <a:gd name="connsiteX331" fmla="*/ 2182086 w 2329744"/>
              <a:gd name="connsiteY331" fmla="*/ 59079 h 2041776"/>
              <a:gd name="connsiteX332" fmla="*/ 2185753 w 2329744"/>
              <a:gd name="connsiteY332" fmla="*/ 66452 h 2041776"/>
              <a:gd name="connsiteX333" fmla="*/ 2185753 w 2329744"/>
              <a:gd name="connsiteY333" fmla="*/ 70139 h 2041776"/>
              <a:gd name="connsiteX334" fmla="*/ 2193195 w 2329744"/>
              <a:gd name="connsiteY334" fmla="*/ 88571 h 2041776"/>
              <a:gd name="connsiteX335" fmla="*/ 2196862 w 2329744"/>
              <a:gd name="connsiteY335" fmla="*/ 103412 h 2041776"/>
              <a:gd name="connsiteX336" fmla="*/ 2193195 w 2329744"/>
              <a:gd name="connsiteY336" fmla="*/ 110785 h 2041776"/>
              <a:gd name="connsiteX337" fmla="*/ 2185753 w 2329744"/>
              <a:gd name="connsiteY337" fmla="*/ 125531 h 2041776"/>
              <a:gd name="connsiteX338" fmla="*/ 2174751 w 2329744"/>
              <a:gd name="connsiteY338" fmla="*/ 143964 h 2041776"/>
              <a:gd name="connsiteX339" fmla="*/ 2152533 w 2329744"/>
              <a:gd name="connsiteY339" fmla="*/ 180924 h 2041776"/>
              <a:gd name="connsiteX340" fmla="*/ 2137756 w 2329744"/>
              <a:gd name="connsiteY340" fmla="*/ 210416 h 2041776"/>
              <a:gd name="connsiteX341" fmla="*/ 2130421 w 2329744"/>
              <a:gd name="connsiteY341" fmla="*/ 225257 h 2041776"/>
              <a:gd name="connsiteX342" fmla="*/ 2130421 w 2329744"/>
              <a:gd name="connsiteY342" fmla="*/ 228944 h 2041776"/>
              <a:gd name="connsiteX343" fmla="*/ 2130421 w 2329744"/>
              <a:gd name="connsiteY343" fmla="*/ 232630 h 2041776"/>
              <a:gd name="connsiteX344" fmla="*/ 2130421 w 2329744"/>
              <a:gd name="connsiteY344" fmla="*/ 232630 h 2041776"/>
              <a:gd name="connsiteX345" fmla="*/ 2126754 w 2329744"/>
              <a:gd name="connsiteY345" fmla="*/ 221570 h 2041776"/>
              <a:gd name="connsiteX346" fmla="*/ 2119312 w 2329744"/>
              <a:gd name="connsiteY346" fmla="*/ 206730 h 2041776"/>
              <a:gd name="connsiteX347" fmla="*/ 2111978 w 2329744"/>
              <a:gd name="connsiteY347" fmla="*/ 195670 h 2041776"/>
              <a:gd name="connsiteX348" fmla="*/ 2108203 w 2329744"/>
              <a:gd name="connsiteY348" fmla="*/ 188297 h 2041776"/>
              <a:gd name="connsiteX349" fmla="*/ 2104535 w 2329744"/>
              <a:gd name="connsiteY349" fmla="*/ 184611 h 2041776"/>
              <a:gd name="connsiteX350" fmla="*/ 2108203 w 2329744"/>
              <a:gd name="connsiteY350" fmla="*/ 180924 h 2041776"/>
              <a:gd name="connsiteX351" fmla="*/ 2126754 w 2329744"/>
              <a:gd name="connsiteY351" fmla="*/ 155118 h 2041776"/>
              <a:gd name="connsiteX352" fmla="*/ 2137756 w 2329744"/>
              <a:gd name="connsiteY352" fmla="*/ 125531 h 2041776"/>
              <a:gd name="connsiteX353" fmla="*/ 2134089 w 2329744"/>
              <a:gd name="connsiteY353" fmla="*/ 228944 h 2041776"/>
              <a:gd name="connsiteX354" fmla="*/ 2134089 w 2329744"/>
              <a:gd name="connsiteY354" fmla="*/ 228944 h 2041776"/>
              <a:gd name="connsiteX355" fmla="*/ 2134089 w 2329744"/>
              <a:gd name="connsiteY355" fmla="*/ 232630 h 2041776"/>
              <a:gd name="connsiteX356" fmla="*/ 2134089 w 2329744"/>
              <a:gd name="connsiteY356" fmla="*/ 228944 h 2041776"/>
              <a:gd name="connsiteX357" fmla="*/ 2134089 w 2329744"/>
              <a:gd name="connsiteY357" fmla="*/ 228944 h 2041776"/>
              <a:gd name="connsiteX358" fmla="*/ 2026985 w 2329744"/>
              <a:gd name="connsiteY358" fmla="*/ 162491 h 2041776"/>
              <a:gd name="connsiteX359" fmla="*/ 2030760 w 2329744"/>
              <a:gd name="connsiteY359" fmla="*/ 158805 h 2041776"/>
              <a:gd name="connsiteX360" fmla="*/ 2034427 w 2329744"/>
              <a:gd name="connsiteY360" fmla="*/ 147651 h 2041776"/>
              <a:gd name="connsiteX361" fmla="*/ 2038095 w 2329744"/>
              <a:gd name="connsiteY361" fmla="*/ 136591 h 2041776"/>
              <a:gd name="connsiteX362" fmla="*/ 2038095 w 2329744"/>
              <a:gd name="connsiteY362" fmla="*/ 132904 h 2041776"/>
              <a:gd name="connsiteX363" fmla="*/ 2052871 w 2329744"/>
              <a:gd name="connsiteY363" fmla="*/ 121845 h 2041776"/>
              <a:gd name="connsiteX364" fmla="*/ 2082424 w 2329744"/>
              <a:gd name="connsiteY364" fmla="*/ 103412 h 2041776"/>
              <a:gd name="connsiteX365" fmla="*/ 2119312 w 2329744"/>
              <a:gd name="connsiteY365" fmla="*/ 81198 h 2041776"/>
              <a:gd name="connsiteX366" fmla="*/ 2104535 w 2329744"/>
              <a:gd name="connsiteY366" fmla="*/ 99726 h 2041776"/>
              <a:gd name="connsiteX367" fmla="*/ 2082424 w 2329744"/>
              <a:gd name="connsiteY367" fmla="*/ 129218 h 2041776"/>
              <a:gd name="connsiteX368" fmla="*/ 2063981 w 2329744"/>
              <a:gd name="connsiteY368" fmla="*/ 158805 h 2041776"/>
              <a:gd name="connsiteX369" fmla="*/ 2060205 w 2329744"/>
              <a:gd name="connsiteY369" fmla="*/ 166178 h 2041776"/>
              <a:gd name="connsiteX370" fmla="*/ 2052871 w 2329744"/>
              <a:gd name="connsiteY370" fmla="*/ 169864 h 2041776"/>
              <a:gd name="connsiteX371" fmla="*/ 2038095 w 2329744"/>
              <a:gd name="connsiteY371" fmla="*/ 180924 h 2041776"/>
              <a:gd name="connsiteX372" fmla="*/ 2030760 w 2329744"/>
              <a:gd name="connsiteY372" fmla="*/ 188297 h 2041776"/>
              <a:gd name="connsiteX373" fmla="*/ 2015984 w 2329744"/>
              <a:gd name="connsiteY373" fmla="*/ 203043 h 2041776"/>
              <a:gd name="connsiteX374" fmla="*/ 1997540 w 2329744"/>
              <a:gd name="connsiteY374" fmla="*/ 221570 h 2041776"/>
              <a:gd name="connsiteX375" fmla="*/ 2008541 w 2329744"/>
              <a:gd name="connsiteY375" fmla="*/ 199357 h 2041776"/>
              <a:gd name="connsiteX376" fmla="*/ 2019651 w 2329744"/>
              <a:gd name="connsiteY376" fmla="*/ 180924 h 2041776"/>
              <a:gd name="connsiteX377" fmla="*/ 2026985 w 2329744"/>
              <a:gd name="connsiteY377" fmla="*/ 162491 h 2041776"/>
              <a:gd name="connsiteX378" fmla="*/ 2026985 w 2329744"/>
              <a:gd name="connsiteY378" fmla="*/ 162491 h 2041776"/>
              <a:gd name="connsiteX379" fmla="*/ 1912547 w 2329744"/>
              <a:gd name="connsiteY379" fmla="*/ 228944 h 2041776"/>
              <a:gd name="connsiteX380" fmla="*/ 1916215 w 2329744"/>
              <a:gd name="connsiteY380" fmla="*/ 217884 h 2041776"/>
              <a:gd name="connsiteX381" fmla="*/ 1916215 w 2329744"/>
              <a:gd name="connsiteY381" fmla="*/ 214103 h 2041776"/>
              <a:gd name="connsiteX382" fmla="*/ 1919989 w 2329744"/>
              <a:gd name="connsiteY382" fmla="*/ 210416 h 2041776"/>
              <a:gd name="connsiteX383" fmla="*/ 1923657 w 2329744"/>
              <a:gd name="connsiteY383" fmla="*/ 203043 h 2041776"/>
              <a:gd name="connsiteX384" fmla="*/ 1964211 w 2329744"/>
              <a:gd name="connsiteY384" fmla="*/ 180924 h 2041776"/>
              <a:gd name="connsiteX385" fmla="*/ 1993765 w 2329744"/>
              <a:gd name="connsiteY385" fmla="*/ 162491 h 2041776"/>
              <a:gd name="connsiteX386" fmla="*/ 2023318 w 2329744"/>
              <a:gd name="connsiteY386" fmla="*/ 143964 h 2041776"/>
              <a:gd name="connsiteX387" fmla="*/ 2015984 w 2329744"/>
              <a:gd name="connsiteY387" fmla="*/ 151337 h 2041776"/>
              <a:gd name="connsiteX388" fmla="*/ 2001207 w 2329744"/>
              <a:gd name="connsiteY388" fmla="*/ 166178 h 2041776"/>
              <a:gd name="connsiteX389" fmla="*/ 1975321 w 2329744"/>
              <a:gd name="connsiteY389" fmla="*/ 203043 h 2041776"/>
              <a:gd name="connsiteX390" fmla="*/ 1953210 w 2329744"/>
              <a:gd name="connsiteY390" fmla="*/ 240003 h 2041776"/>
              <a:gd name="connsiteX391" fmla="*/ 1945768 w 2329744"/>
              <a:gd name="connsiteY391" fmla="*/ 254749 h 2041776"/>
              <a:gd name="connsiteX392" fmla="*/ 1938433 w 2329744"/>
              <a:gd name="connsiteY392" fmla="*/ 262122 h 2041776"/>
              <a:gd name="connsiteX393" fmla="*/ 1927324 w 2329744"/>
              <a:gd name="connsiteY393" fmla="*/ 273182 h 2041776"/>
              <a:gd name="connsiteX394" fmla="*/ 1897771 w 2329744"/>
              <a:gd name="connsiteY394" fmla="*/ 295396 h 2041776"/>
              <a:gd name="connsiteX395" fmla="*/ 1871993 w 2329744"/>
              <a:gd name="connsiteY395" fmla="*/ 313828 h 2041776"/>
              <a:gd name="connsiteX396" fmla="*/ 1849774 w 2329744"/>
              <a:gd name="connsiteY396" fmla="*/ 328575 h 2041776"/>
              <a:gd name="connsiteX397" fmla="*/ 1860883 w 2329744"/>
              <a:gd name="connsiteY397" fmla="*/ 310142 h 2041776"/>
              <a:gd name="connsiteX398" fmla="*/ 1886769 w 2329744"/>
              <a:gd name="connsiteY398" fmla="*/ 269495 h 2041776"/>
              <a:gd name="connsiteX399" fmla="*/ 1912547 w 2329744"/>
              <a:gd name="connsiteY399" fmla="*/ 228944 h 2041776"/>
              <a:gd name="connsiteX400" fmla="*/ 1812886 w 2329744"/>
              <a:gd name="connsiteY400" fmla="*/ 254749 h 2041776"/>
              <a:gd name="connsiteX401" fmla="*/ 1842439 w 2329744"/>
              <a:gd name="connsiteY401" fmla="*/ 240003 h 2041776"/>
              <a:gd name="connsiteX402" fmla="*/ 1897771 w 2329744"/>
              <a:gd name="connsiteY402" fmla="*/ 214103 h 2041776"/>
              <a:gd name="connsiteX403" fmla="*/ 1894103 w 2329744"/>
              <a:gd name="connsiteY403" fmla="*/ 221570 h 2041776"/>
              <a:gd name="connsiteX404" fmla="*/ 1864550 w 2329744"/>
              <a:gd name="connsiteY404" fmla="*/ 262122 h 2041776"/>
              <a:gd name="connsiteX405" fmla="*/ 1838772 w 2329744"/>
              <a:gd name="connsiteY405" fmla="*/ 302769 h 2041776"/>
              <a:gd name="connsiteX406" fmla="*/ 1827663 w 2329744"/>
              <a:gd name="connsiteY406" fmla="*/ 321202 h 2041776"/>
              <a:gd name="connsiteX407" fmla="*/ 1816553 w 2329744"/>
              <a:gd name="connsiteY407" fmla="*/ 343321 h 2041776"/>
              <a:gd name="connsiteX408" fmla="*/ 1809219 w 2329744"/>
              <a:gd name="connsiteY408" fmla="*/ 358161 h 2041776"/>
              <a:gd name="connsiteX409" fmla="*/ 1761222 w 2329744"/>
              <a:gd name="connsiteY409" fmla="*/ 387654 h 2041776"/>
              <a:gd name="connsiteX410" fmla="*/ 1739003 w 2329744"/>
              <a:gd name="connsiteY410" fmla="*/ 402400 h 2041776"/>
              <a:gd name="connsiteX411" fmla="*/ 1728001 w 2329744"/>
              <a:gd name="connsiteY411" fmla="*/ 409868 h 2041776"/>
              <a:gd name="connsiteX412" fmla="*/ 1731668 w 2329744"/>
              <a:gd name="connsiteY412" fmla="*/ 402400 h 2041776"/>
              <a:gd name="connsiteX413" fmla="*/ 1757447 w 2329744"/>
              <a:gd name="connsiteY413" fmla="*/ 358161 h 2041776"/>
              <a:gd name="connsiteX414" fmla="*/ 1783333 w 2329744"/>
              <a:gd name="connsiteY414" fmla="*/ 317515 h 2041776"/>
              <a:gd name="connsiteX415" fmla="*/ 1798109 w 2329744"/>
              <a:gd name="connsiteY415" fmla="*/ 299082 h 2041776"/>
              <a:gd name="connsiteX416" fmla="*/ 1809219 w 2329744"/>
              <a:gd name="connsiteY416" fmla="*/ 276869 h 2041776"/>
              <a:gd name="connsiteX417" fmla="*/ 1812886 w 2329744"/>
              <a:gd name="connsiteY417" fmla="*/ 254749 h 2041776"/>
              <a:gd name="connsiteX418" fmla="*/ 1709449 w 2329744"/>
              <a:gd name="connsiteY418" fmla="*/ 299082 h 2041776"/>
              <a:gd name="connsiteX419" fmla="*/ 1779665 w 2329744"/>
              <a:gd name="connsiteY419" fmla="*/ 269495 h 2041776"/>
              <a:gd name="connsiteX420" fmla="*/ 1801777 w 2329744"/>
              <a:gd name="connsiteY420" fmla="*/ 258436 h 2041776"/>
              <a:gd name="connsiteX421" fmla="*/ 1798109 w 2329744"/>
              <a:gd name="connsiteY421" fmla="*/ 262122 h 2041776"/>
              <a:gd name="connsiteX422" fmla="*/ 1779665 w 2329744"/>
              <a:gd name="connsiteY422" fmla="*/ 276869 h 2041776"/>
              <a:gd name="connsiteX423" fmla="*/ 1761222 w 2329744"/>
              <a:gd name="connsiteY423" fmla="*/ 295396 h 2041776"/>
              <a:gd name="connsiteX424" fmla="*/ 1742778 w 2329744"/>
              <a:gd name="connsiteY424" fmla="*/ 317515 h 2041776"/>
              <a:gd name="connsiteX425" fmla="*/ 1716892 w 2329744"/>
              <a:gd name="connsiteY425" fmla="*/ 358161 h 2041776"/>
              <a:gd name="connsiteX426" fmla="*/ 1691006 w 2329744"/>
              <a:gd name="connsiteY426" fmla="*/ 398713 h 2041776"/>
              <a:gd name="connsiteX427" fmla="*/ 1687338 w 2329744"/>
              <a:gd name="connsiteY427" fmla="*/ 406181 h 2041776"/>
              <a:gd name="connsiteX428" fmla="*/ 1683671 w 2329744"/>
              <a:gd name="connsiteY428" fmla="*/ 417241 h 2041776"/>
              <a:gd name="connsiteX429" fmla="*/ 1657785 w 2329744"/>
              <a:gd name="connsiteY429" fmla="*/ 431987 h 2041776"/>
              <a:gd name="connsiteX430" fmla="*/ 1632007 w 2329744"/>
              <a:gd name="connsiteY430" fmla="*/ 443046 h 2041776"/>
              <a:gd name="connsiteX431" fmla="*/ 1606121 w 2329744"/>
              <a:gd name="connsiteY431" fmla="*/ 454106 h 2041776"/>
              <a:gd name="connsiteX432" fmla="*/ 1598787 w 2329744"/>
              <a:gd name="connsiteY432" fmla="*/ 457793 h 2041776"/>
              <a:gd name="connsiteX433" fmla="*/ 1606121 w 2329744"/>
              <a:gd name="connsiteY433" fmla="*/ 443046 h 2041776"/>
              <a:gd name="connsiteX434" fmla="*/ 1617230 w 2329744"/>
              <a:gd name="connsiteY434" fmla="*/ 424614 h 2041776"/>
              <a:gd name="connsiteX435" fmla="*/ 1628232 w 2329744"/>
              <a:gd name="connsiteY435" fmla="*/ 402400 h 2041776"/>
              <a:gd name="connsiteX436" fmla="*/ 1650451 w 2329744"/>
              <a:gd name="connsiteY436" fmla="*/ 361848 h 2041776"/>
              <a:gd name="connsiteX437" fmla="*/ 1661560 w 2329744"/>
              <a:gd name="connsiteY437" fmla="*/ 339634 h 2041776"/>
              <a:gd name="connsiteX438" fmla="*/ 1665227 w 2329744"/>
              <a:gd name="connsiteY438" fmla="*/ 328575 h 2041776"/>
              <a:gd name="connsiteX439" fmla="*/ 1672562 w 2329744"/>
              <a:gd name="connsiteY439" fmla="*/ 317515 h 2041776"/>
              <a:gd name="connsiteX440" fmla="*/ 1676229 w 2329744"/>
              <a:gd name="connsiteY440" fmla="*/ 313828 h 2041776"/>
              <a:gd name="connsiteX441" fmla="*/ 1680004 w 2329744"/>
              <a:gd name="connsiteY441" fmla="*/ 306455 h 2041776"/>
              <a:gd name="connsiteX442" fmla="*/ 1683671 w 2329744"/>
              <a:gd name="connsiteY442" fmla="*/ 302769 h 2041776"/>
              <a:gd name="connsiteX443" fmla="*/ 1683671 w 2329744"/>
              <a:gd name="connsiteY443" fmla="*/ 302769 h 2041776"/>
              <a:gd name="connsiteX444" fmla="*/ 1683671 w 2329744"/>
              <a:gd name="connsiteY444" fmla="*/ 302769 h 2041776"/>
              <a:gd name="connsiteX445" fmla="*/ 1683671 w 2329744"/>
              <a:gd name="connsiteY445" fmla="*/ 299082 h 2041776"/>
              <a:gd name="connsiteX446" fmla="*/ 1709449 w 2329744"/>
              <a:gd name="connsiteY446" fmla="*/ 299082 h 2041776"/>
              <a:gd name="connsiteX447" fmla="*/ 1539680 w 2329744"/>
              <a:gd name="connsiteY447" fmla="*/ 369221 h 2041776"/>
              <a:gd name="connsiteX448" fmla="*/ 1547015 w 2329744"/>
              <a:gd name="connsiteY448" fmla="*/ 350788 h 2041776"/>
              <a:gd name="connsiteX449" fmla="*/ 1576568 w 2329744"/>
              <a:gd name="connsiteY449" fmla="*/ 343415 h 2041776"/>
              <a:gd name="connsiteX450" fmla="*/ 1643009 w 2329744"/>
              <a:gd name="connsiteY450" fmla="*/ 324888 h 2041776"/>
              <a:gd name="connsiteX451" fmla="*/ 1676229 w 2329744"/>
              <a:gd name="connsiteY451" fmla="*/ 313828 h 2041776"/>
              <a:gd name="connsiteX452" fmla="*/ 1672562 w 2329744"/>
              <a:gd name="connsiteY452" fmla="*/ 317515 h 2041776"/>
              <a:gd name="connsiteX453" fmla="*/ 1668895 w 2329744"/>
              <a:gd name="connsiteY453" fmla="*/ 321202 h 2041776"/>
              <a:gd name="connsiteX454" fmla="*/ 1665227 w 2329744"/>
              <a:gd name="connsiteY454" fmla="*/ 324888 h 2041776"/>
              <a:gd name="connsiteX455" fmla="*/ 1661452 w 2329744"/>
              <a:gd name="connsiteY455" fmla="*/ 328575 h 2041776"/>
              <a:gd name="connsiteX456" fmla="*/ 1650451 w 2329744"/>
              <a:gd name="connsiteY456" fmla="*/ 335948 h 2041776"/>
              <a:gd name="connsiteX457" fmla="*/ 1643009 w 2329744"/>
              <a:gd name="connsiteY457" fmla="*/ 343415 h 2041776"/>
              <a:gd name="connsiteX458" fmla="*/ 1639341 w 2329744"/>
              <a:gd name="connsiteY458" fmla="*/ 347102 h 2041776"/>
              <a:gd name="connsiteX459" fmla="*/ 1635674 w 2329744"/>
              <a:gd name="connsiteY459" fmla="*/ 350788 h 2041776"/>
              <a:gd name="connsiteX460" fmla="*/ 1628232 w 2329744"/>
              <a:gd name="connsiteY460" fmla="*/ 361848 h 2041776"/>
              <a:gd name="connsiteX461" fmla="*/ 1613563 w 2329744"/>
              <a:gd name="connsiteY461" fmla="*/ 380281 h 2041776"/>
              <a:gd name="connsiteX462" fmla="*/ 1602454 w 2329744"/>
              <a:gd name="connsiteY462" fmla="*/ 398713 h 2041776"/>
              <a:gd name="connsiteX463" fmla="*/ 1580235 w 2329744"/>
              <a:gd name="connsiteY463" fmla="*/ 435673 h 2041776"/>
              <a:gd name="connsiteX464" fmla="*/ 1569233 w 2329744"/>
              <a:gd name="connsiteY464" fmla="*/ 454106 h 2041776"/>
              <a:gd name="connsiteX465" fmla="*/ 1565458 w 2329744"/>
              <a:gd name="connsiteY465" fmla="*/ 461479 h 2041776"/>
              <a:gd name="connsiteX466" fmla="*/ 1561791 w 2329744"/>
              <a:gd name="connsiteY466" fmla="*/ 465166 h 2041776"/>
              <a:gd name="connsiteX467" fmla="*/ 1558124 w 2329744"/>
              <a:gd name="connsiteY467" fmla="*/ 472633 h 2041776"/>
              <a:gd name="connsiteX468" fmla="*/ 1558124 w 2329744"/>
              <a:gd name="connsiteY468" fmla="*/ 472633 h 2041776"/>
              <a:gd name="connsiteX469" fmla="*/ 1517461 w 2329744"/>
              <a:gd name="connsiteY469" fmla="*/ 487379 h 2041776"/>
              <a:gd name="connsiteX470" fmla="*/ 1491683 w 2329744"/>
              <a:gd name="connsiteY470" fmla="*/ 494752 h 2041776"/>
              <a:gd name="connsiteX471" fmla="*/ 1473239 w 2329744"/>
              <a:gd name="connsiteY471" fmla="*/ 502126 h 2041776"/>
              <a:gd name="connsiteX472" fmla="*/ 1476907 w 2329744"/>
              <a:gd name="connsiteY472" fmla="*/ 494752 h 2041776"/>
              <a:gd name="connsiteX473" fmla="*/ 1499018 w 2329744"/>
              <a:gd name="connsiteY473" fmla="*/ 450419 h 2041776"/>
              <a:gd name="connsiteX474" fmla="*/ 1510127 w 2329744"/>
              <a:gd name="connsiteY474" fmla="*/ 428300 h 2041776"/>
              <a:gd name="connsiteX475" fmla="*/ 1521236 w 2329744"/>
              <a:gd name="connsiteY475" fmla="*/ 406181 h 2041776"/>
              <a:gd name="connsiteX476" fmla="*/ 1532238 w 2329744"/>
              <a:gd name="connsiteY476" fmla="*/ 383967 h 2041776"/>
              <a:gd name="connsiteX477" fmla="*/ 1539680 w 2329744"/>
              <a:gd name="connsiteY477" fmla="*/ 369221 h 2041776"/>
              <a:gd name="connsiteX478" fmla="*/ 1432577 w 2329744"/>
              <a:gd name="connsiteY478" fmla="*/ 380281 h 2041776"/>
              <a:gd name="connsiteX479" fmla="*/ 1432577 w 2329744"/>
              <a:gd name="connsiteY479" fmla="*/ 380281 h 2041776"/>
              <a:gd name="connsiteX480" fmla="*/ 1440019 w 2329744"/>
              <a:gd name="connsiteY480" fmla="*/ 376594 h 2041776"/>
              <a:gd name="connsiteX481" fmla="*/ 1506460 w 2329744"/>
              <a:gd name="connsiteY481" fmla="*/ 361848 h 2041776"/>
              <a:gd name="connsiteX482" fmla="*/ 1528571 w 2329744"/>
              <a:gd name="connsiteY482" fmla="*/ 358161 h 2041776"/>
              <a:gd name="connsiteX483" fmla="*/ 1513794 w 2329744"/>
              <a:gd name="connsiteY483" fmla="*/ 372908 h 2041776"/>
              <a:gd name="connsiteX484" fmla="*/ 1506460 w 2329744"/>
              <a:gd name="connsiteY484" fmla="*/ 383967 h 2041776"/>
              <a:gd name="connsiteX485" fmla="*/ 1499018 w 2329744"/>
              <a:gd name="connsiteY485" fmla="*/ 395027 h 2041776"/>
              <a:gd name="connsiteX486" fmla="*/ 1488016 w 2329744"/>
              <a:gd name="connsiteY486" fmla="*/ 417241 h 2041776"/>
              <a:gd name="connsiteX487" fmla="*/ 1440019 w 2329744"/>
              <a:gd name="connsiteY487" fmla="*/ 505812 h 2041776"/>
              <a:gd name="connsiteX488" fmla="*/ 1428909 w 2329744"/>
              <a:gd name="connsiteY488" fmla="*/ 520558 h 2041776"/>
              <a:gd name="connsiteX489" fmla="*/ 1425242 w 2329744"/>
              <a:gd name="connsiteY489" fmla="*/ 528026 h 2041776"/>
              <a:gd name="connsiteX490" fmla="*/ 1414133 w 2329744"/>
              <a:gd name="connsiteY490" fmla="*/ 531712 h 2041776"/>
              <a:gd name="connsiteX491" fmla="*/ 1406691 w 2329744"/>
              <a:gd name="connsiteY491" fmla="*/ 535399 h 2041776"/>
              <a:gd name="connsiteX492" fmla="*/ 1391914 w 2329744"/>
              <a:gd name="connsiteY492" fmla="*/ 539085 h 2041776"/>
              <a:gd name="connsiteX493" fmla="*/ 1358694 w 2329744"/>
              <a:gd name="connsiteY493" fmla="*/ 546459 h 2041776"/>
              <a:gd name="connsiteX494" fmla="*/ 1351359 w 2329744"/>
              <a:gd name="connsiteY494" fmla="*/ 546459 h 2041776"/>
              <a:gd name="connsiteX495" fmla="*/ 1362469 w 2329744"/>
              <a:gd name="connsiteY495" fmla="*/ 528026 h 2041776"/>
              <a:gd name="connsiteX496" fmla="*/ 1384580 w 2329744"/>
              <a:gd name="connsiteY496" fmla="*/ 483693 h 2041776"/>
              <a:gd name="connsiteX497" fmla="*/ 1395689 w 2329744"/>
              <a:gd name="connsiteY497" fmla="*/ 465260 h 2041776"/>
              <a:gd name="connsiteX498" fmla="*/ 1406691 w 2329744"/>
              <a:gd name="connsiteY498" fmla="*/ 443046 h 2041776"/>
              <a:gd name="connsiteX499" fmla="*/ 1417800 w 2329744"/>
              <a:gd name="connsiteY499" fmla="*/ 424614 h 2041776"/>
              <a:gd name="connsiteX500" fmla="*/ 1428909 w 2329744"/>
              <a:gd name="connsiteY500" fmla="*/ 398713 h 2041776"/>
              <a:gd name="connsiteX501" fmla="*/ 1428909 w 2329744"/>
              <a:gd name="connsiteY501" fmla="*/ 398713 h 2041776"/>
              <a:gd name="connsiteX502" fmla="*/ 1428909 w 2329744"/>
              <a:gd name="connsiteY502" fmla="*/ 398713 h 2041776"/>
              <a:gd name="connsiteX503" fmla="*/ 1432577 w 2329744"/>
              <a:gd name="connsiteY503" fmla="*/ 380281 h 2041776"/>
              <a:gd name="connsiteX504" fmla="*/ 1332915 w 2329744"/>
              <a:gd name="connsiteY504" fmla="*/ 395027 h 2041776"/>
              <a:gd name="connsiteX505" fmla="*/ 1332915 w 2329744"/>
              <a:gd name="connsiteY505" fmla="*/ 395027 h 2041776"/>
              <a:gd name="connsiteX506" fmla="*/ 1373470 w 2329744"/>
              <a:gd name="connsiteY506" fmla="*/ 387654 h 2041776"/>
              <a:gd name="connsiteX507" fmla="*/ 1425242 w 2329744"/>
              <a:gd name="connsiteY507" fmla="*/ 376594 h 2041776"/>
              <a:gd name="connsiteX508" fmla="*/ 1417800 w 2329744"/>
              <a:gd name="connsiteY508" fmla="*/ 383967 h 2041776"/>
              <a:gd name="connsiteX509" fmla="*/ 1399356 w 2329744"/>
              <a:gd name="connsiteY509" fmla="*/ 398713 h 2041776"/>
              <a:gd name="connsiteX510" fmla="*/ 1380912 w 2329744"/>
              <a:gd name="connsiteY510" fmla="*/ 420927 h 2041776"/>
              <a:gd name="connsiteX511" fmla="*/ 1369803 w 2329744"/>
              <a:gd name="connsiteY511" fmla="*/ 439360 h 2041776"/>
              <a:gd name="connsiteX512" fmla="*/ 1325473 w 2329744"/>
              <a:gd name="connsiteY512" fmla="*/ 520558 h 2041776"/>
              <a:gd name="connsiteX513" fmla="*/ 1318139 w 2329744"/>
              <a:gd name="connsiteY513" fmla="*/ 528026 h 2041776"/>
              <a:gd name="connsiteX514" fmla="*/ 1314472 w 2329744"/>
              <a:gd name="connsiteY514" fmla="*/ 535399 h 2041776"/>
              <a:gd name="connsiteX515" fmla="*/ 1314472 w 2329744"/>
              <a:gd name="connsiteY515" fmla="*/ 539085 h 2041776"/>
              <a:gd name="connsiteX516" fmla="*/ 1299695 w 2329744"/>
              <a:gd name="connsiteY516" fmla="*/ 539085 h 2041776"/>
              <a:gd name="connsiteX517" fmla="*/ 1248031 w 2329744"/>
              <a:gd name="connsiteY517" fmla="*/ 542772 h 2041776"/>
              <a:gd name="connsiteX518" fmla="*/ 1251698 w 2329744"/>
              <a:gd name="connsiteY518" fmla="*/ 539085 h 2041776"/>
              <a:gd name="connsiteX519" fmla="*/ 1262699 w 2329744"/>
              <a:gd name="connsiteY519" fmla="*/ 520558 h 2041776"/>
              <a:gd name="connsiteX520" fmla="*/ 1273809 w 2329744"/>
              <a:gd name="connsiteY520" fmla="*/ 498439 h 2041776"/>
              <a:gd name="connsiteX521" fmla="*/ 1284918 w 2329744"/>
              <a:gd name="connsiteY521" fmla="*/ 476320 h 2041776"/>
              <a:gd name="connsiteX522" fmla="*/ 1307029 w 2329744"/>
              <a:gd name="connsiteY522" fmla="*/ 435673 h 2041776"/>
              <a:gd name="connsiteX523" fmla="*/ 1318139 w 2329744"/>
              <a:gd name="connsiteY523" fmla="*/ 417241 h 2041776"/>
              <a:gd name="connsiteX524" fmla="*/ 1329248 w 2329744"/>
              <a:gd name="connsiteY524" fmla="*/ 395027 h 2041776"/>
              <a:gd name="connsiteX525" fmla="*/ 1332915 w 2329744"/>
              <a:gd name="connsiteY525" fmla="*/ 395027 h 2041776"/>
              <a:gd name="connsiteX526" fmla="*/ 1222145 w 2329744"/>
              <a:gd name="connsiteY526" fmla="*/ 402400 h 2041776"/>
              <a:gd name="connsiteX527" fmla="*/ 1225812 w 2329744"/>
              <a:gd name="connsiteY527" fmla="*/ 402400 h 2041776"/>
              <a:gd name="connsiteX528" fmla="*/ 1259032 w 2329744"/>
              <a:gd name="connsiteY528" fmla="*/ 402400 h 2041776"/>
              <a:gd name="connsiteX529" fmla="*/ 1295920 w 2329744"/>
              <a:gd name="connsiteY529" fmla="*/ 398713 h 2041776"/>
              <a:gd name="connsiteX530" fmla="*/ 1310697 w 2329744"/>
              <a:gd name="connsiteY530" fmla="*/ 398713 h 2041776"/>
              <a:gd name="connsiteX531" fmla="*/ 1321806 w 2329744"/>
              <a:gd name="connsiteY531" fmla="*/ 398713 h 2041776"/>
              <a:gd name="connsiteX532" fmla="*/ 1303362 w 2329744"/>
              <a:gd name="connsiteY532" fmla="*/ 413554 h 2041776"/>
              <a:gd name="connsiteX533" fmla="*/ 1292253 w 2329744"/>
              <a:gd name="connsiteY533" fmla="*/ 420927 h 2041776"/>
              <a:gd name="connsiteX534" fmla="*/ 1284918 w 2329744"/>
              <a:gd name="connsiteY534" fmla="*/ 428300 h 2041776"/>
              <a:gd name="connsiteX535" fmla="*/ 1277476 w 2329744"/>
              <a:gd name="connsiteY535" fmla="*/ 435673 h 2041776"/>
              <a:gd name="connsiteX536" fmla="*/ 1270142 w 2329744"/>
              <a:gd name="connsiteY536" fmla="*/ 446733 h 2041776"/>
              <a:gd name="connsiteX537" fmla="*/ 1259032 w 2329744"/>
              <a:gd name="connsiteY537" fmla="*/ 465260 h 2041776"/>
              <a:gd name="connsiteX538" fmla="*/ 1248031 w 2329744"/>
              <a:gd name="connsiteY538" fmla="*/ 487379 h 2041776"/>
              <a:gd name="connsiteX539" fmla="*/ 1236921 w 2329744"/>
              <a:gd name="connsiteY539" fmla="*/ 505812 h 2041776"/>
              <a:gd name="connsiteX540" fmla="*/ 1225812 w 2329744"/>
              <a:gd name="connsiteY540" fmla="*/ 524245 h 2041776"/>
              <a:gd name="connsiteX541" fmla="*/ 1222145 w 2329744"/>
              <a:gd name="connsiteY541" fmla="*/ 531712 h 2041776"/>
              <a:gd name="connsiteX542" fmla="*/ 1214702 w 2329744"/>
              <a:gd name="connsiteY542" fmla="*/ 542772 h 2041776"/>
              <a:gd name="connsiteX543" fmla="*/ 1214702 w 2329744"/>
              <a:gd name="connsiteY543" fmla="*/ 546459 h 2041776"/>
              <a:gd name="connsiteX544" fmla="*/ 1155704 w 2329744"/>
              <a:gd name="connsiteY544" fmla="*/ 550145 h 2041776"/>
              <a:gd name="connsiteX545" fmla="*/ 1129818 w 2329744"/>
              <a:gd name="connsiteY545" fmla="*/ 550145 h 2041776"/>
              <a:gd name="connsiteX546" fmla="*/ 1133485 w 2329744"/>
              <a:gd name="connsiteY546" fmla="*/ 546459 h 2041776"/>
              <a:gd name="connsiteX547" fmla="*/ 1137260 w 2329744"/>
              <a:gd name="connsiteY547" fmla="*/ 542772 h 2041776"/>
              <a:gd name="connsiteX548" fmla="*/ 1140927 w 2329744"/>
              <a:gd name="connsiteY548" fmla="*/ 539085 h 2041776"/>
              <a:gd name="connsiteX549" fmla="*/ 1144594 w 2329744"/>
              <a:gd name="connsiteY549" fmla="*/ 528026 h 2041776"/>
              <a:gd name="connsiteX550" fmla="*/ 1155704 w 2329744"/>
              <a:gd name="connsiteY550" fmla="*/ 509499 h 2041776"/>
              <a:gd name="connsiteX551" fmla="*/ 1177815 w 2329744"/>
              <a:gd name="connsiteY551" fmla="*/ 468947 h 2041776"/>
              <a:gd name="connsiteX552" fmla="*/ 1196259 w 2329744"/>
              <a:gd name="connsiteY552" fmla="*/ 439360 h 2041776"/>
              <a:gd name="connsiteX553" fmla="*/ 1203701 w 2329744"/>
              <a:gd name="connsiteY553" fmla="*/ 424614 h 2041776"/>
              <a:gd name="connsiteX554" fmla="*/ 1214702 w 2329744"/>
              <a:gd name="connsiteY554" fmla="*/ 409868 h 2041776"/>
              <a:gd name="connsiteX555" fmla="*/ 1222145 w 2329744"/>
              <a:gd name="connsiteY555" fmla="*/ 402400 h 2041776"/>
              <a:gd name="connsiteX556" fmla="*/ 1222145 w 2329744"/>
              <a:gd name="connsiteY556" fmla="*/ 402400 h 2041776"/>
              <a:gd name="connsiteX557" fmla="*/ 1111374 w 2329744"/>
              <a:gd name="connsiteY557" fmla="*/ 428300 h 2041776"/>
              <a:gd name="connsiteX558" fmla="*/ 1115041 w 2329744"/>
              <a:gd name="connsiteY558" fmla="*/ 424614 h 2041776"/>
              <a:gd name="connsiteX559" fmla="*/ 1118708 w 2329744"/>
              <a:gd name="connsiteY559" fmla="*/ 420927 h 2041776"/>
              <a:gd name="connsiteX560" fmla="*/ 1118708 w 2329744"/>
              <a:gd name="connsiteY560" fmla="*/ 417241 h 2041776"/>
              <a:gd name="connsiteX561" fmla="*/ 1118708 w 2329744"/>
              <a:gd name="connsiteY561" fmla="*/ 413554 h 2041776"/>
              <a:gd name="connsiteX562" fmla="*/ 1122483 w 2329744"/>
              <a:gd name="connsiteY562" fmla="*/ 413554 h 2041776"/>
              <a:gd name="connsiteX563" fmla="*/ 1159371 w 2329744"/>
              <a:gd name="connsiteY563" fmla="*/ 409868 h 2041776"/>
              <a:gd name="connsiteX564" fmla="*/ 1214702 w 2329744"/>
              <a:gd name="connsiteY564" fmla="*/ 406181 h 2041776"/>
              <a:gd name="connsiteX565" fmla="*/ 1211035 w 2329744"/>
              <a:gd name="connsiteY565" fmla="*/ 409868 h 2041776"/>
              <a:gd name="connsiteX566" fmla="*/ 1203701 w 2329744"/>
              <a:gd name="connsiteY566" fmla="*/ 413554 h 2041776"/>
              <a:gd name="connsiteX567" fmla="*/ 1196259 w 2329744"/>
              <a:gd name="connsiteY567" fmla="*/ 420927 h 2041776"/>
              <a:gd name="connsiteX568" fmla="*/ 1185257 w 2329744"/>
              <a:gd name="connsiteY568" fmla="*/ 428300 h 2041776"/>
              <a:gd name="connsiteX569" fmla="*/ 1181482 w 2329744"/>
              <a:gd name="connsiteY569" fmla="*/ 431987 h 2041776"/>
              <a:gd name="connsiteX570" fmla="*/ 1177815 w 2329744"/>
              <a:gd name="connsiteY570" fmla="*/ 435673 h 2041776"/>
              <a:gd name="connsiteX571" fmla="*/ 1170480 w 2329744"/>
              <a:gd name="connsiteY571" fmla="*/ 443046 h 2041776"/>
              <a:gd name="connsiteX572" fmla="*/ 1163038 w 2329744"/>
              <a:gd name="connsiteY572" fmla="*/ 454106 h 2041776"/>
              <a:gd name="connsiteX573" fmla="*/ 1155704 w 2329744"/>
              <a:gd name="connsiteY573" fmla="*/ 465260 h 2041776"/>
              <a:gd name="connsiteX574" fmla="*/ 1133485 w 2329744"/>
              <a:gd name="connsiteY574" fmla="*/ 502126 h 2041776"/>
              <a:gd name="connsiteX575" fmla="*/ 1122483 w 2329744"/>
              <a:gd name="connsiteY575" fmla="*/ 520558 h 2041776"/>
              <a:gd name="connsiteX576" fmla="*/ 1118708 w 2329744"/>
              <a:gd name="connsiteY576" fmla="*/ 528026 h 2041776"/>
              <a:gd name="connsiteX577" fmla="*/ 1115041 w 2329744"/>
              <a:gd name="connsiteY577" fmla="*/ 531712 h 2041776"/>
              <a:gd name="connsiteX578" fmla="*/ 1115041 w 2329744"/>
              <a:gd name="connsiteY578" fmla="*/ 535399 h 2041776"/>
              <a:gd name="connsiteX579" fmla="*/ 1115041 w 2329744"/>
              <a:gd name="connsiteY579" fmla="*/ 539085 h 2041776"/>
              <a:gd name="connsiteX580" fmla="*/ 1115041 w 2329744"/>
              <a:gd name="connsiteY580" fmla="*/ 542772 h 2041776"/>
              <a:gd name="connsiteX581" fmla="*/ 1115041 w 2329744"/>
              <a:gd name="connsiteY581" fmla="*/ 550145 h 2041776"/>
              <a:gd name="connsiteX582" fmla="*/ 1092930 w 2329744"/>
              <a:gd name="connsiteY582" fmla="*/ 550145 h 2041776"/>
              <a:gd name="connsiteX583" fmla="*/ 1033824 w 2329744"/>
              <a:gd name="connsiteY583" fmla="*/ 550145 h 2041776"/>
              <a:gd name="connsiteX584" fmla="*/ 1033824 w 2329744"/>
              <a:gd name="connsiteY584" fmla="*/ 550145 h 2041776"/>
              <a:gd name="connsiteX585" fmla="*/ 1059710 w 2329744"/>
              <a:gd name="connsiteY585" fmla="*/ 509499 h 2041776"/>
              <a:gd name="connsiteX586" fmla="*/ 1070711 w 2329744"/>
              <a:gd name="connsiteY586" fmla="*/ 491066 h 2041776"/>
              <a:gd name="connsiteX587" fmla="*/ 1085488 w 2329744"/>
              <a:gd name="connsiteY587" fmla="*/ 472633 h 2041776"/>
              <a:gd name="connsiteX588" fmla="*/ 1100265 w 2329744"/>
              <a:gd name="connsiteY588" fmla="*/ 454106 h 2041776"/>
              <a:gd name="connsiteX589" fmla="*/ 1111374 w 2329744"/>
              <a:gd name="connsiteY589" fmla="*/ 428300 h 2041776"/>
              <a:gd name="connsiteX590" fmla="*/ 1015380 w 2329744"/>
              <a:gd name="connsiteY590" fmla="*/ 443046 h 2041776"/>
              <a:gd name="connsiteX591" fmla="*/ 1019047 w 2329744"/>
              <a:gd name="connsiteY591" fmla="*/ 435673 h 2041776"/>
              <a:gd name="connsiteX592" fmla="*/ 1022714 w 2329744"/>
              <a:gd name="connsiteY592" fmla="*/ 428300 h 2041776"/>
              <a:gd name="connsiteX593" fmla="*/ 1022714 w 2329744"/>
              <a:gd name="connsiteY593" fmla="*/ 424614 h 2041776"/>
              <a:gd name="connsiteX594" fmla="*/ 1085488 w 2329744"/>
              <a:gd name="connsiteY594" fmla="*/ 417241 h 2041776"/>
              <a:gd name="connsiteX595" fmla="*/ 1089155 w 2329744"/>
              <a:gd name="connsiteY595" fmla="*/ 417241 h 2041776"/>
              <a:gd name="connsiteX596" fmla="*/ 1085488 w 2329744"/>
              <a:gd name="connsiteY596" fmla="*/ 420927 h 2041776"/>
              <a:gd name="connsiteX597" fmla="*/ 1078154 w 2329744"/>
              <a:gd name="connsiteY597" fmla="*/ 431987 h 2041776"/>
              <a:gd name="connsiteX598" fmla="*/ 1063377 w 2329744"/>
              <a:gd name="connsiteY598" fmla="*/ 450419 h 2041776"/>
              <a:gd name="connsiteX599" fmla="*/ 1037491 w 2329744"/>
              <a:gd name="connsiteY599" fmla="*/ 487379 h 2041776"/>
              <a:gd name="connsiteX600" fmla="*/ 1015380 w 2329744"/>
              <a:gd name="connsiteY600" fmla="*/ 527931 h 2041776"/>
              <a:gd name="connsiteX601" fmla="*/ 1011713 w 2329744"/>
              <a:gd name="connsiteY601" fmla="*/ 539085 h 2041776"/>
              <a:gd name="connsiteX602" fmla="*/ 1007938 w 2329744"/>
              <a:gd name="connsiteY602" fmla="*/ 550145 h 2041776"/>
              <a:gd name="connsiteX603" fmla="*/ 1007938 w 2329744"/>
              <a:gd name="connsiteY603" fmla="*/ 550145 h 2041776"/>
              <a:gd name="connsiteX604" fmla="*/ 959941 w 2329744"/>
              <a:gd name="connsiteY604" fmla="*/ 550145 h 2041776"/>
              <a:gd name="connsiteX605" fmla="*/ 945164 w 2329744"/>
              <a:gd name="connsiteY605" fmla="*/ 550145 h 2041776"/>
              <a:gd name="connsiteX606" fmla="*/ 956273 w 2329744"/>
              <a:gd name="connsiteY606" fmla="*/ 535399 h 2041776"/>
              <a:gd name="connsiteX607" fmla="*/ 982159 w 2329744"/>
              <a:gd name="connsiteY607" fmla="*/ 494752 h 2041776"/>
              <a:gd name="connsiteX608" fmla="*/ 1004270 w 2329744"/>
              <a:gd name="connsiteY608" fmla="*/ 457793 h 2041776"/>
              <a:gd name="connsiteX609" fmla="*/ 1015380 w 2329744"/>
              <a:gd name="connsiteY609" fmla="*/ 443046 h 2041776"/>
              <a:gd name="connsiteX610" fmla="*/ 897275 w 2329744"/>
              <a:gd name="connsiteY610" fmla="*/ 461479 h 2041776"/>
              <a:gd name="connsiteX611" fmla="*/ 900942 w 2329744"/>
              <a:gd name="connsiteY611" fmla="*/ 454106 h 2041776"/>
              <a:gd name="connsiteX612" fmla="*/ 904609 w 2329744"/>
              <a:gd name="connsiteY612" fmla="*/ 446733 h 2041776"/>
              <a:gd name="connsiteX613" fmla="*/ 904609 w 2329744"/>
              <a:gd name="connsiteY613" fmla="*/ 443046 h 2041776"/>
              <a:gd name="connsiteX614" fmla="*/ 904609 w 2329744"/>
              <a:gd name="connsiteY614" fmla="*/ 439360 h 2041776"/>
              <a:gd name="connsiteX615" fmla="*/ 904609 w 2329744"/>
              <a:gd name="connsiteY615" fmla="*/ 439360 h 2041776"/>
              <a:gd name="connsiteX616" fmla="*/ 919386 w 2329744"/>
              <a:gd name="connsiteY616" fmla="*/ 435673 h 2041776"/>
              <a:gd name="connsiteX617" fmla="*/ 959941 w 2329744"/>
              <a:gd name="connsiteY617" fmla="*/ 428300 h 2041776"/>
              <a:gd name="connsiteX618" fmla="*/ 993269 w 2329744"/>
              <a:gd name="connsiteY618" fmla="*/ 420927 h 2041776"/>
              <a:gd name="connsiteX619" fmla="*/ 993269 w 2329744"/>
              <a:gd name="connsiteY619" fmla="*/ 424614 h 2041776"/>
              <a:gd name="connsiteX620" fmla="*/ 982159 w 2329744"/>
              <a:gd name="connsiteY620" fmla="*/ 446733 h 2041776"/>
              <a:gd name="connsiteX621" fmla="*/ 956273 w 2329744"/>
              <a:gd name="connsiteY621" fmla="*/ 487379 h 2041776"/>
              <a:gd name="connsiteX622" fmla="*/ 930495 w 2329744"/>
              <a:gd name="connsiteY622" fmla="*/ 531712 h 2041776"/>
              <a:gd name="connsiteX623" fmla="*/ 926720 w 2329744"/>
              <a:gd name="connsiteY623" fmla="*/ 542772 h 2041776"/>
              <a:gd name="connsiteX624" fmla="*/ 923053 w 2329744"/>
              <a:gd name="connsiteY624" fmla="*/ 546459 h 2041776"/>
              <a:gd name="connsiteX625" fmla="*/ 893500 w 2329744"/>
              <a:gd name="connsiteY625" fmla="*/ 550145 h 2041776"/>
              <a:gd name="connsiteX626" fmla="*/ 856612 w 2329744"/>
              <a:gd name="connsiteY626" fmla="*/ 553832 h 2041776"/>
              <a:gd name="connsiteX627" fmla="*/ 834501 w 2329744"/>
              <a:gd name="connsiteY627" fmla="*/ 557518 h 2041776"/>
              <a:gd name="connsiteX628" fmla="*/ 823392 w 2329744"/>
              <a:gd name="connsiteY628" fmla="*/ 557518 h 2041776"/>
              <a:gd name="connsiteX629" fmla="*/ 838168 w 2329744"/>
              <a:gd name="connsiteY629" fmla="*/ 542772 h 2041776"/>
              <a:gd name="connsiteX630" fmla="*/ 867722 w 2329744"/>
              <a:gd name="connsiteY630" fmla="*/ 502126 h 2041776"/>
              <a:gd name="connsiteX631" fmla="*/ 886165 w 2329744"/>
              <a:gd name="connsiteY631" fmla="*/ 472633 h 2041776"/>
              <a:gd name="connsiteX632" fmla="*/ 897275 w 2329744"/>
              <a:gd name="connsiteY632" fmla="*/ 461479 h 2041776"/>
              <a:gd name="connsiteX633" fmla="*/ 797506 w 2329744"/>
              <a:gd name="connsiteY633" fmla="*/ 483693 h 2041776"/>
              <a:gd name="connsiteX634" fmla="*/ 801173 w 2329744"/>
              <a:gd name="connsiteY634" fmla="*/ 472633 h 2041776"/>
              <a:gd name="connsiteX635" fmla="*/ 801173 w 2329744"/>
              <a:gd name="connsiteY635" fmla="*/ 468947 h 2041776"/>
              <a:gd name="connsiteX636" fmla="*/ 801173 w 2329744"/>
              <a:gd name="connsiteY636" fmla="*/ 465260 h 2041776"/>
              <a:gd name="connsiteX637" fmla="*/ 801173 w 2329744"/>
              <a:gd name="connsiteY637" fmla="*/ 457793 h 2041776"/>
              <a:gd name="connsiteX638" fmla="*/ 845503 w 2329744"/>
              <a:gd name="connsiteY638" fmla="*/ 446733 h 2041776"/>
              <a:gd name="connsiteX639" fmla="*/ 871389 w 2329744"/>
              <a:gd name="connsiteY639" fmla="*/ 443046 h 2041776"/>
              <a:gd name="connsiteX640" fmla="*/ 867722 w 2329744"/>
              <a:gd name="connsiteY640" fmla="*/ 450419 h 2041776"/>
              <a:gd name="connsiteX641" fmla="*/ 856612 w 2329744"/>
              <a:gd name="connsiteY641" fmla="*/ 472633 h 2041776"/>
              <a:gd name="connsiteX642" fmla="*/ 834501 w 2329744"/>
              <a:gd name="connsiteY642" fmla="*/ 513185 h 2041776"/>
              <a:gd name="connsiteX643" fmla="*/ 827059 w 2329744"/>
              <a:gd name="connsiteY643" fmla="*/ 528026 h 2041776"/>
              <a:gd name="connsiteX644" fmla="*/ 823392 w 2329744"/>
              <a:gd name="connsiteY644" fmla="*/ 531712 h 2041776"/>
              <a:gd name="connsiteX645" fmla="*/ 823392 w 2329744"/>
              <a:gd name="connsiteY645" fmla="*/ 535399 h 2041776"/>
              <a:gd name="connsiteX646" fmla="*/ 819725 w 2329744"/>
              <a:gd name="connsiteY646" fmla="*/ 546459 h 2041776"/>
              <a:gd name="connsiteX647" fmla="*/ 815949 w 2329744"/>
              <a:gd name="connsiteY647" fmla="*/ 561205 h 2041776"/>
              <a:gd name="connsiteX648" fmla="*/ 815949 w 2329744"/>
              <a:gd name="connsiteY648" fmla="*/ 561205 h 2041776"/>
              <a:gd name="connsiteX649" fmla="*/ 808615 w 2329744"/>
              <a:gd name="connsiteY649" fmla="*/ 561205 h 2041776"/>
              <a:gd name="connsiteX650" fmla="*/ 793838 w 2329744"/>
              <a:gd name="connsiteY650" fmla="*/ 564891 h 2041776"/>
              <a:gd name="connsiteX651" fmla="*/ 756951 w 2329744"/>
              <a:gd name="connsiteY651" fmla="*/ 572264 h 2041776"/>
              <a:gd name="connsiteX652" fmla="*/ 745841 w 2329744"/>
              <a:gd name="connsiteY652" fmla="*/ 575951 h 2041776"/>
              <a:gd name="connsiteX653" fmla="*/ 749509 w 2329744"/>
              <a:gd name="connsiteY653" fmla="*/ 572264 h 2041776"/>
              <a:gd name="connsiteX654" fmla="*/ 760618 w 2329744"/>
              <a:gd name="connsiteY654" fmla="*/ 553832 h 2041776"/>
              <a:gd name="connsiteX655" fmla="*/ 771727 w 2329744"/>
              <a:gd name="connsiteY655" fmla="*/ 535399 h 2041776"/>
              <a:gd name="connsiteX656" fmla="*/ 790171 w 2329744"/>
              <a:gd name="connsiteY656" fmla="*/ 502126 h 2041776"/>
              <a:gd name="connsiteX657" fmla="*/ 797506 w 2329744"/>
              <a:gd name="connsiteY657" fmla="*/ 483693 h 2041776"/>
              <a:gd name="connsiteX658" fmla="*/ 701512 w 2329744"/>
              <a:gd name="connsiteY658" fmla="*/ 513185 h 2041776"/>
              <a:gd name="connsiteX659" fmla="*/ 705179 w 2329744"/>
              <a:gd name="connsiteY659" fmla="*/ 505812 h 2041776"/>
              <a:gd name="connsiteX660" fmla="*/ 708954 w 2329744"/>
              <a:gd name="connsiteY660" fmla="*/ 498439 h 2041776"/>
              <a:gd name="connsiteX661" fmla="*/ 708954 w 2329744"/>
              <a:gd name="connsiteY661" fmla="*/ 494752 h 2041776"/>
              <a:gd name="connsiteX662" fmla="*/ 708954 w 2329744"/>
              <a:gd name="connsiteY662" fmla="*/ 491066 h 2041776"/>
              <a:gd name="connsiteX663" fmla="*/ 712621 w 2329744"/>
              <a:gd name="connsiteY663" fmla="*/ 491066 h 2041776"/>
              <a:gd name="connsiteX664" fmla="*/ 779062 w 2329744"/>
              <a:gd name="connsiteY664" fmla="*/ 468947 h 2041776"/>
              <a:gd name="connsiteX665" fmla="*/ 775395 w 2329744"/>
              <a:gd name="connsiteY665" fmla="*/ 476320 h 2041776"/>
              <a:gd name="connsiteX666" fmla="*/ 767952 w 2329744"/>
              <a:gd name="connsiteY666" fmla="*/ 494752 h 2041776"/>
              <a:gd name="connsiteX667" fmla="*/ 749509 w 2329744"/>
              <a:gd name="connsiteY667" fmla="*/ 535399 h 2041776"/>
              <a:gd name="connsiteX668" fmla="*/ 727398 w 2329744"/>
              <a:gd name="connsiteY668" fmla="*/ 575951 h 2041776"/>
              <a:gd name="connsiteX669" fmla="*/ 723730 w 2329744"/>
              <a:gd name="connsiteY669" fmla="*/ 579637 h 2041776"/>
              <a:gd name="connsiteX670" fmla="*/ 719955 w 2329744"/>
              <a:gd name="connsiteY670" fmla="*/ 587011 h 2041776"/>
              <a:gd name="connsiteX671" fmla="*/ 719955 w 2329744"/>
              <a:gd name="connsiteY671" fmla="*/ 590792 h 2041776"/>
              <a:gd name="connsiteX672" fmla="*/ 716288 w 2329744"/>
              <a:gd name="connsiteY672" fmla="*/ 590792 h 2041776"/>
              <a:gd name="connsiteX673" fmla="*/ 694177 w 2329744"/>
              <a:gd name="connsiteY673" fmla="*/ 598165 h 2041776"/>
              <a:gd name="connsiteX674" fmla="*/ 664624 w 2329744"/>
              <a:gd name="connsiteY674" fmla="*/ 609224 h 2041776"/>
              <a:gd name="connsiteX675" fmla="*/ 649847 w 2329744"/>
              <a:gd name="connsiteY675" fmla="*/ 612911 h 2041776"/>
              <a:gd name="connsiteX676" fmla="*/ 649847 w 2329744"/>
              <a:gd name="connsiteY676" fmla="*/ 612911 h 2041776"/>
              <a:gd name="connsiteX677" fmla="*/ 657182 w 2329744"/>
              <a:gd name="connsiteY677" fmla="*/ 601851 h 2041776"/>
              <a:gd name="connsiteX678" fmla="*/ 668291 w 2329744"/>
              <a:gd name="connsiteY678" fmla="*/ 583324 h 2041776"/>
              <a:gd name="connsiteX679" fmla="*/ 686735 w 2329744"/>
              <a:gd name="connsiteY679" fmla="*/ 546459 h 2041776"/>
              <a:gd name="connsiteX680" fmla="*/ 701512 w 2329744"/>
              <a:gd name="connsiteY680" fmla="*/ 513185 h 2041776"/>
              <a:gd name="connsiteX681" fmla="*/ 572297 w 2329744"/>
              <a:gd name="connsiteY681" fmla="*/ 579637 h 2041776"/>
              <a:gd name="connsiteX682" fmla="*/ 583407 w 2329744"/>
              <a:gd name="connsiteY682" fmla="*/ 557518 h 2041776"/>
              <a:gd name="connsiteX683" fmla="*/ 590741 w 2329744"/>
              <a:gd name="connsiteY683" fmla="*/ 546459 h 2041776"/>
              <a:gd name="connsiteX684" fmla="*/ 594516 w 2329744"/>
              <a:gd name="connsiteY684" fmla="*/ 542772 h 2041776"/>
              <a:gd name="connsiteX685" fmla="*/ 605518 w 2329744"/>
              <a:gd name="connsiteY685" fmla="*/ 539085 h 2041776"/>
              <a:gd name="connsiteX686" fmla="*/ 627736 w 2329744"/>
              <a:gd name="connsiteY686" fmla="*/ 528026 h 2041776"/>
              <a:gd name="connsiteX687" fmla="*/ 638738 w 2329744"/>
              <a:gd name="connsiteY687" fmla="*/ 524339 h 2041776"/>
              <a:gd name="connsiteX688" fmla="*/ 653515 w 2329744"/>
              <a:gd name="connsiteY688" fmla="*/ 516872 h 2041776"/>
              <a:gd name="connsiteX689" fmla="*/ 679401 w 2329744"/>
              <a:gd name="connsiteY689" fmla="*/ 505812 h 2041776"/>
              <a:gd name="connsiteX690" fmla="*/ 679401 w 2329744"/>
              <a:gd name="connsiteY690" fmla="*/ 505812 h 2041776"/>
              <a:gd name="connsiteX691" fmla="*/ 671958 w 2329744"/>
              <a:gd name="connsiteY691" fmla="*/ 524339 h 2041776"/>
              <a:gd name="connsiteX692" fmla="*/ 653515 w 2329744"/>
              <a:gd name="connsiteY692" fmla="*/ 561205 h 2041776"/>
              <a:gd name="connsiteX693" fmla="*/ 635071 w 2329744"/>
              <a:gd name="connsiteY693" fmla="*/ 598165 h 2041776"/>
              <a:gd name="connsiteX694" fmla="*/ 623961 w 2329744"/>
              <a:gd name="connsiteY694" fmla="*/ 616597 h 2041776"/>
              <a:gd name="connsiteX695" fmla="*/ 620294 w 2329744"/>
              <a:gd name="connsiteY695" fmla="*/ 627657 h 2041776"/>
              <a:gd name="connsiteX696" fmla="*/ 620294 w 2329744"/>
              <a:gd name="connsiteY696" fmla="*/ 627657 h 2041776"/>
              <a:gd name="connsiteX697" fmla="*/ 601850 w 2329744"/>
              <a:gd name="connsiteY697" fmla="*/ 635030 h 2041776"/>
              <a:gd name="connsiteX698" fmla="*/ 564963 w 2329744"/>
              <a:gd name="connsiteY698" fmla="*/ 653557 h 2041776"/>
              <a:gd name="connsiteX699" fmla="*/ 557520 w 2329744"/>
              <a:gd name="connsiteY699" fmla="*/ 657244 h 2041776"/>
              <a:gd name="connsiteX700" fmla="*/ 535409 w 2329744"/>
              <a:gd name="connsiteY700" fmla="*/ 668303 h 2041776"/>
              <a:gd name="connsiteX701" fmla="*/ 524300 w 2329744"/>
              <a:gd name="connsiteY701" fmla="*/ 675677 h 2041776"/>
              <a:gd name="connsiteX702" fmla="*/ 524300 w 2329744"/>
              <a:gd name="connsiteY702" fmla="*/ 675677 h 2041776"/>
              <a:gd name="connsiteX703" fmla="*/ 531742 w 2329744"/>
              <a:gd name="connsiteY703" fmla="*/ 664617 h 2041776"/>
              <a:gd name="connsiteX704" fmla="*/ 557520 w 2329744"/>
              <a:gd name="connsiteY704" fmla="*/ 620284 h 2041776"/>
              <a:gd name="connsiteX705" fmla="*/ 572297 w 2329744"/>
              <a:gd name="connsiteY705" fmla="*/ 579637 h 2041776"/>
              <a:gd name="connsiteX706" fmla="*/ 439415 w 2329744"/>
              <a:gd name="connsiteY706" fmla="*/ 697796 h 2041776"/>
              <a:gd name="connsiteX707" fmla="*/ 454192 w 2329744"/>
              <a:gd name="connsiteY707" fmla="*/ 657244 h 2041776"/>
              <a:gd name="connsiteX708" fmla="*/ 457859 w 2329744"/>
              <a:gd name="connsiteY708" fmla="*/ 635030 h 2041776"/>
              <a:gd name="connsiteX709" fmla="*/ 457859 w 2329744"/>
              <a:gd name="connsiteY709" fmla="*/ 623970 h 2041776"/>
              <a:gd name="connsiteX710" fmla="*/ 476303 w 2329744"/>
              <a:gd name="connsiteY710" fmla="*/ 609224 h 2041776"/>
              <a:gd name="connsiteX711" fmla="*/ 483745 w 2329744"/>
              <a:gd name="connsiteY711" fmla="*/ 601851 h 2041776"/>
              <a:gd name="connsiteX712" fmla="*/ 498414 w 2329744"/>
              <a:gd name="connsiteY712" fmla="*/ 590792 h 2041776"/>
              <a:gd name="connsiteX713" fmla="*/ 509523 w 2329744"/>
              <a:gd name="connsiteY713" fmla="*/ 583324 h 2041776"/>
              <a:gd name="connsiteX714" fmla="*/ 520633 w 2329744"/>
              <a:gd name="connsiteY714" fmla="*/ 575951 h 2041776"/>
              <a:gd name="connsiteX715" fmla="*/ 531742 w 2329744"/>
              <a:gd name="connsiteY715" fmla="*/ 568578 h 2041776"/>
              <a:gd name="connsiteX716" fmla="*/ 546519 w 2329744"/>
              <a:gd name="connsiteY716" fmla="*/ 561205 h 2041776"/>
              <a:gd name="connsiteX717" fmla="*/ 550186 w 2329744"/>
              <a:gd name="connsiteY717" fmla="*/ 557518 h 2041776"/>
              <a:gd name="connsiteX718" fmla="*/ 546519 w 2329744"/>
              <a:gd name="connsiteY718" fmla="*/ 561205 h 2041776"/>
              <a:gd name="connsiteX719" fmla="*/ 539077 w 2329744"/>
              <a:gd name="connsiteY719" fmla="*/ 572264 h 2041776"/>
              <a:gd name="connsiteX720" fmla="*/ 527967 w 2329744"/>
              <a:gd name="connsiteY720" fmla="*/ 594478 h 2041776"/>
              <a:gd name="connsiteX721" fmla="*/ 502189 w 2329744"/>
              <a:gd name="connsiteY721" fmla="*/ 638717 h 2041776"/>
              <a:gd name="connsiteX722" fmla="*/ 487412 w 2329744"/>
              <a:gd name="connsiteY722" fmla="*/ 660930 h 2041776"/>
              <a:gd name="connsiteX723" fmla="*/ 472636 w 2329744"/>
              <a:gd name="connsiteY723" fmla="*/ 683050 h 2041776"/>
              <a:gd name="connsiteX724" fmla="*/ 472636 w 2329744"/>
              <a:gd name="connsiteY724" fmla="*/ 686736 h 2041776"/>
              <a:gd name="connsiteX725" fmla="*/ 472636 w 2329744"/>
              <a:gd name="connsiteY725" fmla="*/ 690423 h 2041776"/>
              <a:gd name="connsiteX726" fmla="*/ 468969 w 2329744"/>
              <a:gd name="connsiteY726" fmla="*/ 697796 h 2041776"/>
              <a:gd name="connsiteX727" fmla="*/ 468969 w 2329744"/>
              <a:gd name="connsiteY727" fmla="*/ 701482 h 2041776"/>
              <a:gd name="connsiteX728" fmla="*/ 443083 w 2329744"/>
              <a:gd name="connsiteY728" fmla="*/ 720010 h 2041776"/>
              <a:gd name="connsiteX729" fmla="*/ 417304 w 2329744"/>
              <a:gd name="connsiteY729" fmla="*/ 738442 h 2041776"/>
              <a:gd name="connsiteX730" fmla="*/ 409862 w 2329744"/>
              <a:gd name="connsiteY730" fmla="*/ 745815 h 2041776"/>
              <a:gd name="connsiteX731" fmla="*/ 413529 w 2329744"/>
              <a:gd name="connsiteY731" fmla="*/ 738442 h 2041776"/>
              <a:gd name="connsiteX732" fmla="*/ 439415 w 2329744"/>
              <a:gd name="connsiteY732" fmla="*/ 697796 h 2041776"/>
              <a:gd name="connsiteX733" fmla="*/ 332312 w 2329744"/>
              <a:gd name="connsiteY733" fmla="*/ 786462 h 2041776"/>
              <a:gd name="connsiteX734" fmla="*/ 339754 w 2329744"/>
              <a:gd name="connsiteY734" fmla="*/ 764248 h 2041776"/>
              <a:gd name="connsiteX735" fmla="*/ 343421 w 2329744"/>
              <a:gd name="connsiteY735" fmla="*/ 742129 h 2041776"/>
              <a:gd name="connsiteX736" fmla="*/ 347088 w 2329744"/>
              <a:gd name="connsiteY736" fmla="*/ 731069 h 2041776"/>
              <a:gd name="connsiteX737" fmla="*/ 347088 w 2329744"/>
              <a:gd name="connsiteY737" fmla="*/ 731069 h 2041776"/>
              <a:gd name="connsiteX738" fmla="*/ 369199 w 2329744"/>
              <a:gd name="connsiteY738" fmla="*/ 708855 h 2041776"/>
              <a:gd name="connsiteX739" fmla="*/ 420972 w 2329744"/>
              <a:gd name="connsiteY739" fmla="*/ 657244 h 2041776"/>
              <a:gd name="connsiteX740" fmla="*/ 424639 w 2329744"/>
              <a:gd name="connsiteY740" fmla="*/ 653557 h 2041776"/>
              <a:gd name="connsiteX741" fmla="*/ 402420 w 2329744"/>
              <a:gd name="connsiteY741" fmla="*/ 697796 h 2041776"/>
              <a:gd name="connsiteX742" fmla="*/ 383976 w 2329744"/>
              <a:gd name="connsiteY742" fmla="*/ 734756 h 2041776"/>
              <a:gd name="connsiteX743" fmla="*/ 372975 w 2329744"/>
              <a:gd name="connsiteY743" fmla="*/ 753188 h 2041776"/>
              <a:gd name="connsiteX744" fmla="*/ 365532 w 2329744"/>
              <a:gd name="connsiteY744" fmla="*/ 764248 h 2041776"/>
              <a:gd name="connsiteX745" fmla="*/ 361865 w 2329744"/>
              <a:gd name="connsiteY745" fmla="*/ 767935 h 2041776"/>
              <a:gd name="connsiteX746" fmla="*/ 358198 w 2329744"/>
              <a:gd name="connsiteY746" fmla="*/ 779089 h 2041776"/>
              <a:gd name="connsiteX747" fmla="*/ 358198 w 2329744"/>
              <a:gd name="connsiteY747" fmla="*/ 786462 h 2041776"/>
              <a:gd name="connsiteX748" fmla="*/ 358198 w 2329744"/>
              <a:gd name="connsiteY748" fmla="*/ 790148 h 2041776"/>
              <a:gd name="connsiteX749" fmla="*/ 358198 w 2329744"/>
              <a:gd name="connsiteY749" fmla="*/ 790148 h 2041776"/>
              <a:gd name="connsiteX750" fmla="*/ 335979 w 2329744"/>
              <a:gd name="connsiteY750" fmla="*/ 808581 h 2041776"/>
              <a:gd name="connsiteX751" fmla="*/ 321202 w 2329744"/>
              <a:gd name="connsiteY751" fmla="*/ 823327 h 2041776"/>
              <a:gd name="connsiteX752" fmla="*/ 313868 w 2329744"/>
              <a:gd name="connsiteY752" fmla="*/ 830700 h 2041776"/>
              <a:gd name="connsiteX753" fmla="*/ 287982 w 2329744"/>
              <a:gd name="connsiteY753" fmla="*/ 856601 h 2041776"/>
              <a:gd name="connsiteX754" fmla="*/ 291757 w 2329744"/>
              <a:gd name="connsiteY754" fmla="*/ 849227 h 2041776"/>
              <a:gd name="connsiteX755" fmla="*/ 302759 w 2329744"/>
              <a:gd name="connsiteY755" fmla="*/ 827014 h 2041776"/>
              <a:gd name="connsiteX756" fmla="*/ 313868 w 2329744"/>
              <a:gd name="connsiteY756" fmla="*/ 804894 h 2041776"/>
              <a:gd name="connsiteX757" fmla="*/ 332312 w 2329744"/>
              <a:gd name="connsiteY757" fmla="*/ 786462 h 2041776"/>
              <a:gd name="connsiteX758" fmla="*/ 206765 w 2329744"/>
              <a:gd name="connsiteY758" fmla="*/ 945172 h 2041776"/>
              <a:gd name="connsiteX759" fmla="*/ 214207 w 2329744"/>
              <a:gd name="connsiteY759" fmla="*/ 919366 h 2041776"/>
              <a:gd name="connsiteX760" fmla="*/ 217874 w 2329744"/>
              <a:gd name="connsiteY760" fmla="*/ 893466 h 2041776"/>
              <a:gd name="connsiteX761" fmla="*/ 217874 w 2329744"/>
              <a:gd name="connsiteY761" fmla="*/ 882406 h 2041776"/>
              <a:gd name="connsiteX762" fmla="*/ 217874 w 2329744"/>
              <a:gd name="connsiteY762" fmla="*/ 878720 h 2041776"/>
              <a:gd name="connsiteX763" fmla="*/ 232651 w 2329744"/>
              <a:gd name="connsiteY763" fmla="*/ 860287 h 2041776"/>
              <a:gd name="connsiteX764" fmla="*/ 251094 w 2329744"/>
              <a:gd name="connsiteY764" fmla="*/ 834387 h 2041776"/>
              <a:gd name="connsiteX765" fmla="*/ 276980 w 2329744"/>
              <a:gd name="connsiteY765" fmla="*/ 804894 h 2041776"/>
              <a:gd name="connsiteX766" fmla="*/ 299091 w 2329744"/>
              <a:gd name="connsiteY766" fmla="*/ 782775 h 2041776"/>
              <a:gd name="connsiteX767" fmla="*/ 321202 w 2329744"/>
              <a:gd name="connsiteY767" fmla="*/ 756875 h 2041776"/>
              <a:gd name="connsiteX768" fmla="*/ 317535 w 2329744"/>
              <a:gd name="connsiteY768" fmla="*/ 764248 h 2041776"/>
              <a:gd name="connsiteX769" fmla="*/ 295424 w 2329744"/>
              <a:gd name="connsiteY769" fmla="*/ 808581 h 2041776"/>
              <a:gd name="connsiteX770" fmla="*/ 273205 w 2329744"/>
              <a:gd name="connsiteY770" fmla="*/ 845541 h 2041776"/>
              <a:gd name="connsiteX771" fmla="*/ 262204 w 2329744"/>
              <a:gd name="connsiteY771" fmla="*/ 863974 h 2041776"/>
              <a:gd name="connsiteX772" fmla="*/ 258429 w 2329744"/>
              <a:gd name="connsiteY772" fmla="*/ 867660 h 2041776"/>
              <a:gd name="connsiteX773" fmla="*/ 254762 w 2329744"/>
              <a:gd name="connsiteY773" fmla="*/ 875033 h 2041776"/>
              <a:gd name="connsiteX774" fmla="*/ 251094 w 2329744"/>
              <a:gd name="connsiteY774" fmla="*/ 882406 h 2041776"/>
              <a:gd name="connsiteX775" fmla="*/ 247427 w 2329744"/>
              <a:gd name="connsiteY775" fmla="*/ 889779 h 2041776"/>
              <a:gd name="connsiteX776" fmla="*/ 251094 w 2329744"/>
              <a:gd name="connsiteY776" fmla="*/ 900934 h 2041776"/>
              <a:gd name="connsiteX777" fmla="*/ 251094 w 2329744"/>
              <a:gd name="connsiteY777" fmla="*/ 900934 h 2041776"/>
              <a:gd name="connsiteX778" fmla="*/ 243760 w 2329744"/>
              <a:gd name="connsiteY778" fmla="*/ 911993 h 2041776"/>
              <a:gd name="connsiteX779" fmla="*/ 221541 w 2329744"/>
              <a:gd name="connsiteY779" fmla="*/ 937799 h 2041776"/>
              <a:gd name="connsiteX780" fmla="*/ 203097 w 2329744"/>
              <a:gd name="connsiteY780" fmla="*/ 959918 h 2041776"/>
              <a:gd name="connsiteX781" fmla="*/ 195763 w 2329744"/>
              <a:gd name="connsiteY781" fmla="*/ 967386 h 2041776"/>
              <a:gd name="connsiteX782" fmla="*/ 206765 w 2329744"/>
              <a:gd name="connsiteY782" fmla="*/ 945172 h 2041776"/>
              <a:gd name="connsiteX783" fmla="*/ 121880 w 2329744"/>
              <a:gd name="connsiteY783" fmla="*/ 1033838 h 2041776"/>
              <a:gd name="connsiteX784" fmla="*/ 132989 w 2329744"/>
              <a:gd name="connsiteY784" fmla="*/ 1015311 h 2041776"/>
              <a:gd name="connsiteX785" fmla="*/ 140324 w 2329744"/>
              <a:gd name="connsiteY785" fmla="*/ 1000565 h 2041776"/>
              <a:gd name="connsiteX786" fmla="*/ 162435 w 2329744"/>
              <a:gd name="connsiteY786" fmla="*/ 967386 h 2041776"/>
              <a:gd name="connsiteX787" fmla="*/ 188321 w 2329744"/>
              <a:gd name="connsiteY787" fmla="*/ 930426 h 2041776"/>
              <a:gd name="connsiteX788" fmla="*/ 180986 w 2329744"/>
              <a:gd name="connsiteY788" fmla="*/ 956232 h 2041776"/>
              <a:gd name="connsiteX789" fmla="*/ 166210 w 2329744"/>
              <a:gd name="connsiteY789" fmla="*/ 989505 h 2041776"/>
              <a:gd name="connsiteX790" fmla="*/ 147766 w 2329744"/>
              <a:gd name="connsiteY790" fmla="*/ 1030152 h 2041776"/>
              <a:gd name="connsiteX791" fmla="*/ 136657 w 2329744"/>
              <a:gd name="connsiteY791" fmla="*/ 1048584 h 2041776"/>
              <a:gd name="connsiteX792" fmla="*/ 132989 w 2329744"/>
              <a:gd name="connsiteY792" fmla="*/ 1059644 h 2041776"/>
              <a:gd name="connsiteX793" fmla="*/ 129214 w 2329744"/>
              <a:gd name="connsiteY793" fmla="*/ 1067017 h 2041776"/>
              <a:gd name="connsiteX794" fmla="*/ 125547 w 2329744"/>
              <a:gd name="connsiteY794" fmla="*/ 1078077 h 2041776"/>
              <a:gd name="connsiteX795" fmla="*/ 125547 w 2329744"/>
              <a:gd name="connsiteY795" fmla="*/ 1081763 h 2041776"/>
              <a:gd name="connsiteX796" fmla="*/ 103436 w 2329744"/>
              <a:gd name="connsiteY796" fmla="*/ 1118723 h 2041776"/>
              <a:gd name="connsiteX797" fmla="*/ 103436 w 2329744"/>
              <a:gd name="connsiteY797" fmla="*/ 1115037 h 2041776"/>
              <a:gd name="connsiteX798" fmla="*/ 103436 w 2329744"/>
              <a:gd name="connsiteY798" fmla="*/ 1103977 h 2041776"/>
              <a:gd name="connsiteX799" fmla="*/ 103436 w 2329744"/>
              <a:gd name="connsiteY799" fmla="*/ 1096604 h 2041776"/>
              <a:gd name="connsiteX800" fmla="*/ 103436 w 2329744"/>
              <a:gd name="connsiteY800" fmla="*/ 1089231 h 2041776"/>
              <a:gd name="connsiteX801" fmla="*/ 103436 w 2329744"/>
              <a:gd name="connsiteY801" fmla="*/ 1081763 h 2041776"/>
              <a:gd name="connsiteX802" fmla="*/ 103436 w 2329744"/>
              <a:gd name="connsiteY802" fmla="*/ 1078077 h 2041776"/>
              <a:gd name="connsiteX803" fmla="*/ 121880 w 2329744"/>
              <a:gd name="connsiteY803" fmla="*/ 1033838 h 2041776"/>
              <a:gd name="connsiteX804" fmla="*/ 18444 w 2329744"/>
              <a:gd name="connsiteY804" fmla="*/ 1366100 h 2041776"/>
              <a:gd name="connsiteX805" fmla="*/ 18444 w 2329744"/>
              <a:gd name="connsiteY805" fmla="*/ 1366100 h 2041776"/>
              <a:gd name="connsiteX806" fmla="*/ 18444 w 2329744"/>
              <a:gd name="connsiteY806" fmla="*/ 1366100 h 2041776"/>
              <a:gd name="connsiteX807" fmla="*/ 25886 w 2329744"/>
              <a:gd name="connsiteY807" fmla="*/ 1292274 h 2041776"/>
              <a:gd name="connsiteX808" fmla="*/ 29553 w 2329744"/>
              <a:gd name="connsiteY808" fmla="*/ 1266374 h 2041776"/>
              <a:gd name="connsiteX809" fmla="*/ 36995 w 2329744"/>
              <a:gd name="connsiteY809" fmla="*/ 1240568 h 2041776"/>
              <a:gd name="connsiteX810" fmla="*/ 47997 w 2329744"/>
              <a:gd name="connsiteY810" fmla="*/ 1207295 h 2041776"/>
              <a:gd name="connsiteX811" fmla="*/ 62773 w 2329744"/>
              <a:gd name="connsiteY811" fmla="*/ 1166743 h 2041776"/>
              <a:gd name="connsiteX812" fmla="*/ 70216 w 2329744"/>
              <a:gd name="connsiteY812" fmla="*/ 1144529 h 2041776"/>
              <a:gd name="connsiteX813" fmla="*/ 70216 w 2329744"/>
              <a:gd name="connsiteY813" fmla="*/ 1148215 h 2041776"/>
              <a:gd name="connsiteX814" fmla="*/ 66441 w 2329744"/>
              <a:gd name="connsiteY814" fmla="*/ 1159370 h 2041776"/>
              <a:gd name="connsiteX815" fmla="*/ 66441 w 2329744"/>
              <a:gd name="connsiteY815" fmla="*/ 1163056 h 2041776"/>
              <a:gd name="connsiteX816" fmla="*/ 66441 w 2329744"/>
              <a:gd name="connsiteY816" fmla="*/ 1170429 h 2041776"/>
              <a:gd name="connsiteX817" fmla="*/ 66441 w 2329744"/>
              <a:gd name="connsiteY817" fmla="*/ 1177802 h 2041776"/>
              <a:gd name="connsiteX818" fmla="*/ 66441 w 2329744"/>
              <a:gd name="connsiteY818" fmla="*/ 1192548 h 2041776"/>
              <a:gd name="connsiteX819" fmla="*/ 66441 w 2329744"/>
              <a:gd name="connsiteY819" fmla="*/ 1196235 h 2041776"/>
              <a:gd name="connsiteX820" fmla="*/ 66441 w 2329744"/>
              <a:gd name="connsiteY820" fmla="*/ 1196235 h 2041776"/>
              <a:gd name="connsiteX821" fmla="*/ 59106 w 2329744"/>
              <a:gd name="connsiteY821" fmla="*/ 1218449 h 2041776"/>
              <a:gd name="connsiteX822" fmla="*/ 55439 w 2329744"/>
              <a:gd name="connsiteY822" fmla="*/ 1229508 h 2041776"/>
              <a:gd name="connsiteX823" fmla="*/ 44330 w 2329744"/>
              <a:gd name="connsiteY823" fmla="*/ 1266374 h 2041776"/>
              <a:gd name="connsiteX824" fmla="*/ 36995 w 2329744"/>
              <a:gd name="connsiteY824" fmla="*/ 1292274 h 2041776"/>
              <a:gd name="connsiteX825" fmla="*/ 29553 w 2329744"/>
              <a:gd name="connsiteY825" fmla="*/ 1321767 h 2041776"/>
              <a:gd name="connsiteX826" fmla="*/ 18444 w 2329744"/>
              <a:gd name="connsiteY826" fmla="*/ 1366100 h 2041776"/>
              <a:gd name="connsiteX827" fmla="*/ 1635674 w 2329744"/>
              <a:gd name="connsiteY827" fmla="*/ 1454671 h 2041776"/>
              <a:gd name="connsiteX828" fmla="*/ 1617230 w 2329744"/>
              <a:gd name="connsiteY828" fmla="*/ 1473198 h 2041776"/>
              <a:gd name="connsiteX829" fmla="*/ 1595012 w 2329744"/>
              <a:gd name="connsiteY829" fmla="*/ 1491631 h 2041776"/>
              <a:gd name="connsiteX830" fmla="*/ 1569233 w 2329744"/>
              <a:gd name="connsiteY830" fmla="*/ 1517437 h 2041776"/>
              <a:gd name="connsiteX831" fmla="*/ 1524904 w 2329744"/>
              <a:gd name="connsiteY831" fmla="*/ 1558083 h 2041776"/>
              <a:gd name="connsiteX832" fmla="*/ 1484241 w 2329744"/>
              <a:gd name="connsiteY832" fmla="*/ 1591357 h 2041776"/>
              <a:gd name="connsiteX833" fmla="*/ 1443686 w 2329744"/>
              <a:gd name="connsiteY833" fmla="*/ 1620849 h 2041776"/>
              <a:gd name="connsiteX834" fmla="*/ 1392022 w 2329744"/>
              <a:gd name="connsiteY834" fmla="*/ 1657809 h 2041776"/>
              <a:gd name="connsiteX835" fmla="*/ 1362469 w 2329744"/>
              <a:gd name="connsiteY835" fmla="*/ 1676242 h 2041776"/>
              <a:gd name="connsiteX836" fmla="*/ 1336583 w 2329744"/>
              <a:gd name="connsiteY836" fmla="*/ 1694674 h 2041776"/>
              <a:gd name="connsiteX837" fmla="*/ 1281251 w 2329744"/>
              <a:gd name="connsiteY837" fmla="*/ 1727948 h 2041776"/>
              <a:gd name="connsiteX838" fmla="*/ 1262699 w 2329744"/>
              <a:gd name="connsiteY838" fmla="*/ 1739007 h 2041776"/>
              <a:gd name="connsiteX839" fmla="*/ 1236921 w 2329744"/>
              <a:gd name="connsiteY839" fmla="*/ 1753753 h 2041776"/>
              <a:gd name="connsiteX840" fmla="*/ 1185257 w 2329744"/>
              <a:gd name="connsiteY840" fmla="*/ 1783340 h 2041776"/>
              <a:gd name="connsiteX841" fmla="*/ 1159371 w 2329744"/>
              <a:gd name="connsiteY841" fmla="*/ 1798086 h 2041776"/>
              <a:gd name="connsiteX842" fmla="*/ 1126151 w 2329744"/>
              <a:gd name="connsiteY842" fmla="*/ 1816519 h 2041776"/>
              <a:gd name="connsiteX843" fmla="*/ 1104040 w 2329744"/>
              <a:gd name="connsiteY843" fmla="*/ 1827579 h 2041776"/>
              <a:gd name="connsiteX844" fmla="*/ 1078154 w 2329744"/>
              <a:gd name="connsiteY844" fmla="*/ 1838733 h 2041776"/>
              <a:gd name="connsiteX845" fmla="*/ 1048600 w 2329744"/>
              <a:gd name="connsiteY845" fmla="*/ 1853479 h 2041776"/>
              <a:gd name="connsiteX846" fmla="*/ 1019047 w 2329744"/>
              <a:gd name="connsiteY846" fmla="*/ 1864539 h 2041776"/>
              <a:gd name="connsiteX847" fmla="*/ 993269 w 2329744"/>
              <a:gd name="connsiteY847" fmla="*/ 1875598 h 2041776"/>
              <a:gd name="connsiteX848" fmla="*/ 941497 w 2329744"/>
              <a:gd name="connsiteY848" fmla="*/ 1894126 h 2041776"/>
              <a:gd name="connsiteX849" fmla="*/ 819725 w 2329744"/>
              <a:gd name="connsiteY849" fmla="*/ 1930991 h 2041776"/>
              <a:gd name="connsiteX850" fmla="*/ 719955 w 2329744"/>
              <a:gd name="connsiteY850" fmla="*/ 1956891 h 2041776"/>
              <a:gd name="connsiteX851" fmla="*/ 697844 w 2329744"/>
              <a:gd name="connsiteY851" fmla="*/ 1960578 h 2041776"/>
              <a:gd name="connsiteX852" fmla="*/ 675733 w 2329744"/>
              <a:gd name="connsiteY852" fmla="*/ 1964264 h 2041776"/>
              <a:gd name="connsiteX853" fmla="*/ 649847 w 2329744"/>
              <a:gd name="connsiteY853" fmla="*/ 1967951 h 2041776"/>
              <a:gd name="connsiteX854" fmla="*/ 627736 w 2329744"/>
              <a:gd name="connsiteY854" fmla="*/ 1971637 h 2041776"/>
              <a:gd name="connsiteX855" fmla="*/ 572297 w 2329744"/>
              <a:gd name="connsiteY855" fmla="*/ 1975324 h 2041776"/>
              <a:gd name="connsiteX856" fmla="*/ 509523 w 2329744"/>
              <a:gd name="connsiteY856" fmla="*/ 1979010 h 2041776"/>
              <a:gd name="connsiteX857" fmla="*/ 387751 w 2329744"/>
              <a:gd name="connsiteY857" fmla="*/ 1979010 h 2041776"/>
              <a:gd name="connsiteX858" fmla="*/ 361865 w 2329744"/>
              <a:gd name="connsiteY858" fmla="*/ 1979010 h 2041776"/>
              <a:gd name="connsiteX859" fmla="*/ 350756 w 2329744"/>
              <a:gd name="connsiteY859" fmla="*/ 1979010 h 2041776"/>
              <a:gd name="connsiteX860" fmla="*/ 343421 w 2329744"/>
              <a:gd name="connsiteY860" fmla="*/ 1979010 h 2041776"/>
              <a:gd name="connsiteX861" fmla="*/ 324977 w 2329744"/>
              <a:gd name="connsiteY861" fmla="*/ 1982697 h 2041776"/>
              <a:gd name="connsiteX862" fmla="*/ 321310 w 2329744"/>
              <a:gd name="connsiteY862" fmla="*/ 1982697 h 2041776"/>
              <a:gd name="connsiteX863" fmla="*/ 321310 w 2329744"/>
              <a:gd name="connsiteY863" fmla="*/ 1971637 h 2041776"/>
              <a:gd name="connsiteX864" fmla="*/ 321310 w 2329744"/>
              <a:gd name="connsiteY864" fmla="*/ 1971637 h 2041776"/>
              <a:gd name="connsiteX865" fmla="*/ 324977 w 2329744"/>
              <a:gd name="connsiteY865" fmla="*/ 1942051 h 2041776"/>
              <a:gd name="connsiteX866" fmla="*/ 328645 w 2329744"/>
              <a:gd name="connsiteY866" fmla="*/ 1923618 h 2041776"/>
              <a:gd name="connsiteX867" fmla="*/ 332312 w 2329744"/>
              <a:gd name="connsiteY867" fmla="*/ 1890344 h 2041776"/>
              <a:gd name="connsiteX868" fmla="*/ 335979 w 2329744"/>
              <a:gd name="connsiteY868" fmla="*/ 1860852 h 2041776"/>
              <a:gd name="connsiteX869" fmla="*/ 339754 w 2329744"/>
              <a:gd name="connsiteY869" fmla="*/ 1846106 h 2041776"/>
              <a:gd name="connsiteX870" fmla="*/ 343421 w 2329744"/>
              <a:gd name="connsiteY870" fmla="*/ 1827579 h 2041776"/>
              <a:gd name="connsiteX871" fmla="*/ 354531 w 2329744"/>
              <a:gd name="connsiteY871" fmla="*/ 1794400 h 2041776"/>
              <a:gd name="connsiteX872" fmla="*/ 358198 w 2329744"/>
              <a:gd name="connsiteY872" fmla="*/ 1783340 h 2041776"/>
              <a:gd name="connsiteX873" fmla="*/ 361865 w 2329744"/>
              <a:gd name="connsiteY873" fmla="*/ 1772186 h 2041776"/>
              <a:gd name="connsiteX874" fmla="*/ 376642 w 2329744"/>
              <a:gd name="connsiteY874" fmla="*/ 1739007 h 2041776"/>
              <a:gd name="connsiteX875" fmla="*/ 402528 w 2329744"/>
              <a:gd name="connsiteY875" fmla="*/ 1690988 h 2041776"/>
              <a:gd name="connsiteX876" fmla="*/ 420972 w 2329744"/>
              <a:gd name="connsiteY876" fmla="*/ 1654122 h 2041776"/>
              <a:gd name="connsiteX877" fmla="*/ 431973 w 2329744"/>
              <a:gd name="connsiteY877" fmla="*/ 1635595 h 2041776"/>
              <a:gd name="connsiteX878" fmla="*/ 439415 w 2329744"/>
              <a:gd name="connsiteY878" fmla="*/ 1620849 h 2041776"/>
              <a:gd name="connsiteX879" fmla="*/ 454192 w 2329744"/>
              <a:gd name="connsiteY879" fmla="*/ 1595043 h 2041776"/>
              <a:gd name="connsiteX880" fmla="*/ 461526 w 2329744"/>
              <a:gd name="connsiteY880" fmla="*/ 1583889 h 2041776"/>
              <a:gd name="connsiteX881" fmla="*/ 491080 w 2329744"/>
              <a:gd name="connsiteY881" fmla="*/ 1543337 h 2041776"/>
              <a:gd name="connsiteX882" fmla="*/ 516966 w 2329744"/>
              <a:gd name="connsiteY882" fmla="*/ 1506377 h 2041776"/>
              <a:gd name="connsiteX883" fmla="*/ 539077 w 2329744"/>
              <a:gd name="connsiteY883" fmla="*/ 1476885 h 2041776"/>
              <a:gd name="connsiteX884" fmla="*/ 550186 w 2329744"/>
              <a:gd name="connsiteY884" fmla="*/ 1462044 h 2041776"/>
              <a:gd name="connsiteX885" fmla="*/ 561296 w 2329744"/>
              <a:gd name="connsiteY885" fmla="*/ 1447298 h 2041776"/>
              <a:gd name="connsiteX886" fmla="*/ 590741 w 2329744"/>
              <a:gd name="connsiteY886" fmla="*/ 1417806 h 2041776"/>
              <a:gd name="connsiteX887" fmla="*/ 653515 w 2329744"/>
              <a:gd name="connsiteY887" fmla="*/ 1355040 h 2041776"/>
              <a:gd name="connsiteX888" fmla="*/ 686735 w 2329744"/>
              <a:gd name="connsiteY888" fmla="*/ 1329140 h 2041776"/>
              <a:gd name="connsiteX889" fmla="*/ 720063 w 2329744"/>
              <a:gd name="connsiteY889" fmla="*/ 1307020 h 2041776"/>
              <a:gd name="connsiteX890" fmla="*/ 756951 w 2329744"/>
              <a:gd name="connsiteY890" fmla="*/ 1284901 h 2041776"/>
              <a:gd name="connsiteX891" fmla="*/ 793838 w 2329744"/>
              <a:gd name="connsiteY891" fmla="*/ 1259001 h 2041776"/>
              <a:gd name="connsiteX892" fmla="*/ 830726 w 2329744"/>
              <a:gd name="connsiteY892" fmla="*/ 1236881 h 2041776"/>
              <a:gd name="connsiteX893" fmla="*/ 867722 w 2329744"/>
              <a:gd name="connsiteY893" fmla="*/ 1218449 h 2041776"/>
              <a:gd name="connsiteX894" fmla="*/ 908276 w 2329744"/>
              <a:gd name="connsiteY894" fmla="*/ 1199922 h 2041776"/>
              <a:gd name="connsiteX895" fmla="*/ 989494 w 2329744"/>
              <a:gd name="connsiteY895" fmla="*/ 1163056 h 2041776"/>
              <a:gd name="connsiteX896" fmla="*/ 1008045 w 2329744"/>
              <a:gd name="connsiteY896" fmla="*/ 1155683 h 2041776"/>
              <a:gd name="connsiteX897" fmla="*/ 1085488 w 2329744"/>
              <a:gd name="connsiteY897" fmla="*/ 1126096 h 2041776"/>
              <a:gd name="connsiteX898" fmla="*/ 1126151 w 2329744"/>
              <a:gd name="connsiteY898" fmla="*/ 1111350 h 2041776"/>
              <a:gd name="connsiteX899" fmla="*/ 1166705 w 2329744"/>
              <a:gd name="connsiteY899" fmla="*/ 1100290 h 2041776"/>
              <a:gd name="connsiteX900" fmla="*/ 1248031 w 2329744"/>
              <a:gd name="connsiteY900" fmla="*/ 1074390 h 2041776"/>
              <a:gd name="connsiteX901" fmla="*/ 1288586 w 2329744"/>
              <a:gd name="connsiteY901" fmla="*/ 1059644 h 2041776"/>
              <a:gd name="connsiteX902" fmla="*/ 1332915 w 2329744"/>
              <a:gd name="connsiteY902" fmla="*/ 1041211 h 2041776"/>
              <a:gd name="connsiteX903" fmla="*/ 1377245 w 2329744"/>
              <a:gd name="connsiteY903" fmla="*/ 1018998 h 2041776"/>
              <a:gd name="connsiteX904" fmla="*/ 1399356 w 2329744"/>
              <a:gd name="connsiteY904" fmla="*/ 1004251 h 2041776"/>
              <a:gd name="connsiteX905" fmla="*/ 1414133 w 2329744"/>
              <a:gd name="connsiteY905" fmla="*/ 993192 h 2041776"/>
              <a:gd name="connsiteX906" fmla="*/ 1417800 w 2329744"/>
              <a:gd name="connsiteY906" fmla="*/ 989505 h 2041776"/>
              <a:gd name="connsiteX907" fmla="*/ 1425242 w 2329744"/>
              <a:gd name="connsiteY907" fmla="*/ 982132 h 2041776"/>
              <a:gd name="connsiteX908" fmla="*/ 1432577 w 2329744"/>
              <a:gd name="connsiteY908" fmla="*/ 967386 h 2041776"/>
              <a:gd name="connsiteX909" fmla="*/ 1439911 w 2329744"/>
              <a:gd name="connsiteY909" fmla="*/ 963605 h 2041776"/>
              <a:gd name="connsiteX910" fmla="*/ 1451020 w 2329744"/>
              <a:gd name="connsiteY910" fmla="*/ 956232 h 2041776"/>
              <a:gd name="connsiteX911" fmla="*/ 1458463 w 2329744"/>
              <a:gd name="connsiteY911" fmla="*/ 941486 h 2041776"/>
              <a:gd name="connsiteX912" fmla="*/ 1454688 w 2329744"/>
              <a:gd name="connsiteY912" fmla="*/ 934113 h 2041776"/>
              <a:gd name="connsiteX913" fmla="*/ 1443686 w 2329744"/>
              <a:gd name="connsiteY913" fmla="*/ 926740 h 2041776"/>
              <a:gd name="connsiteX914" fmla="*/ 1432577 w 2329744"/>
              <a:gd name="connsiteY914" fmla="*/ 926740 h 2041776"/>
              <a:gd name="connsiteX915" fmla="*/ 1425242 w 2329744"/>
              <a:gd name="connsiteY915" fmla="*/ 926740 h 2041776"/>
              <a:gd name="connsiteX916" fmla="*/ 1425242 w 2329744"/>
              <a:gd name="connsiteY916" fmla="*/ 926740 h 2041776"/>
              <a:gd name="connsiteX917" fmla="*/ 1417800 w 2329744"/>
              <a:gd name="connsiteY917" fmla="*/ 926740 h 2041776"/>
              <a:gd name="connsiteX918" fmla="*/ 1391914 w 2329744"/>
              <a:gd name="connsiteY918" fmla="*/ 930426 h 2041776"/>
              <a:gd name="connsiteX919" fmla="*/ 1347692 w 2329744"/>
              <a:gd name="connsiteY919" fmla="*/ 937799 h 2041776"/>
              <a:gd name="connsiteX920" fmla="*/ 1307029 w 2329744"/>
              <a:gd name="connsiteY920" fmla="*/ 945172 h 2041776"/>
              <a:gd name="connsiteX921" fmla="*/ 1262699 w 2329744"/>
              <a:gd name="connsiteY921" fmla="*/ 952545 h 2041776"/>
              <a:gd name="connsiteX922" fmla="*/ 1181482 w 2329744"/>
              <a:gd name="connsiteY922" fmla="*/ 963605 h 2041776"/>
              <a:gd name="connsiteX923" fmla="*/ 1092930 w 2329744"/>
              <a:gd name="connsiteY923" fmla="*/ 974759 h 2041776"/>
              <a:gd name="connsiteX924" fmla="*/ 1044933 w 2329744"/>
              <a:gd name="connsiteY924" fmla="*/ 982132 h 2041776"/>
              <a:gd name="connsiteX925" fmla="*/ 1022714 w 2329744"/>
              <a:gd name="connsiteY925" fmla="*/ 985819 h 2041776"/>
              <a:gd name="connsiteX926" fmla="*/ 1000603 w 2329744"/>
              <a:gd name="connsiteY926" fmla="*/ 989505 h 2041776"/>
              <a:gd name="connsiteX927" fmla="*/ 974717 w 2329744"/>
              <a:gd name="connsiteY927" fmla="*/ 993192 h 2041776"/>
              <a:gd name="connsiteX928" fmla="*/ 952606 w 2329744"/>
              <a:gd name="connsiteY928" fmla="*/ 996878 h 2041776"/>
              <a:gd name="connsiteX929" fmla="*/ 908276 w 2329744"/>
              <a:gd name="connsiteY929" fmla="*/ 1007938 h 2041776"/>
              <a:gd name="connsiteX930" fmla="*/ 867722 w 2329744"/>
              <a:gd name="connsiteY930" fmla="*/ 1018998 h 2041776"/>
              <a:gd name="connsiteX931" fmla="*/ 819725 w 2329744"/>
              <a:gd name="connsiteY931" fmla="*/ 1030057 h 2041776"/>
              <a:gd name="connsiteX932" fmla="*/ 775395 w 2329744"/>
              <a:gd name="connsiteY932" fmla="*/ 1044898 h 2041776"/>
              <a:gd name="connsiteX933" fmla="*/ 734732 w 2329744"/>
              <a:gd name="connsiteY933" fmla="*/ 1059644 h 2041776"/>
              <a:gd name="connsiteX934" fmla="*/ 646180 w 2329744"/>
              <a:gd name="connsiteY934" fmla="*/ 1100290 h 2041776"/>
              <a:gd name="connsiteX935" fmla="*/ 564963 w 2329744"/>
              <a:gd name="connsiteY935" fmla="*/ 1140842 h 2041776"/>
              <a:gd name="connsiteX936" fmla="*/ 527967 w 2329744"/>
              <a:gd name="connsiteY936" fmla="*/ 1159370 h 2041776"/>
              <a:gd name="connsiteX937" fmla="*/ 505856 w 2329744"/>
              <a:gd name="connsiteY937" fmla="*/ 1170429 h 2041776"/>
              <a:gd name="connsiteX938" fmla="*/ 483745 w 2329744"/>
              <a:gd name="connsiteY938" fmla="*/ 1185175 h 2041776"/>
              <a:gd name="connsiteX939" fmla="*/ 446750 w 2329744"/>
              <a:gd name="connsiteY939" fmla="*/ 1207295 h 2041776"/>
              <a:gd name="connsiteX940" fmla="*/ 409862 w 2329744"/>
              <a:gd name="connsiteY940" fmla="*/ 1233195 h 2041776"/>
              <a:gd name="connsiteX941" fmla="*/ 372975 w 2329744"/>
              <a:gd name="connsiteY941" fmla="*/ 1262687 h 2041776"/>
              <a:gd name="connsiteX942" fmla="*/ 335979 w 2329744"/>
              <a:gd name="connsiteY942" fmla="*/ 1288588 h 2041776"/>
              <a:gd name="connsiteX943" fmla="*/ 299091 w 2329744"/>
              <a:gd name="connsiteY943" fmla="*/ 1318080 h 2041776"/>
              <a:gd name="connsiteX944" fmla="*/ 280648 w 2329744"/>
              <a:gd name="connsiteY944" fmla="*/ 1332826 h 2041776"/>
              <a:gd name="connsiteX945" fmla="*/ 258537 w 2329744"/>
              <a:gd name="connsiteY945" fmla="*/ 1351353 h 2041776"/>
              <a:gd name="connsiteX946" fmla="*/ 228983 w 2329744"/>
              <a:gd name="connsiteY946" fmla="*/ 1380846 h 2041776"/>
              <a:gd name="connsiteX947" fmla="*/ 199430 w 2329744"/>
              <a:gd name="connsiteY947" fmla="*/ 1410433 h 2041776"/>
              <a:gd name="connsiteX948" fmla="*/ 180986 w 2329744"/>
              <a:gd name="connsiteY948" fmla="*/ 1428865 h 2041776"/>
              <a:gd name="connsiteX949" fmla="*/ 166210 w 2329744"/>
              <a:gd name="connsiteY949" fmla="*/ 1443611 h 2041776"/>
              <a:gd name="connsiteX950" fmla="*/ 155100 w 2329744"/>
              <a:gd name="connsiteY950" fmla="*/ 1458358 h 2041776"/>
              <a:gd name="connsiteX951" fmla="*/ 136657 w 2329744"/>
              <a:gd name="connsiteY951" fmla="*/ 1480571 h 2041776"/>
              <a:gd name="connsiteX952" fmla="*/ 114546 w 2329744"/>
              <a:gd name="connsiteY952" fmla="*/ 1510064 h 2041776"/>
              <a:gd name="connsiteX953" fmla="*/ 99769 w 2329744"/>
              <a:gd name="connsiteY953" fmla="*/ 1528496 h 2041776"/>
              <a:gd name="connsiteX954" fmla="*/ 84992 w 2329744"/>
              <a:gd name="connsiteY954" fmla="*/ 1547024 h 2041776"/>
              <a:gd name="connsiteX955" fmla="*/ 70216 w 2329744"/>
              <a:gd name="connsiteY955" fmla="*/ 1572829 h 2041776"/>
              <a:gd name="connsiteX956" fmla="*/ 66441 w 2329744"/>
              <a:gd name="connsiteY956" fmla="*/ 1580202 h 2041776"/>
              <a:gd name="connsiteX957" fmla="*/ 62773 w 2329744"/>
              <a:gd name="connsiteY957" fmla="*/ 1587576 h 2041776"/>
              <a:gd name="connsiteX958" fmla="*/ 59106 w 2329744"/>
              <a:gd name="connsiteY958" fmla="*/ 1602416 h 2041776"/>
              <a:gd name="connsiteX959" fmla="*/ 55439 w 2329744"/>
              <a:gd name="connsiteY959" fmla="*/ 1609789 h 2041776"/>
              <a:gd name="connsiteX960" fmla="*/ 51772 w 2329744"/>
              <a:gd name="connsiteY960" fmla="*/ 1620849 h 2041776"/>
              <a:gd name="connsiteX961" fmla="*/ 51772 w 2329744"/>
              <a:gd name="connsiteY961" fmla="*/ 1631909 h 2041776"/>
              <a:gd name="connsiteX962" fmla="*/ 51772 w 2329744"/>
              <a:gd name="connsiteY962" fmla="*/ 1639282 h 2041776"/>
              <a:gd name="connsiteX963" fmla="*/ 51772 w 2329744"/>
              <a:gd name="connsiteY963" fmla="*/ 1642968 h 2041776"/>
              <a:gd name="connsiteX964" fmla="*/ 51772 w 2329744"/>
              <a:gd name="connsiteY964" fmla="*/ 1642968 h 2041776"/>
              <a:gd name="connsiteX965" fmla="*/ 44330 w 2329744"/>
              <a:gd name="connsiteY965" fmla="*/ 1631909 h 2041776"/>
              <a:gd name="connsiteX966" fmla="*/ 29553 w 2329744"/>
              <a:gd name="connsiteY966" fmla="*/ 1572829 h 2041776"/>
              <a:gd name="connsiteX967" fmla="*/ 29553 w 2329744"/>
              <a:gd name="connsiteY967" fmla="*/ 1476885 h 2041776"/>
              <a:gd name="connsiteX968" fmla="*/ 33220 w 2329744"/>
              <a:gd name="connsiteY968" fmla="*/ 1454671 h 2041776"/>
              <a:gd name="connsiteX969" fmla="*/ 36995 w 2329744"/>
              <a:gd name="connsiteY969" fmla="*/ 1432552 h 2041776"/>
              <a:gd name="connsiteX970" fmla="*/ 40662 w 2329744"/>
              <a:gd name="connsiteY970" fmla="*/ 1417806 h 2041776"/>
              <a:gd name="connsiteX971" fmla="*/ 44330 w 2329744"/>
              <a:gd name="connsiteY971" fmla="*/ 1406746 h 2041776"/>
              <a:gd name="connsiteX972" fmla="*/ 51772 w 2329744"/>
              <a:gd name="connsiteY972" fmla="*/ 1373473 h 2041776"/>
              <a:gd name="connsiteX973" fmla="*/ 62773 w 2329744"/>
              <a:gd name="connsiteY973" fmla="*/ 1332826 h 2041776"/>
              <a:gd name="connsiteX974" fmla="*/ 70216 w 2329744"/>
              <a:gd name="connsiteY974" fmla="*/ 1307020 h 2041776"/>
              <a:gd name="connsiteX975" fmla="*/ 77550 w 2329744"/>
              <a:gd name="connsiteY975" fmla="*/ 1277433 h 2041776"/>
              <a:gd name="connsiteX976" fmla="*/ 88659 w 2329744"/>
              <a:gd name="connsiteY976" fmla="*/ 1236881 h 2041776"/>
              <a:gd name="connsiteX977" fmla="*/ 92327 w 2329744"/>
              <a:gd name="connsiteY977" fmla="*/ 1229508 h 2041776"/>
              <a:gd name="connsiteX978" fmla="*/ 99769 w 2329744"/>
              <a:gd name="connsiteY978" fmla="*/ 1207295 h 2041776"/>
              <a:gd name="connsiteX979" fmla="*/ 103436 w 2329744"/>
              <a:gd name="connsiteY979" fmla="*/ 1196235 h 2041776"/>
              <a:gd name="connsiteX980" fmla="*/ 114438 w 2329744"/>
              <a:gd name="connsiteY980" fmla="*/ 1174116 h 2041776"/>
              <a:gd name="connsiteX981" fmla="*/ 121880 w 2329744"/>
              <a:gd name="connsiteY981" fmla="*/ 1159370 h 2041776"/>
              <a:gd name="connsiteX982" fmla="*/ 125547 w 2329744"/>
              <a:gd name="connsiteY982" fmla="*/ 1151902 h 2041776"/>
              <a:gd name="connsiteX983" fmla="*/ 140324 w 2329744"/>
              <a:gd name="connsiteY983" fmla="*/ 1129783 h 2041776"/>
              <a:gd name="connsiteX984" fmla="*/ 151433 w 2329744"/>
              <a:gd name="connsiteY984" fmla="*/ 1107664 h 2041776"/>
              <a:gd name="connsiteX985" fmla="*/ 177211 w 2329744"/>
              <a:gd name="connsiteY985" fmla="*/ 1063331 h 2041776"/>
              <a:gd name="connsiteX986" fmla="*/ 180986 w 2329744"/>
              <a:gd name="connsiteY986" fmla="*/ 1055957 h 2041776"/>
              <a:gd name="connsiteX987" fmla="*/ 191988 w 2329744"/>
              <a:gd name="connsiteY987" fmla="*/ 1041211 h 2041776"/>
              <a:gd name="connsiteX988" fmla="*/ 206765 w 2329744"/>
              <a:gd name="connsiteY988" fmla="*/ 1018998 h 2041776"/>
              <a:gd name="connsiteX989" fmla="*/ 203097 w 2329744"/>
              <a:gd name="connsiteY989" fmla="*/ 1022684 h 2041776"/>
              <a:gd name="connsiteX990" fmla="*/ 225208 w 2329744"/>
              <a:gd name="connsiteY990" fmla="*/ 993192 h 2041776"/>
              <a:gd name="connsiteX991" fmla="*/ 239985 w 2329744"/>
              <a:gd name="connsiteY991" fmla="*/ 974759 h 2041776"/>
              <a:gd name="connsiteX992" fmla="*/ 269538 w 2329744"/>
              <a:gd name="connsiteY992" fmla="*/ 941486 h 2041776"/>
              <a:gd name="connsiteX993" fmla="*/ 287982 w 2329744"/>
              <a:gd name="connsiteY993" fmla="*/ 919366 h 2041776"/>
              <a:gd name="connsiteX994" fmla="*/ 306534 w 2329744"/>
              <a:gd name="connsiteY994" fmla="*/ 897152 h 2041776"/>
              <a:gd name="connsiteX995" fmla="*/ 335979 w 2329744"/>
              <a:gd name="connsiteY995" fmla="*/ 867660 h 2041776"/>
              <a:gd name="connsiteX996" fmla="*/ 380309 w 2329744"/>
              <a:gd name="connsiteY996" fmla="*/ 827014 h 2041776"/>
              <a:gd name="connsiteX997" fmla="*/ 398753 w 2329744"/>
              <a:gd name="connsiteY997" fmla="*/ 812268 h 2041776"/>
              <a:gd name="connsiteX998" fmla="*/ 417197 w 2329744"/>
              <a:gd name="connsiteY998" fmla="*/ 793835 h 2041776"/>
              <a:gd name="connsiteX999" fmla="*/ 443083 w 2329744"/>
              <a:gd name="connsiteY999" fmla="*/ 775308 h 2041776"/>
              <a:gd name="connsiteX1000" fmla="*/ 465194 w 2329744"/>
              <a:gd name="connsiteY1000" fmla="*/ 760561 h 2041776"/>
              <a:gd name="connsiteX1001" fmla="*/ 483745 w 2329744"/>
              <a:gd name="connsiteY1001" fmla="*/ 745815 h 2041776"/>
              <a:gd name="connsiteX1002" fmla="*/ 491080 w 2329744"/>
              <a:gd name="connsiteY1002" fmla="*/ 738442 h 2041776"/>
              <a:gd name="connsiteX1003" fmla="*/ 524300 w 2329744"/>
              <a:gd name="connsiteY1003" fmla="*/ 716228 h 2041776"/>
              <a:gd name="connsiteX1004" fmla="*/ 550186 w 2329744"/>
              <a:gd name="connsiteY1004" fmla="*/ 701482 h 2041776"/>
              <a:gd name="connsiteX1005" fmla="*/ 575964 w 2329744"/>
              <a:gd name="connsiteY1005" fmla="*/ 686736 h 2041776"/>
              <a:gd name="connsiteX1006" fmla="*/ 598183 w 2329744"/>
              <a:gd name="connsiteY1006" fmla="*/ 675677 h 2041776"/>
              <a:gd name="connsiteX1007" fmla="*/ 609185 w 2329744"/>
              <a:gd name="connsiteY1007" fmla="*/ 668303 h 2041776"/>
              <a:gd name="connsiteX1008" fmla="*/ 642513 w 2329744"/>
              <a:gd name="connsiteY1008" fmla="*/ 653463 h 2041776"/>
              <a:gd name="connsiteX1009" fmla="*/ 646180 w 2329744"/>
              <a:gd name="connsiteY1009" fmla="*/ 653463 h 2041776"/>
              <a:gd name="connsiteX1010" fmla="*/ 671958 w 2329744"/>
              <a:gd name="connsiteY1010" fmla="*/ 642403 h 2041776"/>
              <a:gd name="connsiteX1011" fmla="*/ 694177 w 2329744"/>
              <a:gd name="connsiteY1011" fmla="*/ 635030 h 2041776"/>
              <a:gd name="connsiteX1012" fmla="*/ 719955 w 2329744"/>
              <a:gd name="connsiteY1012" fmla="*/ 627657 h 2041776"/>
              <a:gd name="connsiteX1013" fmla="*/ 753176 w 2329744"/>
              <a:gd name="connsiteY1013" fmla="*/ 616597 h 2041776"/>
              <a:gd name="connsiteX1014" fmla="*/ 760618 w 2329744"/>
              <a:gd name="connsiteY1014" fmla="*/ 616597 h 2041776"/>
              <a:gd name="connsiteX1015" fmla="*/ 779062 w 2329744"/>
              <a:gd name="connsiteY1015" fmla="*/ 612911 h 2041776"/>
              <a:gd name="connsiteX1016" fmla="*/ 801173 w 2329744"/>
              <a:gd name="connsiteY1016" fmla="*/ 609224 h 2041776"/>
              <a:gd name="connsiteX1017" fmla="*/ 827059 w 2329744"/>
              <a:gd name="connsiteY1017" fmla="*/ 605538 h 2041776"/>
              <a:gd name="connsiteX1018" fmla="*/ 852945 w 2329744"/>
              <a:gd name="connsiteY1018" fmla="*/ 601851 h 2041776"/>
              <a:gd name="connsiteX1019" fmla="*/ 886165 w 2329744"/>
              <a:gd name="connsiteY1019" fmla="*/ 598165 h 2041776"/>
              <a:gd name="connsiteX1020" fmla="*/ 900942 w 2329744"/>
              <a:gd name="connsiteY1020" fmla="*/ 598165 h 2041776"/>
              <a:gd name="connsiteX1021" fmla="*/ 919386 w 2329744"/>
              <a:gd name="connsiteY1021" fmla="*/ 598165 h 2041776"/>
              <a:gd name="connsiteX1022" fmla="*/ 952606 w 2329744"/>
              <a:gd name="connsiteY1022" fmla="*/ 598165 h 2041776"/>
              <a:gd name="connsiteX1023" fmla="*/ 989494 w 2329744"/>
              <a:gd name="connsiteY1023" fmla="*/ 598165 h 2041776"/>
              <a:gd name="connsiteX1024" fmla="*/ 1063377 w 2329744"/>
              <a:gd name="connsiteY1024" fmla="*/ 598165 h 2041776"/>
              <a:gd name="connsiteX1025" fmla="*/ 1118708 w 2329744"/>
              <a:gd name="connsiteY1025" fmla="*/ 598165 h 2041776"/>
              <a:gd name="connsiteX1026" fmla="*/ 1185149 w 2329744"/>
              <a:gd name="connsiteY1026" fmla="*/ 598165 h 2041776"/>
              <a:gd name="connsiteX1027" fmla="*/ 1225812 w 2329744"/>
              <a:gd name="connsiteY1027" fmla="*/ 598165 h 2041776"/>
              <a:gd name="connsiteX1028" fmla="*/ 1255365 w 2329744"/>
              <a:gd name="connsiteY1028" fmla="*/ 594478 h 2041776"/>
              <a:gd name="connsiteX1029" fmla="*/ 1277476 w 2329744"/>
              <a:gd name="connsiteY1029" fmla="*/ 594478 h 2041776"/>
              <a:gd name="connsiteX1030" fmla="*/ 1288586 w 2329744"/>
              <a:gd name="connsiteY1030" fmla="*/ 594478 h 2041776"/>
              <a:gd name="connsiteX1031" fmla="*/ 1329248 w 2329744"/>
              <a:gd name="connsiteY1031" fmla="*/ 590697 h 2041776"/>
              <a:gd name="connsiteX1032" fmla="*/ 1362469 w 2329744"/>
              <a:gd name="connsiteY1032" fmla="*/ 587011 h 2041776"/>
              <a:gd name="connsiteX1033" fmla="*/ 1406691 w 2329744"/>
              <a:gd name="connsiteY1033" fmla="*/ 579637 h 2041776"/>
              <a:gd name="connsiteX1034" fmla="*/ 1432577 w 2329744"/>
              <a:gd name="connsiteY1034" fmla="*/ 572264 h 2041776"/>
              <a:gd name="connsiteX1035" fmla="*/ 1454688 w 2329744"/>
              <a:gd name="connsiteY1035" fmla="*/ 568578 h 2041776"/>
              <a:gd name="connsiteX1036" fmla="*/ 1465797 w 2329744"/>
              <a:gd name="connsiteY1036" fmla="*/ 564891 h 2041776"/>
              <a:gd name="connsiteX1037" fmla="*/ 1506460 w 2329744"/>
              <a:gd name="connsiteY1037" fmla="*/ 553832 h 2041776"/>
              <a:gd name="connsiteX1038" fmla="*/ 1517461 w 2329744"/>
              <a:gd name="connsiteY1038" fmla="*/ 550145 h 2041776"/>
              <a:gd name="connsiteX1039" fmla="*/ 1532238 w 2329744"/>
              <a:gd name="connsiteY1039" fmla="*/ 546459 h 2041776"/>
              <a:gd name="connsiteX1040" fmla="*/ 1554457 w 2329744"/>
              <a:gd name="connsiteY1040" fmla="*/ 539085 h 2041776"/>
              <a:gd name="connsiteX1041" fmla="*/ 1565458 w 2329744"/>
              <a:gd name="connsiteY1041" fmla="*/ 535399 h 2041776"/>
              <a:gd name="connsiteX1042" fmla="*/ 1602454 w 2329744"/>
              <a:gd name="connsiteY1042" fmla="*/ 520558 h 2041776"/>
              <a:gd name="connsiteX1043" fmla="*/ 1628232 w 2329744"/>
              <a:gd name="connsiteY1043" fmla="*/ 509499 h 2041776"/>
              <a:gd name="connsiteX1044" fmla="*/ 1668895 w 2329744"/>
              <a:gd name="connsiteY1044" fmla="*/ 491066 h 2041776"/>
              <a:gd name="connsiteX1045" fmla="*/ 1694673 w 2329744"/>
              <a:gd name="connsiteY1045" fmla="*/ 476320 h 2041776"/>
              <a:gd name="connsiteX1046" fmla="*/ 1720559 w 2329744"/>
              <a:gd name="connsiteY1046" fmla="*/ 461479 h 2041776"/>
              <a:gd name="connsiteX1047" fmla="*/ 1757447 w 2329744"/>
              <a:gd name="connsiteY1047" fmla="*/ 439360 h 2041776"/>
              <a:gd name="connsiteX1048" fmla="*/ 1783333 w 2329744"/>
              <a:gd name="connsiteY1048" fmla="*/ 424614 h 2041776"/>
              <a:gd name="connsiteX1049" fmla="*/ 1846106 w 2329744"/>
              <a:gd name="connsiteY1049" fmla="*/ 387654 h 2041776"/>
              <a:gd name="connsiteX1050" fmla="*/ 1875660 w 2329744"/>
              <a:gd name="connsiteY1050" fmla="*/ 369221 h 2041776"/>
              <a:gd name="connsiteX1051" fmla="*/ 1901438 w 2329744"/>
              <a:gd name="connsiteY1051" fmla="*/ 354475 h 2041776"/>
              <a:gd name="connsiteX1052" fmla="*/ 1919882 w 2329744"/>
              <a:gd name="connsiteY1052" fmla="*/ 339634 h 2041776"/>
              <a:gd name="connsiteX1053" fmla="*/ 1949435 w 2329744"/>
              <a:gd name="connsiteY1053" fmla="*/ 317515 h 2041776"/>
              <a:gd name="connsiteX1054" fmla="*/ 1971654 w 2329744"/>
              <a:gd name="connsiteY1054" fmla="*/ 299082 h 2041776"/>
              <a:gd name="connsiteX1055" fmla="*/ 1990097 w 2329744"/>
              <a:gd name="connsiteY1055" fmla="*/ 284336 h 2041776"/>
              <a:gd name="connsiteX1056" fmla="*/ 2034427 w 2329744"/>
              <a:gd name="connsiteY1056" fmla="*/ 247376 h 2041776"/>
              <a:gd name="connsiteX1057" fmla="*/ 2045429 w 2329744"/>
              <a:gd name="connsiteY1057" fmla="*/ 236317 h 2041776"/>
              <a:gd name="connsiteX1058" fmla="*/ 2056538 w 2329744"/>
              <a:gd name="connsiteY1058" fmla="*/ 225257 h 2041776"/>
              <a:gd name="connsiteX1059" fmla="*/ 2060205 w 2329744"/>
              <a:gd name="connsiteY1059" fmla="*/ 221570 h 2041776"/>
              <a:gd name="connsiteX1060" fmla="*/ 2074982 w 2329744"/>
              <a:gd name="connsiteY1060" fmla="*/ 217884 h 2041776"/>
              <a:gd name="connsiteX1061" fmla="*/ 2082424 w 2329744"/>
              <a:gd name="connsiteY1061" fmla="*/ 210416 h 2041776"/>
              <a:gd name="connsiteX1062" fmla="*/ 2086092 w 2329744"/>
              <a:gd name="connsiteY1062" fmla="*/ 206730 h 2041776"/>
              <a:gd name="connsiteX1063" fmla="*/ 2089759 w 2329744"/>
              <a:gd name="connsiteY1063" fmla="*/ 203043 h 2041776"/>
              <a:gd name="connsiteX1064" fmla="*/ 2097201 w 2329744"/>
              <a:gd name="connsiteY1064" fmla="*/ 225257 h 2041776"/>
              <a:gd name="connsiteX1065" fmla="*/ 2108203 w 2329744"/>
              <a:gd name="connsiteY1065" fmla="*/ 269495 h 2041776"/>
              <a:gd name="connsiteX1066" fmla="*/ 2115645 w 2329744"/>
              <a:gd name="connsiteY1066" fmla="*/ 291709 h 2041776"/>
              <a:gd name="connsiteX1067" fmla="*/ 2119312 w 2329744"/>
              <a:gd name="connsiteY1067" fmla="*/ 313828 h 2041776"/>
              <a:gd name="connsiteX1068" fmla="*/ 2122979 w 2329744"/>
              <a:gd name="connsiteY1068" fmla="*/ 339634 h 2041776"/>
              <a:gd name="connsiteX1069" fmla="*/ 2126647 w 2329744"/>
              <a:gd name="connsiteY1069" fmla="*/ 361848 h 2041776"/>
              <a:gd name="connsiteX1070" fmla="*/ 2130421 w 2329744"/>
              <a:gd name="connsiteY1070" fmla="*/ 383967 h 2041776"/>
              <a:gd name="connsiteX1071" fmla="*/ 2134089 w 2329744"/>
              <a:gd name="connsiteY1071" fmla="*/ 413554 h 2041776"/>
              <a:gd name="connsiteX1072" fmla="*/ 2134089 w 2329744"/>
              <a:gd name="connsiteY1072" fmla="*/ 424614 h 2041776"/>
              <a:gd name="connsiteX1073" fmla="*/ 2134089 w 2329744"/>
              <a:gd name="connsiteY1073" fmla="*/ 443046 h 2041776"/>
              <a:gd name="connsiteX1074" fmla="*/ 2134089 w 2329744"/>
              <a:gd name="connsiteY1074" fmla="*/ 472633 h 2041776"/>
              <a:gd name="connsiteX1075" fmla="*/ 2134089 w 2329744"/>
              <a:gd name="connsiteY1075" fmla="*/ 498439 h 2041776"/>
              <a:gd name="connsiteX1076" fmla="*/ 2134089 w 2329744"/>
              <a:gd name="connsiteY1076" fmla="*/ 509499 h 2041776"/>
              <a:gd name="connsiteX1077" fmla="*/ 2134089 w 2329744"/>
              <a:gd name="connsiteY1077" fmla="*/ 520558 h 2041776"/>
              <a:gd name="connsiteX1078" fmla="*/ 2130421 w 2329744"/>
              <a:gd name="connsiteY1078" fmla="*/ 546459 h 2041776"/>
              <a:gd name="connsiteX1079" fmla="*/ 2126647 w 2329744"/>
              <a:gd name="connsiteY1079" fmla="*/ 572264 h 2041776"/>
              <a:gd name="connsiteX1080" fmla="*/ 2119312 w 2329744"/>
              <a:gd name="connsiteY1080" fmla="*/ 605538 h 2041776"/>
              <a:gd name="connsiteX1081" fmla="*/ 2119312 w 2329744"/>
              <a:gd name="connsiteY1081" fmla="*/ 612911 h 2041776"/>
              <a:gd name="connsiteX1082" fmla="*/ 2115645 w 2329744"/>
              <a:gd name="connsiteY1082" fmla="*/ 635030 h 2041776"/>
              <a:gd name="connsiteX1083" fmla="*/ 2100868 w 2329744"/>
              <a:gd name="connsiteY1083" fmla="*/ 686736 h 2041776"/>
              <a:gd name="connsiteX1084" fmla="*/ 2082424 w 2329744"/>
              <a:gd name="connsiteY1084" fmla="*/ 745815 h 2041776"/>
              <a:gd name="connsiteX1085" fmla="*/ 2060205 w 2329744"/>
              <a:gd name="connsiteY1085" fmla="*/ 808581 h 2041776"/>
              <a:gd name="connsiteX1086" fmla="*/ 2045429 w 2329744"/>
              <a:gd name="connsiteY1086" fmla="*/ 845541 h 2041776"/>
              <a:gd name="connsiteX1087" fmla="*/ 2034427 w 2329744"/>
              <a:gd name="connsiteY1087" fmla="*/ 878720 h 2041776"/>
              <a:gd name="connsiteX1088" fmla="*/ 2034427 w 2329744"/>
              <a:gd name="connsiteY1088" fmla="*/ 882406 h 2041776"/>
              <a:gd name="connsiteX1089" fmla="*/ 2030652 w 2329744"/>
              <a:gd name="connsiteY1089" fmla="*/ 886093 h 2041776"/>
              <a:gd name="connsiteX1090" fmla="*/ 2026985 w 2329744"/>
              <a:gd name="connsiteY1090" fmla="*/ 893466 h 2041776"/>
              <a:gd name="connsiteX1091" fmla="*/ 2026985 w 2329744"/>
              <a:gd name="connsiteY1091" fmla="*/ 897152 h 2041776"/>
              <a:gd name="connsiteX1092" fmla="*/ 2026985 w 2329744"/>
              <a:gd name="connsiteY1092" fmla="*/ 900839 h 2041776"/>
              <a:gd name="connsiteX1093" fmla="*/ 2026985 w 2329744"/>
              <a:gd name="connsiteY1093" fmla="*/ 904620 h 2041776"/>
              <a:gd name="connsiteX1094" fmla="*/ 2015876 w 2329744"/>
              <a:gd name="connsiteY1094" fmla="*/ 930426 h 2041776"/>
              <a:gd name="connsiteX1095" fmla="*/ 1993765 w 2329744"/>
              <a:gd name="connsiteY1095" fmla="*/ 978446 h 2041776"/>
              <a:gd name="connsiteX1096" fmla="*/ 1934658 w 2329744"/>
              <a:gd name="connsiteY1096" fmla="*/ 1089136 h 2041776"/>
              <a:gd name="connsiteX1097" fmla="*/ 1879327 w 2329744"/>
              <a:gd name="connsiteY1097" fmla="*/ 1174116 h 2041776"/>
              <a:gd name="connsiteX1098" fmla="*/ 1846106 w 2329744"/>
              <a:gd name="connsiteY1098" fmla="*/ 1222135 h 2041776"/>
              <a:gd name="connsiteX1099" fmla="*/ 1820220 w 2329744"/>
              <a:gd name="connsiteY1099" fmla="*/ 1259001 h 2041776"/>
              <a:gd name="connsiteX1100" fmla="*/ 1787000 w 2329744"/>
              <a:gd name="connsiteY1100" fmla="*/ 1299647 h 2041776"/>
              <a:gd name="connsiteX1101" fmla="*/ 1742670 w 2329744"/>
              <a:gd name="connsiteY1101" fmla="*/ 1351353 h 2041776"/>
              <a:gd name="connsiteX1102" fmla="*/ 1705782 w 2329744"/>
              <a:gd name="connsiteY1102" fmla="*/ 1395592 h 2041776"/>
              <a:gd name="connsiteX1103" fmla="*/ 1683671 w 2329744"/>
              <a:gd name="connsiteY1103" fmla="*/ 1417806 h 2041776"/>
              <a:gd name="connsiteX1104" fmla="*/ 1668895 w 2329744"/>
              <a:gd name="connsiteY1104" fmla="*/ 1436238 h 2041776"/>
              <a:gd name="connsiteX1105" fmla="*/ 1635674 w 2329744"/>
              <a:gd name="connsiteY1105" fmla="*/ 1454671 h 2041776"/>
              <a:gd name="connsiteX1106" fmla="*/ 1827663 w 2329744"/>
              <a:gd name="connsiteY1106" fmla="*/ 1343980 h 2041776"/>
              <a:gd name="connsiteX1107" fmla="*/ 1790775 w 2329744"/>
              <a:gd name="connsiteY1107" fmla="*/ 1380846 h 2041776"/>
              <a:gd name="connsiteX1108" fmla="*/ 1772223 w 2329744"/>
              <a:gd name="connsiteY1108" fmla="*/ 1399373 h 2041776"/>
              <a:gd name="connsiteX1109" fmla="*/ 1750112 w 2329744"/>
              <a:gd name="connsiteY1109" fmla="*/ 1417806 h 2041776"/>
              <a:gd name="connsiteX1110" fmla="*/ 1713225 w 2329744"/>
              <a:gd name="connsiteY1110" fmla="*/ 1454671 h 2041776"/>
              <a:gd name="connsiteX1111" fmla="*/ 1672562 w 2329744"/>
              <a:gd name="connsiteY1111" fmla="*/ 1487944 h 2041776"/>
              <a:gd name="connsiteX1112" fmla="*/ 1672562 w 2329744"/>
              <a:gd name="connsiteY1112" fmla="*/ 1487944 h 2041776"/>
              <a:gd name="connsiteX1113" fmla="*/ 1702115 w 2329744"/>
              <a:gd name="connsiteY1113" fmla="*/ 1458358 h 2041776"/>
              <a:gd name="connsiteX1114" fmla="*/ 1720559 w 2329744"/>
              <a:gd name="connsiteY1114" fmla="*/ 1436238 h 2041776"/>
              <a:gd name="connsiteX1115" fmla="*/ 1739003 w 2329744"/>
              <a:gd name="connsiteY1115" fmla="*/ 1417806 h 2041776"/>
              <a:gd name="connsiteX1116" fmla="*/ 1779665 w 2329744"/>
              <a:gd name="connsiteY1116" fmla="*/ 1369786 h 2041776"/>
              <a:gd name="connsiteX1117" fmla="*/ 1823995 w 2329744"/>
              <a:gd name="connsiteY1117" fmla="*/ 1318080 h 2041776"/>
              <a:gd name="connsiteX1118" fmla="*/ 1827663 w 2329744"/>
              <a:gd name="connsiteY1118" fmla="*/ 1310707 h 2041776"/>
              <a:gd name="connsiteX1119" fmla="*/ 1827663 w 2329744"/>
              <a:gd name="connsiteY1119" fmla="*/ 1318080 h 2041776"/>
              <a:gd name="connsiteX1120" fmla="*/ 1831330 w 2329744"/>
              <a:gd name="connsiteY1120" fmla="*/ 1325453 h 2041776"/>
              <a:gd name="connsiteX1121" fmla="*/ 1838664 w 2329744"/>
              <a:gd name="connsiteY1121" fmla="*/ 1325453 h 2041776"/>
              <a:gd name="connsiteX1122" fmla="*/ 1842439 w 2329744"/>
              <a:gd name="connsiteY1122" fmla="*/ 1325453 h 2041776"/>
              <a:gd name="connsiteX1123" fmla="*/ 1846106 w 2329744"/>
              <a:gd name="connsiteY1123" fmla="*/ 1325453 h 2041776"/>
              <a:gd name="connsiteX1124" fmla="*/ 1827663 w 2329744"/>
              <a:gd name="connsiteY1124" fmla="*/ 1343980 h 2041776"/>
              <a:gd name="connsiteX1125" fmla="*/ 2100868 w 2329744"/>
              <a:gd name="connsiteY1125" fmla="*/ 989505 h 2041776"/>
              <a:gd name="connsiteX1126" fmla="*/ 2071315 w 2329744"/>
              <a:gd name="connsiteY1126" fmla="*/ 1033838 h 2041776"/>
              <a:gd name="connsiteX1127" fmla="*/ 2045429 w 2329744"/>
              <a:gd name="connsiteY1127" fmla="*/ 1078077 h 2041776"/>
              <a:gd name="connsiteX1128" fmla="*/ 2034427 w 2329744"/>
              <a:gd name="connsiteY1128" fmla="*/ 1096604 h 2041776"/>
              <a:gd name="connsiteX1129" fmla="*/ 2023318 w 2329744"/>
              <a:gd name="connsiteY1129" fmla="*/ 1111350 h 2041776"/>
              <a:gd name="connsiteX1130" fmla="*/ 2023318 w 2329744"/>
              <a:gd name="connsiteY1130" fmla="*/ 1115037 h 2041776"/>
              <a:gd name="connsiteX1131" fmla="*/ 2008541 w 2329744"/>
              <a:gd name="connsiteY1131" fmla="*/ 1122410 h 2041776"/>
              <a:gd name="connsiteX1132" fmla="*/ 1967987 w 2329744"/>
              <a:gd name="connsiteY1132" fmla="*/ 1144529 h 2041776"/>
              <a:gd name="connsiteX1133" fmla="*/ 1953210 w 2329744"/>
              <a:gd name="connsiteY1133" fmla="*/ 1155683 h 2041776"/>
              <a:gd name="connsiteX1134" fmla="*/ 1942101 w 2329744"/>
              <a:gd name="connsiteY1134" fmla="*/ 1166743 h 2041776"/>
              <a:gd name="connsiteX1135" fmla="*/ 1934766 w 2329744"/>
              <a:gd name="connsiteY1135" fmla="*/ 1174116 h 2041776"/>
              <a:gd name="connsiteX1136" fmla="*/ 1930991 w 2329744"/>
              <a:gd name="connsiteY1136" fmla="*/ 1181489 h 2041776"/>
              <a:gd name="connsiteX1137" fmla="*/ 1927324 w 2329744"/>
              <a:gd name="connsiteY1137" fmla="*/ 1185175 h 2041776"/>
              <a:gd name="connsiteX1138" fmla="*/ 1923657 w 2329744"/>
              <a:gd name="connsiteY1138" fmla="*/ 1188862 h 2041776"/>
              <a:gd name="connsiteX1139" fmla="*/ 1916215 w 2329744"/>
              <a:gd name="connsiteY1139" fmla="*/ 1196235 h 2041776"/>
              <a:gd name="connsiteX1140" fmla="*/ 1912547 w 2329744"/>
              <a:gd name="connsiteY1140" fmla="*/ 1199922 h 2041776"/>
              <a:gd name="connsiteX1141" fmla="*/ 1912547 w 2329744"/>
              <a:gd name="connsiteY1141" fmla="*/ 1203608 h 2041776"/>
              <a:gd name="connsiteX1142" fmla="*/ 1916215 w 2329744"/>
              <a:gd name="connsiteY1142" fmla="*/ 1199922 h 2041776"/>
              <a:gd name="connsiteX1143" fmla="*/ 1919989 w 2329744"/>
              <a:gd name="connsiteY1143" fmla="*/ 1199922 h 2041776"/>
              <a:gd name="connsiteX1144" fmla="*/ 1923657 w 2329744"/>
              <a:gd name="connsiteY1144" fmla="*/ 1196235 h 2041776"/>
              <a:gd name="connsiteX1145" fmla="*/ 1945768 w 2329744"/>
              <a:gd name="connsiteY1145" fmla="*/ 1185175 h 2041776"/>
              <a:gd name="connsiteX1146" fmla="*/ 1964211 w 2329744"/>
              <a:gd name="connsiteY1146" fmla="*/ 1174116 h 2041776"/>
              <a:gd name="connsiteX1147" fmla="*/ 1978988 w 2329744"/>
              <a:gd name="connsiteY1147" fmla="*/ 1166743 h 2041776"/>
              <a:gd name="connsiteX1148" fmla="*/ 1975321 w 2329744"/>
              <a:gd name="connsiteY1148" fmla="*/ 1170429 h 2041776"/>
              <a:gd name="connsiteX1149" fmla="*/ 1949435 w 2329744"/>
              <a:gd name="connsiteY1149" fmla="*/ 1203608 h 2041776"/>
              <a:gd name="connsiteX1150" fmla="*/ 1930991 w 2329744"/>
              <a:gd name="connsiteY1150" fmla="*/ 1229508 h 2041776"/>
              <a:gd name="connsiteX1151" fmla="*/ 1916215 w 2329744"/>
              <a:gd name="connsiteY1151" fmla="*/ 1247941 h 2041776"/>
              <a:gd name="connsiteX1152" fmla="*/ 1897771 w 2329744"/>
              <a:gd name="connsiteY1152" fmla="*/ 1266374 h 2041776"/>
              <a:gd name="connsiteX1153" fmla="*/ 1890436 w 2329744"/>
              <a:gd name="connsiteY1153" fmla="*/ 1273841 h 2041776"/>
              <a:gd name="connsiteX1154" fmla="*/ 1890436 w 2329744"/>
              <a:gd name="connsiteY1154" fmla="*/ 1273841 h 2041776"/>
              <a:gd name="connsiteX1155" fmla="*/ 1871993 w 2329744"/>
              <a:gd name="connsiteY1155" fmla="*/ 1284901 h 2041776"/>
              <a:gd name="connsiteX1156" fmla="*/ 1864550 w 2329744"/>
              <a:gd name="connsiteY1156" fmla="*/ 1292274 h 2041776"/>
              <a:gd name="connsiteX1157" fmla="*/ 1860883 w 2329744"/>
              <a:gd name="connsiteY1157" fmla="*/ 1295961 h 2041776"/>
              <a:gd name="connsiteX1158" fmla="*/ 1857216 w 2329744"/>
              <a:gd name="connsiteY1158" fmla="*/ 1299647 h 2041776"/>
              <a:gd name="connsiteX1159" fmla="*/ 1853549 w 2329744"/>
              <a:gd name="connsiteY1159" fmla="*/ 1303334 h 2041776"/>
              <a:gd name="connsiteX1160" fmla="*/ 1846106 w 2329744"/>
              <a:gd name="connsiteY1160" fmla="*/ 1303334 h 2041776"/>
              <a:gd name="connsiteX1161" fmla="*/ 1842439 w 2329744"/>
              <a:gd name="connsiteY1161" fmla="*/ 1303334 h 2041776"/>
              <a:gd name="connsiteX1162" fmla="*/ 1838772 w 2329744"/>
              <a:gd name="connsiteY1162" fmla="*/ 1303334 h 2041776"/>
              <a:gd name="connsiteX1163" fmla="*/ 1831330 w 2329744"/>
              <a:gd name="connsiteY1163" fmla="*/ 1307020 h 2041776"/>
              <a:gd name="connsiteX1164" fmla="*/ 1831330 w 2329744"/>
              <a:gd name="connsiteY1164" fmla="*/ 1307020 h 2041776"/>
              <a:gd name="connsiteX1165" fmla="*/ 1838772 w 2329744"/>
              <a:gd name="connsiteY1165" fmla="*/ 1299647 h 2041776"/>
              <a:gd name="connsiteX1166" fmla="*/ 1857216 w 2329744"/>
              <a:gd name="connsiteY1166" fmla="*/ 1273747 h 2041776"/>
              <a:gd name="connsiteX1167" fmla="*/ 1879327 w 2329744"/>
              <a:gd name="connsiteY1167" fmla="*/ 1244255 h 2041776"/>
              <a:gd name="connsiteX1168" fmla="*/ 1894103 w 2329744"/>
              <a:gd name="connsiteY1168" fmla="*/ 1222135 h 2041776"/>
              <a:gd name="connsiteX1169" fmla="*/ 1923657 w 2329744"/>
              <a:gd name="connsiteY1169" fmla="*/ 1174116 h 2041776"/>
              <a:gd name="connsiteX1170" fmla="*/ 1942101 w 2329744"/>
              <a:gd name="connsiteY1170" fmla="*/ 1144529 h 2041776"/>
              <a:gd name="connsiteX1171" fmla="*/ 1960544 w 2329744"/>
              <a:gd name="connsiteY1171" fmla="*/ 1115037 h 2041776"/>
              <a:gd name="connsiteX1172" fmla="*/ 1975321 w 2329744"/>
              <a:gd name="connsiteY1172" fmla="*/ 1089231 h 2041776"/>
              <a:gd name="connsiteX1173" fmla="*/ 1986430 w 2329744"/>
              <a:gd name="connsiteY1173" fmla="*/ 1067017 h 2041776"/>
              <a:gd name="connsiteX1174" fmla="*/ 2001207 w 2329744"/>
              <a:gd name="connsiteY1174" fmla="*/ 1041211 h 2041776"/>
              <a:gd name="connsiteX1175" fmla="*/ 2015984 w 2329744"/>
              <a:gd name="connsiteY1175" fmla="*/ 1041211 h 2041776"/>
              <a:gd name="connsiteX1176" fmla="*/ 2026985 w 2329744"/>
              <a:gd name="connsiteY1176" fmla="*/ 1037525 h 2041776"/>
              <a:gd name="connsiteX1177" fmla="*/ 2034427 w 2329744"/>
              <a:gd name="connsiteY1177" fmla="*/ 1033838 h 2041776"/>
              <a:gd name="connsiteX1178" fmla="*/ 2038095 w 2329744"/>
              <a:gd name="connsiteY1178" fmla="*/ 1033838 h 2041776"/>
              <a:gd name="connsiteX1179" fmla="*/ 2041762 w 2329744"/>
              <a:gd name="connsiteY1179" fmla="*/ 1033838 h 2041776"/>
              <a:gd name="connsiteX1180" fmla="*/ 2049204 w 2329744"/>
              <a:gd name="connsiteY1180" fmla="*/ 1030152 h 2041776"/>
              <a:gd name="connsiteX1181" fmla="*/ 2052871 w 2329744"/>
              <a:gd name="connsiteY1181" fmla="*/ 1026465 h 2041776"/>
              <a:gd name="connsiteX1182" fmla="*/ 2063981 w 2329744"/>
              <a:gd name="connsiteY1182" fmla="*/ 1015311 h 2041776"/>
              <a:gd name="connsiteX1183" fmla="*/ 2082424 w 2329744"/>
              <a:gd name="connsiteY1183" fmla="*/ 1000565 h 2041776"/>
              <a:gd name="connsiteX1184" fmla="*/ 2100868 w 2329744"/>
              <a:gd name="connsiteY1184" fmla="*/ 982132 h 2041776"/>
              <a:gd name="connsiteX1185" fmla="*/ 2108311 w 2329744"/>
              <a:gd name="connsiteY1185" fmla="*/ 974759 h 2041776"/>
              <a:gd name="connsiteX1186" fmla="*/ 2100868 w 2329744"/>
              <a:gd name="connsiteY1186" fmla="*/ 989505 h 2041776"/>
              <a:gd name="connsiteX1187" fmla="*/ 2196862 w 2329744"/>
              <a:gd name="connsiteY1187" fmla="*/ 775402 h 2041776"/>
              <a:gd name="connsiteX1188" fmla="*/ 2193195 w 2329744"/>
              <a:gd name="connsiteY1188" fmla="*/ 790148 h 2041776"/>
              <a:gd name="connsiteX1189" fmla="*/ 2189528 w 2329744"/>
              <a:gd name="connsiteY1189" fmla="*/ 797521 h 2041776"/>
              <a:gd name="connsiteX1190" fmla="*/ 2174751 w 2329744"/>
              <a:gd name="connsiteY1190" fmla="*/ 838168 h 2041776"/>
              <a:gd name="connsiteX1191" fmla="*/ 2159975 w 2329744"/>
              <a:gd name="connsiteY1191" fmla="*/ 878720 h 2041776"/>
              <a:gd name="connsiteX1192" fmla="*/ 2159975 w 2329744"/>
              <a:gd name="connsiteY1192" fmla="*/ 882406 h 2041776"/>
              <a:gd name="connsiteX1193" fmla="*/ 2156200 w 2329744"/>
              <a:gd name="connsiteY1193" fmla="*/ 893466 h 2041776"/>
              <a:gd name="connsiteX1194" fmla="*/ 2156200 w 2329744"/>
              <a:gd name="connsiteY1194" fmla="*/ 893466 h 2041776"/>
              <a:gd name="connsiteX1195" fmla="*/ 2145198 w 2329744"/>
              <a:gd name="connsiteY1195" fmla="*/ 915680 h 2041776"/>
              <a:gd name="connsiteX1196" fmla="*/ 2145198 w 2329744"/>
              <a:gd name="connsiteY1196" fmla="*/ 915680 h 2041776"/>
              <a:gd name="connsiteX1197" fmla="*/ 2137756 w 2329744"/>
              <a:gd name="connsiteY1197" fmla="*/ 923053 h 2041776"/>
              <a:gd name="connsiteX1198" fmla="*/ 2119312 w 2329744"/>
              <a:gd name="connsiteY1198" fmla="*/ 937799 h 2041776"/>
              <a:gd name="connsiteX1199" fmla="*/ 2082424 w 2329744"/>
              <a:gd name="connsiteY1199" fmla="*/ 967386 h 2041776"/>
              <a:gd name="connsiteX1200" fmla="*/ 2052871 w 2329744"/>
              <a:gd name="connsiteY1200" fmla="*/ 996878 h 2041776"/>
              <a:gd name="connsiteX1201" fmla="*/ 2034427 w 2329744"/>
              <a:gd name="connsiteY1201" fmla="*/ 1011624 h 2041776"/>
              <a:gd name="connsiteX1202" fmla="*/ 2012209 w 2329744"/>
              <a:gd name="connsiteY1202" fmla="*/ 1030152 h 2041776"/>
              <a:gd name="connsiteX1203" fmla="*/ 2008541 w 2329744"/>
              <a:gd name="connsiteY1203" fmla="*/ 1030152 h 2041776"/>
              <a:gd name="connsiteX1204" fmla="*/ 2019651 w 2329744"/>
              <a:gd name="connsiteY1204" fmla="*/ 1007938 h 2041776"/>
              <a:gd name="connsiteX1205" fmla="*/ 2071315 w 2329744"/>
              <a:gd name="connsiteY1205" fmla="*/ 897152 h 2041776"/>
              <a:gd name="connsiteX1206" fmla="*/ 2071315 w 2329744"/>
              <a:gd name="connsiteY1206" fmla="*/ 897152 h 2041776"/>
              <a:gd name="connsiteX1207" fmla="*/ 2071315 w 2329744"/>
              <a:gd name="connsiteY1207" fmla="*/ 897152 h 2041776"/>
              <a:gd name="connsiteX1208" fmla="*/ 2071315 w 2329744"/>
              <a:gd name="connsiteY1208" fmla="*/ 897152 h 2041776"/>
              <a:gd name="connsiteX1209" fmla="*/ 2071315 w 2329744"/>
              <a:gd name="connsiteY1209" fmla="*/ 897152 h 2041776"/>
              <a:gd name="connsiteX1210" fmla="*/ 2071315 w 2329744"/>
              <a:gd name="connsiteY1210" fmla="*/ 897152 h 2041776"/>
              <a:gd name="connsiteX1211" fmla="*/ 2071315 w 2329744"/>
              <a:gd name="connsiteY1211" fmla="*/ 893466 h 2041776"/>
              <a:gd name="connsiteX1212" fmla="*/ 2074982 w 2329744"/>
              <a:gd name="connsiteY1212" fmla="*/ 882406 h 2041776"/>
              <a:gd name="connsiteX1213" fmla="*/ 2074982 w 2329744"/>
              <a:gd name="connsiteY1213" fmla="*/ 878720 h 2041776"/>
              <a:gd name="connsiteX1214" fmla="*/ 2074982 w 2329744"/>
              <a:gd name="connsiteY1214" fmla="*/ 875033 h 2041776"/>
              <a:gd name="connsiteX1215" fmla="*/ 2074982 w 2329744"/>
              <a:gd name="connsiteY1215" fmla="*/ 878720 h 2041776"/>
              <a:gd name="connsiteX1216" fmla="*/ 2078757 w 2329744"/>
              <a:gd name="connsiteY1216" fmla="*/ 875033 h 2041776"/>
              <a:gd name="connsiteX1217" fmla="*/ 2078757 w 2329744"/>
              <a:gd name="connsiteY1217" fmla="*/ 875033 h 2041776"/>
              <a:gd name="connsiteX1218" fmla="*/ 2078757 w 2329744"/>
              <a:gd name="connsiteY1218" fmla="*/ 875033 h 2041776"/>
              <a:gd name="connsiteX1219" fmla="*/ 2078757 w 2329744"/>
              <a:gd name="connsiteY1219" fmla="*/ 875033 h 2041776"/>
              <a:gd name="connsiteX1220" fmla="*/ 2078757 w 2329744"/>
              <a:gd name="connsiteY1220" fmla="*/ 875033 h 2041776"/>
              <a:gd name="connsiteX1221" fmla="*/ 2078757 w 2329744"/>
              <a:gd name="connsiteY1221" fmla="*/ 875033 h 2041776"/>
              <a:gd name="connsiteX1222" fmla="*/ 2078757 w 2329744"/>
              <a:gd name="connsiteY1222" fmla="*/ 875033 h 2041776"/>
              <a:gd name="connsiteX1223" fmla="*/ 2078757 w 2329744"/>
              <a:gd name="connsiteY1223" fmla="*/ 875033 h 2041776"/>
              <a:gd name="connsiteX1224" fmla="*/ 2078757 w 2329744"/>
              <a:gd name="connsiteY1224" fmla="*/ 875033 h 2041776"/>
              <a:gd name="connsiteX1225" fmla="*/ 2078757 w 2329744"/>
              <a:gd name="connsiteY1225" fmla="*/ 875033 h 2041776"/>
              <a:gd name="connsiteX1226" fmla="*/ 2078757 w 2329744"/>
              <a:gd name="connsiteY1226" fmla="*/ 875033 h 2041776"/>
              <a:gd name="connsiteX1227" fmla="*/ 2078757 w 2329744"/>
              <a:gd name="connsiteY1227" fmla="*/ 875033 h 2041776"/>
              <a:gd name="connsiteX1228" fmla="*/ 2082424 w 2329744"/>
              <a:gd name="connsiteY1228" fmla="*/ 871347 h 2041776"/>
              <a:gd name="connsiteX1229" fmla="*/ 2093534 w 2329744"/>
              <a:gd name="connsiteY1229" fmla="*/ 863974 h 2041776"/>
              <a:gd name="connsiteX1230" fmla="*/ 2111978 w 2329744"/>
              <a:gd name="connsiteY1230" fmla="*/ 849227 h 2041776"/>
              <a:gd name="connsiteX1231" fmla="*/ 2152533 w 2329744"/>
              <a:gd name="connsiteY1231" fmla="*/ 815954 h 2041776"/>
              <a:gd name="connsiteX1232" fmla="*/ 2185753 w 2329744"/>
              <a:gd name="connsiteY1232" fmla="*/ 779089 h 2041776"/>
              <a:gd name="connsiteX1233" fmla="*/ 2196862 w 2329744"/>
              <a:gd name="connsiteY1233" fmla="*/ 764248 h 2041776"/>
              <a:gd name="connsiteX1234" fmla="*/ 2196862 w 2329744"/>
              <a:gd name="connsiteY1234" fmla="*/ 775402 h 2041776"/>
              <a:gd name="connsiteX1235" fmla="*/ 2252194 w 2329744"/>
              <a:gd name="connsiteY1235" fmla="*/ 564891 h 2041776"/>
              <a:gd name="connsiteX1236" fmla="*/ 2252194 w 2329744"/>
              <a:gd name="connsiteY1236" fmla="*/ 568578 h 2041776"/>
              <a:gd name="connsiteX1237" fmla="*/ 2252194 w 2329744"/>
              <a:gd name="connsiteY1237" fmla="*/ 579637 h 2041776"/>
              <a:gd name="connsiteX1238" fmla="*/ 2241192 w 2329744"/>
              <a:gd name="connsiteY1238" fmla="*/ 642403 h 2041776"/>
              <a:gd name="connsiteX1239" fmla="*/ 2230083 w 2329744"/>
              <a:gd name="connsiteY1239" fmla="*/ 675677 h 2041776"/>
              <a:gd name="connsiteX1240" fmla="*/ 2222748 w 2329744"/>
              <a:gd name="connsiteY1240" fmla="*/ 697796 h 2041776"/>
              <a:gd name="connsiteX1241" fmla="*/ 2211639 w 2329744"/>
              <a:gd name="connsiteY1241" fmla="*/ 705169 h 2041776"/>
              <a:gd name="connsiteX1242" fmla="*/ 2196862 w 2329744"/>
              <a:gd name="connsiteY1242" fmla="*/ 723696 h 2041776"/>
              <a:gd name="connsiteX1243" fmla="*/ 2163642 w 2329744"/>
              <a:gd name="connsiteY1243" fmla="*/ 764248 h 2041776"/>
              <a:gd name="connsiteX1244" fmla="*/ 2130421 w 2329744"/>
              <a:gd name="connsiteY1244" fmla="*/ 801208 h 2041776"/>
              <a:gd name="connsiteX1245" fmla="*/ 2111978 w 2329744"/>
              <a:gd name="connsiteY1245" fmla="*/ 819641 h 2041776"/>
              <a:gd name="connsiteX1246" fmla="*/ 2093426 w 2329744"/>
              <a:gd name="connsiteY1246" fmla="*/ 838073 h 2041776"/>
              <a:gd name="connsiteX1247" fmla="*/ 2086092 w 2329744"/>
              <a:gd name="connsiteY1247" fmla="*/ 845541 h 2041776"/>
              <a:gd name="connsiteX1248" fmla="*/ 2097201 w 2329744"/>
              <a:gd name="connsiteY1248" fmla="*/ 815954 h 2041776"/>
              <a:gd name="connsiteX1249" fmla="*/ 2115645 w 2329744"/>
              <a:gd name="connsiteY1249" fmla="*/ 764248 h 2041776"/>
              <a:gd name="connsiteX1250" fmla="*/ 2134089 w 2329744"/>
              <a:gd name="connsiteY1250" fmla="*/ 705169 h 2041776"/>
              <a:gd name="connsiteX1251" fmla="*/ 2148865 w 2329744"/>
              <a:gd name="connsiteY1251" fmla="*/ 653557 h 2041776"/>
              <a:gd name="connsiteX1252" fmla="*/ 2152533 w 2329744"/>
              <a:gd name="connsiteY1252" fmla="*/ 649776 h 2041776"/>
              <a:gd name="connsiteX1253" fmla="*/ 2159975 w 2329744"/>
              <a:gd name="connsiteY1253" fmla="*/ 642403 h 2041776"/>
              <a:gd name="connsiteX1254" fmla="*/ 2167309 w 2329744"/>
              <a:gd name="connsiteY1254" fmla="*/ 635030 h 2041776"/>
              <a:gd name="connsiteX1255" fmla="*/ 2178419 w 2329744"/>
              <a:gd name="connsiteY1255" fmla="*/ 627657 h 2041776"/>
              <a:gd name="connsiteX1256" fmla="*/ 2193195 w 2329744"/>
              <a:gd name="connsiteY1256" fmla="*/ 609224 h 2041776"/>
              <a:gd name="connsiteX1257" fmla="*/ 2207972 w 2329744"/>
              <a:gd name="connsiteY1257" fmla="*/ 590792 h 2041776"/>
              <a:gd name="connsiteX1258" fmla="*/ 2222748 w 2329744"/>
              <a:gd name="connsiteY1258" fmla="*/ 575951 h 2041776"/>
              <a:gd name="connsiteX1259" fmla="*/ 2237525 w 2329744"/>
              <a:gd name="connsiteY1259" fmla="*/ 557518 h 2041776"/>
              <a:gd name="connsiteX1260" fmla="*/ 2248527 w 2329744"/>
              <a:gd name="connsiteY1260" fmla="*/ 546459 h 2041776"/>
              <a:gd name="connsiteX1261" fmla="*/ 2252194 w 2329744"/>
              <a:gd name="connsiteY1261" fmla="*/ 564891 h 2041776"/>
              <a:gd name="connsiteX1262" fmla="*/ 2255969 w 2329744"/>
              <a:gd name="connsiteY1262" fmla="*/ 457793 h 2041776"/>
              <a:gd name="connsiteX1263" fmla="*/ 2255969 w 2329744"/>
              <a:gd name="connsiteY1263" fmla="*/ 509499 h 2041776"/>
              <a:gd name="connsiteX1264" fmla="*/ 2252194 w 2329744"/>
              <a:gd name="connsiteY1264" fmla="*/ 513185 h 2041776"/>
              <a:gd name="connsiteX1265" fmla="*/ 2244859 w 2329744"/>
              <a:gd name="connsiteY1265" fmla="*/ 520558 h 2041776"/>
              <a:gd name="connsiteX1266" fmla="*/ 2230083 w 2329744"/>
              <a:gd name="connsiteY1266" fmla="*/ 539085 h 2041776"/>
              <a:gd name="connsiteX1267" fmla="*/ 2215306 w 2329744"/>
              <a:gd name="connsiteY1267" fmla="*/ 557518 h 2041776"/>
              <a:gd name="connsiteX1268" fmla="*/ 2200529 w 2329744"/>
              <a:gd name="connsiteY1268" fmla="*/ 575951 h 2041776"/>
              <a:gd name="connsiteX1269" fmla="*/ 2185753 w 2329744"/>
              <a:gd name="connsiteY1269" fmla="*/ 598165 h 2041776"/>
              <a:gd name="connsiteX1270" fmla="*/ 2174751 w 2329744"/>
              <a:gd name="connsiteY1270" fmla="*/ 620284 h 2041776"/>
              <a:gd name="connsiteX1271" fmla="*/ 2167309 w 2329744"/>
              <a:gd name="connsiteY1271" fmla="*/ 638717 h 2041776"/>
              <a:gd name="connsiteX1272" fmla="*/ 2170976 w 2329744"/>
              <a:gd name="connsiteY1272" fmla="*/ 627657 h 2041776"/>
              <a:gd name="connsiteX1273" fmla="*/ 2174751 w 2329744"/>
              <a:gd name="connsiteY1273" fmla="*/ 612911 h 2041776"/>
              <a:gd name="connsiteX1274" fmla="*/ 2178419 w 2329744"/>
              <a:gd name="connsiteY1274" fmla="*/ 601851 h 2041776"/>
              <a:gd name="connsiteX1275" fmla="*/ 2182086 w 2329744"/>
              <a:gd name="connsiteY1275" fmla="*/ 568578 h 2041776"/>
              <a:gd name="connsiteX1276" fmla="*/ 2185753 w 2329744"/>
              <a:gd name="connsiteY1276" fmla="*/ 550145 h 2041776"/>
              <a:gd name="connsiteX1277" fmla="*/ 2185753 w 2329744"/>
              <a:gd name="connsiteY1277" fmla="*/ 539085 h 2041776"/>
              <a:gd name="connsiteX1278" fmla="*/ 2189420 w 2329744"/>
              <a:gd name="connsiteY1278" fmla="*/ 505812 h 2041776"/>
              <a:gd name="connsiteX1279" fmla="*/ 2189420 w 2329744"/>
              <a:gd name="connsiteY1279" fmla="*/ 498439 h 2041776"/>
              <a:gd name="connsiteX1280" fmla="*/ 2196862 w 2329744"/>
              <a:gd name="connsiteY1280" fmla="*/ 491066 h 2041776"/>
              <a:gd name="connsiteX1281" fmla="*/ 2211639 w 2329744"/>
              <a:gd name="connsiteY1281" fmla="*/ 472633 h 2041776"/>
              <a:gd name="connsiteX1282" fmla="*/ 2237417 w 2329744"/>
              <a:gd name="connsiteY1282" fmla="*/ 439360 h 2041776"/>
              <a:gd name="connsiteX1283" fmla="*/ 2266970 w 2329744"/>
              <a:gd name="connsiteY1283" fmla="*/ 402400 h 2041776"/>
              <a:gd name="connsiteX1284" fmla="*/ 2266970 w 2329744"/>
              <a:gd name="connsiteY1284" fmla="*/ 413554 h 2041776"/>
              <a:gd name="connsiteX1285" fmla="*/ 2255969 w 2329744"/>
              <a:gd name="connsiteY1285" fmla="*/ 457793 h 2041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</a:cxnLst>
            <a:rect l="l" t="t" r="r" b="b"/>
            <a:pathLst>
              <a:path w="2329744" h="2041776">
                <a:moveTo>
                  <a:pt x="2300191" y="380281"/>
                </a:moveTo>
                <a:cubicBezTo>
                  <a:pt x="2300191" y="358161"/>
                  <a:pt x="2296523" y="335948"/>
                  <a:pt x="2296523" y="313828"/>
                </a:cubicBezTo>
                <a:cubicBezTo>
                  <a:pt x="2292857" y="291709"/>
                  <a:pt x="2292857" y="269495"/>
                  <a:pt x="2289189" y="247376"/>
                </a:cubicBezTo>
                <a:cubicBezTo>
                  <a:pt x="2289189" y="236317"/>
                  <a:pt x="2285522" y="225257"/>
                  <a:pt x="2285522" y="214103"/>
                </a:cubicBezTo>
                <a:cubicBezTo>
                  <a:pt x="2285522" y="203043"/>
                  <a:pt x="2281747" y="188297"/>
                  <a:pt x="2278080" y="177237"/>
                </a:cubicBezTo>
                <a:cubicBezTo>
                  <a:pt x="2274413" y="166178"/>
                  <a:pt x="2270745" y="155118"/>
                  <a:pt x="2266970" y="143964"/>
                </a:cubicBezTo>
                <a:cubicBezTo>
                  <a:pt x="2263303" y="132904"/>
                  <a:pt x="2255969" y="121845"/>
                  <a:pt x="2252194" y="110785"/>
                </a:cubicBezTo>
                <a:cubicBezTo>
                  <a:pt x="2241192" y="92258"/>
                  <a:pt x="2230083" y="70139"/>
                  <a:pt x="2218973" y="51706"/>
                </a:cubicBezTo>
                <a:cubicBezTo>
                  <a:pt x="2215306" y="44333"/>
                  <a:pt x="2211639" y="40646"/>
                  <a:pt x="2207972" y="33273"/>
                </a:cubicBezTo>
                <a:cubicBezTo>
                  <a:pt x="2204197" y="25806"/>
                  <a:pt x="2196862" y="22119"/>
                  <a:pt x="2193195" y="18433"/>
                </a:cubicBezTo>
                <a:cubicBezTo>
                  <a:pt x="2193195" y="14746"/>
                  <a:pt x="2193195" y="7373"/>
                  <a:pt x="2189528" y="3687"/>
                </a:cubicBezTo>
                <a:cubicBezTo>
                  <a:pt x="2185753" y="0"/>
                  <a:pt x="2185753" y="0"/>
                  <a:pt x="2182086" y="0"/>
                </a:cubicBezTo>
                <a:cubicBezTo>
                  <a:pt x="2182086" y="0"/>
                  <a:pt x="2178419" y="0"/>
                  <a:pt x="2178419" y="0"/>
                </a:cubicBezTo>
                <a:cubicBezTo>
                  <a:pt x="2178419" y="0"/>
                  <a:pt x="2174751" y="0"/>
                  <a:pt x="2174751" y="0"/>
                </a:cubicBezTo>
                <a:cubicBezTo>
                  <a:pt x="2159975" y="3687"/>
                  <a:pt x="2152533" y="14746"/>
                  <a:pt x="2145198" y="22119"/>
                </a:cubicBezTo>
                <a:cubicBezTo>
                  <a:pt x="2141531" y="25806"/>
                  <a:pt x="2137756" y="29492"/>
                  <a:pt x="2134089" y="33273"/>
                </a:cubicBezTo>
                <a:cubicBezTo>
                  <a:pt x="2130421" y="36960"/>
                  <a:pt x="2126754" y="40646"/>
                  <a:pt x="2122979" y="40646"/>
                </a:cubicBezTo>
                <a:cubicBezTo>
                  <a:pt x="2115645" y="48020"/>
                  <a:pt x="2104535" y="51706"/>
                  <a:pt x="2097201" y="59079"/>
                </a:cubicBezTo>
                <a:cubicBezTo>
                  <a:pt x="2089759" y="66452"/>
                  <a:pt x="2078757" y="70139"/>
                  <a:pt x="2071315" y="77512"/>
                </a:cubicBezTo>
                <a:cubicBezTo>
                  <a:pt x="2060205" y="84885"/>
                  <a:pt x="2052871" y="88571"/>
                  <a:pt x="2041762" y="96039"/>
                </a:cubicBezTo>
                <a:cubicBezTo>
                  <a:pt x="2034427" y="103412"/>
                  <a:pt x="2023318" y="107099"/>
                  <a:pt x="2012209" y="114472"/>
                </a:cubicBezTo>
                <a:cubicBezTo>
                  <a:pt x="2001207" y="121845"/>
                  <a:pt x="1990097" y="129218"/>
                  <a:pt x="1978988" y="132904"/>
                </a:cubicBezTo>
                <a:cubicBezTo>
                  <a:pt x="1967987" y="140278"/>
                  <a:pt x="1960544" y="143964"/>
                  <a:pt x="1949435" y="151337"/>
                </a:cubicBezTo>
                <a:cubicBezTo>
                  <a:pt x="1938433" y="158805"/>
                  <a:pt x="1930991" y="162491"/>
                  <a:pt x="1919989" y="169864"/>
                </a:cubicBezTo>
                <a:cubicBezTo>
                  <a:pt x="1908880" y="177237"/>
                  <a:pt x="1901438" y="180924"/>
                  <a:pt x="1890436" y="184611"/>
                </a:cubicBezTo>
                <a:cubicBezTo>
                  <a:pt x="1864550" y="195670"/>
                  <a:pt x="1842439" y="206730"/>
                  <a:pt x="1816553" y="217884"/>
                </a:cubicBezTo>
                <a:cubicBezTo>
                  <a:pt x="1805444" y="225257"/>
                  <a:pt x="1790667" y="228944"/>
                  <a:pt x="1779665" y="236317"/>
                </a:cubicBezTo>
                <a:cubicBezTo>
                  <a:pt x="1768556" y="243690"/>
                  <a:pt x="1753779" y="247376"/>
                  <a:pt x="1742670" y="254749"/>
                </a:cubicBezTo>
                <a:cubicBezTo>
                  <a:pt x="1720559" y="262122"/>
                  <a:pt x="1702115" y="273182"/>
                  <a:pt x="1680004" y="280650"/>
                </a:cubicBezTo>
                <a:cubicBezTo>
                  <a:pt x="1657785" y="288023"/>
                  <a:pt x="1635674" y="295396"/>
                  <a:pt x="1613455" y="302769"/>
                </a:cubicBezTo>
                <a:cubicBezTo>
                  <a:pt x="1602454" y="306455"/>
                  <a:pt x="1591344" y="310142"/>
                  <a:pt x="1580235" y="313828"/>
                </a:cubicBezTo>
                <a:cubicBezTo>
                  <a:pt x="1569233" y="317515"/>
                  <a:pt x="1558124" y="321202"/>
                  <a:pt x="1547015" y="321202"/>
                </a:cubicBezTo>
                <a:cubicBezTo>
                  <a:pt x="1535905" y="324888"/>
                  <a:pt x="1521236" y="328575"/>
                  <a:pt x="1510127" y="328575"/>
                </a:cubicBezTo>
                <a:cubicBezTo>
                  <a:pt x="1499018" y="332261"/>
                  <a:pt x="1487908" y="332261"/>
                  <a:pt x="1476907" y="335948"/>
                </a:cubicBezTo>
                <a:cubicBezTo>
                  <a:pt x="1465797" y="339634"/>
                  <a:pt x="1451020" y="343415"/>
                  <a:pt x="1439911" y="343415"/>
                </a:cubicBezTo>
                <a:cubicBezTo>
                  <a:pt x="1428909" y="347102"/>
                  <a:pt x="1414133" y="350788"/>
                  <a:pt x="1403023" y="350788"/>
                </a:cubicBezTo>
                <a:cubicBezTo>
                  <a:pt x="1388247" y="354475"/>
                  <a:pt x="1377245" y="354475"/>
                  <a:pt x="1362469" y="358161"/>
                </a:cubicBezTo>
                <a:cubicBezTo>
                  <a:pt x="1351359" y="358161"/>
                  <a:pt x="1340250" y="361848"/>
                  <a:pt x="1332915" y="361848"/>
                </a:cubicBezTo>
                <a:cubicBezTo>
                  <a:pt x="1321806" y="361848"/>
                  <a:pt x="1310697" y="365535"/>
                  <a:pt x="1299695" y="365535"/>
                </a:cubicBezTo>
                <a:cubicBezTo>
                  <a:pt x="1288586" y="365535"/>
                  <a:pt x="1273809" y="365535"/>
                  <a:pt x="1262699" y="365535"/>
                </a:cubicBezTo>
                <a:cubicBezTo>
                  <a:pt x="1240588" y="365535"/>
                  <a:pt x="1214702" y="369221"/>
                  <a:pt x="1192591" y="369221"/>
                </a:cubicBezTo>
                <a:cubicBezTo>
                  <a:pt x="1170480" y="372908"/>
                  <a:pt x="1144594" y="372908"/>
                  <a:pt x="1122376" y="372908"/>
                </a:cubicBezTo>
                <a:cubicBezTo>
                  <a:pt x="1111374" y="372908"/>
                  <a:pt x="1100265" y="376594"/>
                  <a:pt x="1085488" y="376594"/>
                </a:cubicBezTo>
                <a:cubicBezTo>
                  <a:pt x="1070711" y="376594"/>
                  <a:pt x="1059710" y="380281"/>
                  <a:pt x="1044933" y="380281"/>
                </a:cubicBezTo>
                <a:cubicBezTo>
                  <a:pt x="1022714" y="383967"/>
                  <a:pt x="1000603" y="387654"/>
                  <a:pt x="974717" y="391340"/>
                </a:cubicBezTo>
                <a:cubicBezTo>
                  <a:pt x="952606" y="395027"/>
                  <a:pt x="930387" y="398713"/>
                  <a:pt x="904609" y="402400"/>
                </a:cubicBezTo>
                <a:cubicBezTo>
                  <a:pt x="893500" y="402400"/>
                  <a:pt x="878723" y="406086"/>
                  <a:pt x="867722" y="409868"/>
                </a:cubicBezTo>
                <a:cubicBezTo>
                  <a:pt x="856612" y="413554"/>
                  <a:pt x="845503" y="413554"/>
                  <a:pt x="834393" y="417241"/>
                </a:cubicBezTo>
                <a:cubicBezTo>
                  <a:pt x="812282" y="420927"/>
                  <a:pt x="786396" y="428300"/>
                  <a:pt x="764285" y="435673"/>
                </a:cubicBezTo>
                <a:cubicBezTo>
                  <a:pt x="760618" y="435673"/>
                  <a:pt x="756951" y="439360"/>
                  <a:pt x="753176" y="439360"/>
                </a:cubicBezTo>
                <a:cubicBezTo>
                  <a:pt x="749509" y="439360"/>
                  <a:pt x="742174" y="443046"/>
                  <a:pt x="738399" y="443046"/>
                </a:cubicBezTo>
                <a:cubicBezTo>
                  <a:pt x="727398" y="446733"/>
                  <a:pt x="712621" y="450419"/>
                  <a:pt x="701512" y="457793"/>
                </a:cubicBezTo>
                <a:cubicBezTo>
                  <a:pt x="690402" y="461479"/>
                  <a:pt x="679401" y="465166"/>
                  <a:pt x="668291" y="468947"/>
                </a:cubicBezTo>
                <a:cubicBezTo>
                  <a:pt x="664624" y="472633"/>
                  <a:pt x="657182" y="472633"/>
                  <a:pt x="653515" y="476320"/>
                </a:cubicBezTo>
                <a:cubicBezTo>
                  <a:pt x="646180" y="480006"/>
                  <a:pt x="642405" y="480006"/>
                  <a:pt x="635071" y="483693"/>
                </a:cubicBezTo>
                <a:cubicBezTo>
                  <a:pt x="627629" y="487379"/>
                  <a:pt x="620294" y="491066"/>
                  <a:pt x="616627" y="491066"/>
                </a:cubicBezTo>
                <a:cubicBezTo>
                  <a:pt x="612852" y="494752"/>
                  <a:pt x="609185" y="494752"/>
                  <a:pt x="601850" y="498439"/>
                </a:cubicBezTo>
                <a:cubicBezTo>
                  <a:pt x="590741" y="505812"/>
                  <a:pt x="579631" y="509499"/>
                  <a:pt x="568630" y="516872"/>
                </a:cubicBezTo>
                <a:cubicBezTo>
                  <a:pt x="557520" y="524245"/>
                  <a:pt x="546411" y="527931"/>
                  <a:pt x="535409" y="535399"/>
                </a:cubicBezTo>
                <a:cubicBezTo>
                  <a:pt x="524300" y="539085"/>
                  <a:pt x="516858" y="546459"/>
                  <a:pt x="505856" y="553832"/>
                </a:cubicBezTo>
                <a:cubicBezTo>
                  <a:pt x="502189" y="557518"/>
                  <a:pt x="494747" y="561205"/>
                  <a:pt x="491080" y="564891"/>
                </a:cubicBezTo>
                <a:cubicBezTo>
                  <a:pt x="487412" y="568578"/>
                  <a:pt x="483637" y="568578"/>
                  <a:pt x="479970" y="572264"/>
                </a:cubicBezTo>
                <a:cubicBezTo>
                  <a:pt x="476303" y="575951"/>
                  <a:pt x="468861" y="579637"/>
                  <a:pt x="465194" y="583324"/>
                </a:cubicBezTo>
                <a:cubicBezTo>
                  <a:pt x="457859" y="587011"/>
                  <a:pt x="454084" y="590697"/>
                  <a:pt x="450417" y="594478"/>
                </a:cubicBezTo>
                <a:cubicBezTo>
                  <a:pt x="446750" y="598165"/>
                  <a:pt x="443083" y="601851"/>
                  <a:pt x="439415" y="605538"/>
                </a:cubicBezTo>
                <a:cubicBezTo>
                  <a:pt x="435640" y="609224"/>
                  <a:pt x="428306" y="612911"/>
                  <a:pt x="424639" y="620284"/>
                </a:cubicBezTo>
                <a:cubicBezTo>
                  <a:pt x="420864" y="623970"/>
                  <a:pt x="417197" y="627657"/>
                  <a:pt x="413529" y="627657"/>
                </a:cubicBezTo>
                <a:cubicBezTo>
                  <a:pt x="409862" y="631344"/>
                  <a:pt x="402420" y="638717"/>
                  <a:pt x="398753" y="642403"/>
                </a:cubicBezTo>
                <a:cubicBezTo>
                  <a:pt x="383976" y="657244"/>
                  <a:pt x="365532" y="671990"/>
                  <a:pt x="350756" y="686736"/>
                </a:cubicBezTo>
                <a:cubicBezTo>
                  <a:pt x="343313" y="694109"/>
                  <a:pt x="332312" y="705169"/>
                  <a:pt x="324870" y="712542"/>
                </a:cubicBezTo>
                <a:cubicBezTo>
                  <a:pt x="321202" y="716323"/>
                  <a:pt x="317535" y="720010"/>
                  <a:pt x="313868" y="723696"/>
                </a:cubicBezTo>
                <a:cubicBezTo>
                  <a:pt x="310093" y="727383"/>
                  <a:pt x="306426" y="734756"/>
                  <a:pt x="299091" y="738442"/>
                </a:cubicBezTo>
                <a:cubicBezTo>
                  <a:pt x="284315" y="756875"/>
                  <a:pt x="269538" y="771621"/>
                  <a:pt x="254762" y="790148"/>
                </a:cubicBezTo>
                <a:cubicBezTo>
                  <a:pt x="247319" y="797521"/>
                  <a:pt x="239985" y="808581"/>
                  <a:pt x="232651" y="819641"/>
                </a:cubicBezTo>
                <a:cubicBezTo>
                  <a:pt x="228876" y="823327"/>
                  <a:pt x="225208" y="827014"/>
                  <a:pt x="221541" y="834387"/>
                </a:cubicBezTo>
                <a:cubicBezTo>
                  <a:pt x="217874" y="838073"/>
                  <a:pt x="214099" y="845541"/>
                  <a:pt x="210432" y="849227"/>
                </a:cubicBezTo>
                <a:cubicBezTo>
                  <a:pt x="206765" y="856601"/>
                  <a:pt x="203097" y="860287"/>
                  <a:pt x="199322" y="867660"/>
                </a:cubicBezTo>
                <a:cubicBezTo>
                  <a:pt x="195655" y="871347"/>
                  <a:pt x="191988" y="875033"/>
                  <a:pt x="191988" y="882406"/>
                </a:cubicBezTo>
                <a:cubicBezTo>
                  <a:pt x="184546" y="893466"/>
                  <a:pt x="180878" y="900934"/>
                  <a:pt x="173544" y="911993"/>
                </a:cubicBezTo>
                <a:cubicBezTo>
                  <a:pt x="162435" y="934113"/>
                  <a:pt x="147658" y="952545"/>
                  <a:pt x="136549" y="974759"/>
                </a:cubicBezTo>
                <a:cubicBezTo>
                  <a:pt x="129214" y="985819"/>
                  <a:pt x="121880" y="996878"/>
                  <a:pt x="118105" y="1007938"/>
                </a:cubicBezTo>
                <a:cubicBezTo>
                  <a:pt x="114438" y="1011624"/>
                  <a:pt x="114438" y="1015311"/>
                  <a:pt x="110770" y="1018998"/>
                </a:cubicBezTo>
                <a:cubicBezTo>
                  <a:pt x="107103" y="1022684"/>
                  <a:pt x="107103" y="1026465"/>
                  <a:pt x="103328" y="1030152"/>
                </a:cubicBezTo>
                <a:cubicBezTo>
                  <a:pt x="103328" y="1030152"/>
                  <a:pt x="99661" y="1033838"/>
                  <a:pt x="99661" y="1033838"/>
                </a:cubicBezTo>
                <a:cubicBezTo>
                  <a:pt x="95994" y="1044898"/>
                  <a:pt x="88552" y="1052271"/>
                  <a:pt x="84884" y="1063331"/>
                </a:cubicBezTo>
                <a:cubicBezTo>
                  <a:pt x="81217" y="1074390"/>
                  <a:pt x="73883" y="1085450"/>
                  <a:pt x="70108" y="1100290"/>
                </a:cubicBezTo>
                <a:cubicBezTo>
                  <a:pt x="62773" y="1122410"/>
                  <a:pt x="51664" y="1144529"/>
                  <a:pt x="44330" y="1166743"/>
                </a:cubicBezTo>
                <a:cubicBezTo>
                  <a:pt x="40555" y="1177802"/>
                  <a:pt x="36887" y="1188862"/>
                  <a:pt x="33220" y="1199922"/>
                </a:cubicBezTo>
                <a:cubicBezTo>
                  <a:pt x="29553" y="1203608"/>
                  <a:pt x="29553" y="1211076"/>
                  <a:pt x="25886" y="1214762"/>
                </a:cubicBezTo>
                <a:cubicBezTo>
                  <a:pt x="22111" y="1222135"/>
                  <a:pt x="22111" y="1229508"/>
                  <a:pt x="18444" y="1236881"/>
                </a:cubicBezTo>
                <a:cubicBezTo>
                  <a:pt x="14776" y="1244255"/>
                  <a:pt x="14776" y="1255314"/>
                  <a:pt x="11109" y="1262687"/>
                </a:cubicBezTo>
                <a:cubicBezTo>
                  <a:pt x="7334" y="1284901"/>
                  <a:pt x="3667" y="1307020"/>
                  <a:pt x="3667" y="1325453"/>
                </a:cubicBezTo>
                <a:cubicBezTo>
                  <a:pt x="3667" y="1336607"/>
                  <a:pt x="3667" y="1343980"/>
                  <a:pt x="0" y="1355040"/>
                </a:cubicBezTo>
                <a:cubicBezTo>
                  <a:pt x="0" y="1366100"/>
                  <a:pt x="0" y="1380846"/>
                  <a:pt x="0" y="1391905"/>
                </a:cubicBezTo>
                <a:cubicBezTo>
                  <a:pt x="0" y="1395592"/>
                  <a:pt x="0" y="1403060"/>
                  <a:pt x="0" y="1406746"/>
                </a:cubicBezTo>
                <a:cubicBezTo>
                  <a:pt x="0" y="1414119"/>
                  <a:pt x="0" y="1421492"/>
                  <a:pt x="0" y="1428865"/>
                </a:cubicBezTo>
                <a:cubicBezTo>
                  <a:pt x="0" y="1439925"/>
                  <a:pt x="0" y="1450985"/>
                  <a:pt x="0" y="1462139"/>
                </a:cubicBezTo>
                <a:cubicBezTo>
                  <a:pt x="0" y="1469512"/>
                  <a:pt x="0" y="1473198"/>
                  <a:pt x="0" y="1480571"/>
                </a:cubicBezTo>
                <a:cubicBezTo>
                  <a:pt x="0" y="1487944"/>
                  <a:pt x="0" y="1491631"/>
                  <a:pt x="3667" y="1499004"/>
                </a:cubicBezTo>
                <a:cubicBezTo>
                  <a:pt x="3667" y="1502691"/>
                  <a:pt x="3667" y="1510064"/>
                  <a:pt x="7334" y="1513750"/>
                </a:cubicBezTo>
                <a:cubicBezTo>
                  <a:pt x="7334" y="1521218"/>
                  <a:pt x="11109" y="1524904"/>
                  <a:pt x="11109" y="1532277"/>
                </a:cubicBezTo>
                <a:cubicBezTo>
                  <a:pt x="11109" y="1535964"/>
                  <a:pt x="11109" y="1539651"/>
                  <a:pt x="14776" y="1539651"/>
                </a:cubicBezTo>
                <a:cubicBezTo>
                  <a:pt x="14776" y="1550710"/>
                  <a:pt x="18444" y="1561770"/>
                  <a:pt x="18444" y="1569143"/>
                </a:cubicBezTo>
                <a:cubicBezTo>
                  <a:pt x="22111" y="1583984"/>
                  <a:pt x="25886" y="1598730"/>
                  <a:pt x="33220" y="1613476"/>
                </a:cubicBezTo>
                <a:cubicBezTo>
                  <a:pt x="36887" y="1620849"/>
                  <a:pt x="40555" y="1624535"/>
                  <a:pt x="40555" y="1631909"/>
                </a:cubicBezTo>
                <a:cubicBezTo>
                  <a:pt x="44330" y="1639282"/>
                  <a:pt x="47997" y="1642968"/>
                  <a:pt x="51664" y="1650436"/>
                </a:cubicBezTo>
                <a:cubicBezTo>
                  <a:pt x="55331" y="1654122"/>
                  <a:pt x="59106" y="1657809"/>
                  <a:pt x="62773" y="1661495"/>
                </a:cubicBezTo>
                <a:cubicBezTo>
                  <a:pt x="62773" y="1661495"/>
                  <a:pt x="66441" y="1661495"/>
                  <a:pt x="66441" y="1661495"/>
                </a:cubicBezTo>
                <a:cubicBezTo>
                  <a:pt x="66441" y="1665182"/>
                  <a:pt x="66441" y="1665182"/>
                  <a:pt x="66441" y="1668868"/>
                </a:cubicBezTo>
                <a:cubicBezTo>
                  <a:pt x="66441" y="1672555"/>
                  <a:pt x="66441" y="1672555"/>
                  <a:pt x="66441" y="1676242"/>
                </a:cubicBezTo>
                <a:cubicBezTo>
                  <a:pt x="66441" y="1676242"/>
                  <a:pt x="66441" y="1676242"/>
                  <a:pt x="66441" y="1679928"/>
                </a:cubicBezTo>
                <a:cubicBezTo>
                  <a:pt x="66441" y="1679928"/>
                  <a:pt x="66441" y="1679928"/>
                  <a:pt x="70108" y="1679928"/>
                </a:cubicBezTo>
                <a:cubicBezTo>
                  <a:pt x="70108" y="1679928"/>
                  <a:pt x="70108" y="1679928"/>
                  <a:pt x="70108" y="1679928"/>
                </a:cubicBezTo>
                <a:cubicBezTo>
                  <a:pt x="70108" y="1679928"/>
                  <a:pt x="73883" y="1679928"/>
                  <a:pt x="70108" y="1676242"/>
                </a:cubicBezTo>
                <a:cubicBezTo>
                  <a:pt x="70108" y="1676242"/>
                  <a:pt x="70108" y="1676242"/>
                  <a:pt x="70108" y="1676242"/>
                </a:cubicBezTo>
                <a:cubicBezTo>
                  <a:pt x="70108" y="1676242"/>
                  <a:pt x="70108" y="1676242"/>
                  <a:pt x="70108" y="1676242"/>
                </a:cubicBezTo>
                <a:cubicBezTo>
                  <a:pt x="70108" y="1676242"/>
                  <a:pt x="70108" y="1676242"/>
                  <a:pt x="70108" y="1676242"/>
                </a:cubicBezTo>
                <a:cubicBezTo>
                  <a:pt x="70108" y="1676242"/>
                  <a:pt x="70108" y="1676242"/>
                  <a:pt x="70108" y="1672555"/>
                </a:cubicBezTo>
                <a:cubicBezTo>
                  <a:pt x="73883" y="1668868"/>
                  <a:pt x="77550" y="1661495"/>
                  <a:pt x="77550" y="1657809"/>
                </a:cubicBezTo>
                <a:cubicBezTo>
                  <a:pt x="81217" y="1654122"/>
                  <a:pt x="81217" y="1650436"/>
                  <a:pt x="84884" y="1646749"/>
                </a:cubicBezTo>
                <a:cubicBezTo>
                  <a:pt x="88552" y="1639282"/>
                  <a:pt x="92327" y="1635595"/>
                  <a:pt x="95994" y="1628222"/>
                </a:cubicBezTo>
                <a:cubicBezTo>
                  <a:pt x="99661" y="1620849"/>
                  <a:pt x="103328" y="1613476"/>
                  <a:pt x="107103" y="1609789"/>
                </a:cubicBezTo>
                <a:cubicBezTo>
                  <a:pt x="110770" y="1606103"/>
                  <a:pt x="110770" y="1602416"/>
                  <a:pt x="114438" y="1598730"/>
                </a:cubicBezTo>
                <a:cubicBezTo>
                  <a:pt x="118105" y="1591357"/>
                  <a:pt x="125547" y="1583984"/>
                  <a:pt x="129214" y="1576516"/>
                </a:cubicBezTo>
                <a:cubicBezTo>
                  <a:pt x="140324" y="1561770"/>
                  <a:pt x="151325" y="1550710"/>
                  <a:pt x="162435" y="1535964"/>
                </a:cubicBezTo>
                <a:cubicBezTo>
                  <a:pt x="173544" y="1524904"/>
                  <a:pt x="184654" y="1510064"/>
                  <a:pt x="195655" y="1499004"/>
                </a:cubicBezTo>
                <a:cubicBezTo>
                  <a:pt x="199322" y="1495318"/>
                  <a:pt x="203097" y="1491631"/>
                  <a:pt x="206765" y="1484258"/>
                </a:cubicBezTo>
                <a:cubicBezTo>
                  <a:pt x="210432" y="1476885"/>
                  <a:pt x="217874" y="1473198"/>
                  <a:pt x="221541" y="1465825"/>
                </a:cubicBezTo>
                <a:cubicBezTo>
                  <a:pt x="232651" y="1454671"/>
                  <a:pt x="243652" y="1443611"/>
                  <a:pt x="254762" y="1436238"/>
                </a:cubicBezTo>
                <a:cubicBezTo>
                  <a:pt x="276873" y="1417806"/>
                  <a:pt x="295424" y="1399373"/>
                  <a:pt x="317535" y="1380846"/>
                </a:cubicBezTo>
                <a:cubicBezTo>
                  <a:pt x="328645" y="1369786"/>
                  <a:pt x="339646" y="1362413"/>
                  <a:pt x="350756" y="1355040"/>
                </a:cubicBezTo>
                <a:cubicBezTo>
                  <a:pt x="358090" y="1347667"/>
                  <a:pt x="369199" y="1340294"/>
                  <a:pt x="376642" y="1336607"/>
                </a:cubicBezTo>
                <a:cubicBezTo>
                  <a:pt x="387643" y="1329140"/>
                  <a:pt x="398753" y="1318080"/>
                  <a:pt x="413529" y="1310707"/>
                </a:cubicBezTo>
                <a:cubicBezTo>
                  <a:pt x="424639" y="1299647"/>
                  <a:pt x="439415" y="1292274"/>
                  <a:pt x="450417" y="1281215"/>
                </a:cubicBezTo>
                <a:cubicBezTo>
                  <a:pt x="461526" y="1273841"/>
                  <a:pt x="476303" y="1266374"/>
                  <a:pt x="487412" y="1255314"/>
                </a:cubicBezTo>
                <a:cubicBezTo>
                  <a:pt x="498414" y="1247941"/>
                  <a:pt x="513191" y="1240568"/>
                  <a:pt x="524300" y="1233195"/>
                </a:cubicBezTo>
                <a:cubicBezTo>
                  <a:pt x="531634" y="1229508"/>
                  <a:pt x="539077" y="1225822"/>
                  <a:pt x="546411" y="1218449"/>
                </a:cubicBezTo>
                <a:cubicBezTo>
                  <a:pt x="553853" y="1214762"/>
                  <a:pt x="561188" y="1211076"/>
                  <a:pt x="568630" y="1207389"/>
                </a:cubicBezTo>
                <a:cubicBezTo>
                  <a:pt x="579631" y="1199922"/>
                  <a:pt x="590741" y="1192548"/>
                  <a:pt x="605518" y="1188862"/>
                </a:cubicBezTo>
                <a:cubicBezTo>
                  <a:pt x="631404" y="1174116"/>
                  <a:pt x="660849" y="1159370"/>
                  <a:pt x="686735" y="1148310"/>
                </a:cubicBezTo>
                <a:cubicBezTo>
                  <a:pt x="708846" y="1137156"/>
                  <a:pt x="727398" y="1129783"/>
                  <a:pt x="749509" y="1118723"/>
                </a:cubicBezTo>
                <a:cubicBezTo>
                  <a:pt x="775395" y="1107664"/>
                  <a:pt x="804840" y="1096604"/>
                  <a:pt x="830726" y="1089231"/>
                </a:cubicBezTo>
                <a:cubicBezTo>
                  <a:pt x="845503" y="1085544"/>
                  <a:pt x="860279" y="1078077"/>
                  <a:pt x="875056" y="1074390"/>
                </a:cubicBezTo>
                <a:cubicBezTo>
                  <a:pt x="889833" y="1070704"/>
                  <a:pt x="904609" y="1067017"/>
                  <a:pt x="923053" y="1063331"/>
                </a:cubicBezTo>
                <a:cubicBezTo>
                  <a:pt x="948831" y="1055957"/>
                  <a:pt x="974717" y="1052271"/>
                  <a:pt x="1000603" y="1044898"/>
                </a:cubicBezTo>
                <a:cubicBezTo>
                  <a:pt x="1026381" y="1037525"/>
                  <a:pt x="1048600" y="1037525"/>
                  <a:pt x="1074379" y="1033838"/>
                </a:cubicBezTo>
                <a:cubicBezTo>
                  <a:pt x="1103932" y="1030152"/>
                  <a:pt x="1133485" y="1026465"/>
                  <a:pt x="1163038" y="1022779"/>
                </a:cubicBezTo>
                <a:cubicBezTo>
                  <a:pt x="1192591" y="1019092"/>
                  <a:pt x="1222145" y="1015311"/>
                  <a:pt x="1251590" y="1011624"/>
                </a:cubicBezTo>
                <a:cubicBezTo>
                  <a:pt x="1270142" y="1007938"/>
                  <a:pt x="1284810" y="1007938"/>
                  <a:pt x="1303362" y="1004251"/>
                </a:cubicBezTo>
                <a:cubicBezTo>
                  <a:pt x="1314364" y="1004251"/>
                  <a:pt x="1325473" y="1000565"/>
                  <a:pt x="1336583" y="1000565"/>
                </a:cubicBezTo>
                <a:cubicBezTo>
                  <a:pt x="1329140" y="1004251"/>
                  <a:pt x="1318139" y="1007938"/>
                  <a:pt x="1310697" y="1011624"/>
                </a:cubicBezTo>
                <a:cubicBezTo>
                  <a:pt x="1299587" y="1015311"/>
                  <a:pt x="1284918" y="1022779"/>
                  <a:pt x="1273809" y="1026465"/>
                </a:cubicBezTo>
                <a:cubicBezTo>
                  <a:pt x="1259032" y="1030152"/>
                  <a:pt x="1247923" y="1033838"/>
                  <a:pt x="1233146" y="1037525"/>
                </a:cubicBezTo>
                <a:cubicBezTo>
                  <a:pt x="1207368" y="1044898"/>
                  <a:pt x="1177815" y="1052271"/>
                  <a:pt x="1151929" y="1063331"/>
                </a:cubicBezTo>
                <a:cubicBezTo>
                  <a:pt x="1137152" y="1067017"/>
                  <a:pt x="1126151" y="1070704"/>
                  <a:pt x="1111374" y="1078077"/>
                </a:cubicBezTo>
                <a:cubicBezTo>
                  <a:pt x="1096597" y="1081858"/>
                  <a:pt x="1081821" y="1089231"/>
                  <a:pt x="1070711" y="1096604"/>
                </a:cubicBezTo>
                <a:cubicBezTo>
                  <a:pt x="1041158" y="1107664"/>
                  <a:pt x="1015380" y="1118723"/>
                  <a:pt x="989494" y="1129783"/>
                </a:cubicBezTo>
                <a:cubicBezTo>
                  <a:pt x="963608" y="1140842"/>
                  <a:pt x="934162" y="1155683"/>
                  <a:pt x="908276" y="1166743"/>
                </a:cubicBezTo>
                <a:cubicBezTo>
                  <a:pt x="882390" y="1177802"/>
                  <a:pt x="856612" y="1188862"/>
                  <a:pt x="834393" y="1203703"/>
                </a:cubicBezTo>
                <a:cubicBezTo>
                  <a:pt x="823392" y="1211076"/>
                  <a:pt x="808615" y="1218449"/>
                  <a:pt x="797506" y="1225822"/>
                </a:cubicBezTo>
                <a:cubicBezTo>
                  <a:pt x="786396" y="1233195"/>
                  <a:pt x="771620" y="1240568"/>
                  <a:pt x="760618" y="1251628"/>
                </a:cubicBezTo>
                <a:cubicBezTo>
                  <a:pt x="749509" y="1259001"/>
                  <a:pt x="738399" y="1266468"/>
                  <a:pt x="727398" y="1273841"/>
                </a:cubicBezTo>
                <a:cubicBezTo>
                  <a:pt x="719955" y="1277528"/>
                  <a:pt x="716288" y="1281215"/>
                  <a:pt x="708846" y="1284901"/>
                </a:cubicBezTo>
                <a:cubicBezTo>
                  <a:pt x="701512" y="1292274"/>
                  <a:pt x="694177" y="1295961"/>
                  <a:pt x="686735" y="1303334"/>
                </a:cubicBezTo>
                <a:cubicBezTo>
                  <a:pt x="679401" y="1307020"/>
                  <a:pt x="675626" y="1314393"/>
                  <a:pt x="668291" y="1318080"/>
                </a:cubicBezTo>
                <a:cubicBezTo>
                  <a:pt x="660849" y="1321767"/>
                  <a:pt x="657182" y="1329234"/>
                  <a:pt x="653515" y="1332921"/>
                </a:cubicBezTo>
                <a:cubicBezTo>
                  <a:pt x="642405" y="1343980"/>
                  <a:pt x="631404" y="1351353"/>
                  <a:pt x="620294" y="1362413"/>
                </a:cubicBezTo>
                <a:cubicBezTo>
                  <a:pt x="609185" y="1373473"/>
                  <a:pt x="598183" y="1384532"/>
                  <a:pt x="590741" y="1392000"/>
                </a:cubicBezTo>
                <a:cubicBezTo>
                  <a:pt x="579631" y="1403060"/>
                  <a:pt x="572297" y="1410433"/>
                  <a:pt x="564855" y="1421492"/>
                </a:cubicBezTo>
                <a:cubicBezTo>
                  <a:pt x="561188" y="1428865"/>
                  <a:pt x="553853" y="1432552"/>
                  <a:pt x="550078" y="1439925"/>
                </a:cubicBezTo>
                <a:cubicBezTo>
                  <a:pt x="546411" y="1447298"/>
                  <a:pt x="539077" y="1454766"/>
                  <a:pt x="535409" y="1462139"/>
                </a:cubicBezTo>
                <a:cubicBezTo>
                  <a:pt x="527967" y="1473198"/>
                  <a:pt x="520633" y="1480571"/>
                  <a:pt x="513191" y="1491631"/>
                </a:cubicBezTo>
                <a:cubicBezTo>
                  <a:pt x="505856" y="1502691"/>
                  <a:pt x="494747" y="1513750"/>
                  <a:pt x="487412" y="1528591"/>
                </a:cubicBezTo>
                <a:cubicBezTo>
                  <a:pt x="476303" y="1543337"/>
                  <a:pt x="468861" y="1558083"/>
                  <a:pt x="457859" y="1572829"/>
                </a:cubicBezTo>
                <a:cubicBezTo>
                  <a:pt x="454084" y="1576516"/>
                  <a:pt x="454084" y="1580297"/>
                  <a:pt x="450417" y="1583984"/>
                </a:cubicBezTo>
                <a:cubicBezTo>
                  <a:pt x="446750" y="1591357"/>
                  <a:pt x="439415" y="1602416"/>
                  <a:pt x="435640" y="1609789"/>
                </a:cubicBezTo>
                <a:cubicBezTo>
                  <a:pt x="428306" y="1620849"/>
                  <a:pt x="424639" y="1631909"/>
                  <a:pt x="417197" y="1643063"/>
                </a:cubicBezTo>
                <a:cubicBezTo>
                  <a:pt x="402420" y="1668868"/>
                  <a:pt x="387643" y="1698361"/>
                  <a:pt x="372867" y="1727948"/>
                </a:cubicBezTo>
                <a:cubicBezTo>
                  <a:pt x="369199" y="1731634"/>
                  <a:pt x="369199" y="1739007"/>
                  <a:pt x="365532" y="1742694"/>
                </a:cubicBezTo>
                <a:cubicBezTo>
                  <a:pt x="361865" y="1750067"/>
                  <a:pt x="358198" y="1757440"/>
                  <a:pt x="354423" y="1768594"/>
                </a:cubicBezTo>
                <a:cubicBezTo>
                  <a:pt x="350756" y="1775967"/>
                  <a:pt x="347088" y="1783340"/>
                  <a:pt x="343421" y="1794400"/>
                </a:cubicBezTo>
                <a:cubicBezTo>
                  <a:pt x="339646" y="1801773"/>
                  <a:pt x="339646" y="1805460"/>
                  <a:pt x="335979" y="1812833"/>
                </a:cubicBezTo>
                <a:cubicBezTo>
                  <a:pt x="332312" y="1820206"/>
                  <a:pt x="332312" y="1823892"/>
                  <a:pt x="332312" y="1831360"/>
                </a:cubicBezTo>
                <a:cubicBezTo>
                  <a:pt x="332312" y="1835046"/>
                  <a:pt x="328645" y="1842419"/>
                  <a:pt x="328645" y="1846106"/>
                </a:cubicBezTo>
                <a:cubicBezTo>
                  <a:pt x="328645" y="1849793"/>
                  <a:pt x="328645" y="1849793"/>
                  <a:pt x="328645" y="1853479"/>
                </a:cubicBezTo>
                <a:cubicBezTo>
                  <a:pt x="328645" y="1857166"/>
                  <a:pt x="328645" y="1860852"/>
                  <a:pt x="324870" y="1868225"/>
                </a:cubicBezTo>
                <a:cubicBezTo>
                  <a:pt x="324870" y="1871912"/>
                  <a:pt x="324870" y="1875598"/>
                  <a:pt x="321202" y="1882971"/>
                </a:cubicBezTo>
                <a:cubicBezTo>
                  <a:pt x="321202" y="1890439"/>
                  <a:pt x="321202" y="1897812"/>
                  <a:pt x="317535" y="1905185"/>
                </a:cubicBezTo>
                <a:cubicBezTo>
                  <a:pt x="317535" y="1912558"/>
                  <a:pt x="317535" y="1919931"/>
                  <a:pt x="317535" y="1930991"/>
                </a:cubicBezTo>
                <a:cubicBezTo>
                  <a:pt x="317535" y="1938364"/>
                  <a:pt x="317535" y="1945737"/>
                  <a:pt x="317535" y="1953205"/>
                </a:cubicBezTo>
                <a:cubicBezTo>
                  <a:pt x="317535" y="1956891"/>
                  <a:pt x="317535" y="1960578"/>
                  <a:pt x="317535" y="1960578"/>
                </a:cubicBezTo>
                <a:cubicBezTo>
                  <a:pt x="317535" y="1967951"/>
                  <a:pt x="317535" y="1971637"/>
                  <a:pt x="321202" y="1979010"/>
                </a:cubicBezTo>
                <a:cubicBezTo>
                  <a:pt x="321202" y="1982697"/>
                  <a:pt x="321202" y="1982697"/>
                  <a:pt x="321202" y="1986384"/>
                </a:cubicBezTo>
                <a:cubicBezTo>
                  <a:pt x="321202" y="1990070"/>
                  <a:pt x="324870" y="1993757"/>
                  <a:pt x="324870" y="1997443"/>
                </a:cubicBezTo>
                <a:cubicBezTo>
                  <a:pt x="328645" y="2001130"/>
                  <a:pt x="328645" y="2004816"/>
                  <a:pt x="332312" y="2012284"/>
                </a:cubicBezTo>
                <a:cubicBezTo>
                  <a:pt x="332312" y="2012284"/>
                  <a:pt x="335979" y="2015970"/>
                  <a:pt x="335979" y="2015970"/>
                </a:cubicBezTo>
                <a:cubicBezTo>
                  <a:pt x="335979" y="2015970"/>
                  <a:pt x="335979" y="2019657"/>
                  <a:pt x="335979" y="2019657"/>
                </a:cubicBezTo>
                <a:cubicBezTo>
                  <a:pt x="335979" y="2027030"/>
                  <a:pt x="343421" y="2038090"/>
                  <a:pt x="350756" y="2038090"/>
                </a:cubicBezTo>
                <a:cubicBezTo>
                  <a:pt x="354423" y="2038090"/>
                  <a:pt x="358090" y="2041776"/>
                  <a:pt x="361865" y="2041776"/>
                </a:cubicBezTo>
                <a:cubicBezTo>
                  <a:pt x="365532" y="2041776"/>
                  <a:pt x="365532" y="2041776"/>
                  <a:pt x="369199" y="2041776"/>
                </a:cubicBezTo>
                <a:cubicBezTo>
                  <a:pt x="376642" y="2041776"/>
                  <a:pt x="380309" y="2041776"/>
                  <a:pt x="387643" y="2041776"/>
                </a:cubicBezTo>
                <a:cubicBezTo>
                  <a:pt x="398753" y="2041776"/>
                  <a:pt x="406195" y="2041776"/>
                  <a:pt x="417197" y="2041776"/>
                </a:cubicBezTo>
                <a:cubicBezTo>
                  <a:pt x="435640" y="2041776"/>
                  <a:pt x="457859" y="2041776"/>
                  <a:pt x="476303" y="2041776"/>
                </a:cubicBezTo>
                <a:cubicBezTo>
                  <a:pt x="498414" y="2041776"/>
                  <a:pt x="516858" y="2041776"/>
                  <a:pt x="539077" y="2041776"/>
                </a:cubicBezTo>
                <a:cubicBezTo>
                  <a:pt x="561188" y="2041776"/>
                  <a:pt x="579631" y="2038090"/>
                  <a:pt x="601850" y="2038090"/>
                </a:cubicBezTo>
                <a:cubicBezTo>
                  <a:pt x="612852" y="2038090"/>
                  <a:pt x="620294" y="2038090"/>
                  <a:pt x="631404" y="2034403"/>
                </a:cubicBezTo>
                <a:cubicBezTo>
                  <a:pt x="635071" y="2034403"/>
                  <a:pt x="638738" y="2034403"/>
                  <a:pt x="642405" y="2034403"/>
                </a:cubicBezTo>
                <a:cubicBezTo>
                  <a:pt x="649847" y="2034403"/>
                  <a:pt x="657182" y="2034403"/>
                  <a:pt x="664624" y="2030717"/>
                </a:cubicBezTo>
                <a:cubicBezTo>
                  <a:pt x="668291" y="2030717"/>
                  <a:pt x="675626" y="2030717"/>
                  <a:pt x="679401" y="2027030"/>
                </a:cubicBezTo>
                <a:cubicBezTo>
                  <a:pt x="683068" y="2027030"/>
                  <a:pt x="690402" y="2027030"/>
                  <a:pt x="694177" y="2023343"/>
                </a:cubicBezTo>
                <a:cubicBezTo>
                  <a:pt x="705179" y="2019657"/>
                  <a:pt x="716288" y="2019657"/>
                  <a:pt x="723623" y="2015970"/>
                </a:cubicBezTo>
                <a:cubicBezTo>
                  <a:pt x="727398" y="2015970"/>
                  <a:pt x="731065" y="2012284"/>
                  <a:pt x="738399" y="2012284"/>
                </a:cubicBezTo>
                <a:cubicBezTo>
                  <a:pt x="745841" y="2012284"/>
                  <a:pt x="749509" y="2008597"/>
                  <a:pt x="756951" y="2008597"/>
                </a:cubicBezTo>
                <a:cubicBezTo>
                  <a:pt x="767952" y="2004816"/>
                  <a:pt x="775395" y="2004816"/>
                  <a:pt x="786396" y="2001130"/>
                </a:cubicBezTo>
                <a:cubicBezTo>
                  <a:pt x="804948" y="1997443"/>
                  <a:pt x="823392" y="1990070"/>
                  <a:pt x="841836" y="1986384"/>
                </a:cubicBezTo>
                <a:cubicBezTo>
                  <a:pt x="878723" y="1975324"/>
                  <a:pt x="915719" y="1964264"/>
                  <a:pt x="956273" y="1953205"/>
                </a:cubicBezTo>
                <a:cubicBezTo>
                  <a:pt x="993161" y="1942051"/>
                  <a:pt x="1033824" y="1927304"/>
                  <a:pt x="1070711" y="1912558"/>
                </a:cubicBezTo>
                <a:cubicBezTo>
                  <a:pt x="1081821" y="1908872"/>
                  <a:pt x="1092930" y="1905185"/>
                  <a:pt x="1103932" y="1897812"/>
                </a:cubicBezTo>
                <a:cubicBezTo>
                  <a:pt x="1115041" y="1894126"/>
                  <a:pt x="1126151" y="1886752"/>
                  <a:pt x="1137152" y="1882971"/>
                </a:cubicBezTo>
                <a:cubicBezTo>
                  <a:pt x="1144594" y="1879285"/>
                  <a:pt x="1155704" y="1875598"/>
                  <a:pt x="1163038" y="1871912"/>
                </a:cubicBezTo>
                <a:cubicBezTo>
                  <a:pt x="1170373" y="1868225"/>
                  <a:pt x="1177815" y="1864539"/>
                  <a:pt x="1185149" y="1860852"/>
                </a:cubicBezTo>
                <a:cubicBezTo>
                  <a:pt x="1196259" y="1857166"/>
                  <a:pt x="1207368" y="1849793"/>
                  <a:pt x="1218370" y="1846106"/>
                </a:cubicBezTo>
                <a:cubicBezTo>
                  <a:pt x="1229479" y="1842419"/>
                  <a:pt x="1236921" y="1835046"/>
                  <a:pt x="1247923" y="1831360"/>
                </a:cubicBezTo>
                <a:cubicBezTo>
                  <a:pt x="1266367" y="1823987"/>
                  <a:pt x="1281143" y="1812833"/>
                  <a:pt x="1295920" y="1801773"/>
                </a:cubicBezTo>
                <a:cubicBezTo>
                  <a:pt x="1307029" y="1798086"/>
                  <a:pt x="1314472" y="1790713"/>
                  <a:pt x="1325473" y="1783340"/>
                </a:cubicBezTo>
                <a:cubicBezTo>
                  <a:pt x="1332915" y="1779654"/>
                  <a:pt x="1340250" y="1775967"/>
                  <a:pt x="1343917" y="1772281"/>
                </a:cubicBezTo>
                <a:cubicBezTo>
                  <a:pt x="1362469" y="1761221"/>
                  <a:pt x="1380912" y="1750067"/>
                  <a:pt x="1399356" y="1735321"/>
                </a:cubicBezTo>
                <a:cubicBezTo>
                  <a:pt x="1406691" y="1731634"/>
                  <a:pt x="1414133" y="1724261"/>
                  <a:pt x="1421467" y="1720575"/>
                </a:cubicBezTo>
                <a:cubicBezTo>
                  <a:pt x="1425134" y="1720575"/>
                  <a:pt x="1425134" y="1716888"/>
                  <a:pt x="1428909" y="1716888"/>
                </a:cubicBezTo>
                <a:cubicBezTo>
                  <a:pt x="1428909" y="1716888"/>
                  <a:pt x="1428909" y="1716888"/>
                  <a:pt x="1428909" y="1716888"/>
                </a:cubicBezTo>
                <a:cubicBezTo>
                  <a:pt x="1436244" y="1713201"/>
                  <a:pt x="1439911" y="1713201"/>
                  <a:pt x="1447353" y="1709515"/>
                </a:cubicBezTo>
                <a:cubicBezTo>
                  <a:pt x="1451020" y="1705828"/>
                  <a:pt x="1454688" y="1705828"/>
                  <a:pt x="1462130" y="1702142"/>
                </a:cubicBezTo>
                <a:cubicBezTo>
                  <a:pt x="1469464" y="1698455"/>
                  <a:pt x="1476907" y="1694674"/>
                  <a:pt x="1484241" y="1690988"/>
                </a:cubicBezTo>
                <a:cubicBezTo>
                  <a:pt x="1499018" y="1683615"/>
                  <a:pt x="1513794" y="1676242"/>
                  <a:pt x="1528571" y="1665182"/>
                </a:cubicBezTo>
                <a:cubicBezTo>
                  <a:pt x="1543347" y="1657809"/>
                  <a:pt x="1558124" y="1646749"/>
                  <a:pt x="1572901" y="1635595"/>
                </a:cubicBezTo>
                <a:cubicBezTo>
                  <a:pt x="1587677" y="1624535"/>
                  <a:pt x="1602454" y="1617162"/>
                  <a:pt x="1617123" y="1606103"/>
                </a:cubicBezTo>
                <a:cubicBezTo>
                  <a:pt x="1624565" y="1602416"/>
                  <a:pt x="1631899" y="1595043"/>
                  <a:pt x="1639341" y="1591357"/>
                </a:cubicBezTo>
                <a:cubicBezTo>
                  <a:pt x="1646676" y="1583984"/>
                  <a:pt x="1654118" y="1580297"/>
                  <a:pt x="1661452" y="1572829"/>
                </a:cubicBezTo>
                <a:cubicBezTo>
                  <a:pt x="1668895" y="1569143"/>
                  <a:pt x="1672562" y="1561770"/>
                  <a:pt x="1679896" y="1558083"/>
                </a:cubicBezTo>
                <a:cubicBezTo>
                  <a:pt x="1687338" y="1554397"/>
                  <a:pt x="1694673" y="1547024"/>
                  <a:pt x="1698448" y="1543337"/>
                </a:cubicBezTo>
                <a:cubicBezTo>
                  <a:pt x="1713117" y="1532277"/>
                  <a:pt x="1727893" y="1521218"/>
                  <a:pt x="1742670" y="1510064"/>
                </a:cubicBezTo>
                <a:cubicBezTo>
                  <a:pt x="1757447" y="1499004"/>
                  <a:pt x="1768556" y="1487944"/>
                  <a:pt x="1783333" y="1473198"/>
                </a:cubicBezTo>
                <a:cubicBezTo>
                  <a:pt x="1794442" y="1462139"/>
                  <a:pt x="1809111" y="1450985"/>
                  <a:pt x="1820220" y="1436238"/>
                </a:cubicBezTo>
                <a:cubicBezTo>
                  <a:pt x="1834997" y="1425179"/>
                  <a:pt x="1849774" y="1414119"/>
                  <a:pt x="1860883" y="1399373"/>
                </a:cubicBezTo>
                <a:cubicBezTo>
                  <a:pt x="1875660" y="1388219"/>
                  <a:pt x="1886661" y="1373473"/>
                  <a:pt x="1897771" y="1362413"/>
                </a:cubicBezTo>
                <a:cubicBezTo>
                  <a:pt x="1908880" y="1347667"/>
                  <a:pt x="1919882" y="1336607"/>
                  <a:pt x="1934658" y="1321767"/>
                </a:cubicBezTo>
                <a:cubicBezTo>
                  <a:pt x="1953102" y="1303334"/>
                  <a:pt x="1971654" y="1284901"/>
                  <a:pt x="1986430" y="1266468"/>
                </a:cubicBezTo>
                <a:cubicBezTo>
                  <a:pt x="1993765" y="1255314"/>
                  <a:pt x="2004874" y="1244255"/>
                  <a:pt x="2012209" y="1233195"/>
                </a:cubicBezTo>
                <a:cubicBezTo>
                  <a:pt x="2019651" y="1222135"/>
                  <a:pt x="2026985" y="1214762"/>
                  <a:pt x="2034427" y="1203703"/>
                </a:cubicBezTo>
                <a:cubicBezTo>
                  <a:pt x="2045429" y="1192548"/>
                  <a:pt x="2052871" y="1177802"/>
                  <a:pt x="2063873" y="1166743"/>
                </a:cubicBezTo>
                <a:cubicBezTo>
                  <a:pt x="2071315" y="1159370"/>
                  <a:pt x="2078649" y="1148310"/>
                  <a:pt x="2082424" y="1140842"/>
                </a:cubicBezTo>
                <a:cubicBezTo>
                  <a:pt x="2089759" y="1133469"/>
                  <a:pt x="2093426" y="1126096"/>
                  <a:pt x="2097093" y="1118723"/>
                </a:cubicBezTo>
                <a:cubicBezTo>
                  <a:pt x="2100868" y="1111350"/>
                  <a:pt x="2108203" y="1103977"/>
                  <a:pt x="2111870" y="1096604"/>
                </a:cubicBezTo>
                <a:cubicBezTo>
                  <a:pt x="2115645" y="1089231"/>
                  <a:pt x="2119312" y="1081858"/>
                  <a:pt x="2126647" y="1074390"/>
                </a:cubicBezTo>
                <a:cubicBezTo>
                  <a:pt x="2134089" y="1059644"/>
                  <a:pt x="2145198" y="1044898"/>
                  <a:pt x="2156200" y="1030152"/>
                </a:cubicBezTo>
                <a:cubicBezTo>
                  <a:pt x="2167309" y="1015311"/>
                  <a:pt x="2174643" y="1000565"/>
                  <a:pt x="2185753" y="982132"/>
                </a:cubicBezTo>
                <a:cubicBezTo>
                  <a:pt x="2193195" y="967386"/>
                  <a:pt x="2200529" y="956326"/>
                  <a:pt x="2207864" y="941486"/>
                </a:cubicBezTo>
                <a:cubicBezTo>
                  <a:pt x="2211639" y="934113"/>
                  <a:pt x="2215306" y="930426"/>
                  <a:pt x="2215306" y="923053"/>
                </a:cubicBezTo>
                <a:cubicBezTo>
                  <a:pt x="2226415" y="900934"/>
                  <a:pt x="2233750" y="878720"/>
                  <a:pt x="2241192" y="856601"/>
                </a:cubicBezTo>
                <a:cubicBezTo>
                  <a:pt x="2244859" y="845541"/>
                  <a:pt x="2248527" y="834481"/>
                  <a:pt x="2252194" y="823327"/>
                </a:cubicBezTo>
                <a:cubicBezTo>
                  <a:pt x="2255861" y="812268"/>
                  <a:pt x="2259636" y="801208"/>
                  <a:pt x="2263303" y="790148"/>
                </a:cubicBezTo>
                <a:cubicBezTo>
                  <a:pt x="2270637" y="768029"/>
                  <a:pt x="2278080" y="745815"/>
                  <a:pt x="2285414" y="723696"/>
                </a:cubicBezTo>
                <a:cubicBezTo>
                  <a:pt x="2289189" y="716323"/>
                  <a:pt x="2289189" y="708950"/>
                  <a:pt x="2292857" y="701482"/>
                </a:cubicBezTo>
                <a:cubicBezTo>
                  <a:pt x="2296523" y="694109"/>
                  <a:pt x="2300191" y="683050"/>
                  <a:pt x="2300191" y="675677"/>
                </a:cubicBezTo>
                <a:cubicBezTo>
                  <a:pt x="2300191" y="675677"/>
                  <a:pt x="2300191" y="675677"/>
                  <a:pt x="2300191" y="671990"/>
                </a:cubicBezTo>
                <a:cubicBezTo>
                  <a:pt x="2300191" y="668303"/>
                  <a:pt x="2303858" y="664617"/>
                  <a:pt x="2303858" y="660930"/>
                </a:cubicBezTo>
                <a:cubicBezTo>
                  <a:pt x="2307633" y="649871"/>
                  <a:pt x="2311300" y="638717"/>
                  <a:pt x="2311300" y="627657"/>
                </a:cubicBezTo>
                <a:cubicBezTo>
                  <a:pt x="2314967" y="616597"/>
                  <a:pt x="2314967" y="601851"/>
                  <a:pt x="2318635" y="590792"/>
                </a:cubicBezTo>
                <a:cubicBezTo>
                  <a:pt x="2322409" y="568578"/>
                  <a:pt x="2322409" y="546459"/>
                  <a:pt x="2326077" y="520653"/>
                </a:cubicBezTo>
                <a:cubicBezTo>
                  <a:pt x="2326077" y="509499"/>
                  <a:pt x="2329744" y="498439"/>
                  <a:pt x="2329744" y="483693"/>
                </a:cubicBezTo>
                <a:cubicBezTo>
                  <a:pt x="2329744" y="472633"/>
                  <a:pt x="2329744" y="461574"/>
                  <a:pt x="2329744" y="450419"/>
                </a:cubicBezTo>
                <a:cubicBezTo>
                  <a:pt x="2329744" y="439360"/>
                  <a:pt x="2329744" y="428300"/>
                  <a:pt x="2329744" y="417241"/>
                </a:cubicBezTo>
                <a:cubicBezTo>
                  <a:pt x="2300191" y="402400"/>
                  <a:pt x="2300191" y="391340"/>
                  <a:pt x="2300191" y="380281"/>
                </a:cubicBezTo>
                <a:close/>
                <a:moveTo>
                  <a:pt x="2252194" y="347102"/>
                </a:moveTo>
                <a:cubicBezTo>
                  <a:pt x="2252194" y="347102"/>
                  <a:pt x="2252194" y="350788"/>
                  <a:pt x="2252194" y="347102"/>
                </a:cubicBezTo>
                <a:cubicBezTo>
                  <a:pt x="2248527" y="354475"/>
                  <a:pt x="2241192" y="361848"/>
                  <a:pt x="2237525" y="369221"/>
                </a:cubicBezTo>
                <a:cubicBezTo>
                  <a:pt x="2226415" y="383967"/>
                  <a:pt x="2218973" y="395027"/>
                  <a:pt x="2207972" y="409868"/>
                </a:cubicBezTo>
                <a:cubicBezTo>
                  <a:pt x="2196862" y="424614"/>
                  <a:pt x="2189420" y="435673"/>
                  <a:pt x="2182086" y="450419"/>
                </a:cubicBezTo>
                <a:cubicBezTo>
                  <a:pt x="2182086" y="454106"/>
                  <a:pt x="2178419" y="457793"/>
                  <a:pt x="2178419" y="461479"/>
                </a:cubicBezTo>
                <a:cubicBezTo>
                  <a:pt x="2178419" y="461479"/>
                  <a:pt x="2178419" y="461479"/>
                  <a:pt x="2178419" y="461479"/>
                </a:cubicBezTo>
                <a:cubicBezTo>
                  <a:pt x="2178419" y="454106"/>
                  <a:pt x="2178419" y="446733"/>
                  <a:pt x="2178419" y="439360"/>
                </a:cubicBezTo>
                <a:cubicBezTo>
                  <a:pt x="2178419" y="428300"/>
                  <a:pt x="2178419" y="417241"/>
                  <a:pt x="2174751" y="409868"/>
                </a:cubicBezTo>
                <a:cubicBezTo>
                  <a:pt x="2174751" y="398713"/>
                  <a:pt x="2170976" y="391340"/>
                  <a:pt x="2170976" y="380281"/>
                </a:cubicBezTo>
                <a:cubicBezTo>
                  <a:pt x="2170976" y="372908"/>
                  <a:pt x="2167309" y="365535"/>
                  <a:pt x="2167309" y="358161"/>
                </a:cubicBezTo>
                <a:cubicBezTo>
                  <a:pt x="2170976" y="354475"/>
                  <a:pt x="2174751" y="350788"/>
                  <a:pt x="2178419" y="347102"/>
                </a:cubicBezTo>
                <a:cubicBezTo>
                  <a:pt x="2189528" y="335948"/>
                  <a:pt x="2196862" y="321202"/>
                  <a:pt x="2204197" y="306455"/>
                </a:cubicBezTo>
                <a:cubicBezTo>
                  <a:pt x="2211639" y="295396"/>
                  <a:pt x="2222748" y="280650"/>
                  <a:pt x="2230083" y="269495"/>
                </a:cubicBezTo>
                <a:cubicBezTo>
                  <a:pt x="2233750" y="265809"/>
                  <a:pt x="2237525" y="258436"/>
                  <a:pt x="2241192" y="254749"/>
                </a:cubicBezTo>
                <a:cubicBezTo>
                  <a:pt x="2248527" y="284336"/>
                  <a:pt x="2252194" y="317515"/>
                  <a:pt x="2252194" y="347102"/>
                </a:cubicBezTo>
                <a:close/>
                <a:moveTo>
                  <a:pt x="2215306" y="132904"/>
                </a:moveTo>
                <a:cubicBezTo>
                  <a:pt x="2218973" y="140278"/>
                  <a:pt x="2222748" y="147651"/>
                  <a:pt x="2222748" y="155118"/>
                </a:cubicBezTo>
                <a:cubicBezTo>
                  <a:pt x="2226415" y="162491"/>
                  <a:pt x="2230083" y="169864"/>
                  <a:pt x="2230083" y="177237"/>
                </a:cubicBezTo>
                <a:cubicBezTo>
                  <a:pt x="2233750" y="184611"/>
                  <a:pt x="2233750" y="195670"/>
                  <a:pt x="2237417" y="203043"/>
                </a:cubicBezTo>
                <a:cubicBezTo>
                  <a:pt x="2237417" y="206730"/>
                  <a:pt x="2241192" y="210416"/>
                  <a:pt x="2241192" y="217884"/>
                </a:cubicBezTo>
                <a:cubicBezTo>
                  <a:pt x="2241192" y="217884"/>
                  <a:pt x="2241192" y="217884"/>
                  <a:pt x="2237417" y="221570"/>
                </a:cubicBezTo>
                <a:cubicBezTo>
                  <a:pt x="2233750" y="228944"/>
                  <a:pt x="2230083" y="232630"/>
                  <a:pt x="2226415" y="240003"/>
                </a:cubicBezTo>
                <a:cubicBezTo>
                  <a:pt x="2218973" y="251063"/>
                  <a:pt x="2207972" y="265809"/>
                  <a:pt x="2200529" y="276869"/>
                </a:cubicBezTo>
                <a:cubicBezTo>
                  <a:pt x="2196862" y="284336"/>
                  <a:pt x="2193195" y="288023"/>
                  <a:pt x="2185753" y="295396"/>
                </a:cubicBezTo>
                <a:cubicBezTo>
                  <a:pt x="2182086" y="302769"/>
                  <a:pt x="2178419" y="310142"/>
                  <a:pt x="2174751" y="313828"/>
                </a:cubicBezTo>
                <a:cubicBezTo>
                  <a:pt x="2170976" y="317515"/>
                  <a:pt x="2167309" y="324888"/>
                  <a:pt x="2167309" y="328575"/>
                </a:cubicBezTo>
                <a:cubicBezTo>
                  <a:pt x="2167309" y="324888"/>
                  <a:pt x="2167309" y="321202"/>
                  <a:pt x="2163642" y="317515"/>
                </a:cubicBezTo>
                <a:cubicBezTo>
                  <a:pt x="2163642" y="313828"/>
                  <a:pt x="2159975" y="306455"/>
                  <a:pt x="2159975" y="302769"/>
                </a:cubicBezTo>
                <a:cubicBezTo>
                  <a:pt x="2159975" y="299082"/>
                  <a:pt x="2159975" y="295396"/>
                  <a:pt x="2156200" y="291709"/>
                </a:cubicBezTo>
                <a:cubicBezTo>
                  <a:pt x="2152533" y="284336"/>
                  <a:pt x="2152533" y="280650"/>
                  <a:pt x="2148865" y="273182"/>
                </a:cubicBezTo>
                <a:cubicBezTo>
                  <a:pt x="2148865" y="269495"/>
                  <a:pt x="2145198" y="265809"/>
                  <a:pt x="2145198" y="262122"/>
                </a:cubicBezTo>
                <a:cubicBezTo>
                  <a:pt x="2141423" y="258436"/>
                  <a:pt x="2141423" y="251063"/>
                  <a:pt x="2137756" y="247376"/>
                </a:cubicBezTo>
                <a:cubicBezTo>
                  <a:pt x="2137756" y="243690"/>
                  <a:pt x="2137756" y="243690"/>
                  <a:pt x="2134089" y="240003"/>
                </a:cubicBezTo>
                <a:cubicBezTo>
                  <a:pt x="2134089" y="240003"/>
                  <a:pt x="2134089" y="243690"/>
                  <a:pt x="2137756" y="243690"/>
                </a:cubicBezTo>
                <a:cubicBezTo>
                  <a:pt x="2141423" y="247376"/>
                  <a:pt x="2148865" y="247376"/>
                  <a:pt x="2152533" y="243690"/>
                </a:cubicBezTo>
                <a:cubicBezTo>
                  <a:pt x="2152533" y="240003"/>
                  <a:pt x="2156200" y="240003"/>
                  <a:pt x="2156200" y="236317"/>
                </a:cubicBezTo>
                <a:cubicBezTo>
                  <a:pt x="2156200" y="236317"/>
                  <a:pt x="2156200" y="236317"/>
                  <a:pt x="2159975" y="232630"/>
                </a:cubicBezTo>
                <a:cubicBezTo>
                  <a:pt x="2159975" y="232630"/>
                  <a:pt x="2163642" y="228944"/>
                  <a:pt x="2163642" y="228944"/>
                </a:cubicBezTo>
                <a:cubicBezTo>
                  <a:pt x="2167309" y="225257"/>
                  <a:pt x="2167309" y="221570"/>
                  <a:pt x="2170976" y="217884"/>
                </a:cubicBezTo>
                <a:cubicBezTo>
                  <a:pt x="2174751" y="210416"/>
                  <a:pt x="2178419" y="203043"/>
                  <a:pt x="2182086" y="199357"/>
                </a:cubicBezTo>
                <a:cubicBezTo>
                  <a:pt x="2185753" y="191984"/>
                  <a:pt x="2189420" y="184611"/>
                  <a:pt x="2193195" y="180924"/>
                </a:cubicBezTo>
                <a:cubicBezTo>
                  <a:pt x="2196862" y="173551"/>
                  <a:pt x="2200529" y="166178"/>
                  <a:pt x="2204197" y="162491"/>
                </a:cubicBezTo>
                <a:cubicBezTo>
                  <a:pt x="2207972" y="147651"/>
                  <a:pt x="2211639" y="140278"/>
                  <a:pt x="2215306" y="132904"/>
                </a:cubicBezTo>
                <a:close/>
                <a:moveTo>
                  <a:pt x="2200529" y="103412"/>
                </a:moveTo>
                <a:cubicBezTo>
                  <a:pt x="2200529" y="103412"/>
                  <a:pt x="2200529" y="103412"/>
                  <a:pt x="2200529" y="103412"/>
                </a:cubicBezTo>
                <a:cubicBezTo>
                  <a:pt x="2200529" y="103412"/>
                  <a:pt x="2200529" y="103412"/>
                  <a:pt x="2200529" y="103412"/>
                </a:cubicBezTo>
                <a:cubicBezTo>
                  <a:pt x="2200529" y="103412"/>
                  <a:pt x="2200529" y="103412"/>
                  <a:pt x="2200529" y="103412"/>
                </a:cubicBezTo>
                <a:close/>
                <a:moveTo>
                  <a:pt x="2178419" y="29492"/>
                </a:moveTo>
                <a:cubicBezTo>
                  <a:pt x="2178419" y="29492"/>
                  <a:pt x="2178419" y="29492"/>
                  <a:pt x="2178419" y="29492"/>
                </a:cubicBezTo>
                <a:cubicBezTo>
                  <a:pt x="2178419" y="33273"/>
                  <a:pt x="2178419" y="33273"/>
                  <a:pt x="2178419" y="29492"/>
                </a:cubicBezTo>
                <a:cubicBezTo>
                  <a:pt x="2178419" y="29492"/>
                  <a:pt x="2178419" y="29492"/>
                  <a:pt x="2178419" y="29492"/>
                </a:cubicBezTo>
                <a:close/>
                <a:moveTo>
                  <a:pt x="2137756" y="125531"/>
                </a:moveTo>
                <a:cubicBezTo>
                  <a:pt x="2137756" y="125531"/>
                  <a:pt x="2137756" y="125531"/>
                  <a:pt x="2137756" y="125531"/>
                </a:cubicBezTo>
                <a:cubicBezTo>
                  <a:pt x="2145198" y="118158"/>
                  <a:pt x="2148865" y="110785"/>
                  <a:pt x="2152533" y="103412"/>
                </a:cubicBezTo>
                <a:cubicBezTo>
                  <a:pt x="2152533" y="99726"/>
                  <a:pt x="2156200" y="99726"/>
                  <a:pt x="2156200" y="96039"/>
                </a:cubicBezTo>
                <a:cubicBezTo>
                  <a:pt x="2159975" y="92353"/>
                  <a:pt x="2163642" y="84885"/>
                  <a:pt x="2167309" y="81198"/>
                </a:cubicBezTo>
                <a:cubicBezTo>
                  <a:pt x="2170976" y="77512"/>
                  <a:pt x="2174751" y="70139"/>
                  <a:pt x="2178419" y="66452"/>
                </a:cubicBezTo>
                <a:cubicBezTo>
                  <a:pt x="2178419" y="62766"/>
                  <a:pt x="2182086" y="59079"/>
                  <a:pt x="2182086" y="59079"/>
                </a:cubicBezTo>
                <a:cubicBezTo>
                  <a:pt x="2182086" y="62766"/>
                  <a:pt x="2185753" y="62766"/>
                  <a:pt x="2185753" y="66452"/>
                </a:cubicBezTo>
                <a:cubicBezTo>
                  <a:pt x="2185753" y="66452"/>
                  <a:pt x="2185753" y="66452"/>
                  <a:pt x="2185753" y="70139"/>
                </a:cubicBezTo>
                <a:cubicBezTo>
                  <a:pt x="2185753" y="77512"/>
                  <a:pt x="2189528" y="81198"/>
                  <a:pt x="2193195" y="88571"/>
                </a:cubicBezTo>
                <a:cubicBezTo>
                  <a:pt x="2193195" y="92258"/>
                  <a:pt x="2196862" y="99726"/>
                  <a:pt x="2196862" y="103412"/>
                </a:cubicBezTo>
                <a:cubicBezTo>
                  <a:pt x="2196862" y="107099"/>
                  <a:pt x="2193195" y="107099"/>
                  <a:pt x="2193195" y="110785"/>
                </a:cubicBezTo>
                <a:cubicBezTo>
                  <a:pt x="2189528" y="114472"/>
                  <a:pt x="2189528" y="118158"/>
                  <a:pt x="2185753" y="125531"/>
                </a:cubicBezTo>
                <a:cubicBezTo>
                  <a:pt x="2182086" y="132904"/>
                  <a:pt x="2178419" y="136591"/>
                  <a:pt x="2174751" y="143964"/>
                </a:cubicBezTo>
                <a:cubicBezTo>
                  <a:pt x="2167309" y="155118"/>
                  <a:pt x="2159975" y="169864"/>
                  <a:pt x="2152533" y="180924"/>
                </a:cubicBezTo>
                <a:cubicBezTo>
                  <a:pt x="2145198" y="191984"/>
                  <a:pt x="2141423" y="199357"/>
                  <a:pt x="2137756" y="210416"/>
                </a:cubicBezTo>
                <a:cubicBezTo>
                  <a:pt x="2134089" y="214103"/>
                  <a:pt x="2134089" y="217884"/>
                  <a:pt x="2130421" y="225257"/>
                </a:cubicBezTo>
                <a:cubicBezTo>
                  <a:pt x="2130421" y="225257"/>
                  <a:pt x="2130421" y="228944"/>
                  <a:pt x="2130421" y="228944"/>
                </a:cubicBezTo>
                <a:cubicBezTo>
                  <a:pt x="2130421" y="228944"/>
                  <a:pt x="2130421" y="228944"/>
                  <a:pt x="2130421" y="232630"/>
                </a:cubicBezTo>
                <a:cubicBezTo>
                  <a:pt x="2130421" y="232630"/>
                  <a:pt x="2130421" y="232630"/>
                  <a:pt x="2130421" y="232630"/>
                </a:cubicBezTo>
                <a:cubicBezTo>
                  <a:pt x="2130421" y="228944"/>
                  <a:pt x="2126754" y="225257"/>
                  <a:pt x="2126754" y="221570"/>
                </a:cubicBezTo>
                <a:cubicBezTo>
                  <a:pt x="2122979" y="217884"/>
                  <a:pt x="2122979" y="214103"/>
                  <a:pt x="2119312" y="206730"/>
                </a:cubicBezTo>
                <a:cubicBezTo>
                  <a:pt x="2115645" y="203043"/>
                  <a:pt x="2115645" y="199357"/>
                  <a:pt x="2111978" y="195670"/>
                </a:cubicBezTo>
                <a:cubicBezTo>
                  <a:pt x="2111978" y="191984"/>
                  <a:pt x="2108203" y="191984"/>
                  <a:pt x="2108203" y="188297"/>
                </a:cubicBezTo>
                <a:cubicBezTo>
                  <a:pt x="2108203" y="188297"/>
                  <a:pt x="2104535" y="184611"/>
                  <a:pt x="2104535" y="184611"/>
                </a:cubicBezTo>
                <a:cubicBezTo>
                  <a:pt x="2104535" y="184611"/>
                  <a:pt x="2104535" y="184611"/>
                  <a:pt x="2108203" y="180924"/>
                </a:cubicBezTo>
                <a:cubicBezTo>
                  <a:pt x="2115645" y="173551"/>
                  <a:pt x="2119312" y="162491"/>
                  <a:pt x="2126754" y="155118"/>
                </a:cubicBezTo>
                <a:cubicBezTo>
                  <a:pt x="2126754" y="143964"/>
                  <a:pt x="2130421" y="136591"/>
                  <a:pt x="2137756" y="125531"/>
                </a:cubicBezTo>
                <a:close/>
                <a:moveTo>
                  <a:pt x="2134089" y="228944"/>
                </a:moveTo>
                <a:cubicBezTo>
                  <a:pt x="2134089" y="228944"/>
                  <a:pt x="2134089" y="228944"/>
                  <a:pt x="2134089" y="228944"/>
                </a:cubicBezTo>
                <a:cubicBezTo>
                  <a:pt x="2134089" y="232630"/>
                  <a:pt x="2134089" y="232630"/>
                  <a:pt x="2134089" y="232630"/>
                </a:cubicBezTo>
                <a:cubicBezTo>
                  <a:pt x="2134089" y="232630"/>
                  <a:pt x="2134089" y="232630"/>
                  <a:pt x="2134089" y="228944"/>
                </a:cubicBezTo>
                <a:cubicBezTo>
                  <a:pt x="2134089" y="228944"/>
                  <a:pt x="2134089" y="228944"/>
                  <a:pt x="2134089" y="228944"/>
                </a:cubicBezTo>
                <a:close/>
                <a:moveTo>
                  <a:pt x="2026985" y="162491"/>
                </a:moveTo>
                <a:cubicBezTo>
                  <a:pt x="2026985" y="162491"/>
                  <a:pt x="2026985" y="158805"/>
                  <a:pt x="2030760" y="158805"/>
                </a:cubicBezTo>
                <a:cubicBezTo>
                  <a:pt x="2030760" y="155118"/>
                  <a:pt x="2034427" y="151337"/>
                  <a:pt x="2034427" y="147651"/>
                </a:cubicBezTo>
                <a:cubicBezTo>
                  <a:pt x="2034427" y="143964"/>
                  <a:pt x="2038095" y="140278"/>
                  <a:pt x="2038095" y="136591"/>
                </a:cubicBezTo>
                <a:cubicBezTo>
                  <a:pt x="2038095" y="136591"/>
                  <a:pt x="2038095" y="136591"/>
                  <a:pt x="2038095" y="132904"/>
                </a:cubicBezTo>
                <a:cubicBezTo>
                  <a:pt x="2041762" y="129218"/>
                  <a:pt x="2049204" y="125531"/>
                  <a:pt x="2052871" y="121845"/>
                </a:cubicBezTo>
                <a:cubicBezTo>
                  <a:pt x="2060205" y="114472"/>
                  <a:pt x="2071315" y="110785"/>
                  <a:pt x="2082424" y="103412"/>
                </a:cubicBezTo>
                <a:cubicBezTo>
                  <a:pt x="2093534" y="96039"/>
                  <a:pt x="2108203" y="88571"/>
                  <a:pt x="2119312" y="81198"/>
                </a:cubicBezTo>
                <a:cubicBezTo>
                  <a:pt x="2115645" y="88571"/>
                  <a:pt x="2108203" y="92353"/>
                  <a:pt x="2104535" y="99726"/>
                </a:cubicBezTo>
                <a:cubicBezTo>
                  <a:pt x="2097201" y="110785"/>
                  <a:pt x="2089759" y="118158"/>
                  <a:pt x="2082424" y="129218"/>
                </a:cubicBezTo>
                <a:cubicBezTo>
                  <a:pt x="2074982" y="136591"/>
                  <a:pt x="2071315" y="147651"/>
                  <a:pt x="2063981" y="158805"/>
                </a:cubicBezTo>
                <a:cubicBezTo>
                  <a:pt x="2063981" y="162491"/>
                  <a:pt x="2060205" y="162491"/>
                  <a:pt x="2060205" y="166178"/>
                </a:cubicBezTo>
                <a:cubicBezTo>
                  <a:pt x="2056538" y="166178"/>
                  <a:pt x="2052871" y="166178"/>
                  <a:pt x="2052871" y="169864"/>
                </a:cubicBezTo>
                <a:cubicBezTo>
                  <a:pt x="2049204" y="173551"/>
                  <a:pt x="2041762" y="177237"/>
                  <a:pt x="2038095" y="180924"/>
                </a:cubicBezTo>
                <a:cubicBezTo>
                  <a:pt x="2034427" y="184611"/>
                  <a:pt x="2030760" y="184611"/>
                  <a:pt x="2030760" y="188297"/>
                </a:cubicBezTo>
                <a:cubicBezTo>
                  <a:pt x="2026985" y="191984"/>
                  <a:pt x="2019651" y="195670"/>
                  <a:pt x="2015984" y="203043"/>
                </a:cubicBezTo>
                <a:cubicBezTo>
                  <a:pt x="2008541" y="210416"/>
                  <a:pt x="2004874" y="214103"/>
                  <a:pt x="1997540" y="221570"/>
                </a:cubicBezTo>
                <a:cubicBezTo>
                  <a:pt x="2001207" y="214103"/>
                  <a:pt x="2004874" y="206730"/>
                  <a:pt x="2008541" y="199357"/>
                </a:cubicBezTo>
                <a:cubicBezTo>
                  <a:pt x="2012209" y="191984"/>
                  <a:pt x="2015984" y="188297"/>
                  <a:pt x="2019651" y="180924"/>
                </a:cubicBezTo>
                <a:cubicBezTo>
                  <a:pt x="2023318" y="173551"/>
                  <a:pt x="2023318" y="169864"/>
                  <a:pt x="2026985" y="162491"/>
                </a:cubicBezTo>
                <a:cubicBezTo>
                  <a:pt x="2026985" y="166178"/>
                  <a:pt x="2026985" y="162491"/>
                  <a:pt x="2026985" y="162491"/>
                </a:cubicBezTo>
                <a:close/>
                <a:moveTo>
                  <a:pt x="1912547" y="228944"/>
                </a:moveTo>
                <a:cubicBezTo>
                  <a:pt x="1912547" y="225257"/>
                  <a:pt x="1916215" y="221570"/>
                  <a:pt x="1916215" y="217884"/>
                </a:cubicBezTo>
                <a:cubicBezTo>
                  <a:pt x="1916215" y="217884"/>
                  <a:pt x="1916215" y="214103"/>
                  <a:pt x="1916215" y="214103"/>
                </a:cubicBezTo>
                <a:cubicBezTo>
                  <a:pt x="1916215" y="214103"/>
                  <a:pt x="1916215" y="210416"/>
                  <a:pt x="1919989" y="210416"/>
                </a:cubicBezTo>
                <a:cubicBezTo>
                  <a:pt x="1919989" y="206730"/>
                  <a:pt x="1919989" y="206730"/>
                  <a:pt x="1923657" y="203043"/>
                </a:cubicBezTo>
                <a:cubicBezTo>
                  <a:pt x="1938433" y="195670"/>
                  <a:pt x="1949435" y="188297"/>
                  <a:pt x="1964211" y="180924"/>
                </a:cubicBezTo>
                <a:cubicBezTo>
                  <a:pt x="1975321" y="173551"/>
                  <a:pt x="1986430" y="169864"/>
                  <a:pt x="1993765" y="162491"/>
                </a:cubicBezTo>
                <a:cubicBezTo>
                  <a:pt x="2004874" y="155118"/>
                  <a:pt x="2012209" y="151337"/>
                  <a:pt x="2023318" y="143964"/>
                </a:cubicBezTo>
                <a:cubicBezTo>
                  <a:pt x="2019651" y="147651"/>
                  <a:pt x="2019651" y="147651"/>
                  <a:pt x="2015984" y="151337"/>
                </a:cubicBezTo>
                <a:cubicBezTo>
                  <a:pt x="2012209" y="155118"/>
                  <a:pt x="2004874" y="162491"/>
                  <a:pt x="2001207" y="166178"/>
                </a:cubicBezTo>
                <a:cubicBezTo>
                  <a:pt x="1990097" y="177237"/>
                  <a:pt x="1982763" y="188297"/>
                  <a:pt x="1975321" y="203043"/>
                </a:cubicBezTo>
                <a:cubicBezTo>
                  <a:pt x="1967987" y="214197"/>
                  <a:pt x="1960544" y="228944"/>
                  <a:pt x="1953210" y="240003"/>
                </a:cubicBezTo>
                <a:cubicBezTo>
                  <a:pt x="1949543" y="243690"/>
                  <a:pt x="1945768" y="251063"/>
                  <a:pt x="1945768" y="254749"/>
                </a:cubicBezTo>
                <a:cubicBezTo>
                  <a:pt x="1942101" y="258436"/>
                  <a:pt x="1942101" y="258436"/>
                  <a:pt x="1938433" y="262122"/>
                </a:cubicBezTo>
                <a:cubicBezTo>
                  <a:pt x="1934766" y="265809"/>
                  <a:pt x="1930991" y="269495"/>
                  <a:pt x="1927324" y="273182"/>
                </a:cubicBezTo>
                <a:cubicBezTo>
                  <a:pt x="1916215" y="280650"/>
                  <a:pt x="1908880" y="288023"/>
                  <a:pt x="1897771" y="295396"/>
                </a:cubicBezTo>
                <a:cubicBezTo>
                  <a:pt x="1890436" y="302769"/>
                  <a:pt x="1879327" y="306455"/>
                  <a:pt x="1871993" y="313828"/>
                </a:cubicBezTo>
                <a:cubicBezTo>
                  <a:pt x="1864550" y="317515"/>
                  <a:pt x="1857216" y="321202"/>
                  <a:pt x="1849774" y="328575"/>
                </a:cubicBezTo>
                <a:cubicBezTo>
                  <a:pt x="1853549" y="321202"/>
                  <a:pt x="1857216" y="317515"/>
                  <a:pt x="1860883" y="310142"/>
                </a:cubicBezTo>
                <a:cubicBezTo>
                  <a:pt x="1868217" y="295396"/>
                  <a:pt x="1879327" y="284336"/>
                  <a:pt x="1886769" y="269495"/>
                </a:cubicBezTo>
                <a:cubicBezTo>
                  <a:pt x="1897771" y="254749"/>
                  <a:pt x="1905213" y="243690"/>
                  <a:pt x="1912547" y="228944"/>
                </a:cubicBezTo>
                <a:close/>
                <a:moveTo>
                  <a:pt x="1812886" y="254749"/>
                </a:moveTo>
                <a:cubicBezTo>
                  <a:pt x="1823995" y="251063"/>
                  <a:pt x="1831330" y="247376"/>
                  <a:pt x="1842439" y="240003"/>
                </a:cubicBezTo>
                <a:cubicBezTo>
                  <a:pt x="1860883" y="232630"/>
                  <a:pt x="1879327" y="225257"/>
                  <a:pt x="1897771" y="214103"/>
                </a:cubicBezTo>
                <a:cubicBezTo>
                  <a:pt x="1897771" y="217789"/>
                  <a:pt x="1894103" y="217789"/>
                  <a:pt x="1894103" y="221570"/>
                </a:cubicBezTo>
                <a:cubicBezTo>
                  <a:pt x="1882994" y="232630"/>
                  <a:pt x="1871993" y="247376"/>
                  <a:pt x="1864550" y="262122"/>
                </a:cubicBezTo>
                <a:cubicBezTo>
                  <a:pt x="1857216" y="276869"/>
                  <a:pt x="1846106" y="288023"/>
                  <a:pt x="1838772" y="302769"/>
                </a:cubicBezTo>
                <a:cubicBezTo>
                  <a:pt x="1834997" y="310142"/>
                  <a:pt x="1831330" y="313828"/>
                  <a:pt x="1827663" y="321202"/>
                </a:cubicBezTo>
                <a:cubicBezTo>
                  <a:pt x="1823995" y="328575"/>
                  <a:pt x="1820220" y="335948"/>
                  <a:pt x="1816553" y="343321"/>
                </a:cubicBezTo>
                <a:cubicBezTo>
                  <a:pt x="1812886" y="347102"/>
                  <a:pt x="1809219" y="354475"/>
                  <a:pt x="1809219" y="358161"/>
                </a:cubicBezTo>
                <a:cubicBezTo>
                  <a:pt x="1794442" y="369221"/>
                  <a:pt x="1775998" y="376594"/>
                  <a:pt x="1761222" y="387654"/>
                </a:cubicBezTo>
                <a:cubicBezTo>
                  <a:pt x="1753779" y="391340"/>
                  <a:pt x="1746445" y="395027"/>
                  <a:pt x="1739003" y="402400"/>
                </a:cubicBezTo>
                <a:cubicBezTo>
                  <a:pt x="1735336" y="406181"/>
                  <a:pt x="1731668" y="406181"/>
                  <a:pt x="1728001" y="409868"/>
                </a:cubicBezTo>
                <a:cubicBezTo>
                  <a:pt x="1728001" y="406181"/>
                  <a:pt x="1731668" y="406181"/>
                  <a:pt x="1731668" y="402400"/>
                </a:cubicBezTo>
                <a:cubicBezTo>
                  <a:pt x="1739003" y="387654"/>
                  <a:pt x="1750112" y="372908"/>
                  <a:pt x="1757447" y="358161"/>
                </a:cubicBezTo>
                <a:cubicBezTo>
                  <a:pt x="1764889" y="343321"/>
                  <a:pt x="1775998" y="328575"/>
                  <a:pt x="1783333" y="317515"/>
                </a:cubicBezTo>
                <a:cubicBezTo>
                  <a:pt x="1787000" y="310142"/>
                  <a:pt x="1790667" y="306455"/>
                  <a:pt x="1798109" y="299082"/>
                </a:cubicBezTo>
                <a:cubicBezTo>
                  <a:pt x="1801777" y="291709"/>
                  <a:pt x="1805444" y="284336"/>
                  <a:pt x="1809219" y="276869"/>
                </a:cubicBezTo>
                <a:cubicBezTo>
                  <a:pt x="1809219" y="265809"/>
                  <a:pt x="1812886" y="258436"/>
                  <a:pt x="1812886" y="254749"/>
                </a:cubicBezTo>
                <a:close/>
                <a:moveTo>
                  <a:pt x="1709449" y="299082"/>
                </a:moveTo>
                <a:cubicBezTo>
                  <a:pt x="1731668" y="291709"/>
                  <a:pt x="1753779" y="280650"/>
                  <a:pt x="1779665" y="269495"/>
                </a:cubicBezTo>
                <a:cubicBezTo>
                  <a:pt x="1787000" y="265809"/>
                  <a:pt x="1794442" y="262122"/>
                  <a:pt x="1801777" y="258436"/>
                </a:cubicBezTo>
                <a:cubicBezTo>
                  <a:pt x="1801777" y="258436"/>
                  <a:pt x="1798109" y="262122"/>
                  <a:pt x="1798109" y="262122"/>
                </a:cubicBezTo>
                <a:cubicBezTo>
                  <a:pt x="1790775" y="265809"/>
                  <a:pt x="1787000" y="273182"/>
                  <a:pt x="1779665" y="276869"/>
                </a:cubicBezTo>
                <a:cubicBezTo>
                  <a:pt x="1772223" y="284336"/>
                  <a:pt x="1768556" y="288023"/>
                  <a:pt x="1761222" y="295396"/>
                </a:cubicBezTo>
                <a:cubicBezTo>
                  <a:pt x="1753779" y="302769"/>
                  <a:pt x="1750112" y="310142"/>
                  <a:pt x="1742778" y="317515"/>
                </a:cubicBezTo>
                <a:cubicBezTo>
                  <a:pt x="1731668" y="332261"/>
                  <a:pt x="1724226" y="343415"/>
                  <a:pt x="1716892" y="358161"/>
                </a:cubicBezTo>
                <a:cubicBezTo>
                  <a:pt x="1709449" y="372908"/>
                  <a:pt x="1702115" y="387654"/>
                  <a:pt x="1691006" y="398713"/>
                </a:cubicBezTo>
                <a:cubicBezTo>
                  <a:pt x="1691006" y="402400"/>
                  <a:pt x="1687338" y="402400"/>
                  <a:pt x="1687338" y="406181"/>
                </a:cubicBezTo>
                <a:cubicBezTo>
                  <a:pt x="1683671" y="409868"/>
                  <a:pt x="1683671" y="413554"/>
                  <a:pt x="1683671" y="417241"/>
                </a:cubicBezTo>
                <a:cubicBezTo>
                  <a:pt x="1676229" y="420927"/>
                  <a:pt x="1665227" y="424614"/>
                  <a:pt x="1657785" y="431987"/>
                </a:cubicBezTo>
                <a:cubicBezTo>
                  <a:pt x="1650451" y="435673"/>
                  <a:pt x="1643009" y="439360"/>
                  <a:pt x="1632007" y="443046"/>
                </a:cubicBezTo>
                <a:cubicBezTo>
                  <a:pt x="1624565" y="446733"/>
                  <a:pt x="1613563" y="450419"/>
                  <a:pt x="1606121" y="454106"/>
                </a:cubicBezTo>
                <a:cubicBezTo>
                  <a:pt x="1602454" y="454106"/>
                  <a:pt x="1598787" y="457793"/>
                  <a:pt x="1598787" y="457793"/>
                </a:cubicBezTo>
                <a:cubicBezTo>
                  <a:pt x="1602454" y="454106"/>
                  <a:pt x="1602454" y="450419"/>
                  <a:pt x="1606121" y="443046"/>
                </a:cubicBezTo>
                <a:cubicBezTo>
                  <a:pt x="1609788" y="435673"/>
                  <a:pt x="1613563" y="428300"/>
                  <a:pt x="1617230" y="424614"/>
                </a:cubicBezTo>
                <a:cubicBezTo>
                  <a:pt x="1620898" y="417241"/>
                  <a:pt x="1624565" y="409868"/>
                  <a:pt x="1628232" y="402400"/>
                </a:cubicBezTo>
                <a:cubicBezTo>
                  <a:pt x="1635674" y="387654"/>
                  <a:pt x="1643009" y="376594"/>
                  <a:pt x="1650451" y="361848"/>
                </a:cubicBezTo>
                <a:cubicBezTo>
                  <a:pt x="1654118" y="354475"/>
                  <a:pt x="1657785" y="347102"/>
                  <a:pt x="1661560" y="339634"/>
                </a:cubicBezTo>
                <a:cubicBezTo>
                  <a:pt x="1661560" y="335948"/>
                  <a:pt x="1665227" y="332261"/>
                  <a:pt x="1665227" y="328575"/>
                </a:cubicBezTo>
                <a:cubicBezTo>
                  <a:pt x="1665227" y="324888"/>
                  <a:pt x="1668895" y="321202"/>
                  <a:pt x="1672562" y="317515"/>
                </a:cubicBezTo>
                <a:cubicBezTo>
                  <a:pt x="1672562" y="317515"/>
                  <a:pt x="1672562" y="313828"/>
                  <a:pt x="1676229" y="313828"/>
                </a:cubicBezTo>
                <a:cubicBezTo>
                  <a:pt x="1676229" y="310142"/>
                  <a:pt x="1680004" y="310142"/>
                  <a:pt x="1680004" y="306455"/>
                </a:cubicBezTo>
                <a:cubicBezTo>
                  <a:pt x="1680004" y="306455"/>
                  <a:pt x="1680004" y="302769"/>
                  <a:pt x="1683671" y="302769"/>
                </a:cubicBezTo>
                <a:cubicBezTo>
                  <a:pt x="1683671" y="302769"/>
                  <a:pt x="1683671" y="302769"/>
                  <a:pt x="1683671" y="302769"/>
                </a:cubicBezTo>
                <a:cubicBezTo>
                  <a:pt x="1683671" y="302769"/>
                  <a:pt x="1683671" y="302769"/>
                  <a:pt x="1683671" y="302769"/>
                </a:cubicBezTo>
                <a:cubicBezTo>
                  <a:pt x="1683671" y="302769"/>
                  <a:pt x="1683671" y="302769"/>
                  <a:pt x="1683671" y="299082"/>
                </a:cubicBezTo>
                <a:cubicBezTo>
                  <a:pt x="1691006" y="306455"/>
                  <a:pt x="1698448" y="302769"/>
                  <a:pt x="1709449" y="299082"/>
                </a:cubicBezTo>
                <a:close/>
                <a:moveTo>
                  <a:pt x="1539680" y="369221"/>
                </a:moveTo>
                <a:cubicBezTo>
                  <a:pt x="1543347" y="361848"/>
                  <a:pt x="1543347" y="354475"/>
                  <a:pt x="1547015" y="350788"/>
                </a:cubicBezTo>
                <a:cubicBezTo>
                  <a:pt x="1558124" y="347102"/>
                  <a:pt x="1565458" y="347102"/>
                  <a:pt x="1576568" y="343415"/>
                </a:cubicBezTo>
                <a:cubicBezTo>
                  <a:pt x="1598679" y="335948"/>
                  <a:pt x="1620898" y="332261"/>
                  <a:pt x="1643009" y="324888"/>
                </a:cubicBezTo>
                <a:cubicBezTo>
                  <a:pt x="1654118" y="321202"/>
                  <a:pt x="1665227" y="317515"/>
                  <a:pt x="1676229" y="313828"/>
                </a:cubicBezTo>
                <a:cubicBezTo>
                  <a:pt x="1676229" y="317515"/>
                  <a:pt x="1672562" y="317515"/>
                  <a:pt x="1672562" y="317515"/>
                </a:cubicBezTo>
                <a:cubicBezTo>
                  <a:pt x="1672562" y="317515"/>
                  <a:pt x="1668895" y="321202"/>
                  <a:pt x="1668895" y="321202"/>
                </a:cubicBezTo>
                <a:cubicBezTo>
                  <a:pt x="1668895" y="321202"/>
                  <a:pt x="1665227" y="321202"/>
                  <a:pt x="1665227" y="324888"/>
                </a:cubicBezTo>
                <a:cubicBezTo>
                  <a:pt x="1665227" y="324888"/>
                  <a:pt x="1661452" y="328575"/>
                  <a:pt x="1661452" y="328575"/>
                </a:cubicBezTo>
                <a:cubicBezTo>
                  <a:pt x="1657785" y="332261"/>
                  <a:pt x="1654118" y="332261"/>
                  <a:pt x="1650451" y="335948"/>
                </a:cubicBezTo>
                <a:cubicBezTo>
                  <a:pt x="1646784" y="339634"/>
                  <a:pt x="1643009" y="339634"/>
                  <a:pt x="1643009" y="343415"/>
                </a:cubicBezTo>
                <a:cubicBezTo>
                  <a:pt x="1643009" y="343415"/>
                  <a:pt x="1639341" y="347102"/>
                  <a:pt x="1639341" y="347102"/>
                </a:cubicBezTo>
                <a:cubicBezTo>
                  <a:pt x="1639341" y="347102"/>
                  <a:pt x="1635674" y="350788"/>
                  <a:pt x="1635674" y="350788"/>
                </a:cubicBezTo>
                <a:cubicBezTo>
                  <a:pt x="1632007" y="354475"/>
                  <a:pt x="1628232" y="358161"/>
                  <a:pt x="1628232" y="361848"/>
                </a:cubicBezTo>
                <a:cubicBezTo>
                  <a:pt x="1624565" y="369221"/>
                  <a:pt x="1620898" y="376594"/>
                  <a:pt x="1613563" y="380281"/>
                </a:cubicBezTo>
                <a:cubicBezTo>
                  <a:pt x="1609788" y="387654"/>
                  <a:pt x="1606121" y="395027"/>
                  <a:pt x="1602454" y="398713"/>
                </a:cubicBezTo>
                <a:cubicBezTo>
                  <a:pt x="1595012" y="409868"/>
                  <a:pt x="1587677" y="424614"/>
                  <a:pt x="1580235" y="435673"/>
                </a:cubicBezTo>
                <a:cubicBezTo>
                  <a:pt x="1576568" y="443046"/>
                  <a:pt x="1572901" y="446733"/>
                  <a:pt x="1569233" y="454106"/>
                </a:cubicBezTo>
                <a:cubicBezTo>
                  <a:pt x="1569233" y="457793"/>
                  <a:pt x="1565458" y="457793"/>
                  <a:pt x="1565458" y="461479"/>
                </a:cubicBezTo>
                <a:cubicBezTo>
                  <a:pt x="1565458" y="461479"/>
                  <a:pt x="1561791" y="465166"/>
                  <a:pt x="1561791" y="465166"/>
                </a:cubicBezTo>
                <a:cubicBezTo>
                  <a:pt x="1561791" y="468947"/>
                  <a:pt x="1558124" y="468947"/>
                  <a:pt x="1558124" y="472633"/>
                </a:cubicBezTo>
                <a:cubicBezTo>
                  <a:pt x="1558124" y="472633"/>
                  <a:pt x="1558124" y="472633"/>
                  <a:pt x="1558124" y="472633"/>
                </a:cubicBezTo>
                <a:cubicBezTo>
                  <a:pt x="1543347" y="476320"/>
                  <a:pt x="1532238" y="483693"/>
                  <a:pt x="1517461" y="487379"/>
                </a:cubicBezTo>
                <a:cubicBezTo>
                  <a:pt x="1510127" y="491066"/>
                  <a:pt x="1499018" y="494752"/>
                  <a:pt x="1491683" y="494752"/>
                </a:cubicBezTo>
                <a:cubicBezTo>
                  <a:pt x="1484241" y="498439"/>
                  <a:pt x="1480574" y="498439"/>
                  <a:pt x="1473239" y="502126"/>
                </a:cubicBezTo>
                <a:cubicBezTo>
                  <a:pt x="1473239" y="498439"/>
                  <a:pt x="1476907" y="498439"/>
                  <a:pt x="1476907" y="494752"/>
                </a:cubicBezTo>
                <a:cubicBezTo>
                  <a:pt x="1484241" y="480006"/>
                  <a:pt x="1491683" y="465166"/>
                  <a:pt x="1499018" y="450419"/>
                </a:cubicBezTo>
                <a:cubicBezTo>
                  <a:pt x="1502793" y="443046"/>
                  <a:pt x="1506460" y="435673"/>
                  <a:pt x="1510127" y="428300"/>
                </a:cubicBezTo>
                <a:cubicBezTo>
                  <a:pt x="1513794" y="420927"/>
                  <a:pt x="1517461" y="413554"/>
                  <a:pt x="1521236" y="406181"/>
                </a:cubicBezTo>
                <a:cubicBezTo>
                  <a:pt x="1524904" y="398713"/>
                  <a:pt x="1528571" y="391340"/>
                  <a:pt x="1532238" y="383967"/>
                </a:cubicBezTo>
                <a:cubicBezTo>
                  <a:pt x="1532238" y="387654"/>
                  <a:pt x="1536013" y="380281"/>
                  <a:pt x="1539680" y="369221"/>
                </a:cubicBezTo>
                <a:close/>
                <a:moveTo>
                  <a:pt x="1432577" y="380281"/>
                </a:moveTo>
                <a:cubicBezTo>
                  <a:pt x="1432577" y="380281"/>
                  <a:pt x="1432577" y="376594"/>
                  <a:pt x="1432577" y="380281"/>
                </a:cubicBezTo>
                <a:cubicBezTo>
                  <a:pt x="1436244" y="376594"/>
                  <a:pt x="1440019" y="376594"/>
                  <a:pt x="1440019" y="376594"/>
                </a:cubicBezTo>
                <a:cubicBezTo>
                  <a:pt x="1462130" y="372908"/>
                  <a:pt x="1484241" y="365535"/>
                  <a:pt x="1506460" y="361848"/>
                </a:cubicBezTo>
                <a:cubicBezTo>
                  <a:pt x="1513794" y="361848"/>
                  <a:pt x="1521236" y="358161"/>
                  <a:pt x="1528571" y="358161"/>
                </a:cubicBezTo>
                <a:cubicBezTo>
                  <a:pt x="1524904" y="361848"/>
                  <a:pt x="1521236" y="369221"/>
                  <a:pt x="1513794" y="372908"/>
                </a:cubicBezTo>
                <a:cubicBezTo>
                  <a:pt x="1510127" y="376594"/>
                  <a:pt x="1506460" y="380281"/>
                  <a:pt x="1506460" y="383967"/>
                </a:cubicBezTo>
                <a:cubicBezTo>
                  <a:pt x="1502685" y="387654"/>
                  <a:pt x="1502685" y="391340"/>
                  <a:pt x="1499018" y="395027"/>
                </a:cubicBezTo>
                <a:cubicBezTo>
                  <a:pt x="1495350" y="402494"/>
                  <a:pt x="1491683" y="409868"/>
                  <a:pt x="1488016" y="417241"/>
                </a:cubicBezTo>
                <a:cubicBezTo>
                  <a:pt x="1469464" y="446733"/>
                  <a:pt x="1458463" y="476320"/>
                  <a:pt x="1440019" y="505812"/>
                </a:cubicBezTo>
                <a:cubicBezTo>
                  <a:pt x="1436244" y="509499"/>
                  <a:pt x="1432577" y="516872"/>
                  <a:pt x="1428909" y="520558"/>
                </a:cubicBezTo>
                <a:cubicBezTo>
                  <a:pt x="1428909" y="524245"/>
                  <a:pt x="1425242" y="524245"/>
                  <a:pt x="1425242" y="528026"/>
                </a:cubicBezTo>
                <a:cubicBezTo>
                  <a:pt x="1421467" y="528026"/>
                  <a:pt x="1417800" y="528026"/>
                  <a:pt x="1414133" y="531712"/>
                </a:cubicBezTo>
                <a:cubicBezTo>
                  <a:pt x="1410466" y="531712"/>
                  <a:pt x="1406691" y="531712"/>
                  <a:pt x="1406691" y="535399"/>
                </a:cubicBezTo>
                <a:cubicBezTo>
                  <a:pt x="1403023" y="535399"/>
                  <a:pt x="1395689" y="535399"/>
                  <a:pt x="1391914" y="539085"/>
                </a:cubicBezTo>
                <a:cubicBezTo>
                  <a:pt x="1380912" y="542772"/>
                  <a:pt x="1369803" y="542772"/>
                  <a:pt x="1358694" y="546459"/>
                </a:cubicBezTo>
                <a:cubicBezTo>
                  <a:pt x="1355026" y="546459"/>
                  <a:pt x="1355026" y="546459"/>
                  <a:pt x="1351359" y="546459"/>
                </a:cubicBezTo>
                <a:cubicBezTo>
                  <a:pt x="1355026" y="539085"/>
                  <a:pt x="1358694" y="535399"/>
                  <a:pt x="1362469" y="528026"/>
                </a:cubicBezTo>
                <a:cubicBezTo>
                  <a:pt x="1369803" y="513185"/>
                  <a:pt x="1377245" y="498439"/>
                  <a:pt x="1384580" y="483693"/>
                </a:cubicBezTo>
                <a:cubicBezTo>
                  <a:pt x="1388247" y="476320"/>
                  <a:pt x="1391914" y="468947"/>
                  <a:pt x="1395689" y="465260"/>
                </a:cubicBezTo>
                <a:cubicBezTo>
                  <a:pt x="1399356" y="457793"/>
                  <a:pt x="1403023" y="450419"/>
                  <a:pt x="1406691" y="443046"/>
                </a:cubicBezTo>
                <a:cubicBezTo>
                  <a:pt x="1410466" y="435673"/>
                  <a:pt x="1414133" y="431987"/>
                  <a:pt x="1417800" y="424614"/>
                </a:cubicBezTo>
                <a:cubicBezTo>
                  <a:pt x="1421467" y="417241"/>
                  <a:pt x="1425242" y="409868"/>
                  <a:pt x="1428909" y="398713"/>
                </a:cubicBezTo>
                <a:cubicBezTo>
                  <a:pt x="1428909" y="398713"/>
                  <a:pt x="1428909" y="398713"/>
                  <a:pt x="1428909" y="398713"/>
                </a:cubicBezTo>
                <a:cubicBezTo>
                  <a:pt x="1428909" y="398713"/>
                  <a:pt x="1428909" y="398713"/>
                  <a:pt x="1428909" y="398713"/>
                </a:cubicBezTo>
                <a:cubicBezTo>
                  <a:pt x="1428909" y="387654"/>
                  <a:pt x="1432577" y="383967"/>
                  <a:pt x="1432577" y="380281"/>
                </a:cubicBezTo>
                <a:close/>
                <a:moveTo>
                  <a:pt x="1332915" y="395027"/>
                </a:moveTo>
                <a:cubicBezTo>
                  <a:pt x="1332915" y="395027"/>
                  <a:pt x="1336583" y="395027"/>
                  <a:pt x="1332915" y="395027"/>
                </a:cubicBezTo>
                <a:cubicBezTo>
                  <a:pt x="1347692" y="391340"/>
                  <a:pt x="1358694" y="391340"/>
                  <a:pt x="1373470" y="387654"/>
                </a:cubicBezTo>
                <a:cubicBezTo>
                  <a:pt x="1391914" y="383967"/>
                  <a:pt x="1410466" y="380281"/>
                  <a:pt x="1425242" y="376594"/>
                </a:cubicBezTo>
                <a:cubicBezTo>
                  <a:pt x="1421467" y="380281"/>
                  <a:pt x="1421467" y="380281"/>
                  <a:pt x="1417800" y="383967"/>
                </a:cubicBezTo>
                <a:cubicBezTo>
                  <a:pt x="1410466" y="387654"/>
                  <a:pt x="1406691" y="395027"/>
                  <a:pt x="1399356" y="398713"/>
                </a:cubicBezTo>
                <a:cubicBezTo>
                  <a:pt x="1392022" y="406181"/>
                  <a:pt x="1388247" y="413554"/>
                  <a:pt x="1380912" y="420927"/>
                </a:cubicBezTo>
                <a:cubicBezTo>
                  <a:pt x="1377245" y="428300"/>
                  <a:pt x="1373470" y="431987"/>
                  <a:pt x="1369803" y="439360"/>
                </a:cubicBezTo>
                <a:cubicBezTo>
                  <a:pt x="1355026" y="465260"/>
                  <a:pt x="1344025" y="494752"/>
                  <a:pt x="1325473" y="520558"/>
                </a:cubicBezTo>
                <a:cubicBezTo>
                  <a:pt x="1321806" y="524245"/>
                  <a:pt x="1321806" y="524245"/>
                  <a:pt x="1318139" y="528026"/>
                </a:cubicBezTo>
                <a:cubicBezTo>
                  <a:pt x="1314472" y="531712"/>
                  <a:pt x="1314472" y="531712"/>
                  <a:pt x="1314472" y="535399"/>
                </a:cubicBezTo>
                <a:cubicBezTo>
                  <a:pt x="1314472" y="535399"/>
                  <a:pt x="1314472" y="535399"/>
                  <a:pt x="1314472" y="539085"/>
                </a:cubicBezTo>
                <a:cubicBezTo>
                  <a:pt x="1310697" y="539085"/>
                  <a:pt x="1303362" y="539085"/>
                  <a:pt x="1299695" y="539085"/>
                </a:cubicBezTo>
                <a:cubicBezTo>
                  <a:pt x="1281251" y="539085"/>
                  <a:pt x="1266475" y="542772"/>
                  <a:pt x="1248031" y="542772"/>
                </a:cubicBezTo>
                <a:cubicBezTo>
                  <a:pt x="1248031" y="542772"/>
                  <a:pt x="1251698" y="539085"/>
                  <a:pt x="1251698" y="539085"/>
                </a:cubicBezTo>
                <a:cubicBezTo>
                  <a:pt x="1255365" y="531712"/>
                  <a:pt x="1259032" y="524245"/>
                  <a:pt x="1262699" y="520558"/>
                </a:cubicBezTo>
                <a:cubicBezTo>
                  <a:pt x="1266475" y="513185"/>
                  <a:pt x="1270142" y="505812"/>
                  <a:pt x="1273809" y="498439"/>
                </a:cubicBezTo>
                <a:cubicBezTo>
                  <a:pt x="1277476" y="491066"/>
                  <a:pt x="1281251" y="483693"/>
                  <a:pt x="1284918" y="476320"/>
                </a:cubicBezTo>
                <a:cubicBezTo>
                  <a:pt x="1292253" y="461479"/>
                  <a:pt x="1299695" y="450419"/>
                  <a:pt x="1307029" y="435673"/>
                </a:cubicBezTo>
                <a:cubicBezTo>
                  <a:pt x="1310697" y="428300"/>
                  <a:pt x="1314472" y="424614"/>
                  <a:pt x="1318139" y="417241"/>
                </a:cubicBezTo>
                <a:cubicBezTo>
                  <a:pt x="1321806" y="409868"/>
                  <a:pt x="1325473" y="402494"/>
                  <a:pt x="1329248" y="395027"/>
                </a:cubicBezTo>
                <a:cubicBezTo>
                  <a:pt x="1332915" y="398713"/>
                  <a:pt x="1332915" y="395027"/>
                  <a:pt x="1332915" y="395027"/>
                </a:cubicBezTo>
                <a:close/>
                <a:moveTo>
                  <a:pt x="1222145" y="402400"/>
                </a:moveTo>
                <a:cubicBezTo>
                  <a:pt x="1222145" y="402400"/>
                  <a:pt x="1225812" y="402400"/>
                  <a:pt x="1225812" y="402400"/>
                </a:cubicBezTo>
                <a:cubicBezTo>
                  <a:pt x="1236921" y="402400"/>
                  <a:pt x="1247923" y="402400"/>
                  <a:pt x="1259032" y="402400"/>
                </a:cubicBezTo>
                <a:cubicBezTo>
                  <a:pt x="1270142" y="402400"/>
                  <a:pt x="1284918" y="402400"/>
                  <a:pt x="1295920" y="398713"/>
                </a:cubicBezTo>
                <a:cubicBezTo>
                  <a:pt x="1299695" y="398713"/>
                  <a:pt x="1307029" y="398713"/>
                  <a:pt x="1310697" y="398713"/>
                </a:cubicBezTo>
                <a:cubicBezTo>
                  <a:pt x="1314472" y="398713"/>
                  <a:pt x="1318139" y="398713"/>
                  <a:pt x="1321806" y="398713"/>
                </a:cubicBezTo>
                <a:cubicBezTo>
                  <a:pt x="1314472" y="402400"/>
                  <a:pt x="1310697" y="406181"/>
                  <a:pt x="1303362" y="413554"/>
                </a:cubicBezTo>
                <a:cubicBezTo>
                  <a:pt x="1299695" y="417241"/>
                  <a:pt x="1296028" y="417241"/>
                  <a:pt x="1292253" y="420927"/>
                </a:cubicBezTo>
                <a:cubicBezTo>
                  <a:pt x="1288586" y="424614"/>
                  <a:pt x="1284918" y="428300"/>
                  <a:pt x="1284918" y="428300"/>
                </a:cubicBezTo>
                <a:cubicBezTo>
                  <a:pt x="1281251" y="431987"/>
                  <a:pt x="1281251" y="435673"/>
                  <a:pt x="1277476" y="435673"/>
                </a:cubicBezTo>
                <a:cubicBezTo>
                  <a:pt x="1273809" y="439360"/>
                  <a:pt x="1273809" y="443046"/>
                  <a:pt x="1270142" y="446733"/>
                </a:cubicBezTo>
                <a:cubicBezTo>
                  <a:pt x="1266475" y="454106"/>
                  <a:pt x="1262699" y="461479"/>
                  <a:pt x="1259032" y="465260"/>
                </a:cubicBezTo>
                <a:cubicBezTo>
                  <a:pt x="1255365" y="472633"/>
                  <a:pt x="1251698" y="480006"/>
                  <a:pt x="1248031" y="487379"/>
                </a:cubicBezTo>
                <a:cubicBezTo>
                  <a:pt x="1244256" y="494752"/>
                  <a:pt x="1240588" y="502126"/>
                  <a:pt x="1236921" y="505812"/>
                </a:cubicBezTo>
                <a:cubicBezTo>
                  <a:pt x="1233254" y="513185"/>
                  <a:pt x="1229479" y="520558"/>
                  <a:pt x="1225812" y="524245"/>
                </a:cubicBezTo>
                <a:cubicBezTo>
                  <a:pt x="1225812" y="528026"/>
                  <a:pt x="1222145" y="531712"/>
                  <a:pt x="1222145" y="531712"/>
                </a:cubicBezTo>
                <a:cubicBezTo>
                  <a:pt x="1218477" y="535399"/>
                  <a:pt x="1218477" y="539085"/>
                  <a:pt x="1214702" y="542772"/>
                </a:cubicBezTo>
                <a:cubicBezTo>
                  <a:pt x="1214702" y="542772"/>
                  <a:pt x="1214702" y="546459"/>
                  <a:pt x="1214702" y="546459"/>
                </a:cubicBezTo>
                <a:cubicBezTo>
                  <a:pt x="1196259" y="546459"/>
                  <a:pt x="1174148" y="546459"/>
                  <a:pt x="1155704" y="550145"/>
                </a:cubicBezTo>
                <a:cubicBezTo>
                  <a:pt x="1148262" y="550145"/>
                  <a:pt x="1140927" y="550145"/>
                  <a:pt x="1129818" y="550145"/>
                </a:cubicBezTo>
                <a:cubicBezTo>
                  <a:pt x="1129818" y="550145"/>
                  <a:pt x="1129818" y="546459"/>
                  <a:pt x="1133485" y="546459"/>
                </a:cubicBezTo>
                <a:cubicBezTo>
                  <a:pt x="1133485" y="546459"/>
                  <a:pt x="1133485" y="542772"/>
                  <a:pt x="1137260" y="542772"/>
                </a:cubicBezTo>
                <a:cubicBezTo>
                  <a:pt x="1137260" y="542772"/>
                  <a:pt x="1140927" y="539085"/>
                  <a:pt x="1140927" y="539085"/>
                </a:cubicBezTo>
                <a:cubicBezTo>
                  <a:pt x="1140927" y="535399"/>
                  <a:pt x="1144594" y="531712"/>
                  <a:pt x="1144594" y="528026"/>
                </a:cubicBezTo>
                <a:cubicBezTo>
                  <a:pt x="1148262" y="520558"/>
                  <a:pt x="1151929" y="513185"/>
                  <a:pt x="1155704" y="509499"/>
                </a:cubicBezTo>
                <a:cubicBezTo>
                  <a:pt x="1163038" y="494752"/>
                  <a:pt x="1170480" y="483693"/>
                  <a:pt x="1177815" y="468947"/>
                </a:cubicBezTo>
                <a:cubicBezTo>
                  <a:pt x="1185257" y="457793"/>
                  <a:pt x="1188924" y="450419"/>
                  <a:pt x="1196259" y="439360"/>
                </a:cubicBezTo>
                <a:cubicBezTo>
                  <a:pt x="1199926" y="435673"/>
                  <a:pt x="1203701" y="428300"/>
                  <a:pt x="1203701" y="424614"/>
                </a:cubicBezTo>
                <a:cubicBezTo>
                  <a:pt x="1207368" y="420927"/>
                  <a:pt x="1211035" y="413554"/>
                  <a:pt x="1214702" y="409868"/>
                </a:cubicBezTo>
                <a:cubicBezTo>
                  <a:pt x="1218477" y="409868"/>
                  <a:pt x="1218477" y="406181"/>
                  <a:pt x="1222145" y="402400"/>
                </a:cubicBezTo>
                <a:cubicBezTo>
                  <a:pt x="1222145" y="402400"/>
                  <a:pt x="1222145" y="402400"/>
                  <a:pt x="1222145" y="402400"/>
                </a:cubicBezTo>
                <a:close/>
                <a:moveTo>
                  <a:pt x="1111374" y="428300"/>
                </a:moveTo>
                <a:cubicBezTo>
                  <a:pt x="1111374" y="428300"/>
                  <a:pt x="1115041" y="424614"/>
                  <a:pt x="1115041" y="424614"/>
                </a:cubicBezTo>
                <a:cubicBezTo>
                  <a:pt x="1115041" y="424614"/>
                  <a:pt x="1115041" y="420927"/>
                  <a:pt x="1118708" y="420927"/>
                </a:cubicBezTo>
                <a:cubicBezTo>
                  <a:pt x="1118708" y="420927"/>
                  <a:pt x="1118708" y="417241"/>
                  <a:pt x="1118708" y="417241"/>
                </a:cubicBezTo>
                <a:cubicBezTo>
                  <a:pt x="1118708" y="417241"/>
                  <a:pt x="1118708" y="413554"/>
                  <a:pt x="1118708" y="413554"/>
                </a:cubicBezTo>
                <a:cubicBezTo>
                  <a:pt x="1118708" y="413554"/>
                  <a:pt x="1122483" y="413554"/>
                  <a:pt x="1122483" y="413554"/>
                </a:cubicBezTo>
                <a:cubicBezTo>
                  <a:pt x="1133485" y="413554"/>
                  <a:pt x="1148262" y="409868"/>
                  <a:pt x="1159371" y="409868"/>
                </a:cubicBezTo>
                <a:cubicBezTo>
                  <a:pt x="1177815" y="409868"/>
                  <a:pt x="1196259" y="406181"/>
                  <a:pt x="1214702" y="406181"/>
                </a:cubicBezTo>
                <a:cubicBezTo>
                  <a:pt x="1214702" y="406181"/>
                  <a:pt x="1211035" y="409868"/>
                  <a:pt x="1211035" y="409868"/>
                </a:cubicBezTo>
                <a:cubicBezTo>
                  <a:pt x="1207368" y="413554"/>
                  <a:pt x="1203701" y="413554"/>
                  <a:pt x="1203701" y="413554"/>
                </a:cubicBezTo>
                <a:cubicBezTo>
                  <a:pt x="1199926" y="417241"/>
                  <a:pt x="1196259" y="417241"/>
                  <a:pt x="1196259" y="420927"/>
                </a:cubicBezTo>
                <a:cubicBezTo>
                  <a:pt x="1192591" y="424614"/>
                  <a:pt x="1188924" y="428300"/>
                  <a:pt x="1185257" y="428300"/>
                </a:cubicBezTo>
                <a:cubicBezTo>
                  <a:pt x="1185257" y="428300"/>
                  <a:pt x="1181482" y="428300"/>
                  <a:pt x="1181482" y="431987"/>
                </a:cubicBezTo>
                <a:cubicBezTo>
                  <a:pt x="1181482" y="431987"/>
                  <a:pt x="1177815" y="435673"/>
                  <a:pt x="1177815" y="435673"/>
                </a:cubicBezTo>
                <a:cubicBezTo>
                  <a:pt x="1174148" y="439360"/>
                  <a:pt x="1174148" y="439360"/>
                  <a:pt x="1170480" y="443046"/>
                </a:cubicBezTo>
                <a:cubicBezTo>
                  <a:pt x="1166705" y="446733"/>
                  <a:pt x="1163038" y="450419"/>
                  <a:pt x="1163038" y="454106"/>
                </a:cubicBezTo>
                <a:cubicBezTo>
                  <a:pt x="1159371" y="457793"/>
                  <a:pt x="1159371" y="461479"/>
                  <a:pt x="1155704" y="465260"/>
                </a:cubicBezTo>
                <a:cubicBezTo>
                  <a:pt x="1148262" y="476320"/>
                  <a:pt x="1140927" y="491066"/>
                  <a:pt x="1133485" y="502126"/>
                </a:cubicBezTo>
                <a:cubicBezTo>
                  <a:pt x="1129818" y="509499"/>
                  <a:pt x="1126151" y="513185"/>
                  <a:pt x="1122483" y="520558"/>
                </a:cubicBezTo>
                <a:cubicBezTo>
                  <a:pt x="1122483" y="524245"/>
                  <a:pt x="1118708" y="528026"/>
                  <a:pt x="1118708" y="528026"/>
                </a:cubicBezTo>
                <a:cubicBezTo>
                  <a:pt x="1118708" y="528026"/>
                  <a:pt x="1118708" y="531712"/>
                  <a:pt x="1115041" y="531712"/>
                </a:cubicBezTo>
                <a:cubicBezTo>
                  <a:pt x="1115041" y="531712"/>
                  <a:pt x="1115041" y="535399"/>
                  <a:pt x="1115041" y="535399"/>
                </a:cubicBezTo>
                <a:cubicBezTo>
                  <a:pt x="1115041" y="535399"/>
                  <a:pt x="1115041" y="539085"/>
                  <a:pt x="1115041" y="539085"/>
                </a:cubicBezTo>
                <a:cubicBezTo>
                  <a:pt x="1115041" y="539085"/>
                  <a:pt x="1115041" y="542772"/>
                  <a:pt x="1115041" y="542772"/>
                </a:cubicBezTo>
                <a:cubicBezTo>
                  <a:pt x="1115041" y="546459"/>
                  <a:pt x="1115041" y="550145"/>
                  <a:pt x="1115041" y="550145"/>
                </a:cubicBezTo>
                <a:cubicBezTo>
                  <a:pt x="1107707" y="550145"/>
                  <a:pt x="1100265" y="550145"/>
                  <a:pt x="1092930" y="550145"/>
                </a:cubicBezTo>
                <a:cubicBezTo>
                  <a:pt x="1074486" y="550145"/>
                  <a:pt x="1056043" y="550145"/>
                  <a:pt x="1033824" y="550145"/>
                </a:cubicBezTo>
                <a:cubicBezTo>
                  <a:pt x="1033824" y="550145"/>
                  <a:pt x="1033824" y="550145"/>
                  <a:pt x="1033824" y="550145"/>
                </a:cubicBezTo>
                <a:cubicBezTo>
                  <a:pt x="1041266" y="535399"/>
                  <a:pt x="1048600" y="524245"/>
                  <a:pt x="1059710" y="509499"/>
                </a:cubicBezTo>
                <a:cubicBezTo>
                  <a:pt x="1063377" y="502126"/>
                  <a:pt x="1067044" y="494752"/>
                  <a:pt x="1070711" y="491066"/>
                </a:cubicBezTo>
                <a:cubicBezTo>
                  <a:pt x="1074486" y="483693"/>
                  <a:pt x="1081821" y="476320"/>
                  <a:pt x="1085488" y="472633"/>
                </a:cubicBezTo>
                <a:cubicBezTo>
                  <a:pt x="1089263" y="465260"/>
                  <a:pt x="1092930" y="461479"/>
                  <a:pt x="1100265" y="454106"/>
                </a:cubicBezTo>
                <a:cubicBezTo>
                  <a:pt x="1103932" y="443046"/>
                  <a:pt x="1107707" y="435673"/>
                  <a:pt x="1111374" y="428300"/>
                </a:cubicBezTo>
                <a:close/>
                <a:moveTo>
                  <a:pt x="1015380" y="443046"/>
                </a:moveTo>
                <a:cubicBezTo>
                  <a:pt x="1015380" y="439360"/>
                  <a:pt x="1019047" y="435673"/>
                  <a:pt x="1019047" y="435673"/>
                </a:cubicBezTo>
                <a:cubicBezTo>
                  <a:pt x="1019047" y="431987"/>
                  <a:pt x="1022714" y="431987"/>
                  <a:pt x="1022714" y="428300"/>
                </a:cubicBezTo>
                <a:cubicBezTo>
                  <a:pt x="1022714" y="428300"/>
                  <a:pt x="1022714" y="424614"/>
                  <a:pt x="1022714" y="424614"/>
                </a:cubicBezTo>
                <a:cubicBezTo>
                  <a:pt x="1044933" y="420927"/>
                  <a:pt x="1063377" y="417241"/>
                  <a:pt x="1085488" y="417241"/>
                </a:cubicBezTo>
                <a:cubicBezTo>
                  <a:pt x="1085488" y="417241"/>
                  <a:pt x="1089155" y="417241"/>
                  <a:pt x="1089155" y="417241"/>
                </a:cubicBezTo>
                <a:cubicBezTo>
                  <a:pt x="1089155" y="417241"/>
                  <a:pt x="1089155" y="420927"/>
                  <a:pt x="1085488" y="420927"/>
                </a:cubicBezTo>
                <a:cubicBezTo>
                  <a:pt x="1081821" y="424614"/>
                  <a:pt x="1081821" y="428300"/>
                  <a:pt x="1078154" y="431987"/>
                </a:cubicBezTo>
                <a:cubicBezTo>
                  <a:pt x="1074486" y="439360"/>
                  <a:pt x="1070711" y="443046"/>
                  <a:pt x="1063377" y="450419"/>
                </a:cubicBezTo>
                <a:cubicBezTo>
                  <a:pt x="1055935" y="461479"/>
                  <a:pt x="1044933" y="476320"/>
                  <a:pt x="1037491" y="487379"/>
                </a:cubicBezTo>
                <a:cubicBezTo>
                  <a:pt x="1030156" y="502126"/>
                  <a:pt x="1022714" y="513185"/>
                  <a:pt x="1015380" y="527931"/>
                </a:cubicBezTo>
                <a:cubicBezTo>
                  <a:pt x="1011713" y="531712"/>
                  <a:pt x="1011713" y="535399"/>
                  <a:pt x="1011713" y="539085"/>
                </a:cubicBezTo>
                <a:cubicBezTo>
                  <a:pt x="1011713" y="542772"/>
                  <a:pt x="1007938" y="546459"/>
                  <a:pt x="1007938" y="550145"/>
                </a:cubicBezTo>
                <a:cubicBezTo>
                  <a:pt x="1007938" y="550145"/>
                  <a:pt x="1007938" y="550145"/>
                  <a:pt x="1007938" y="550145"/>
                </a:cubicBezTo>
                <a:cubicBezTo>
                  <a:pt x="993269" y="550145"/>
                  <a:pt x="974717" y="550145"/>
                  <a:pt x="959941" y="550145"/>
                </a:cubicBezTo>
                <a:cubicBezTo>
                  <a:pt x="956273" y="550145"/>
                  <a:pt x="948939" y="550145"/>
                  <a:pt x="945164" y="550145"/>
                </a:cubicBezTo>
                <a:cubicBezTo>
                  <a:pt x="948939" y="546459"/>
                  <a:pt x="952606" y="539085"/>
                  <a:pt x="956273" y="535399"/>
                </a:cubicBezTo>
                <a:cubicBezTo>
                  <a:pt x="967383" y="524245"/>
                  <a:pt x="974717" y="509499"/>
                  <a:pt x="982159" y="494752"/>
                </a:cubicBezTo>
                <a:cubicBezTo>
                  <a:pt x="989494" y="483693"/>
                  <a:pt x="996936" y="468947"/>
                  <a:pt x="1004270" y="457793"/>
                </a:cubicBezTo>
                <a:cubicBezTo>
                  <a:pt x="1011713" y="454106"/>
                  <a:pt x="1015380" y="446733"/>
                  <a:pt x="1015380" y="443046"/>
                </a:cubicBezTo>
                <a:close/>
                <a:moveTo>
                  <a:pt x="897275" y="461479"/>
                </a:moveTo>
                <a:cubicBezTo>
                  <a:pt x="897275" y="457793"/>
                  <a:pt x="900942" y="457793"/>
                  <a:pt x="900942" y="454106"/>
                </a:cubicBezTo>
                <a:cubicBezTo>
                  <a:pt x="900942" y="450419"/>
                  <a:pt x="904609" y="450419"/>
                  <a:pt x="904609" y="446733"/>
                </a:cubicBezTo>
                <a:cubicBezTo>
                  <a:pt x="904609" y="446733"/>
                  <a:pt x="904609" y="446733"/>
                  <a:pt x="904609" y="443046"/>
                </a:cubicBezTo>
                <a:cubicBezTo>
                  <a:pt x="904609" y="443046"/>
                  <a:pt x="904609" y="439360"/>
                  <a:pt x="904609" y="439360"/>
                </a:cubicBezTo>
                <a:cubicBezTo>
                  <a:pt x="904609" y="439360"/>
                  <a:pt x="904609" y="439360"/>
                  <a:pt x="904609" y="439360"/>
                </a:cubicBezTo>
                <a:cubicBezTo>
                  <a:pt x="908276" y="439360"/>
                  <a:pt x="915719" y="439360"/>
                  <a:pt x="919386" y="435673"/>
                </a:cubicBezTo>
                <a:cubicBezTo>
                  <a:pt x="934162" y="431987"/>
                  <a:pt x="945164" y="431987"/>
                  <a:pt x="959941" y="428300"/>
                </a:cubicBezTo>
                <a:cubicBezTo>
                  <a:pt x="971050" y="424614"/>
                  <a:pt x="982159" y="424614"/>
                  <a:pt x="993269" y="420927"/>
                </a:cubicBezTo>
                <a:cubicBezTo>
                  <a:pt x="993269" y="420927"/>
                  <a:pt x="993269" y="424614"/>
                  <a:pt x="993269" y="424614"/>
                </a:cubicBezTo>
                <a:cubicBezTo>
                  <a:pt x="989494" y="431987"/>
                  <a:pt x="985827" y="439360"/>
                  <a:pt x="982159" y="446733"/>
                </a:cubicBezTo>
                <a:cubicBezTo>
                  <a:pt x="974717" y="461479"/>
                  <a:pt x="967383" y="476320"/>
                  <a:pt x="956273" y="487379"/>
                </a:cubicBezTo>
                <a:cubicBezTo>
                  <a:pt x="948939" y="502126"/>
                  <a:pt x="937830" y="516872"/>
                  <a:pt x="930495" y="531712"/>
                </a:cubicBezTo>
                <a:cubicBezTo>
                  <a:pt x="926720" y="535399"/>
                  <a:pt x="926720" y="539085"/>
                  <a:pt x="926720" y="542772"/>
                </a:cubicBezTo>
                <a:cubicBezTo>
                  <a:pt x="926720" y="542772"/>
                  <a:pt x="926720" y="546459"/>
                  <a:pt x="923053" y="546459"/>
                </a:cubicBezTo>
                <a:cubicBezTo>
                  <a:pt x="911944" y="546459"/>
                  <a:pt x="904609" y="546459"/>
                  <a:pt x="893500" y="550145"/>
                </a:cubicBezTo>
                <a:cubicBezTo>
                  <a:pt x="882498" y="550145"/>
                  <a:pt x="867722" y="553832"/>
                  <a:pt x="856612" y="553832"/>
                </a:cubicBezTo>
                <a:cubicBezTo>
                  <a:pt x="849278" y="553832"/>
                  <a:pt x="841836" y="557518"/>
                  <a:pt x="834501" y="557518"/>
                </a:cubicBezTo>
                <a:cubicBezTo>
                  <a:pt x="830726" y="557518"/>
                  <a:pt x="827059" y="557518"/>
                  <a:pt x="823392" y="557518"/>
                </a:cubicBezTo>
                <a:cubicBezTo>
                  <a:pt x="827059" y="553832"/>
                  <a:pt x="834501" y="546459"/>
                  <a:pt x="838168" y="542772"/>
                </a:cubicBezTo>
                <a:cubicBezTo>
                  <a:pt x="849278" y="527931"/>
                  <a:pt x="860279" y="516872"/>
                  <a:pt x="867722" y="502126"/>
                </a:cubicBezTo>
                <a:cubicBezTo>
                  <a:pt x="875056" y="494752"/>
                  <a:pt x="878723" y="483693"/>
                  <a:pt x="886165" y="472633"/>
                </a:cubicBezTo>
                <a:cubicBezTo>
                  <a:pt x="889833" y="472633"/>
                  <a:pt x="893500" y="468947"/>
                  <a:pt x="897275" y="461479"/>
                </a:cubicBezTo>
                <a:close/>
                <a:moveTo>
                  <a:pt x="797506" y="483693"/>
                </a:moveTo>
                <a:cubicBezTo>
                  <a:pt x="797506" y="480006"/>
                  <a:pt x="801173" y="476320"/>
                  <a:pt x="801173" y="472633"/>
                </a:cubicBezTo>
                <a:cubicBezTo>
                  <a:pt x="801173" y="472633"/>
                  <a:pt x="801173" y="468947"/>
                  <a:pt x="801173" y="468947"/>
                </a:cubicBezTo>
                <a:cubicBezTo>
                  <a:pt x="801173" y="468947"/>
                  <a:pt x="801173" y="465260"/>
                  <a:pt x="801173" y="465260"/>
                </a:cubicBezTo>
                <a:cubicBezTo>
                  <a:pt x="801173" y="461479"/>
                  <a:pt x="801173" y="461479"/>
                  <a:pt x="801173" y="457793"/>
                </a:cubicBezTo>
                <a:cubicBezTo>
                  <a:pt x="815949" y="454106"/>
                  <a:pt x="830726" y="450419"/>
                  <a:pt x="845503" y="446733"/>
                </a:cubicBezTo>
                <a:cubicBezTo>
                  <a:pt x="852945" y="443046"/>
                  <a:pt x="863947" y="443046"/>
                  <a:pt x="871389" y="443046"/>
                </a:cubicBezTo>
                <a:cubicBezTo>
                  <a:pt x="871389" y="446733"/>
                  <a:pt x="867722" y="446733"/>
                  <a:pt x="867722" y="450419"/>
                </a:cubicBezTo>
                <a:cubicBezTo>
                  <a:pt x="863947" y="457793"/>
                  <a:pt x="860279" y="465260"/>
                  <a:pt x="856612" y="472633"/>
                </a:cubicBezTo>
                <a:cubicBezTo>
                  <a:pt x="849170" y="487379"/>
                  <a:pt x="841836" y="498439"/>
                  <a:pt x="834501" y="513185"/>
                </a:cubicBezTo>
                <a:cubicBezTo>
                  <a:pt x="830726" y="516872"/>
                  <a:pt x="827059" y="524245"/>
                  <a:pt x="827059" y="528026"/>
                </a:cubicBezTo>
                <a:cubicBezTo>
                  <a:pt x="827059" y="528026"/>
                  <a:pt x="827059" y="531712"/>
                  <a:pt x="823392" y="531712"/>
                </a:cubicBezTo>
                <a:cubicBezTo>
                  <a:pt x="823392" y="531712"/>
                  <a:pt x="823392" y="535399"/>
                  <a:pt x="823392" y="535399"/>
                </a:cubicBezTo>
                <a:cubicBezTo>
                  <a:pt x="823392" y="539085"/>
                  <a:pt x="819725" y="542772"/>
                  <a:pt x="819725" y="546459"/>
                </a:cubicBezTo>
                <a:cubicBezTo>
                  <a:pt x="819725" y="550145"/>
                  <a:pt x="815949" y="557518"/>
                  <a:pt x="815949" y="561205"/>
                </a:cubicBezTo>
                <a:cubicBezTo>
                  <a:pt x="815949" y="561205"/>
                  <a:pt x="815949" y="561205"/>
                  <a:pt x="815949" y="561205"/>
                </a:cubicBezTo>
                <a:cubicBezTo>
                  <a:pt x="812282" y="561205"/>
                  <a:pt x="812282" y="561205"/>
                  <a:pt x="808615" y="561205"/>
                </a:cubicBezTo>
                <a:cubicBezTo>
                  <a:pt x="804948" y="561205"/>
                  <a:pt x="797506" y="561205"/>
                  <a:pt x="793838" y="564891"/>
                </a:cubicBezTo>
                <a:cubicBezTo>
                  <a:pt x="782729" y="568578"/>
                  <a:pt x="771727" y="572264"/>
                  <a:pt x="756951" y="572264"/>
                </a:cubicBezTo>
                <a:cubicBezTo>
                  <a:pt x="753176" y="572264"/>
                  <a:pt x="749509" y="575951"/>
                  <a:pt x="745841" y="575951"/>
                </a:cubicBezTo>
                <a:cubicBezTo>
                  <a:pt x="745841" y="575951"/>
                  <a:pt x="749509" y="572264"/>
                  <a:pt x="749509" y="572264"/>
                </a:cubicBezTo>
                <a:cubicBezTo>
                  <a:pt x="753176" y="564891"/>
                  <a:pt x="756951" y="561205"/>
                  <a:pt x="760618" y="553832"/>
                </a:cubicBezTo>
                <a:cubicBezTo>
                  <a:pt x="764285" y="546459"/>
                  <a:pt x="767952" y="542772"/>
                  <a:pt x="771727" y="535399"/>
                </a:cubicBezTo>
                <a:cubicBezTo>
                  <a:pt x="779062" y="524245"/>
                  <a:pt x="782729" y="513185"/>
                  <a:pt x="790171" y="502126"/>
                </a:cubicBezTo>
                <a:cubicBezTo>
                  <a:pt x="790171" y="498439"/>
                  <a:pt x="793838" y="491066"/>
                  <a:pt x="797506" y="483693"/>
                </a:cubicBezTo>
                <a:close/>
                <a:moveTo>
                  <a:pt x="701512" y="513185"/>
                </a:moveTo>
                <a:cubicBezTo>
                  <a:pt x="701512" y="509499"/>
                  <a:pt x="705179" y="509499"/>
                  <a:pt x="705179" y="505812"/>
                </a:cubicBezTo>
                <a:cubicBezTo>
                  <a:pt x="705179" y="502126"/>
                  <a:pt x="708954" y="502126"/>
                  <a:pt x="708954" y="498439"/>
                </a:cubicBezTo>
                <a:cubicBezTo>
                  <a:pt x="708954" y="498439"/>
                  <a:pt x="708954" y="494752"/>
                  <a:pt x="708954" y="494752"/>
                </a:cubicBezTo>
                <a:cubicBezTo>
                  <a:pt x="708954" y="494752"/>
                  <a:pt x="708954" y="494752"/>
                  <a:pt x="708954" y="491066"/>
                </a:cubicBezTo>
                <a:cubicBezTo>
                  <a:pt x="708954" y="491066"/>
                  <a:pt x="712621" y="491066"/>
                  <a:pt x="712621" y="491066"/>
                </a:cubicBezTo>
                <a:cubicBezTo>
                  <a:pt x="734732" y="483693"/>
                  <a:pt x="756951" y="476320"/>
                  <a:pt x="779062" y="468947"/>
                </a:cubicBezTo>
                <a:cubicBezTo>
                  <a:pt x="779062" y="472633"/>
                  <a:pt x="775395" y="472633"/>
                  <a:pt x="775395" y="476320"/>
                </a:cubicBezTo>
                <a:cubicBezTo>
                  <a:pt x="771727" y="483693"/>
                  <a:pt x="767952" y="487379"/>
                  <a:pt x="767952" y="494752"/>
                </a:cubicBezTo>
                <a:cubicBezTo>
                  <a:pt x="760618" y="509499"/>
                  <a:pt x="753176" y="520558"/>
                  <a:pt x="749509" y="535399"/>
                </a:cubicBezTo>
                <a:cubicBezTo>
                  <a:pt x="742174" y="550145"/>
                  <a:pt x="734732" y="561205"/>
                  <a:pt x="727398" y="575951"/>
                </a:cubicBezTo>
                <a:cubicBezTo>
                  <a:pt x="727398" y="575951"/>
                  <a:pt x="727398" y="579637"/>
                  <a:pt x="723730" y="579637"/>
                </a:cubicBezTo>
                <a:cubicBezTo>
                  <a:pt x="723730" y="583324"/>
                  <a:pt x="719955" y="583324"/>
                  <a:pt x="719955" y="587011"/>
                </a:cubicBezTo>
                <a:cubicBezTo>
                  <a:pt x="719955" y="587011"/>
                  <a:pt x="719955" y="590792"/>
                  <a:pt x="719955" y="590792"/>
                </a:cubicBezTo>
                <a:cubicBezTo>
                  <a:pt x="719955" y="590792"/>
                  <a:pt x="716288" y="590792"/>
                  <a:pt x="716288" y="590792"/>
                </a:cubicBezTo>
                <a:cubicBezTo>
                  <a:pt x="708954" y="594478"/>
                  <a:pt x="701512" y="594478"/>
                  <a:pt x="694177" y="598165"/>
                </a:cubicBezTo>
                <a:cubicBezTo>
                  <a:pt x="683068" y="601851"/>
                  <a:pt x="675733" y="605538"/>
                  <a:pt x="664624" y="609224"/>
                </a:cubicBezTo>
                <a:cubicBezTo>
                  <a:pt x="660957" y="612911"/>
                  <a:pt x="657290" y="612911"/>
                  <a:pt x="649847" y="612911"/>
                </a:cubicBezTo>
                <a:cubicBezTo>
                  <a:pt x="649847" y="612911"/>
                  <a:pt x="649847" y="612911"/>
                  <a:pt x="649847" y="612911"/>
                </a:cubicBezTo>
                <a:cubicBezTo>
                  <a:pt x="653515" y="609224"/>
                  <a:pt x="653515" y="605538"/>
                  <a:pt x="657182" y="601851"/>
                </a:cubicBezTo>
                <a:cubicBezTo>
                  <a:pt x="660957" y="594478"/>
                  <a:pt x="664624" y="590792"/>
                  <a:pt x="668291" y="583324"/>
                </a:cubicBezTo>
                <a:cubicBezTo>
                  <a:pt x="675733" y="572264"/>
                  <a:pt x="683068" y="561205"/>
                  <a:pt x="686735" y="546459"/>
                </a:cubicBezTo>
                <a:cubicBezTo>
                  <a:pt x="686735" y="539085"/>
                  <a:pt x="694177" y="524245"/>
                  <a:pt x="701512" y="513185"/>
                </a:cubicBezTo>
                <a:close/>
                <a:moveTo>
                  <a:pt x="572297" y="579637"/>
                </a:moveTo>
                <a:cubicBezTo>
                  <a:pt x="575964" y="572264"/>
                  <a:pt x="579739" y="564891"/>
                  <a:pt x="583407" y="557518"/>
                </a:cubicBezTo>
                <a:cubicBezTo>
                  <a:pt x="587074" y="553832"/>
                  <a:pt x="587074" y="550145"/>
                  <a:pt x="590741" y="546459"/>
                </a:cubicBezTo>
                <a:cubicBezTo>
                  <a:pt x="590741" y="546459"/>
                  <a:pt x="590741" y="542772"/>
                  <a:pt x="594516" y="542772"/>
                </a:cubicBezTo>
                <a:cubicBezTo>
                  <a:pt x="598183" y="542772"/>
                  <a:pt x="601850" y="539085"/>
                  <a:pt x="605518" y="539085"/>
                </a:cubicBezTo>
                <a:cubicBezTo>
                  <a:pt x="612960" y="535399"/>
                  <a:pt x="620294" y="531712"/>
                  <a:pt x="627736" y="528026"/>
                </a:cubicBezTo>
                <a:cubicBezTo>
                  <a:pt x="631404" y="528026"/>
                  <a:pt x="635071" y="524339"/>
                  <a:pt x="638738" y="524339"/>
                </a:cubicBezTo>
                <a:cubicBezTo>
                  <a:pt x="642513" y="520558"/>
                  <a:pt x="646180" y="520558"/>
                  <a:pt x="653515" y="516872"/>
                </a:cubicBezTo>
                <a:cubicBezTo>
                  <a:pt x="660957" y="513185"/>
                  <a:pt x="671958" y="509499"/>
                  <a:pt x="679401" y="505812"/>
                </a:cubicBezTo>
                <a:cubicBezTo>
                  <a:pt x="679401" y="505812"/>
                  <a:pt x="679401" y="505812"/>
                  <a:pt x="679401" y="505812"/>
                </a:cubicBezTo>
                <a:cubicBezTo>
                  <a:pt x="675733" y="513185"/>
                  <a:pt x="671958" y="516872"/>
                  <a:pt x="671958" y="524339"/>
                </a:cubicBezTo>
                <a:cubicBezTo>
                  <a:pt x="664624" y="535399"/>
                  <a:pt x="660957" y="550145"/>
                  <a:pt x="653515" y="561205"/>
                </a:cubicBezTo>
                <a:cubicBezTo>
                  <a:pt x="646180" y="572264"/>
                  <a:pt x="642513" y="587105"/>
                  <a:pt x="635071" y="598165"/>
                </a:cubicBezTo>
                <a:cubicBezTo>
                  <a:pt x="631404" y="605538"/>
                  <a:pt x="627736" y="609224"/>
                  <a:pt x="623961" y="616597"/>
                </a:cubicBezTo>
                <a:cubicBezTo>
                  <a:pt x="623961" y="620284"/>
                  <a:pt x="620294" y="623970"/>
                  <a:pt x="620294" y="627657"/>
                </a:cubicBezTo>
                <a:cubicBezTo>
                  <a:pt x="620294" y="627657"/>
                  <a:pt x="620294" y="627657"/>
                  <a:pt x="620294" y="627657"/>
                </a:cubicBezTo>
                <a:cubicBezTo>
                  <a:pt x="612960" y="631344"/>
                  <a:pt x="609185" y="635030"/>
                  <a:pt x="601850" y="635030"/>
                </a:cubicBezTo>
                <a:cubicBezTo>
                  <a:pt x="590741" y="642403"/>
                  <a:pt x="575964" y="646090"/>
                  <a:pt x="564963" y="653557"/>
                </a:cubicBezTo>
                <a:cubicBezTo>
                  <a:pt x="561188" y="653557"/>
                  <a:pt x="561188" y="657244"/>
                  <a:pt x="557520" y="657244"/>
                </a:cubicBezTo>
                <a:cubicBezTo>
                  <a:pt x="550186" y="660930"/>
                  <a:pt x="542744" y="664617"/>
                  <a:pt x="535409" y="668303"/>
                </a:cubicBezTo>
                <a:cubicBezTo>
                  <a:pt x="531742" y="671990"/>
                  <a:pt x="527967" y="671990"/>
                  <a:pt x="524300" y="675677"/>
                </a:cubicBezTo>
                <a:cubicBezTo>
                  <a:pt x="524300" y="675677"/>
                  <a:pt x="524300" y="675677"/>
                  <a:pt x="524300" y="675677"/>
                </a:cubicBezTo>
                <a:cubicBezTo>
                  <a:pt x="527967" y="671990"/>
                  <a:pt x="527967" y="668303"/>
                  <a:pt x="531742" y="664617"/>
                </a:cubicBezTo>
                <a:cubicBezTo>
                  <a:pt x="539077" y="649871"/>
                  <a:pt x="550186" y="635030"/>
                  <a:pt x="557520" y="620284"/>
                </a:cubicBezTo>
                <a:cubicBezTo>
                  <a:pt x="557520" y="609224"/>
                  <a:pt x="564963" y="594478"/>
                  <a:pt x="572297" y="579637"/>
                </a:cubicBezTo>
                <a:close/>
                <a:moveTo>
                  <a:pt x="439415" y="697796"/>
                </a:moveTo>
                <a:cubicBezTo>
                  <a:pt x="443083" y="683050"/>
                  <a:pt x="450525" y="671990"/>
                  <a:pt x="454192" y="657244"/>
                </a:cubicBezTo>
                <a:cubicBezTo>
                  <a:pt x="457859" y="649776"/>
                  <a:pt x="457859" y="642403"/>
                  <a:pt x="457859" y="635030"/>
                </a:cubicBezTo>
                <a:cubicBezTo>
                  <a:pt x="457859" y="631344"/>
                  <a:pt x="457859" y="627657"/>
                  <a:pt x="457859" y="623970"/>
                </a:cubicBezTo>
                <a:cubicBezTo>
                  <a:pt x="465194" y="620284"/>
                  <a:pt x="468969" y="612911"/>
                  <a:pt x="476303" y="609224"/>
                </a:cubicBezTo>
                <a:cubicBezTo>
                  <a:pt x="479970" y="605538"/>
                  <a:pt x="483745" y="605538"/>
                  <a:pt x="483745" y="601851"/>
                </a:cubicBezTo>
                <a:cubicBezTo>
                  <a:pt x="487412" y="598165"/>
                  <a:pt x="491080" y="594478"/>
                  <a:pt x="498414" y="590792"/>
                </a:cubicBezTo>
                <a:cubicBezTo>
                  <a:pt x="502189" y="587011"/>
                  <a:pt x="505856" y="587011"/>
                  <a:pt x="509523" y="583324"/>
                </a:cubicBezTo>
                <a:cubicBezTo>
                  <a:pt x="513191" y="579637"/>
                  <a:pt x="516966" y="579637"/>
                  <a:pt x="520633" y="575951"/>
                </a:cubicBezTo>
                <a:cubicBezTo>
                  <a:pt x="524300" y="572264"/>
                  <a:pt x="527967" y="572264"/>
                  <a:pt x="531742" y="568578"/>
                </a:cubicBezTo>
                <a:cubicBezTo>
                  <a:pt x="535409" y="564891"/>
                  <a:pt x="542744" y="561205"/>
                  <a:pt x="546519" y="561205"/>
                </a:cubicBezTo>
                <a:cubicBezTo>
                  <a:pt x="546519" y="561205"/>
                  <a:pt x="550186" y="561205"/>
                  <a:pt x="550186" y="557518"/>
                </a:cubicBezTo>
                <a:cubicBezTo>
                  <a:pt x="550186" y="557518"/>
                  <a:pt x="546519" y="561205"/>
                  <a:pt x="546519" y="561205"/>
                </a:cubicBezTo>
                <a:cubicBezTo>
                  <a:pt x="542744" y="564891"/>
                  <a:pt x="542744" y="568578"/>
                  <a:pt x="539077" y="572264"/>
                </a:cubicBezTo>
                <a:cubicBezTo>
                  <a:pt x="535409" y="579637"/>
                  <a:pt x="531742" y="587011"/>
                  <a:pt x="527967" y="594478"/>
                </a:cubicBezTo>
                <a:cubicBezTo>
                  <a:pt x="520633" y="609224"/>
                  <a:pt x="509523" y="623970"/>
                  <a:pt x="502189" y="638717"/>
                </a:cubicBezTo>
                <a:cubicBezTo>
                  <a:pt x="498522" y="646090"/>
                  <a:pt x="494747" y="653557"/>
                  <a:pt x="487412" y="660930"/>
                </a:cubicBezTo>
                <a:cubicBezTo>
                  <a:pt x="483745" y="668303"/>
                  <a:pt x="476303" y="675677"/>
                  <a:pt x="472636" y="683050"/>
                </a:cubicBezTo>
                <a:cubicBezTo>
                  <a:pt x="472636" y="683050"/>
                  <a:pt x="472636" y="686736"/>
                  <a:pt x="472636" y="686736"/>
                </a:cubicBezTo>
                <a:cubicBezTo>
                  <a:pt x="472636" y="686736"/>
                  <a:pt x="472636" y="686736"/>
                  <a:pt x="472636" y="690423"/>
                </a:cubicBezTo>
                <a:cubicBezTo>
                  <a:pt x="472636" y="694109"/>
                  <a:pt x="468969" y="697796"/>
                  <a:pt x="468969" y="697796"/>
                </a:cubicBezTo>
                <a:cubicBezTo>
                  <a:pt x="468969" y="697796"/>
                  <a:pt x="468969" y="701482"/>
                  <a:pt x="468969" y="701482"/>
                </a:cubicBezTo>
                <a:cubicBezTo>
                  <a:pt x="461526" y="708855"/>
                  <a:pt x="450525" y="712542"/>
                  <a:pt x="443083" y="720010"/>
                </a:cubicBezTo>
                <a:cubicBezTo>
                  <a:pt x="435748" y="727383"/>
                  <a:pt x="424639" y="731069"/>
                  <a:pt x="417304" y="738442"/>
                </a:cubicBezTo>
                <a:cubicBezTo>
                  <a:pt x="413529" y="742129"/>
                  <a:pt x="409862" y="742129"/>
                  <a:pt x="409862" y="745815"/>
                </a:cubicBezTo>
                <a:cubicBezTo>
                  <a:pt x="409862" y="742129"/>
                  <a:pt x="413529" y="742129"/>
                  <a:pt x="413529" y="738442"/>
                </a:cubicBezTo>
                <a:cubicBezTo>
                  <a:pt x="424639" y="731069"/>
                  <a:pt x="431973" y="712542"/>
                  <a:pt x="439415" y="697796"/>
                </a:cubicBezTo>
                <a:close/>
                <a:moveTo>
                  <a:pt x="332312" y="786462"/>
                </a:moveTo>
                <a:cubicBezTo>
                  <a:pt x="335979" y="779089"/>
                  <a:pt x="339754" y="771621"/>
                  <a:pt x="339754" y="764248"/>
                </a:cubicBezTo>
                <a:cubicBezTo>
                  <a:pt x="343421" y="756875"/>
                  <a:pt x="343421" y="749502"/>
                  <a:pt x="343421" y="742129"/>
                </a:cubicBezTo>
                <a:cubicBezTo>
                  <a:pt x="343421" y="738442"/>
                  <a:pt x="343421" y="734756"/>
                  <a:pt x="347088" y="731069"/>
                </a:cubicBezTo>
                <a:cubicBezTo>
                  <a:pt x="347088" y="731069"/>
                  <a:pt x="347088" y="731069"/>
                  <a:pt x="347088" y="731069"/>
                </a:cubicBezTo>
                <a:cubicBezTo>
                  <a:pt x="354423" y="723696"/>
                  <a:pt x="361865" y="716323"/>
                  <a:pt x="369199" y="708855"/>
                </a:cubicBezTo>
                <a:cubicBezTo>
                  <a:pt x="387751" y="690423"/>
                  <a:pt x="406195" y="675677"/>
                  <a:pt x="420972" y="657244"/>
                </a:cubicBezTo>
                <a:cubicBezTo>
                  <a:pt x="420972" y="657244"/>
                  <a:pt x="424639" y="653557"/>
                  <a:pt x="424639" y="653557"/>
                </a:cubicBezTo>
                <a:cubicBezTo>
                  <a:pt x="417197" y="668303"/>
                  <a:pt x="409862" y="683050"/>
                  <a:pt x="402420" y="697796"/>
                </a:cubicBezTo>
                <a:cubicBezTo>
                  <a:pt x="395086" y="712636"/>
                  <a:pt x="391418" y="723696"/>
                  <a:pt x="383976" y="734756"/>
                </a:cubicBezTo>
                <a:cubicBezTo>
                  <a:pt x="380309" y="742129"/>
                  <a:pt x="376642" y="745815"/>
                  <a:pt x="372975" y="753188"/>
                </a:cubicBezTo>
                <a:cubicBezTo>
                  <a:pt x="369199" y="756875"/>
                  <a:pt x="369199" y="760561"/>
                  <a:pt x="365532" y="764248"/>
                </a:cubicBezTo>
                <a:cubicBezTo>
                  <a:pt x="365532" y="764248"/>
                  <a:pt x="365532" y="767935"/>
                  <a:pt x="361865" y="767935"/>
                </a:cubicBezTo>
                <a:cubicBezTo>
                  <a:pt x="361865" y="771621"/>
                  <a:pt x="358198" y="775402"/>
                  <a:pt x="358198" y="779089"/>
                </a:cubicBezTo>
                <a:cubicBezTo>
                  <a:pt x="358198" y="782775"/>
                  <a:pt x="358198" y="782775"/>
                  <a:pt x="358198" y="786462"/>
                </a:cubicBezTo>
                <a:cubicBezTo>
                  <a:pt x="358198" y="786462"/>
                  <a:pt x="358198" y="790148"/>
                  <a:pt x="358198" y="790148"/>
                </a:cubicBezTo>
                <a:cubicBezTo>
                  <a:pt x="358198" y="790148"/>
                  <a:pt x="358198" y="790148"/>
                  <a:pt x="358198" y="790148"/>
                </a:cubicBezTo>
                <a:cubicBezTo>
                  <a:pt x="350756" y="797521"/>
                  <a:pt x="343421" y="801208"/>
                  <a:pt x="335979" y="808581"/>
                </a:cubicBezTo>
                <a:cubicBezTo>
                  <a:pt x="332312" y="812268"/>
                  <a:pt x="324977" y="819641"/>
                  <a:pt x="321202" y="823327"/>
                </a:cubicBezTo>
                <a:cubicBezTo>
                  <a:pt x="317535" y="827014"/>
                  <a:pt x="317535" y="827014"/>
                  <a:pt x="313868" y="830700"/>
                </a:cubicBezTo>
                <a:cubicBezTo>
                  <a:pt x="306426" y="838168"/>
                  <a:pt x="295424" y="849227"/>
                  <a:pt x="287982" y="856601"/>
                </a:cubicBezTo>
                <a:cubicBezTo>
                  <a:pt x="287982" y="852914"/>
                  <a:pt x="291757" y="852914"/>
                  <a:pt x="291757" y="849227"/>
                </a:cubicBezTo>
                <a:cubicBezTo>
                  <a:pt x="295424" y="841854"/>
                  <a:pt x="299091" y="834387"/>
                  <a:pt x="302759" y="827014"/>
                </a:cubicBezTo>
                <a:cubicBezTo>
                  <a:pt x="306426" y="819641"/>
                  <a:pt x="310201" y="812268"/>
                  <a:pt x="313868" y="804894"/>
                </a:cubicBezTo>
                <a:cubicBezTo>
                  <a:pt x="328645" y="801208"/>
                  <a:pt x="328645" y="793835"/>
                  <a:pt x="332312" y="786462"/>
                </a:cubicBezTo>
                <a:close/>
                <a:moveTo>
                  <a:pt x="206765" y="945172"/>
                </a:moveTo>
                <a:cubicBezTo>
                  <a:pt x="210432" y="937799"/>
                  <a:pt x="210432" y="930426"/>
                  <a:pt x="214207" y="919366"/>
                </a:cubicBezTo>
                <a:cubicBezTo>
                  <a:pt x="217874" y="911993"/>
                  <a:pt x="217874" y="900934"/>
                  <a:pt x="217874" y="893466"/>
                </a:cubicBezTo>
                <a:cubicBezTo>
                  <a:pt x="217874" y="889779"/>
                  <a:pt x="217874" y="886093"/>
                  <a:pt x="217874" y="882406"/>
                </a:cubicBezTo>
                <a:cubicBezTo>
                  <a:pt x="217874" y="882406"/>
                  <a:pt x="217874" y="882406"/>
                  <a:pt x="217874" y="878720"/>
                </a:cubicBezTo>
                <a:cubicBezTo>
                  <a:pt x="221541" y="871347"/>
                  <a:pt x="225208" y="867660"/>
                  <a:pt x="232651" y="860287"/>
                </a:cubicBezTo>
                <a:cubicBezTo>
                  <a:pt x="239985" y="852914"/>
                  <a:pt x="247427" y="845541"/>
                  <a:pt x="251094" y="834387"/>
                </a:cubicBezTo>
                <a:cubicBezTo>
                  <a:pt x="258429" y="823327"/>
                  <a:pt x="269538" y="815954"/>
                  <a:pt x="276980" y="804894"/>
                </a:cubicBezTo>
                <a:cubicBezTo>
                  <a:pt x="284315" y="797521"/>
                  <a:pt x="291757" y="790148"/>
                  <a:pt x="299091" y="782775"/>
                </a:cubicBezTo>
                <a:cubicBezTo>
                  <a:pt x="306426" y="775402"/>
                  <a:pt x="313868" y="764248"/>
                  <a:pt x="321202" y="756875"/>
                </a:cubicBezTo>
                <a:cubicBezTo>
                  <a:pt x="321202" y="760561"/>
                  <a:pt x="317535" y="760561"/>
                  <a:pt x="317535" y="764248"/>
                </a:cubicBezTo>
                <a:cubicBezTo>
                  <a:pt x="310201" y="779089"/>
                  <a:pt x="302759" y="793835"/>
                  <a:pt x="295424" y="808581"/>
                </a:cubicBezTo>
                <a:cubicBezTo>
                  <a:pt x="287982" y="819641"/>
                  <a:pt x="280648" y="834387"/>
                  <a:pt x="273205" y="845541"/>
                </a:cubicBezTo>
                <a:cubicBezTo>
                  <a:pt x="269538" y="852914"/>
                  <a:pt x="265871" y="856601"/>
                  <a:pt x="262204" y="863974"/>
                </a:cubicBezTo>
                <a:cubicBezTo>
                  <a:pt x="262204" y="863974"/>
                  <a:pt x="262204" y="867660"/>
                  <a:pt x="258429" y="867660"/>
                </a:cubicBezTo>
                <a:cubicBezTo>
                  <a:pt x="258429" y="871347"/>
                  <a:pt x="254762" y="871347"/>
                  <a:pt x="254762" y="875033"/>
                </a:cubicBezTo>
                <a:cubicBezTo>
                  <a:pt x="254762" y="878720"/>
                  <a:pt x="254762" y="878720"/>
                  <a:pt x="251094" y="882406"/>
                </a:cubicBezTo>
                <a:cubicBezTo>
                  <a:pt x="251094" y="886093"/>
                  <a:pt x="251094" y="889779"/>
                  <a:pt x="247427" y="889779"/>
                </a:cubicBezTo>
                <a:cubicBezTo>
                  <a:pt x="247427" y="893466"/>
                  <a:pt x="247427" y="900934"/>
                  <a:pt x="251094" y="900934"/>
                </a:cubicBezTo>
                <a:cubicBezTo>
                  <a:pt x="251094" y="900934"/>
                  <a:pt x="251094" y="900934"/>
                  <a:pt x="251094" y="900934"/>
                </a:cubicBezTo>
                <a:cubicBezTo>
                  <a:pt x="247427" y="904620"/>
                  <a:pt x="243760" y="908307"/>
                  <a:pt x="243760" y="911993"/>
                </a:cubicBezTo>
                <a:cubicBezTo>
                  <a:pt x="236318" y="919366"/>
                  <a:pt x="228983" y="930426"/>
                  <a:pt x="221541" y="937799"/>
                </a:cubicBezTo>
                <a:cubicBezTo>
                  <a:pt x="214207" y="945172"/>
                  <a:pt x="206765" y="952545"/>
                  <a:pt x="203097" y="959918"/>
                </a:cubicBezTo>
                <a:cubicBezTo>
                  <a:pt x="199430" y="963699"/>
                  <a:pt x="199430" y="967386"/>
                  <a:pt x="195763" y="967386"/>
                </a:cubicBezTo>
                <a:cubicBezTo>
                  <a:pt x="203097" y="959918"/>
                  <a:pt x="206765" y="952545"/>
                  <a:pt x="206765" y="945172"/>
                </a:cubicBezTo>
                <a:close/>
                <a:moveTo>
                  <a:pt x="121880" y="1033838"/>
                </a:moveTo>
                <a:cubicBezTo>
                  <a:pt x="125547" y="1026465"/>
                  <a:pt x="129214" y="1022684"/>
                  <a:pt x="132989" y="1015311"/>
                </a:cubicBezTo>
                <a:cubicBezTo>
                  <a:pt x="136657" y="1011624"/>
                  <a:pt x="140324" y="1004251"/>
                  <a:pt x="140324" y="1000565"/>
                </a:cubicBezTo>
                <a:cubicBezTo>
                  <a:pt x="147766" y="989505"/>
                  <a:pt x="155100" y="978446"/>
                  <a:pt x="162435" y="967386"/>
                </a:cubicBezTo>
                <a:cubicBezTo>
                  <a:pt x="169877" y="956232"/>
                  <a:pt x="177211" y="941486"/>
                  <a:pt x="188321" y="930426"/>
                </a:cubicBezTo>
                <a:cubicBezTo>
                  <a:pt x="184654" y="937799"/>
                  <a:pt x="180986" y="948859"/>
                  <a:pt x="180986" y="956232"/>
                </a:cubicBezTo>
                <a:cubicBezTo>
                  <a:pt x="177211" y="967386"/>
                  <a:pt x="173544" y="978446"/>
                  <a:pt x="166210" y="989505"/>
                </a:cubicBezTo>
                <a:cubicBezTo>
                  <a:pt x="158767" y="1004251"/>
                  <a:pt x="155100" y="1015311"/>
                  <a:pt x="147766" y="1030152"/>
                </a:cubicBezTo>
                <a:cubicBezTo>
                  <a:pt x="143991" y="1037525"/>
                  <a:pt x="140324" y="1044898"/>
                  <a:pt x="136657" y="1048584"/>
                </a:cubicBezTo>
                <a:cubicBezTo>
                  <a:pt x="132989" y="1052271"/>
                  <a:pt x="132989" y="1055957"/>
                  <a:pt x="132989" y="1059644"/>
                </a:cubicBezTo>
                <a:cubicBezTo>
                  <a:pt x="132989" y="1063331"/>
                  <a:pt x="132989" y="1063331"/>
                  <a:pt x="129214" y="1067017"/>
                </a:cubicBezTo>
                <a:cubicBezTo>
                  <a:pt x="129214" y="1070704"/>
                  <a:pt x="125547" y="1074390"/>
                  <a:pt x="125547" y="1078077"/>
                </a:cubicBezTo>
                <a:cubicBezTo>
                  <a:pt x="125547" y="1078077"/>
                  <a:pt x="125547" y="1081763"/>
                  <a:pt x="125547" y="1081763"/>
                </a:cubicBezTo>
                <a:cubicBezTo>
                  <a:pt x="118213" y="1092917"/>
                  <a:pt x="110770" y="1107664"/>
                  <a:pt x="103436" y="1118723"/>
                </a:cubicBezTo>
                <a:cubicBezTo>
                  <a:pt x="103436" y="1118723"/>
                  <a:pt x="103436" y="1115037"/>
                  <a:pt x="103436" y="1115037"/>
                </a:cubicBezTo>
                <a:cubicBezTo>
                  <a:pt x="103436" y="1111350"/>
                  <a:pt x="103436" y="1107664"/>
                  <a:pt x="103436" y="1103977"/>
                </a:cubicBezTo>
                <a:cubicBezTo>
                  <a:pt x="103436" y="1100290"/>
                  <a:pt x="103436" y="1100290"/>
                  <a:pt x="103436" y="1096604"/>
                </a:cubicBezTo>
                <a:cubicBezTo>
                  <a:pt x="103436" y="1092917"/>
                  <a:pt x="103436" y="1092917"/>
                  <a:pt x="103436" y="1089231"/>
                </a:cubicBezTo>
                <a:cubicBezTo>
                  <a:pt x="103436" y="1085450"/>
                  <a:pt x="103436" y="1085450"/>
                  <a:pt x="103436" y="1081763"/>
                </a:cubicBezTo>
                <a:cubicBezTo>
                  <a:pt x="103436" y="1081763"/>
                  <a:pt x="103436" y="1078077"/>
                  <a:pt x="103436" y="1078077"/>
                </a:cubicBezTo>
                <a:cubicBezTo>
                  <a:pt x="103436" y="1067017"/>
                  <a:pt x="110770" y="1048584"/>
                  <a:pt x="121880" y="1033838"/>
                </a:cubicBezTo>
                <a:close/>
                <a:moveTo>
                  <a:pt x="18444" y="1366100"/>
                </a:moveTo>
                <a:cubicBezTo>
                  <a:pt x="18444" y="1366100"/>
                  <a:pt x="18444" y="1366100"/>
                  <a:pt x="18444" y="1366100"/>
                </a:cubicBezTo>
                <a:cubicBezTo>
                  <a:pt x="18444" y="1366100"/>
                  <a:pt x="18444" y="1362413"/>
                  <a:pt x="18444" y="1366100"/>
                </a:cubicBezTo>
                <a:cubicBezTo>
                  <a:pt x="22219" y="1340294"/>
                  <a:pt x="22219" y="1318080"/>
                  <a:pt x="25886" y="1292274"/>
                </a:cubicBezTo>
                <a:cubicBezTo>
                  <a:pt x="25886" y="1284901"/>
                  <a:pt x="29553" y="1273841"/>
                  <a:pt x="29553" y="1266374"/>
                </a:cubicBezTo>
                <a:cubicBezTo>
                  <a:pt x="33220" y="1259001"/>
                  <a:pt x="33220" y="1247941"/>
                  <a:pt x="36995" y="1240568"/>
                </a:cubicBezTo>
                <a:cubicBezTo>
                  <a:pt x="40662" y="1229508"/>
                  <a:pt x="44330" y="1218449"/>
                  <a:pt x="47997" y="1207295"/>
                </a:cubicBezTo>
                <a:cubicBezTo>
                  <a:pt x="51664" y="1192548"/>
                  <a:pt x="59106" y="1181489"/>
                  <a:pt x="62773" y="1166743"/>
                </a:cubicBezTo>
                <a:cubicBezTo>
                  <a:pt x="66441" y="1159370"/>
                  <a:pt x="66441" y="1151997"/>
                  <a:pt x="70216" y="1144529"/>
                </a:cubicBezTo>
                <a:cubicBezTo>
                  <a:pt x="70216" y="1144529"/>
                  <a:pt x="70216" y="1148215"/>
                  <a:pt x="70216" y="1148215"/>
                </a:cubicBezTo>
                <a:cubicBezTo>
                  <a:pt x="70216" y="1151997"/>
                  <a:pt x="70216" y="1155683"/>
                  <a:pt x="66441" y="1159370"/>
                </a:cubicBezTo>
                <a:cubicBezTo>
                  <a:pt x="66441" y="1159370"/>
                  <a:pt x="66441" y="1163056"/>
                  <a:pt x="66441" y="1163056"/>
                </a:cubicBezTo>
                <a:cubicBezTo>
                  <a:pt x="66441" y="1166743"/>
                  <a:pt x="66441" y="1170429"/>
                  <a:pt x="66441" y="1170429"/>
                </a:cubicBezTo>
                <a:cubicBezTo>
                  <a:pt x="66441" y="1174116"/>
                  <a:pt x="66441" y="1174116"/>
                  <a:pt x="66441" y="1177802"/>
                </a:cubicBezTo>
                <a:cubicBezTo>
                  <a:pt x="66441" y="1181489"/>
                  <a:pt x="66441" y="1185175"/>
                  <a:pt x="66441" y="1192548"/>
                </a:cubicBezTo>
                <a:cubicBezTo>
                  <a:pt x="66441" y="1192548"/>
                  <a:pt x="66441" y="1196235"/>
                  <a:pt x="66441" y="1196235"/>
                </a:cubicBezTo>
                <a:cubicBezTo>
                  <a:pt x="66441" y="1196235"/>
                  <a:pt x="66441" y="1196235"/>
                  <a:pt x="66441" y="1196235"/>
                </a:cubicBezTo>
                <a:cubicBezTo>
                  <a:pt x="62773" y="1203608"/>
                  <a:pt x="62773" y="1211076"/>
                  <a:pt x="59106" y="1218449"/>
                </a:cubicBezTo>
                <a:cubicBezTo>
                  <a:pt x="59106" y="1222135"/>
                  <a:pt x="55439" y="1225822"/>
                  <a:pt x="55439" y="1229508"/>
                </a:cubicBezTo>
                <a:cubicBezTo>
                  <a:pt x="51664" y="1240568"/>
                  <a:pt x="47997" y="1255314"/>
                  <a:pt x="44330" y="1266374"/>
                </a:cubicBezTo>
                <a:cubicBezTo>
                  <a:pt x="40662" y="1273841"/>
                  <a:pt x="40662" y="1284901"/>
                  <a:pt x="36995" y="1292274"/>
                </a:cubicBezTo>
                <a:cubicBezTo>
                  <a:pt x="33220" y="1303334"/>
                  <a:pt x="33220" y="1310707"/>
                  <a:pt x="29553" y="1321767"/>
                </a:cubicBezTo>
                <a:cubicBezTo>
                  <a:pt x="22219" y="1340294"/>
                  <a:pt x="22219" y="1351353"/>
                  <a:pt x="18444" y="1366100"/>
                </a:cubicBezTo>
                <a:close/>
                <a:moveTo>
                  <a:pt x="1635674" y="1454671"/>
                </a:moveTo>
                <a:cubicBezTo>
                  <a:pt x="1628232" y="1462139"/>
                  <a:pt x="1624565" y="1465825"/>
                  <a:pt x="1617230" y="1473198"/>
                </a:cubicBezTo>
                <a:cubicBezTo>
                  <a:pt x="1609788" y="1480571"/>
                  <a:pt x="1602454" y="1487944"/>
                  <a:pt x="1595012" y="1491631"/>
                </a:cubicBezTo>
                <a:cubicBezTo>
                  <a:pt x="1587677" y="1499004"/>
                  <a:pt x="1576568" y="1506377"/>
                  <a:pt x="1569233" y="1517437"/>
                </a:cubicBezTo>
                <a:cubicBezTo>
                  <a:pt x="1554457" y="1532277"/>
                  <a:pt x="1539680" y="1543337"/>
                  <a:pt x="1524904" y="1558083"/>
                </a:cubicBezTo>
                <a:cubicBezTo>
                  <a:pt x="1510127" y="1569143"/>
                  <a:pt x="1499018" y="1580202"/>
                  <a:pt x="1484241" y="1591357"/>
                </a:cubicBezTo>
                <a:cubicBezTo>
                  <a:pt x="1469464" y="1602416"/>
                  <a:pt x="1458463" y="1613476"/>
                  <a:pt x="1443686" y="1620849"/>
                </a:cubicBezTo>
                <a:cubicBezTo>
                  <a:pt x="1425242" y="1631909"/>
                  <a:pt x="1410466" y="1646749"/>
                  <a:pt x="1392022" y="1657809"/>
                </a:cubicBezTo>
                <a:cubicBezTo>
                  <a:pt x="1380912" y="1665182"/>
                  <a:pt x="1373470" y="1672555"/>
                  <a:pt x="1362469" y="1676242"/>
                </a:cubicBezTo>
                <a:cubicBezTo>
                  <a:pt x="1355026" y="1683615"/>
                  <a:pt x="1344025" y="1687301"/>
                  <a:pt x="1336583" y="1694674"/>
                </a:cubicBezTo>
                <a:cubicBezTo>
                  <a:pt x="1318139" y="1705734"/>
                  <a:pt x="1299695" y="1716888"/>
                  <a:pt x="1281251" y="1727948"/>
                </a:cubicBezTo>
                <a:cubicBezTo>
                  <a:pt x="1273809" y="1731634"/>
                  <a:pt x="1266475" y="1735321"/>
                  <a:pt x="1262699" y="1739007"/>
                </a:cubicBezTo>
                <a:cubicBezTo>
                  <a:pt x="1255365" y="1742694"/>
                  <a:pt x="1244256" y="1750067"/>
                  <a:pt x="1236921" y="1753753"/>
                </a:cubicBezTo>
                <a:cubicBezTo>
                  <a:pt x="1218477" y="1764813"/>
                  <a:pt x="1203701" y="1772281"/>
                  <a:pt x="1185257" y="1783340"/>
                </a:cubicBezTo>
                <a:cubicBezTo>
                  <a:pt x="1177815" y="1787027"/>
                  <a:pt x="1166705" y="1794400"/>
                  <a:pt x="1159371" y="1798086"/>
                </a:cubicBezTo>
                <a:cubicBezTo>
                  <a:pt x="1148262" y="1805460"/>
                  <a:pt x="1137260" y="1809146"/>
                  <a:pt x="1126151" y="1816519"/>
                </a:cubicBezTo>
                <a:cubicBezTo>
                  <a:pt x="1118708" y="1820206"/>
                  <a:pt x="1111374" y="1823892"/>
                  <a:pt x="1104040" y="1827579"/>
                </a:cubicBezTo>
                <a:cubicBezTo>
                  <a:pt x="1096597" y="1831265"/>
                  <a:pt x="1089263" y="1835046"/>
                  <a:pt x="1078154" y="1838733"/>
                </a:cubicBezTo>
                <a:cubicBezTo>
                  <a:pt x="1067044" y="1842419"/>
                  <a:pt x="1059710" y="1846106"/>
                  <a:pt x="1048600" y="1853479"/>
                </a:cubicBezTo>
                <a:cubicBezTo>
                  <a:pt x="1037491" y="1857166"/>
                  <a:pt x="1030156" y="1860852"/>
                  <a:pt x="1019047" y="1864539"/>
                </a:cubicBezTo>
                <a:cubicBezTo>
                  <a:pt x="1011713" y="1868225"/>
                  <a:pt x="1000603" y="1871912"/>
                  <a:pt x="993269" y="1875598"/>
                </a:cubicBezTo>
                <a:cubicBezTo>
                  <a:pt x="974717" y="1882971"/>
                  <a:pt x="960048" y="1886658"/>
                  <a:pt x="941497" y="1894126"/>
                </a:cubicBezTo>
                <a:cubicBezTo>
                  <a:pt x="900942" y="1905185"/>
                  <a:pt x="860279" y="1919931"/>
                  <a:pt x="819725" y="1930991"/>
                </a:cubicBezTo>
                <a:cubicBezTo>
                  <a:pt x="786504" y="1942051"/>
                  <a:pt x="753284" y="1949424"/>
                  <a:pt x="719955" y="1956891"/>
                </a:cubicBezTo>
                <a:cubicBezTo>
                  <a:pt x="712621" y="1960578"/>
                  <a:pt x="705287" y="1960578"/>
                  <a:pt x="697844" y="1960578"/>
                </a:cubicBezTo>
                <a:cubicBezTo>
                  <a:pt x="690510" y="1964264"/>
                  <a:pt x="683068" y="1964264"/>
                  <a:pt x="675733" y="1964264"/>
                </a:cubicBezTo>
                <a:cubicBezTo>
                  <a:pt x="668291" y="1964264"/>
                  <a:pt x="657290" y="1967951"/>
                  <a:pt x="649847" y="1967951"/>
                </a:cubicBezTo>
                <a:cubicBezTo>
                  <a:pt x="642513" y="1967951"/>
                  <a:pt x="635071" y="1971637"/>
                  <a:pt x="627736" y="1971637"/>
                </a:cubicBezTo>
                <a:cubicBezTo>
                  <a:pt x="609293" y="1975324"/>
                  <a:pt x="590741" y="1975324"/>
                  <a:pt x="572297" y="1975324"/>
                </a:cubicBezTo>
                <a:cubicBezTo>
                  <a:pt x="550186" y="1975324"/>
                  <a:pt x="531742" y="1979010"/>
                  <a:pt x="509523" y="1979010"/>
                </a:cubicBezTo>
                <a:cubicBezTo>
                  <a:pt x="468969" y="1979010"/>
                  <a:pt x="428306" y="1979010"/>
                  <a:pt x="387751" y="1979010"/>
                </a:cubicBezTo>
                <a:cubicBezTo>
                  <a:pt x="380309" y="1979010"/>
                  <a:pt x="369307" y="1979010"/>
                  <a:pt x="361865" y="1979010"/>
                </a:cubicBezTo>
                <a:cubicBezTo>
                  <a:pt x="358198" y="1979010"/>
                  <a:pt x="354531" y="1979010"/>
                  <a:pt x="350756" y="1979010"/>
                </a:cubicBezTo>
                <a:cubicBezTo>
                  <a:pt x="347088" y="1979010"/>
                  <a:pt x="347088" y="1979010"/>
                  <a:pt x="343421" y="1979010"/>
                </a:cubicBezTo>
                <a:cubicBezTo>
                  <a:pt x="335979" y="1979010"/>
                  <a:pt x="332312" y="1979010"/>
                  <a:pt x="324977" y="1982697"/>
                </a:cubicBezTo>
                <a:cubicBezTo>
                  <a:pt x="324977" y="1982697"/>
                  <a:pt x="321310" y="1982697"/>
                  <a:pt x="321310" y="1982697"/>
                </a:cubicBezTo>
                <a:cubicBezTo>
                  <a:pt x="321310" y="1979010"/>
                  <a:pt x="321310" y="1975324"/>
                  <a:pt x="321310" y="1971637"/>
                </a:cubicBezTo>
                <a:cubicBezTo>
                  <a:pt x="321310" y="1971637"/>
                  <a:pt x="321310" y="1971637"/>
                  <a:pt x="321310" y="1971637"/>
                </a:cubicBezTo>
                <a:cubicBezTo>
                  <a:pt x="321310" y="1960578"/>
                  <a:pt x="324977" y="1953110"/>
                  <a:pt x="324977" y="1942051"/>
                </a:cubicBezTo>
                <a:cubicBezTo>
                  <a:pt x="324977" y="1934677"/>
                  <a:pt x="324977" y="1927304"/>
                  <a:pt x="328645" y="1923618"/>
                </a:cubicBezTo>
                <a:cubicBezTo>
                  <a:pt x="328645" y="1912558"/>
                  <a:pt x="332312" y="1901499"/>
                  <a:pt x="332312" y="1890344"/>
                </a:cubicBezTo>
                <a:cubicBezTo>
                  <a:pt x="332312" y="1879285"/>
                  <a:pt x="335979" y="1871912"/>
                  <a:pt x="335979" y="1860852"/>
                </a:cubicBezTo>
                <a:cubicBezTo>
                  <a:pt x="335979" y="1857166"/>
                  <a:pt x="339754" y="1849793"/>
                  <a:pt x="339754" y="1846106"/>
                </a:cubicBezTo>
                <a:cubicBezTo>
                  <a:pt x="339754" y="1838733"/>
                  <a:pt x="343421" y="1834952"/>
                  <a:pt x="343421" y="1827579"/>
                </a:cubicBezTo>
                <a:cubicBezTo>
                  <a:pt x="347088" y="1816519"/>
                  <a:pt x="350756" y="1805460"/>
                  <a:pt x="354531" y="1794400"/>
                </a:cubicBezTo>
                <a:cubicBezTo>
                  <a:pt x="354531" y="1790713"/>
                  <a:pt x="358198" y="1787027"/>
                  <a:pt x="358198" y="1783340"/>
                </a:cubicBezTo>
                <a:cubicBezTo>
                  <a:pt x="358198" y="1779654"/>
                  <a:pt x="361865" y="1775967"/>
                  <a:pt x="361865" y="1772186"/>
                </a:cubicBezTo>
                <a:cubicBezTo>
                  <a:pt x="365532" y="1761127"/>
                  <a:pt x="372975" y="1750067"/>
                  <a:pt x="376642" y="1739007"/>
                </a:cubicBezTo>
                <a:cubicBezTo>
                  <a:pt x="383976" y="1724261"/>
                  <a:pt x="395086" y="1705734"/>
                  <a:pt x="402528" y="1690988"/>
                </a:cubicBezTo>
                <a:cubicBezTo>
                  <a:pt x="409862" y="1679928"/>
                  <a:pt x="417304" y="1665182"/>
                  <a:pt x="420972" y="1654122"/>
                </a:cubicBezTo>
                <a:cubicBezTo>
                  <a:pt x="424639" y="1646655"/>
                  <a:pt x="428306" y="1639282"/>
                  <a:pt x="431973" y="1635595"/>
                </a:cubicBezTo>
                <a:cubicBezTo>
                  <a:pt x="435748" y="1631909"/>
                  <a:pt x="435748" y="1628222"/>
                  <a:pt x="439415" y="1620849"/>
                </a:cubicBezTo>
                <a:cubicBezTo>
                  <a:pt x="443083" y="1613476"/>
                  <a:pt x="450525" y="1602416"/>
                  <a:pt x="454192" y="1595043"/>
                </a:cubicBezTo>
                <a:cubicBezTo>
                  <a:pt x="457859" y="1591357"/>
                  <a:pt x="457859" y="1587576"/>
                  <a:pt x="461526" y="1583889"/>
                </a:cubicBezTo>
                <a:cubicBezTo>
                  <a:pt x="472636" y="1569143"/>
                  <a:pt x="479970" y="1554397"/>
                  <a:pt x="491080" y="1543337"/>
                </a:cubicBezTo>
                <a:cubicBezTo>
                  <a:pt x="498522" y="1532277"/>
                  <a:pt x="509523" y="1521123"/>
                  <a:pt x="516966" y="1506377"/>
                </a:cubicBezTo>
                <a:cubicBezTo>
                  <a:pt x="524300" y="1495318"/>
                  <a:pt x="531742" y="1487944"/>
                  <a:pt x="539077" y="1476885"/>
                </a:cubicBezTo>
                <a:cubicBezTo>
                  <a:pt x="542744" y="1473198"/>
                  <a:pt x="546519" y="1465825"/>
                  <a:pt x="550186" y="1462044"/>
                </a:cubicBezTo>
                <a:cubicBezTo>
                  <a:pt x="553853" y="1458358"/>
                  <a:pt x="557520" y="1450985"/>
                  <a:pt x="561296" y="1447298"/>
                </a:cubicBezTo>
                <a:cubicBezTo>
                  <a:pt x="568630" y="1436238"/>
                  <a:pt x="579739" y="1425179"/>
                  <a:pt x="590741" y="1417806"/>
                </a:cubicBezTo>
                <a:cubicBezTo>
                  <a:pt x="612960" y="1395592"/>
                  <a:pt x="631404" y="1377159"/>
                  <a:pt x="653515" y="1355040"/>
                </a:cubicBezTo>
                <a:cubicBezTo>
                  <a:pt x="664624" y="1343980"/>
                  <a:pt x="675733" y="1336513"/>
                  <a:pt x="686735" y="1329140"/>
                </a:cubicBezTo>
                <a:cubicBezTo>
                  <a:pt x="697844" y="1321767"/>
                  <a:pt x="708954" y="1314393"/>
                  <a:pt x="720063" y="1307020"/>
                </a:cubicBezTo>
                <a:cubicBezTo>
                  <a:pt x="731065" y="1299647"/>
                  <a:pt x="742174" y="1292274"/>
                  <a:pt x="756951" y="1284901"/>
                </a:cubicBezTo>
                <a:cubicBezTo>
                  <a:pt x="768060" y="1277528"/>
                  <a:pt x="782729" y="1270060"/>
                  <a:pt x="793838" y="1259001"/>
                </a:cubicBezTo>
                <a:cubicBezTo>
                  <a:pt x="804948" y="1251628"/>
                  <a:pt x="819725" y="1244255"/>
                  <a:pt x="830726" y="1236881"/>
                </a:cubicBezTo>
                <a:cubicBezTo>
                  <a:pt x="841836" y="1229508"/>
                  <a:pt x="852945" y="1222135"/>
                  <a:pt x="867722" y="1218449"/>
                </a:cubicBezTo>
                <a:cubicBezTo>
                  <a:pt x="882498" y="1210981"/>
                  <a:pt x="893500" y="1207295"/>
                  <a:pt x="908276" y="1199922"/>
                </a:cubicBezTo>
                <a:cubicBezTo>
                  <a:pt x="934162" y="1188862"/>
                  <a:pt x="963716" y="1174116"/>
                  <a:pt x="989494" y="1163056"/>
                </a:cubicBezTo>
                <a:cubicBezTo>
                  <a:pt x="996936" y="1159370"/>
                  <a:pt x="1000603" y="1159370"/>
                  <a:pt x="1008045" y="1155683"/>
                </a:cubicBezTo>
                <a:cubicBezTo>
                  <a:pt x="1033824" y="1144529"/>
                  <a:pt x="1059710" y="1133469"/>
                  <a:pt x="1085488" y="1126096"/>
                </a:cubicBezTo>
                <a:cubicBezTo>
                  <a:pt x="1100265" y="1122410"/>
                  <a:pt x="1111374" y="1115037"/>
                  <a:pt x="1126151" y="1111350"/>
                </a:cubicBezTo>
                <a:cubicBezTo>
                  <a:pt x="1140927" y="1107664"/>
                  <a:pt x="1152037" y="1103977"/>
                  <a:pt x="1166705" y="1100290"/>
                </a:cubicBezTo>
                <a:cubicBezTo>
                  <a:pt x="1192591" y="1092917"/>
                  <a:pt x="1222145" y="1085450"/>
                  <a:pt x="1248031" y="1074390"/>
                </a:cubicBezTo>
                <a:cubicBezTo>
                  <a:pt x="1262699" y="1070704"/>
                  <a:pt x="1273809" y="1067017"/>
                  <a:pt x="1288586" y="1059644"/>
                </a:cubicBezTo>
                <a:cubicBezTo>
                  <a:pt x="1303362" y="1055957"/>
                  <a:pt x="1318139" y="1048584"/>
                  <a:pt x="1332915" y="1041211"/>
                </a:cubicBezTo>
                <a:cubicBezTo>
                  <a:pt x="1347692" y="1033838"/>
                  <a:pt x="1362469" y="1026371"/>
                  <a:pt x="1377245" y="1018998"/>
                </a:cubicBezTo>
                <a:cubicBezTo>
                  <a:pt x="1384580" y="1015311"/>
                  <a:pt x="1392022" y="1011624"/>
                  <a:pt x="1399356" y="1004251"/>
                </a:cubicBezTo>
                <a:cubicBezTo>
                  <a:pt x="1403023" y="1000565"/>
                  <a:pt x="1410466" y="996878"/>
                  <a:pt x="1414133" y="993192"/>
                </a:cubicBezTo>
                <a:cubicBezTo>
                  <a:pt x="1414133" y="993192"/>
                  <a:pt x="1417800" y="989505"/>
                  <a:pt x="1417800" y="989505"/>
                </a:cubicBezTo>
                <a:cubicBezTo>
                  <a:pt x="1421467" y="985819"/>
                  <a:pt x="1425242" y="985819"/>
                  <a:pt x="1425242" y="982132"/>
                </a:cubicBezTo>
                <a:cubicBezTo>
                  <a:pt x="1428909" y="978446"/>
                  <a:pt x="1432577" y="974759"/>
                  <a:pt x="1432577" y="967386"/>
                </a:cubicBezTo>
                <a:cubicBezTo>
                  <a:pt x="1436244" y="967386"/>
                  <a:pt x="1439911" y="963605"/>
                  <a:pt x="1439911" y="963605"/>
                </a:cubicBezTo>
                <a:cubicBezTo>
                  <a:pt x="1443686" y="963605"/>
                  <a:pt x="1447353" y="959918"/>
                  <a:pt x="1451020" y="956232"/>
                </a:cubicBezTo>
                <a:cubicBezTo>
                  <a:pt x="1454688" y="952545"/>
                  <a:pt x="1458463" y="948859"/>
                  <a:pt x="1458463" y="941486"/>
                </a:cubicBezTo>
                <a:cubicBezTo>
                  <a:pt x="1458463" y="937799"/>
                  <a:pt x="1458463" y="934113"/>
                  <a:pt x="1454688" y="934113"/>
                </a:cubicBezTo>
                <a:cubicBezTo>
                  <a:pt x="1451020" y="930426"/>
                  <a:pt x="1447353" y="926740"/>
                  <a:pt x="1443686" y="926740"/>
                </a:cubicBezTo>
                <a:cubicBezTo>
                  <a:pt x="1439911" y="926740"/>
                  <a:pt x="1436244" y="926740"/>
                  <a:pt x="1432577" y="926740"/>
                </a:cubicBezTo>
                <a:cubicBezTo>
                  <a:pt x="1428909" y="926740"/>
                  <a:pt x="1428909" y="926740"/>
                  <a:pt x="1425242" y="926740"/>
                </a:cubicBezTo>
                <a:cubicBezTo>
                  <a:pt x="1425242" y="926740"/>
                  <a:pt x="1425242" y="926740"/>
                  <a:pt x="1425242" y="926740"/>
                </a:cubicBezTo>
                <a:cubicBezTo>
                  <a:pt x="1421467" y="926740"/>
                  <a:pt x="1417800" y="926740"/>
                  <a:pt x="1417800" y="926740"/>
                </a:cubicBezTo>
                <a:cubicBezTo>
                  <a:pt x="1410466" y="926740"/>
                  <a:pt x="1399356" y="930426"/>
                  <a:pt x="1391914" y="930426"/>
                </a:cubicBezTo>
                <a:cubicBezTo>
                  <a:pt x="1377245" y="934113"/>
                  <a:pt x="1362469" y="934113"/>
                  <a:pt x="1347692" y="937799"/>
                </a:cubicBezTo>
                <a:cubicBezTo>
                  <a:pt x="1332915" y="941486"/>
                  <a:pt x="1321806" y="945172"/>
                  <a:pt x="1307029" y="945172"/>
                </a:cubicBezTo>
                <a:cubicBezTo>
                  <a:pt x="1292253" y="948859"/>
                  <a:pt x="1277476" y="948859"/>
                  <a:pt x="1262699" y="952545"/>
                </a:cubicBezTo>
                <a:cubicBezTo>
                  <a:pt x="1236921" y="956232"/>
                  <a:pt x="1207368" y="959918"/>
                  <a:pt x="1181482" y="963605"/>
                </a:cubicBezTo>
                <a:cubicBezTo>
                  <a:pt x="1151929" y="967291"/>
                  <a:pt x="1122483" y="971073"/>
                  <a:pt x="1092930" y="974759"/>
                </a:cubicBezTo>
                <a:cubicBezTo>
                  <a:pt x="1074486" y="978446"/>
                  <a:pt x="1059710" y="978446"/>
                  <a:pt x="1044933" y="982132"/>
                </a:cubicBezTo>
                <a:cubicBezTo>
                  <a:pt x="1037491" y="982132"/>
                  <a:pt x="1030156" y="985819"/>
                  <a:pt x="1022714" y="985819"/>
                </a:cubicBezTo>
                <a:cubicBezTo>
                  <a:pt x="1015380" y="985819"/>
                  <a:pt x="1007938" y="989505"/>
                  <a:pt x="1000603" y="989505"/>
                </a:cubicBezTo>
                <a:cubicBezTo>
                  <a:pt x="993269" y="989505"/>
                  <a:pt x="985827" y="993192"/>
                  <a:pt x="974717" y="993192"/>
                </a:cubicBezTo>
                <a:cubicBezTo>
                  <a:pt x="967383" y="993192"/>
                  <a:pt x="959941" y="996878"/>
                  <a:pt x="952606" y="996878"/>
                </a:cubicBezTo>
                <a:cubicBezTo>
                  <a:pt x="937830" y="1000565"/>
                  <a:pt x="923053" y="1004251"/>
                  <a:pt x="908276" y="1007938"/>
                </a:cubicBezTo>
                <a:cubicBezTo>
                  <a:pt x="893500" y="1011624"/>
                  <a:pt x="882498" y="1015311"/>
                  <a:pt x="867722" y="1018998"/>
                </a:cubicBezTo>
                <a:cubicBezTo>
                  <a:pt x="852945" y="1022684"/>
                  <a:pt x="838168" y="1026371"/>
                  <a:pt x="819725" y="1030057"/>
                </a:cubicBezTo>
                <a:cubicBezTo>
                  <a:pt x="804948" y="1033744"/>
                  <a:pt x="790171" y="1041211"/>
                  <a:pt x="775395" y="1044898"/>
                </a:cubicBezTo>
                <a:cubicBezTo>
                  <a:pt x="760618" y="1048584"/>
                  <a:pt x="749509" y="1055957"/>
                  <a:pt x="734732" y="1059644"/>
                </a:cubicBezTo>
                <a:cubicBezTo>
                  <a:pt x="705287" y="1070704"/>
                  <a:pt x="675733" y="1085450"/>
                  <a:pt x="646180" y="1100290"/>
                </a:cubicBezTo>
                <a:cubicBezTo>
                  <a:pt x="616627" y="1115037"/>
                  <a:pt x="590741" y="1126096"/>
                  <a:pt x="564963" y="1140842"/>
                </a:cubicBezTo>
                <a:cubicBezTo>
                  <a:pt x="553853" y="1148215"/>
                  <a:pt x="539077" y="1151902"/>
                  <a:pt x="527967" y="1159370"/>
                </a:cubicBezTo>
                <a:cubicBezTo>
                  <a:pt x="520633" y="1163056"/>
                  <a:pt x="513298" y="1166743"/>
                  <a:pt x="505856" y="1170429"/>
                </a:cubicBezTo>
                <a:cubicBezTo>
                  <a:pt x="498522" y="1174116"/>
                  <a:pt x="491080" y="1177802"/>
                  <a:pt x="483745" y="1185175"/>
                </a:cubicBezTo>
                <a:cubicBezTo>
                  <a:pt x="472636" y="1192548"/>
                  <a:pt x="457859" y="1199922"/>
                  <a:pt x="446750" y="1207295"/>
                </a:cubicBezTo>
                <a:cubicBezTo>
                  <a:pt x="435748" y="1214668"/>
                  <a:pt x="420972" y="1222135"/>
                  <a:pt x="409862" y="1233195"/>
                </a:cubicBezTo>
                <a:cubicBezTo>
                  <a:pt x="398753" y="1244255"/>
                  <a:pt x="383976" y="1251628"/>
                  <a:pt x="372975" y="1262687"/>
                </a:cubicBezTo>
                <a:cubicBezTo>
                  <a:pt x="361865" y="1270060"/>
                  <a:pt x="347088" y="1281120"/>
                  <a:pt x="335979" y="1288588"/>
                </a:cubicBezTo>
                <a:cubicBezTo>
                  <a:pt x="321202" y="1299647"/>
                  <a:pt x="310201" y="1307020"/>
                  <a:pt x="299091" y="1318080"/>
                </a:cubicBezTo>
                <a:cubicBezTo>
                  <a:pt x="291757" y="1321767"/>
                  <a:pt x="287982" y="1329140"/>
                  <a:pt x="280648" y="1332826"/>
                </a:cubicBezTo>
                <a:cubicBezTo>
                  <a:pt x="273313" y="1340199"/>
                  <a:pt x="265871" y="1343886"/>
                  <a:pt x="258537" y="1351353"/>
                </a:cubicBezTo>
                <a:cubicBezTo>
                  <a:pt x="247427" y="1362413"/>
                  <a:pt x="236318" y="1369786"/>
                  <a:pt x="228983" y="1380846"/>
                </a:cubicBezTo>
                <a:cubicBezTo>
                  <a:pt x="217874" y="1391905"/>
                  <a:pt x="206765" y="1399278"/>
                  <a:pt x="199430" y="1410433"/>
                </a:cubicBezTo>
                <a:cubicBezTo>
                  <a:pt x="191988" y="1417806"/>
                  <a:pt x="184654" y="1425179"/>
                  <a:pt x="180986" y="1428865"/>
                </a:cubicBezTo>
                <a:cubicBezTo>
                  <a:pt x="177211" y="1432552"/>
                  <a:pt x="169877" y="1439925"/>
                  <a:pt x="166210" y="1443611"/>
                </a:cubicBezTo>
                <a:cubicBezTo>
                  <a:pt x="162543" y="1447298"/>
                  <a:pt x="158767" y="1450985"/>
                  <a:pt x="155100" y="1458358"/>
                </a:cubicBezTo>
                <a:cubicBezTo>
                  <a:pt x="147766" y="1465731"/>
                  <a:pt x="143991" y="1473198"/>
                  <a:pt x="136657" y="1480571"/>
                </a:cubicBezTo>
                <a:cubicBezTo>
                  <a:pt x="129214" y="1491631"/>
                  <a:pt x="121880" y="1499004"/>
                  <a:pt x="114546" y="1510064"/>
                </a:cubicBezTo>
                <a:cubicBezTo>
                  <a:pt x="110770" y="1517437"/>
                  <a:pt x="103436" y="1524810"/>
                  <a:pt x="99769" y="1528496"/>
                </a:cubicBezTo>
                <a:cubicBezTo>
                  <a:pt x="95994" y="1535964"/>
                  <a:pt x="88659" y="1539651"/>
                  <a:pt x="84992" y="1547024"/>
                </a:cubicBezTo>
                <a:cubicBezTo>
                  <a:pt x="81217" y="1554397"/>
                  <a:pt x="73883" y="1565456"/>
                  <a:pt x="70216" y="1572829"/>
                </a:cubicBezTo>
                <a:cubicBezTo>
                  <a:pt x="70216" y="1576516"/>
                  <a:pt x="66441" y="1580202"/>
                  <a:pt x="66441" y="1580202"/>
                </a:cubicBezTo>
                <a:cubicBezTo>
                  <a:pt x="66441" y="1583889"/>
                  <a:pt x="62773" y="1587576"/>
                  <a:pt x="62773" y="1587576"/>
                </a:cubicBezTo>
                <a:cubicBezTo>
                  <a:pt x="59106" y="1591262"/>
                  <a:pt x="59106" y="1595043"/>
                  <a:pt x="59106" y="1602416"/>
                </a:cubicBezTo>
                <a:cubicBezTo>
                  <a:pt x="59106" y="1606103"/>
                  <a:pt x="55439" y="1609789"/>
                  <a:pt x="55439" y="1609789"/>
                </a:cubicBezTo>
                <a:cubicBezTo>
                  <a:pt x="55439" y="1613476"/>
                  <a:pt x="55439" y="1617162"/>
                  <a:pt x="51772" y="1620849"/>
                </a:cubicBezTo>
                <a:cubicBezTo>
                  <a:pt x="51772" y="1624535"/>
                  <a:pt x="51772" y="1628222"/>
                  <a:pt x="51772" y="1631909"/>
                </a:cubicBezTo>
                <a:cubicBezTo>
                  <a:pt x="51772" y="1635595"/>
                  <a:pt x="51772" y="1635595"/>
                  <a:pt x="51772" y="1639282"/>
                </a:cubicBezTo>
                <a:cubicBezTo>
                  <a:pt x="51772" y="1639282"/>
                  <a:pt x="51772" y="1639282"/>
                  <a:pt x="51772" y="1642968"/>
                </a:cubicBezTo>
                <a:cubicBezTo>
                  <a:pt x="51772" y="1642968"/>
                  <a:pt x="51772" y="1642968"/>
                  <a:pt x="51772" y="1642968"/>
                </a:cubicBezTo>
                <a:cubicBezTo>
                  <a:pt x="47997" y="1639282"/>
                  <a:pt x="47997" y="1635595"/>
                  <a:pt x="44330" y="1631909"/>
                </a:cubicBezTo>
                <a:cubicBezTo>
                  <a:pt x="36995" y="1613476"/>
                  <a:pt x="33220" y="1591357"/>
                  <a:pt x="29553" y="1572829"/>
                </a:cubicBezTo>
                <a:cubicBezTo>
                  <a:pt x="25886" y="1539651"/>
                  <a:pt x="25886" y="1510064"/>
                  <a:pt x="29553" y="1476885"/>
                </a:cubicBezTo>
                <a:cubicBezTo>
                  <a:pt x="29553" y="1469512"/>
                  <a:pt x="33220" y="1462044"/>
                  <a:pt x="33220" y="1454671"/>
                </a:cubicBezTo>
                <a:cubicBezTo>
                  <a:pt x="33220" y="1447298"/>
                  <a:pt x="36995" y="1439925"/>
                  <a:pt x="36995" y="1432552"/>
                </a:cubicBezTo>
                <a:cubicBezTo>
                  <a:pt x="36995" y="1428865"/>
                  <a:pt x="40662" y="1421492"/>
                  <a:pt x="40662" y="1417806"/>
                </a:cubicBezTo>
                <a:cubicBezTo>
                  <a:pt x="40662" y="1414119"/>
                  <a:pt x="44330" y="1410433"/>
                  <a:pt x="44330" y="1406746"/>
                </a:cubicBezTo>
                <a:cubicBezTo>
                  <a:pt x="47997" y="1395592"/>
                  <a:pt x="47997" y="1384532"/>
                  <a:pt x="51772" y="1373473"/>
                </a:cubicBezTo>
                <a:cubicBezTo>
                  <a:pt x="55439" y="1358726"/>
                  <a:pt x="59106" y="1347667"/>
                  <a:pt x="62773" y="1332826"/>
                </a:cubicBezTo>
                <a:cubicBezTo>
                  <a:pt x="66441" y="1325453"/>
                  <a:pt x="66441" y="1314393"/>
                  <a:pt x="70216" y="1307020"/>
                </a:cubicBezTo>
                <a:cubicBezTo>
                  <a:pt x="73883" y="1295961"/>
                  <a:pt x="73883" y="1288588"/>
                  <a:pt x="77550" y="1277433"/>
                </a:cubicBezTo>
                <a:cubicBezTo>
                  <a:pt x="81217" y="1262687"/>
                  <a:pt x="84992" y="1251628"/>
                  <a:pt x="88659" y="1236881"/>
                </a:cubicBezTo>
                <a:cubicBezTo>
                  <a:pt x="88659" y="1233195"/>
                  <a:pt x="88659" y="1233195"/>
                  <a:pt x="92327" y="1229508"/>
                </a:cubicBezTo>
                <a:cubicBezTo>
                  <a:pt x="95994" y="1222135"/>
                  <a:pt x="99769" y="1214668"/>
                  <a:pt x="99769" y="1207295"/>
                </a:cubicBezTo>
                <a:cubicBezTo>
                  <a:pt x="99769" y="1203608"/>
                  <a:pt x="103436" y="1199922"/>
                  <a:pt x="103436" y="1196235"/>
                </a:cubicBezTo>
                <a:cubicBezTo>
                  <a:pt x="107103" y="1188862"/>
                  <a:pt x="110770" y="1181489"/>
                  <a:pt x="114438" y="1174116"/>
                </a:cubicBezTo>
                <a:cubicBezTo>
                  <a:pt x="118213" y="1170429"/>
                  <a:pt x="118213" y="1163056"/>
                  <a:pt x="121880" y="1159370"/>
                </a:cubicBezTo>
                <a:cubicBezTo>
                  <a:pt x="121880" y="1155683"/>
                  <a:pt x="125547" y="1155683"/>
                  <a:pt x="125547" y="1151902"/>
                </a:cubicBezTo>
                <a:cubicBezTo>
                  <a:pt x="129214" y="1144529"/>
                  <a:pt x="132989" y="1137156"/>
                  <a:pt x="140324" y="1129783"/>
                </a:cubicBezTo>
                <a:cubicBezTo>
                  <a:pt x="143991" y="1122410"/>
                  <a:pt x="147766" y="1115037"/>
                  <a:pt x="151433" y="1107664"/>
                </a:cubicBezTo>
                <a:cubicBezTo>
                  <a:pt x="158767" y="1092917"/>
                  <a:pt x="169877" y="1078077"/>
                  <a:pt x="177211" y="1063331"/>
                </a:cubicBezTo>
                <a:cubicBezTo>
                  <a:pt x="177211" y="1059644"/>
                  <a:pt x="180986" y="1059644"/>
                  <a:pt x="180986" y="1055957"/>
                </a:cubicBezTo>
                <a:cubicBezTo>
                  <a:pt x="184654" y="1052271"/>
                  <a:pt x="188321" y="1044898"/>
                  <a:pt x="191988" y="1041211"/>
                </a:cubicBezTo>
                <a:cubicBezTo>
                  <a:pt x="195763" y="1033838"/>
                  <a:pt x="203097" y="1026371"/>
                  <a:pt x="206765" y="1018998"/>
                </a:cubicBezTo>
                <a:cubicBezTo>
                  <a:pt x="206765" y="1018998"/>
                  <a:pt x="203097" y="1022684"/>
                  <a:pt x="203097" y="1022684"/>
                </a:cubicBezTo>
                <a:cubicBezTo>
                  <a:pt x="210432" y="1011624"/>
                  <a:pt x="217874" y="1004251"/>
                  <a:pt x="225208" y="993192"/>
                </a:cubicBezTo>
                <a:cubicBezTo>
                  <a:pt x="228983" y="985819"/>
                  <a:pt x="236318" y="978446"/>
                  <a:pt x="239985" y="974759"/>
                </a:cubicBezTo>
                <a:cubicBezTo>
                  <a:pt x="251094" y="963605"/>
                  <a:pt x="258429" y="952545"/>
                  <a:pt x="269538" y="941486"/>
                </a:cubicBezTo>
                <a:cubicBezTo>
                  <a:pt x="276980" y="934113"/>
                  <a:pt x="284315" y="926740"/>
                  <a:pt x="287982" y="919366"/>
                </a:cubicBezTo>
                <a:cubicBezTo>
                  <a:pt x="295424" y="911993"/>
                  <a:pt x="299091" y="904526"/>
                  <a:pt x="306534" y="897152"/>
                </a:cubicBezTo>
                <a:cubicBezTo>
                  <a:pt x="317535" y="886093"/>
                  <a:pt x="328645" y="878720"/>
                  <a:pt x="335979" y="867660"/>
                </a:cubicBezTo>
                <a:cubicBezTo>
                  <a:pt x="350756" y="852914"/>
                  <a:pt x="365532" y="838073"/>
                  <a:pt x="380309" y="827014"/>
                </a:cubicBezTo>
                <a:cubicBezTo>
                  <a:pt x="387751" y="823327"/>
                  <a:pt x="391418" y="815954"/>
                  <a:pt x="398753" y="812268"/>
                </a:cubicBezTo>
                <a:cubicBezTo>
                  <a:pt x="406195" y="804894"/>
                  <a:pt x="413529" y="801208"/>
                  <a:pt x="417197" y="793835"/>
                </a:cubicBezTo>
                <a:cubicBezTo>
                  <a:pt x="424639" y="786462"/>
                  <a:pt x="435748" y="778994"/>
                  <a:pt x="443083" y="775308"/>
                </a:cubicBezTo>
                <a:cubicBezTo>
                  <a:pt x="450525" y="767935"/>
                  <a:pt x="457859" y="764248"/>
                  <a:pt x="465194" y="760561"/>
                </a:cubicBezTo>
                <a:cubicBezTo>
                  <a:pt x="472636" y="756875"/>
                  <a:pt x="476303" y="753188"/>
                  <a:pt x="483745" y="745815"/>
                </a:cubicBezTo>
                <a:cubicBezTo>
                  <a:pt x="487412" y="742129"/>
                  <a:pt x="487412" y="742129"/>
                  <a:pt x="491080" y="738442"/>
                </a:cubicBezTo>
                <a:cubicBezTo>
                  <a:pt x="502189" y="731069"/>
                  <a:pt x="513191" y="723696"/>
                  <a:pt x="524300" y="716228"/>
                </a:cubicBezTo>
                <a:cubicBezTo>
                  <a:pt x="531742" y="712542"/>
                  <a:pt x="542744" y="705169"/>
                  <a:pt x="550186" y="701482"/>
                </a:cubicBezTo>
                <a:cubicBezTo>
                  <a:pt x="557520" y="697796"/>
                  <a:pt x="564963" y="690423"/>
                  <a:pt x="575964" y="686736"/>
                </a:cubicBezTo>
                <a:cubicBezTo>
                  <a:pt x="583407" y="683050"/>
                  <a:pt x="590741" y="679363"/>
                  <a:pt x="598183" y="675677"/>
                </a:cubicBezTo>
                <a:cubicBezTo>
                  <a:pt x="601850" y="671990"/>
                  <a:pt x="605518" y="671990"/>
                  <a:pt x="609185" y="668303"/>
                </a:cubicBezTo>
                <a:cubicBezTo>
                  <a:pt x="620294" y="664617"/>
                  <a:pt x="631404" y="657244"/>
                  <a:pt x="642513" y="653463"/>
                </a:cubicBezTo>
                <a:cubicBezTo>
                  <a:pt x="642513" y="653463"/>
                  <a:pt x="642513" y="653463"/>
                  <a:pt x="646180" y="653463"/>
                </a:cubicBezTo>
                <a:cubicBezTo>
                  <a:pt x="653515" y="649776"/>
                  <a:pt x="660957" y="646090"/>
                  <a:pt x="671958" y="642403"/>
                </a:cubicBezTo>
                <a:cubicBezTo>
                  <a:pt x="679401" y="638717"/>
                  <a:pt x="686735" y="635030"/>
                  <a:pt x="694177" y="635030"/>
                </a:cubicBezTo>
                <a:cubicBezTo>
                  <a:pt x="701512" y="631344"/>
                  <a:pt x="708954" y="627657"/>
                  <a:pt x="719955" y="627657"/>
                </a:cubicBezTo>
                <a:cubicBezTo>
                  <a:pt x="731065" y="623970"/>
                  <a:pt x="742174" y="620284"/>
                  <a:pt x="753176" y="616597"/>
                </a:cubicBezTo>
                <a:cubicBezTo>
                  <a:pt x="756951" y="616597"/>
                  <a:pt x="756951" y="616597"/>
                  <a:pt x="760618" y="616597"/>
                </a:cubicBezTo>
                <a:cubicBezTo>
                  <a:pt x="767952" y="616597"/>
                  <a:pt x="775395" y="612911"/>
                  <a:pt x="779062" y="612911"/>
                </a:cubicBezTo>
                <a:cubicBezTo>
                  <a:pt x="786396" y="609224"/>
                  <a:pt x="793838" y="609224"/>
                  <a:pt x="801173" y="609224"/>
                </a:cubicBezTo>
                <a:cubicBezTo>
                  <a:pt x="808615" y="609224"/>
                  <a:pt x="819725" y="605538"/>
                  <a:pt x="827059" y="605538"/>
                </a:cubicBezTo>
                <a:cubicBezTo>
                  <a:pt x="834393" y="605538"/>
                  <a:pt x="845503" y="601851"/>
                  <a:pt x="852945" y="601851"/>
                </a:cubicBezTo>
                <a:cubicBezTo>
                  <a:pt x="863947" y="601851"/>
                  <a:pt x="875056" y="598165"/>
                  <a:pt x="886165" y="598165"/>
                </a:cubicBezTo>
                <a:cubicBezTo>
                  <a:pt x="889833" y="598165"/>
                  <a:pt x="897167" y="598165"/>
                  <a:pt x="900942" y="598165"/>
                </a:cubicBezTo>
                <a:cubicBezTo>
                  <a:pt x="908276" y="598165"/>
                  <a:pt x="915719" y="598165"/>
                  <a:pt x="919386" y="598165"/>
                </a:cubicBezTo>
                <a:cubicBezTo>
                  <a:pt x="930495" y="598165"/>
                  <a:pt x="941497" y="598165"/>
                  <a:pt x="952606" y="598165"/>
                </a:cubicBezTo>
                <a:cubicBezTo>
                  <a:pt x="963716" y="598165"/>
                  <a:pt x="974717" y="598165"/>
                  <a:pt x="989494" y="598165"/>
                </a:cubicBezTo>
                <a:cubicBezTo>
                  <a:pt x="1015380" y="598165"/>
                  <a:pt x="1041158" y="598165"/>
                  <a:pt x="1063377" y="598165"/>
                </a:cubicBezTo>
                <a:cubicBezTo>
                  <a:pt x="1081821" y="598165"/>
                  <a:pt x="1100265" y="598165"/>
                  <a:pt x="1118708" y="598165"/>
                </a:cubicBezTo>
                <a:cubicBezTo>
                  <a:pt x="1140927" y="598165"/>
                  <a:pt x="1163038" y="598165"/>
                  <a:pt x="1185149" y="598165"/>
                </a:cubicBezTo>
                <a:cubicBezTo>
                  <a:pt x="1199926" y="598165"/>
                  <a:pt x="1211035" y="598165"/>
                  <a:pt x="1225812" y="598165"/>
                </a:cubicBezTo>
                <a:cubicBezTo>
                  <a:pt x="1236921" y="598165"/>
                  <a:pt x="1244256" y="598165"/>
                  <a:pt x="1255365" y="594478"/>
                </a:cubicBezTo>
                <a:cubicBezTo>
                  <a:pt x="1262699" y="594478"/>
                  <a:pt x="1270142" y="594478"/>
                  <a:pt x="1277476" y="594478"/>
                </a:cubicBezTo>
                <a:cubicBezTo>
                  <a:pt x="1281251" y="594478"/>
                  <a:pt x="1284918" y="594478"/>
                  <a:pt x="1288586" y="594478"/>
                </a:cubicBezTo>
                <a:cubicBezTo>
                  <a:pt x="1303362" y="594478"/>
                  <a:pt x="1314472" y="590697"/>
                  <a:pt x="1329248" y="590697"/>
                </a:cubicBezTo>
                <a:cubicBezTo>
                  <a:pt x="1340250" y="590697"/>
                  <a:pt x="1351359" y="587011"/>
                  <a:pt x="1362469" y="587011"/>
                </a:cubicBezTo>
                <a:cubicBezTo>
                  <a:pt x="1377245" y="583324"/>
                  <a:pt x="1391914" y="583324"/>
                  <a:pt x="1406691" y="579637"/>
                </a:cubicBezTo>
                <a:cubicBezTo>
                  <a:pt x="1414133" y="579637"/>
                  <a:pt x="1425242" y="575951"/>
                  <a:pt x="1432577" y="572264"/>
                </a:cubicBezTo>
                <a:cubicBezTo>
                  <a:pt x="1439911" y="572264"/>
                  <a:pt x="1447353" y="568578"/>
                  <a:pt x="1454688" y="568578"/>
                </a:cubicBezTo>
                <a:cubicBezTo>
                  <a:pt x="1458463" y="568578"/>
                  <a:pt x="1462130" y="568578"/>
                  <a:pt x="1465797" y="564891"/>
                </a:cubicBezTo>
                <a:cubicBezTo>
                  <a:pt x="1480574" y="561205"/>
                  <a:pt x="1491683" y="557518"/>
                  <a:pt x="1506460" y="553832"/>
                </a:cubicBezTo>
                <a:cubicBezTo>
                  <a:pt x="1510127" y="553832"/>
                  <a:pt x="1513794" y="550145"/>
                  <a:pt x="1517461" y="550145"/>
                </a:cubicBezTo>
                <a:cubicBezTo>
                  <a:pt x="1521236" y="550145"/>
                  <a:pt x="1528571" y="546459"/>
                  <a:pt x="1532238" y="546459"/>
                </a:cubicBezTo>
                <a:cubicBezTo>
                  <a:pt x="1539680" y="542772"/>
                  <a:pt x="1547015" y="542772"/>
                  <a:pt x="1554457" y="539085"/>
                </a:cubicBezTo>
                <a:cubicBezTo>
                  <a:pt x="1558124" y="539085"/>
                  <a:pt x="1561791" y="535399"/>
                  <a:pt x="1565458" y="535399"/>
                </a:cubicBezTo>
                <a:cubicBezTo>
                  <a:pt x="1576568" y="531712"/>
                  <a:pt x="1587677" y="524245"/>
                  <a:pt x="1602454" y="520558"/>
                </a:cubicBezTo>
                <a:cubicBezTo>
                  <a:pt x="1609788" y="516872"/>
                  <a:pt x="1620898" y="513185"/>
                  <a:pt x="1628232" y="509499"/>
                </a:cubicBezTo>
                <a:cubicBezTo>
                  <a:pt x="1643009" y="502126"/>
                  <a:pt x="1654118" y="498439"/>
                  <a:pt x="1668895" y="491066"/>
                </a:cubicBezTo>
                <a:cubicBezTo>
                  <a:pt x="1676229" y="487379"/>
                  <a:pt x="1687338" y="483693"/>
                  <a:pt x="1694673" y="476320"/>
                </a:cubicBezTo>
                <a:cubicBezTo>
                  <a:pt x="1702115" y="472633"/>
                  <a:pt x="1713225" y="468947"/>
                  <a:pt x="1720559" y="461479"/>
                </a:cubicBezTo>
                <a:cubicBezTo>
                  <a:pt x="1731668" y="454106"/>
                  <a:pt x="1746445" y="446733"/>
                  <a:pt x="1757447" y="439360"/>
                </a:cubicBezTo>
                <a:cubicBezTo>
                  <a:pt x="1764889" y="435673"/>
                  <a:pt x="1772223" y="428300"/>
                  <a:pt x="1783333" y="424614"/>
                </a:cubicBezTo>
                <a:cubicBezTo>
                  <a:pt x="1805444" y="413554"/>
                  <a:pt x="1823887" y="398713"/>
                  <a:pt x="1846106" y="387654"/>
                </a:cubicBezTo>
                <a:cubicBezTo>
                  <a:pt x="1857216" y="380281"/>
                  <a:pt x="1864550" y="376594"/>
                  <a:pt x="1875660" y="369221"/>
                </a:cubicBezTo>
                <a:cubicBezTo>
                  <a:pt x="1882994" y="365535"/>
                  <a:pt x="1894103" y="358161"/>
                  <a:pt x="1901438" y="354475"/>
                </a:cubicBezTo>
                <a:cubicBezTo>
                  <a:pt x="1908880" y="350788"/>
                  <a:pt x="1916215" y="347102"/>
                  <a:pt x="1919882" y="339634"/>
                </a:cubicBezTo>
                <a:cubicBezTo>
                  <a:pt x="1930991" y="332261"/>
                  <a:pt x="1938433" y="324888"/>
                  <a:pt x="1949435" y="317515"/>
                </a:cubicBezTo>
                <a:cubicBezTo>
                  <a:pt x="1956877" y="310142"/>
                  <a:pt x="1964211" y="306455"/>
                  <a:pt x="1971654" y="299082"/>
                </a:cubicBezTo>
                <a:cubicBezTo>
                  <a:pt x="1978988" y="295396"/>
                  <a:pt x="1986430" y="288023"/>
                  <a:pt x="1990097" y="284336"/>
                </a:cubicBezTo>
                <a:cubicBezTo>
                  <a:pt x="2004874" y="273182"/>
                  <a:pt x="2019651" y="258436"/>
                  <a:pt x="2034427" y="247376"/>
                </a:cubicBezTo>
                <a:cubicBezTo>
                  <a:pt x="2038095" y="243690"/>
                  <a:pt x="2041762" y="240003"/>
                  <a:pt x="2045429" y="236317"/>
                </a:cubicBezTo>
                <a:cubicBezTo>
                  <a:pt x="2049204" y="232630"/>
                  <a:pt x="2052871" y="228944"/>
                  <a:pt x="2056538" y="225257"/>
                </a:cubicBezTo>
                <a:cubicBezTo>
                  <a:pt x="2056538" y="225257"/>
                  <a:pt x="2060205" y="221570"/>
                  <a:pt x="2060205" y="221570"/>
                </a:cubicBezTo>
                <a:cubicBezTo>
                  <a:pt x="2063981" y="221570"/>
                  <a:pt x="2071315" y="221570"/>
                  <a:pt x="2074982" y="217884"/>
                </a:cubicBezTo>
                <a:cubicBezTo>
                  <a:pt x="2078649" y="214103"/>
                  <a:pt x="2078649" y="214103"/>
                  <a:pt x="2082424" y="210416"/>
                </a:cubicBezTo>
                <a:cubicBezTo>
                  <a:pt x="2082424" y="210416"/>
                  <a:pt x="2086092" y="206730"/>
                  <a:pt x="2086092" y="206730"/>
                </a:cubicBezTo>
                <a:cubicBezTo>
                  <a:pt x="2086092" y="206730"/>
                  <a:pt x="2086092" y="203043"/>
                  <a:pt x="2089759" y="203043"/>
                </a:cubicBezTo>
                <a:cubicBezTo>
                  <a:pt x="2089759" y="210416"/>
                  <a:pt x="2093426" y="217884"/>
                  <a:pt x="2097201" y="225257"/>
                </a:cubicBezTo>
                <a:cubicBezTo>
                  <a:pt x="2100868" y="240003"/>
                  <a:pt x="2104535" y="254749"/>
                  <a:pt x="2108203" y="269495"/>
                </a:cubicBezTo>
                <a:cubicBezTo>
                  <a:pt x="2111978" y="276869"/>
                  <a:pt x="2111978" y="284336"/>
                  <a:pt x="2115645" y="291709"/>
                </a:cubicBezTo>
                <a:cubicBezTo>
                  <a:pt x="2115645" y="299082"/>
                  <a:pt x="2119312" y="306455"/>
                  <a:pt x="2119312" y="313828"/>
                </a:cubicBezTo>
                <a:cubicBezTo>
                  <a:pt x="2119312" y="321202"/>
                  <a:pt x="2122979" y="328575"/>
                  <a:pt x="2122979" y="339634"/>
                </a:cubicBezTo>
                <a:cubicBezTo>
                  <a:pt x="2122979" y="347102"/>
                  <a:pt x="2126647" y="354475"/>
                  <a:pt x="2126647" y="361848"/>
                </a:cubicBezTo>
                <a:cubicBezTo>
                  <a:pt x="2126647" y="369221"/>
                  <a:pt x="2130421" y="376594"/>
                  <a:pt x="2130421" y="383967"/>
                </a:cubicBezTo>
                <a:cubicBezTo>
                  <a:pt x="2130421" y="391340"/>
                  <a:pt x="2130421" y="402400"/>
                  <a:pt x="2134089" y="413554"/>
                </a:cubicBezTo>
                <a:cubicBezTo>
                  <a:pt x="2134089" y="417241"/>
                  <a:pt x="2134089" y="420927"/>
                  <a:pt x="2134089" y="424614"/>
                </a:cubicBezTo>
                <a:cubicBezTo>
                  <a:pt x="2134089" y="431987"/>
                  <a:pt x="2134089" y="435673"/>
                  <a:pt x="2134089" y="443046"/>
                </a:cubicBezTo>
                <a:cubicBezTo>
                  <a:pt x="2134089" y="454106"/>
                  <a:pt x="2134089" y="461479"/>
                  <a:pt x="2134089" y="472633"/>
                </a:cubicBezTo>
                <a:cubicBezTo>
                  <a:pt x="2134089" y="480006"/>
                  <a:pt x="2134089" y="491066"/>
                  <a:pt x="2134089" y="498439"/>
                </a:cubicBezTo>
                <a:cubicBezTo>
                  <a:pt x="2134089" y="502126"/>
                  <a:pt x="2134089" y="505812"/>
                  <a:pt x="2134089" y="509499"/>
                </a:cubicBezTo>
                <a:cubicBezTo>
                  <a:pt x="2134089" y="513185"/>
                  <a:pt x="2134089" y="516872"/>
                  <a:pt x="2134089" y="520558"/>
                </a:cubicBezTo>
                <a:cubicBezTo>
                  <a:pt x="2134089" y="527931"/>
                  <a:pt x="2134089" y="539085"/>
                  <a:pt x="2130421" y="546459"/>
                </a:cubicBezTo>
                <a:cubicBezTo>
                  <a:pt x="2130421" y="553832"/>
                  <a:pt x="2126647" y="564891"/>
                  <a:pt x="2126647" y="572264"/>
                </a:cubicBezTo>
                <a:cubicBezTo>
                  <a:pt x="2122979" y="583324"/>
                  <a:pt x="2122979" y="594478"/>
                  <a:pt x="2119312" y="605538"/>
                </a:cubicBezTo>
                <a:cubicBezTo>
                  <a:pt x="2119312" y="609224"/>
                  <a:pt x="2119312" y="609224"/>
                  <a:pt x="2119312" y="612911"/>
                </a:cubicBezTo>
                <a:cubicBezTo>
                  <a:pt x="2119312" y="620284"/>
                  <a:pt x="2115645" y="627657"/>
                  <a:pt x="2115645" y="635030"/>
                </a:cubicBezTo>
                <a:cubicBezTo>
                  <a:pt x="2111978" y="653463"/>
                  <a:pt x="2104535" y="671990"/>
                  <a:pt x="2100868" y="686736"/>
                </a:cubicBezTo>
                <a:cubicBezTo>
                  <a:pt x="2093426" y="705169"/>
                  <a:pt x="2089759" y="723696"/>
                  <a:pt x="2082424" y="745815"/>
                </a:cubicBezTo>
                <a:cubicBezTo>
                  <a:pt x="2074982" y="767935"/>
                  <a:pt x="2067648" y="786462"/>
                  <a:pt x="2060205" y="808581"/>
                </a:cubicBezTo>
                <a:cubicBezTo>
                  <a:pt x="2056538" y="819641"/>
                  <a:pt x="2052871" y="834387"/>
                  <a:pt x="2045429" y="845541"/>
                </a:cubicBezTo>
                <a:cubicBezTo>
                  <a:pt x="2041762" y="856601"/>
                  <a:pt x="2038095" y="867660"/>
                  <a:pt x="2034427" y="878720"/>
                </a:cubicBezTo>
                <a:cubicBezTo>
                  <a:pt x="2034427" y="878720"/>
                  <a:pt x="2034427" y="882406"/>
                  <a:pt x="2034427" y="882406"/>
                </a:cubicBezTo>
                <a:cubicBezTo>
                  <a:pt x="2034427" y="882406"/>
                  <a:pt x="2034427" y="886093"/>
                  <a:pt x="2030652" y="886093"/>
                </a:cubicBezTo>
                <a:cubicBezTo>
                  <a:pt x="2030652" y="889779"/>
                  <a:pt x="2030652" y="889779"/>
                  <a:pt x="2026985" y="893466"/>
                </a:cubicBezTo>
                <a:cubicBezTo>
                  <a:pt x="2026985" y="893466"/>
                  <a:pt x="2026985" y="897152"/>
                  <a:pt x="2026985" y="897152"/>
                </a:cubicBezTo>
                <a:cubicBezTo>
                  <a:pt x="2026985" y="897152"/>
                  <a:pt x="2026985" y="900839"/>
                  <a:pt x="2026985" y="900839"/>
                </a:cubicBezTo>
                <a:cubicBezTo>
                  <a:pt x="2026985" y="900839"/>
                  <a:pt x="2026985" y="900839"/>
                  <a:pt x="2026985" y="904620"/>
                </a:cubicBezTo>
                <a:cubicBezTo>
                  <a:pt x="2023318" y="911993"/>
                  <a:pt x="2019651" y="923053"/>
                  <a:pt x="2015876" y="930426"/>
                </a:cubicBezTo>
                <a:cubicBezTo>
                  <a:pt x="2008541" y="948859"/>
                  <a:pt x="2001207" y="963605"/>
                  <a:pt x="1993765" y="978446"/>
                </a:cubicBezTo>
                <a:cubicBezTo>
                  <a:pt x="1975321" y="1015311"/>
                  <a:pt x="1956877" y="1052271"/>
                  <a:pt x="1934658" y="1089136"/>
                </a:cubicBezTo>
                <a:cubicBezTo>
                  <a:pt x="1919882" y="1118723"/>
                  <a:pt x="1901438" y="1148215"/>
                  <a:pt x="1879327" y="1174116"/>
                </a:cubicBezTo>
                <a:cubicBezTo>
                  <a:pt x="1868217" y="1188862"/>
                  <a:pt x="1857216" y="1207295"/>
                  <a:pt x="1846106" y="1222135"/>
                </a:cubicBezTo>
                <a:cubicBezTo>
                  <a:pt x="1838664" y="1233195"/>
                  <a:pt x="1827663" y="1247941"/>
                  <a:pt x="1820220" y="1259001"/>
                </a:cubicBezTo>
                <a:cubicBezTo>
                  <a:pt x="1809111" y="1273747"/>
                  <a:pt x="1798109" y="1288588"/>
                  <a:pt x="1787000" y="1299647"/>
                </a:cubicBezTo>
                <a:cubicBezTo>
                  <a:pt x="1772223" y="1318080"/>
                  <a:pt x="1757447" y="1332826"/>
                  <a:pt x="1742670" y="1351353"/>
                </a:cubicBezTo>
                <a:cubicBezTo>
                  <a:pt x="1731668" y="1366100"/>
                  <a:pt x="1716892" y="1380846"/>
                  <a:pt x="1705782" y="1395592"/>
                </a:cubicBezTo>
                <a:cubicBezTo>
                  <a:pt x="1698448" y="1403060"/>
                  <a:pt x="1691006" y="1410433"/>
                  <a:pt x="1683671" y="1417806"/>
                </a:cubicBezTo>
                <a:cubicBezTo>
                  <a:pt x="1679896" y="1425179"/>
                  <a:pt x="1672562" y="1428865"/>
                  <a:pt x="1668895" y="1436238"/>
                </a:cubicBezTo>
                <a:cubicBezTo>
                  <a:pt x="1654118" y="1436238"/>
                  <a:pt x="1646676" y="1443611"/>
                  <a:pt x="1635674" y="1454671"/>
                </a:cubicBezTo>
                <a:close/>
                <a:moveTo>
                  <a:pt x="1827663" y="1343980"/>
                </a:moveTo>
                <a:cubicBezTo>
                  <a:pt x="1816553" y="1358726"/>
                  <a:pt x="1801777" y="1369786"/>
                  <a:pt x="1790775" y="1380846"/>
                </a:cubicBezTo>
                <a:cubicBezTo>
                  <a:pt x="1783333" y="1388219"/>
                  <a:pt x="1775998" y="1391905"/>
                  <a:pt x="1772223" y="1399373"/>
                </a:cubicBezTo>
                <a:cubicBezTo>
                  <a:pt x="1764889" y="1406746"/>
                  <a:pt x="1757447" y="1410433"/>
                  <a:pt x="1750112" y="1417806"/>
                </a:cubicBezTo>
                <a:cubicBezTo>
                  <a:pt x="1735336" y="1428865"/>
                  <a:pt x="1724226" y="1443611"/>
                  <a:pt x="1713225" y="1454671"/>
                </a:cubicBezTo>
                <a:cubicBezTo>
                  <a:pt x="1702115" y="1465825"/>
                  <a:pt x="1687338" y="1476885"/>
                  <a:pt x="1672562" y="1487944"/>
                </a:cubicBezTo>
                <a:cubicBezTo>
                  <a:pt x="1672562" y="1487944"/>
                  <a:pt x="1672562" y="1487944"/>
                  <a:pt x="1672562" y="1487944"/>
                </a:cubicBezTo>
                <a:cubicBezTo>
                  <a:pt x="1683671" y="1476885"/>
                  <a:pt x="1694673" y="1465825"/>
                  <a:pt x="1702115" y="1458358"/>
                </a:cubicBezTo>
                <a:cubicBezTo>
                  <a:pt x="1709449" y="1450985"/>
                  <a:pt x="1716892" y="1443611"/>
                  <a:pt x="1720559" y="1436238"/>
                </a:cubicBezTo>
                <a:cubicBezTo>
                  <a:pt x="1728001" y="1428865"/>
                  <a:pt x="1731668" y="1425179"/>
                  <a:pt x="1739003" y="1417806"/>
                </a:cubicBezTo>
                <a:cubicBezTo>
                  <a:pt x="1753779" y="1403060"/>
                  <a:pt x="1764889" y="1388219"/>
                  <a:pt x="1779665" y="1369786"/>
                </a:cubicBezTo>
                <a:cubicBezTo>
                  <a:pt x="1794442" y="1351353"/>
                  <a:pt x="1809219" y="1336607"/>
                  <a:pt x="1823995" y="1318080"/>
                </a:cubicBezTo>
                <a:cubicBezTo>
                  <a:pt x="1823995" y="1314393"/>
                  <a:pt x="1827663" y="1314393"/>
                  <a:pt x="1827663" y="1310707"/>
                </a:cubicBezTo>
                <a:cubicBezTo>
                  <a:pt x="1827663" y="1314393"/>
                  <a:pt x="1827663" y="1314393"/>
                  <a:pt x="1827663" y="1318080"/>
                </a:cubicBezTo>
                <a:cubicBezTo>
                  <a:pt x="1827663" y="1321767"/>
                  <a:pt x="1831330" y="1321767"/>
                  <a:pt x="1831330" y="1325453"/>
                </a:cubicBezTo>
                <a:cubicBezTo>
                  <a:pt x="1834997" y="1325453"/>
                  <a:pt x="1834997" y="1325453"/>
                  <a:pt x="1838664" y="1325453"/>
                </a:cubicBezTo>
                <a:cubicBezTo>
                  <a:pt x="1838664" y="1325453"/>
                  <a:pt x="1842439" y="1325453"/>
                  <a:pt x="1842439" y="1325453"/>
                </a:cubicBezTo>
                <a:cubicBezTo>
                  <a:pt x="1842439" y="1325453"/>
                  <a:pt x="1842439" y="1325453"/>
                  <a:pt x="1846106" y="1325453"/>
                </a:cubicBezTo>
                <a:cubicBezTo>
                  <a:pt x="1838772" y="1332826"/>
                  <a:pt x="1834997" y="1336607"/>
                  <a:pt x="1827663" y="1343980"/>
                </a:cubicBezTo>
                <a:close/>
                <a:moveTo>
                  <a:pt x="2100868" y="989505"/>
                </a:moveTo>
                <a:cubicBezTo>
                  <a:pt x="2089759" y="1004251"/>
                  <a:pt x="2082424" y="1018998"/>
                  <a:pt x="2071315" y="1033838"/>
                </a:cubicBezTo>
                <a:cubicBezTo>
                  <a:pt x="2063981" y="1048584"/>
                  <a:pt x="2052871" y="1063331"/>
                  <a:pt x="2045429" y="1078077"/>
                </a:cubicBezTo>
                <a:cubicBezTo>
                  <a:pt x="2041762" y="1085544"/>
                  <a:pt x="2038095" y="1089231"/>
                  <a:pt x="2034427" y="1096604"/>
                </a:cubicBezTo>
                <a:cubicBezTo>
                  <a:pt x="2030760" y="1100290"/>
                  <a:pt x="2026985" y="1107664"/>
                  <a:pt x="2023318" y="1111350"/>
                </a:cubicBezTo>
                <a:cubicBezTo>
                  <a:pt x="2023318" y="1111350"/>
                  <a:pt x="2023318" y="1111350"/>
                  <a:pt x="2023318" y="1115037"/>
                </a:cubicBezTo>
                <a:cubicBezTo>
                  <a:pt x="2019651" y="1118723"/>
                  <a:pt x="2015984" y="1118723"/>
                  <a:pt x="2008541" y="1122410"/>
                </a:cubicBezTo>
                <a:cubicBezTo>
                  <a:pt x="1993765" y="1129783"/>
                  <a:pt x="1978988" y="1137156"/>
                  <a:pt x="1967987" y="1144529"/>
                </a:cubicBezTo>
                <a:cubicBezTo>
                  <a:pt x="1964211" y="1148215"/>
                  <a:pt x="1956877" y="1151997"/>
                  <a:pt x="1953210" y="1155683"/>
                </a:cubicBezTo>
                <a:cubicBezTo>
                  <a:pt x="1949435" y="1159370"/>
                  <a:pt x="1945768" y="1163056"/>
                  <a:pt x="1942101" y="1166743"/>
                </a:cubicBezTo>
                <a:cubicBezTo>
                  <a:pt x="1938433" y="1170429"/>
                  <a:pt x="1938433" y="1170429"/>
                  <a:pt x="1934766" y="1174116"/>
                </a:cubicBezTo>
                <a:cubicBezTo>
                  <a:pt x="1934766" y="1177802"/>
                  <a:pt x="1930991" y="1177802"/>
                  <a:pt x="1930991" y="1181489"/>
                </a:cubicBezTo>
                <a:cubicBezTo>
                  <a:pt x="1930991" y="1181489"/>
                  <a:pt x="1927324" y="1185175"/>
                  <a:pt x="1927324" y="1185175"/>
                </a:cubicBezTo>
                <a:cubicBezTo>
                  <a:pt x="1927324" y="1185175"/>
                  <a:pt x="1927324" y="1185175"/>
                  <a:pt x="1923657" y="1188862"/>
                </a:cubicBezTo>
                <a:cubicBezTo>
                  <a:pt x="1919989" y="1192548"/>
                  <a:pt x="1919989" y="1192548"/>
                  <a:pt x="1916215" y="1196235"/>
                </a:cubicBezTo>
                <a:cubicBezTo>
                  <a:pt x="1916215" y="1196235"/>
                  <a:pt x="1912547" y="1196235"/>
                  <a:pt x="1912547" y="1199922"/>
                </a:cubicBezTo>
                <a:cubicBezTo>
                  <a:pt x="1912547" y="1199922"/>
                  <a:pt x="1912547" y="1203608"/>
                  <a:pt x="1912547" y="1203608"/>
                </a:cubicBezTo>
                <a:cubicBezTo>
                  <a:pt x="1912547" y="1203608"/>
                  <a:pt x="1916215" y="1203608"/>
                  <a:pt x="1916215" y="1199922"/>
                </a:cubicBezTo>
                <a:cubicBezTo>
                  <a:pt x="1916215" y="1199922"/>
                  <a:pt x="1916215" y="1199922"/>
                  <a:pt x="1919989" y="1199922"/>
                </a:cubicBezTo>
                <a:cubicBezTo>
                  <a:pt x="1919989" y="1199922"/>
                  <a:pt x="1923657" y="1196235"/>
                  <a:pt x="1923657" y="1196235"/>
                </a:cubicBezTo>
                <a:cubicBezTo>
                  <a:pt x="1930991" y="1192548"/>
                  <a:pt x="1938433" y="1188862"/>
                  <a:pt x="1945768" y="1185175"/>
                </a:cubicBezTo>
                <a:cubicBezTo>
                  <a:pt x="1953210" y="1181489"/>
                  <a:pt x="1960544" y="1177802"/>
                  <a:pt x="1964211" y="1174116"/>
                </a:cubicBezTo>
                <a:cubicBezTo>
                  <a:pt x="1967987" y="1170429"/>
                  <a:pt x="1975321" y="1170429"/>
                  <a:pt x="1978988" y="1166743"/>
                </a:cubicBezTo>
                <a:cubicBezTo>
                  <a:pt x="1978988" y="1166743"/>
                  <a:pt x="1975321" y="1170429"/>
                  <a:pt x="1975321" y="1170429"/>
                </a:cubicBezTo>
                <a:cubicBezTo>
                  <a:pt x="1967987" y="1181489"/>
                  <a:pt x="1956877" y="1192548"/>
                  <a:pt x="1949435" y="1203608"/>
                </a:cubicBezTo>
                <a:cubicBezTo>
                  <a:pt x="1942101" y="1211076"/>
                  <a:pt x="1934766" y="1222135"/>
                  <a:pt x="1930991" y="1229508"/>
                </a:cubicBezTo>
                <a:cubicBezTo>
                  <a:pt x="1927324" y="1236881"/>
                  <a:pt x="1919989" y="1240568"/>
                  <a:pt x="1916215" y="1247941"/>
                </a:cubicBezTo>
                <a:cubicBezTo>
                  <a:pt x="1908880" y="1255314"/>
                  <a:pt x="1905213" y="1262687"/>
                  <a:pt x="1897771" y="1266374"/>
                </a:cubicBezTo>
                <a:cubicBezTo>
                  <a:pt x="1894103" y="1270060"/>
                  <a:pt x="1894103" y="1270060"/>
                  <a:pt x="1890436" y="1273841"/>
                </a:cubicBezTo>
                <a:cubicBezTo>
                  <a:pt x="1890436" y="1273841"/>
                  <a:pt x="1890436" y="1273841"/>
                  <a:pt x="1890436" y="1273841"/>
                </a:cubicBezTo>
                <a:cubicBezTo>
                  <a:pt x="1882994" y="1277528"/>
                  <a:pt x="1875660" y="1281215"/>
                  <a:pt x="1871993" y="1284901"/>
                </a:cubicBezTo>
                <a:cubicBezTo>
                  <a:pt x="1868217" y="1288588"/>
                  <a:pt x="1864550" y="1288588"/>
                  <a:pt x="1864550" y="1292274"/>
                </a:cubicBezTo>
                <a:cubicBezTo>
                  <a:pt x="1864550" y="1292274"/>
                  <a:pt x="1860883" y="1295961"/>
                  <a:pt x="1860883" y="1295961"/>
                </a:cubicBezTo>
                <a:cubicBezTo>
                  <a:pt x="1860883" y="1295961"/>
                  <a:pt x="1857216" y="1299647"/>
                  <a:pt x="1857216" y="1299647"/>
                </a:cubicBezTo>
                <a:cubicBezTo>
                  <a:pt x="1857216" y="1299647"/>
                  <a:pt x="1853549" y="1303334"/>
                  <a:pt x="1853549" y="1303334"/>
                </a:cubicBezTo>
                <a:cubicBezTo>
                  <a:pt x="1849774" y="1303334"/>
                  <a:pt x="1849774" y="1303334"/>
                  <a:pt x="1846106" y="1303334"/>
                </a:cubicBezTo>
                <a:cubicBezTo>
                  <a:pt x="1846106" y="1303334"/>
                  <a:pt x="1842439" y="1303334"/>
                  <a:pt x="1842439" y="1303334"/>
                </a:cubicBezTo>
                <a:cubicBezTo>
                  <a:pt x="1842439" y="1303334"/>
                  <a:pt x="1838772" y="1303334"/>
                  <a:pt x="1838772" y="1303334"/>
                </a:cubicBezTo>
                <a:cubicBezTo>
                  <a:pt x="1834997" y="1303334"/>
                  <a:pt x="1834997" y="1307020"/>
                  <a:pt x="1831330" y="1307020"/>
                </a:cubicBezTo>
                <a:cubicBezTo>
                  <a:pt x="1831330" y="1307020"/>
                  <a:pt x="1831330" y="1307020"/>
                  <a:pt x="1831330" y="1307020"/>
                </a:cubicBezTo>
                <a:cubicBezTo>
                  <a:pt x="1834997" y="1303334"/>
                  <a:pt x="1834997" y="1303334"/>
                  <a:pt x="1838772" y="1299647"/>
                </a:cubicBezTo>
                <a:cubicBezTo>
                  <a:pt x="1846106" y="1292274"/>
                  <a:pt x="1853549" y="1281215"/>
                  <a:pt x="1857216" y="1273747"/>
                </a:cubicBezTo>
                <a:cubicBezTo>
                  <a:pt x="1864550" y="1262687"/>
                  <a:pt x="1871993" y="1255314"/>
                  <a:pt x="1879327" y="1244255"/>
                </a:cubicBezTo>
                <a:cubicBezTo>
                  <a:pt x="1882994" y="1236881"/>
                  <a:pt x="1890436" y="1229508"/>
                  <a:pt x="1894103" y="1222135"/>
                </a:cubicBezTo>
                <a:cubicBezTo>
                  <a:pt x="1905213" y="1207295"/>
                  <a:pt x="1916215" y="1192548"/>
                  <a:pt x="1923657" y="1174116"/>
                </a:cubicBezTo>
                <a:cubicBezTo>
                  <a:pt x="1930991" y="1163056"/>
                  <a:pt x="1934766" y="1155683"/>
                  <a:pt x="1942101" y="1144529"/>
                </a:cubicBezTo>
                <a:cubicBezTo>
                  <a:pt x="1949543" y="1137156"/>
                  <a:pt x="1953210" y="1126096"/>
                  <a:pt x="1960544" y="1115037"/>
                </a:cubicBezTo>
                <a:cubicBezTo>
                  <a:pt x="1964211" y="1107664"/>
                  <a:pt x="1967987" y="1100290"/>
                  <a:pt x="1975321" y="1089231"/>
                </a:cubicBezTo>
                <a:cubicBezTo>
                  <a:pt x="1978988" y="1081763"/>
                  <a:pt x="1982763" y="1074390"/>
                  <a:pt x="1986430" y="1067017"/>
                </a:cubicBezTo>
                <a:cubicBezTo>
                  <a:pt x="1990097" y="1059644"/>
                  <a:pt x="1993765" y="1048584"/>
                  <a:pt x="2001207" y="1041211"/>
                </a:cubicBezTo>
                <a:cubicBezTo>
                  <a:pt x="2004874" y="1041211"/>
                  <a:pt x="2012316" y="1041211"/>
                  <a:pt x="2015984" y="1041211"/>
                </a:cubicBezTo>
                <a:cubicBezTo>
                  <a:pt x="2019651" y="1041211"/>
                  <a:pt x="2023318" y="1041211"/>
                  <a:pt x="2026985" y="1037525"/>
                </a:cubicBezTo>
                <a:cubicBezTo>
                  <a:pt x="2030760" y="1037525"/>
                  <a:pt x="2030760" y="1037525"/>
                  <a:pt x="2034427" y="1033838"/>
                </a:cubicBezTo>
                <a:cubicBezTo>
                  <a:pt x="2034427" y="1033838"/>
                  <a:pt x="2038095" y="1033838"/>
                  <a:pt x="2038095" y="1033838"/>
                </a:cubicBezTo>
                <a:cubicBezTo>
                  <a:pt x="2038095" y="1033838"/>
                  <a:pt x="2038095" y="1033838"/>
                  <a:pt x="2041762" y="1033838"/>
                </a:cubicBezTo>
                <a:cubicBezTo>
                  <a:pt x="2045537" y="1033838"/>
                  <a:pt x="2045537" y="1030152"/>
                  <a:pt x="2049204" y="1030152"/>
                </a:cubicBezTo>
                <a:cubicBezTo>
                  <a:pt x="2049204" y="1030152"/>
                  <a:pt x="2052871" y="1026465"/>
                  <a:pt x="2052871" y="1026465"/>
                </a:cubicBezTo>
                <a:cubicBezTo>
                  <a:pt x="2056538" y="1022779"/>
                  <a:pt x="2060313" y="1018998"/>
                  <a:pt x="2063981" y="1015311"/>
                </a:cubicBezTo>
                <a:cubicBezTo>
                  <a:pt x="2071315" y="1011624"/>
                  <a:pt x="2074982" y="1004251"/>
                  <a:pt x="2082424" y="1000565"/>
                </a:cubicBezTo>
                <a:cubicBezTo>
                  <a:pt x="2089759" y="993192"/>
                  <a:pt x="2097201" y="989505"/>
                  <a:pt x="2100868" y="982132"/>
                </a:cubicBezTo>
                <a:cubicBezTo>
                  <a:pt x="2104535" y="978446"/>
                  <a:pt x="2108311" y="978446"/>
                  <a:pt x="2108311" y="974759"/>
                </a:cubicBezTo>
                <a:cubicBezTo>
                  <a:pt x="2104535" y="985819"/>
                  <a:pt x="2100868" y="985819"/>
                  <a:pt x="2100868" y="989505"/>
                </a:cubicBezTo>
                <a:close/>
                <a:moveTo>
                  <a:pt x="2196862" y="775402"/>
                </a:moveTo>
                <a:cubicBezTo>
                  <a:pt x="2193195" y="779089"/>
                  <a:pt x="2193195" y="786462"/>
                  <a:pt x="2193195" y="790148"/>
                </a:cubicBezTo>
                <a:cubicBezTo>
                  <a:pt x="2193195" y="793835"/>
                  <a:pt x="2189528" y="797521"/>
                  <a:pt x="2189528" y="797521"/>
                </a:cubicBezTo>
                <a:cubicBezTo>
                  <a:pt x="2185753" y="812268"/>
                  <a:pt x="2178419" y="823327"/>
                  <a:pt x="2174751" y="838168"/>
                </a:cubicBezTo>
                <a:cubicBezTo>
                  <a:pt x="2170976" y="852914"/>
                  <a:pt x="2163642" y="863974"/>
                  <a:pt x="2159975" y="878720"/>
                </a:cubicBezTo>
                <a:cubicBezTo>
                  <a:pt x="2159975" y="878720"/>
                  <a:pt x="2159975" y="878720"/>
                  <a:pt x="2159975" y="882406"/>
                </a:cubicBezTo>
                <a:cubicBezTo>
                  <a:pt x="2159975" y="886093"/>
                  <a:pt x="2156200" y="889779"/>
                  <a:pt x="2156200" y="893466"/>
                </a:cubicBezTo>
                <a:cubicBezTo>
                  <a:pt x="2156200" y="893466"/>
                  <a:pt x="2156200" y="893466"/>
                  <a:pt x="2156200" y="893466"/>
                </a:cubicBezTo>
                <a:cubicBezTo>
                  <a:pt x="2152533" y="900934"/>
                  <a:pt x="2148865" y="908307"/>
                  <a:pt x="2145198" y="915680"/>
                </a:cubicBezTo>
                <a:cubicBezTo>
                  <a:pt x="2145198" y="915680"/>
                  <a:pt x="2145198" y="915680"/>
                  <a:pt x="2145198" y="915680"/>
                </a:cubicBezTo>
                <a:cubicBezTo>
                  <a:pt x="2141423" y="919366"/>
                  <a:pt x="2137756" y="919366"/>
                  <a:pt x="2137756" y="923053"/>
                </a:cubicBezTo>
                <a:cubicBezTo>
                  <a:pt x="2130421" y="926740"/>
                  <a:pt x="2126754" y="934113"/>
                  <a:pt x="2119312" y="937799"/>
                </a:cubicBezTo>
                <a:cubicBezTo>
                  <a:pt x="2108203" y="948859"/>
                  <a:pt x="2093534" y="956232"/>
                  <a:pt x="2082424" y="967386"/>
                </a:cubicBezTo>
                <a:cubicBezTo>
                  <a:pt x="2071315" y="974759"/>
                  <a:pt x="2060205" y="985819"/>
                  <a:pt x="2052871" y="996878"/>
                </a:cubicBezTo>
                <a:cubicBezTo>
                  <a:pt x="2049204" y="1000565"/>
                  <a:pt x="2041762" y="1007938"/>
                  <a:pt x="2034427" y="1011624"/>
                </a:cubicBezTo>
                <a:cubicBezTo>
                  <a:pt x="2026985" y="1018998"/>
                  <a:pt x="2019651" y="1022684"/>
                  <a:pt x="2012209" y="1030152"/>
                </a:cubicBezTo>
                <a:cubicBezTo>
                  <a:pt x="2012209" y="1030152"/>
                  <a:pt x="2012209" y="1030152"/>
                  <a:pt x="2008541" y="1030152"/>
                </a:cubicBezTo>
                <a:cubicBezTo>
                  <a:pt x="2012209" y="1022684"/>
                  <a:pt x="2015984" y="1015311"/>
                  <a:pt x="2019651" y="1007938"/>
                </a:cubicBezTo>
                <a:cubicBezTo>
                  <a:pt x="2038095" y="971073"/>
                  <a:pt x="2056538" y="934113"/>
                  <a:pt x="2071315" y="897152"/>
                </a:cubicBezTo>
                <a:cubicBezTo>
                  <a:pt x="2071315" y="897152"/>
                  <a:pt x="2071315" y="897152"/>
                  <a:pt x="2071315" y="897152"/>
                </a:cubicBezTo>
                <a:cubicBezTo>
                  <a:pt x="2071315" y="897152"/>
                  <a:pt x="2071315" y="897152"/>
                  <a:pt x="2071315" y="897152"/>
                </a:cubicBezTo>
                <a:cubicBezTo>
                  <a:pt x="2071315" y="897152"/>
                  <a:pt x="2071315" y="897152"/>
                  <a:pt x="2071315" y="897152"/>
                </a:cubicBezTo>
                <a:cubicBezTo>
                  <a:pt x="2071315" y="897152"/>
                  <a:pt x="2071315" y="897152"/>
                  <a:pt x="2071315" y="897152"/>
                </a:cubicBezTo>
                <a:cubicBezTo>
                  <a:pt x="2071315" y="897152"/>
                  <a:pt x="2071315" y="897152"/>
                  <a:pt x="2071315" y="897152"/>
                </a:cubicBezTo>
                <a:cubicBezTo>
                  <a:pt x="2071315" y="897152"/>
                  <a:pt x="2071315" y="893466"/>
                  <a:pt x="2071315" y="893466"/>
                </a:cubicBezTo>
                <a:cubicBezTo>
                  <a:pt x="2071315" y="889779"/>
                  <a:pt x="2074982" y="886093"/>
                  <a:pt x="2074982" y="882406"/>
                </a:cubicBezTo>
                <a:cubicBezTo>
                  <a:pt x="2074982" y="882406"/>
                  <a:pt x="2074982" y="882406"/>
                  <a:pt x="2074982" y="878720"/>
                </a:cubicBezTo>
                <a:cubicBezTo>
                  <a:pt x="2074982" y="878720"/>
                  <a:pt x="2074982" y="875033"/>
                  <a:pt x="2074982" y="875033"/>
                </a:cubicBezTo>
                <a:cubicBezTo>
                  <a:pt x="2074982" y="875033"/>
                  <a:pt x="2074982" y="878720"/>
                  <a:pt x="2074982" y="878720"/>
                </a:cubicBezTo>
                <a:cubicBezTo>
                  <a:pt x="2074982" y="878720"/>
                  <a:pt x="2074982" y="875033"/>
                  <a:pt x="2078757" y="875033"/>
                </a:cubicBezTo>
                <a:cubicBezTo>
                  <a:pt x="2078757" y="875033"/>
                  <a:pt x="2078757" y="875033"/>
                  <a:pt x="2078757" y="875033"/>
                </a:cubicBezTo>
                <a:cubicBezTo>
                  <a:pt x="2078757" y="875033"/>
                  <a:pt x="2078757" y="875033"/>
                  <a:pt x="2078757" y="875033"/>
                </a:cubicBezTo>
                <a:cubicBezTo>
                  <a:pt x="2078757" y="875033"/>
                  <a:pt x="2078757" y="875033"/>
                  <a:pt x="2078757" y="875033"/>
                </a:cubicBezTo>
                <a:cubicBezTo>
                  <a:pt x="2078757" y="875033"/>
                  <a:pt x="2078757" y="875033"/>
                  <a:pt x="2078757" y="875033"/>
                </a:cubicBezTo>
                <a:cubicBezTo>
                  <a:pt x="2078757" y="875033"/>
                  <a:pt x="2078757" y="875033"/>
                  <a:pt x="2078757" y="875033"/>
                </a:cubicBezTo>
                <a:cubicBezTo>
                  <a:pt x="2078757" y="875033"/>
                  <a:pt x="2078757" y="875033"/>
                  <a:pt x="2078757" y="875033"/>
                </a:cubicBezTo>
                <a:cubicBezTo>
                  <a:pt x="2078757" y="875033"/>
                  <a:pt x="2078757" y="875033"/>
                  <a:pt x="2078757" y="875033"/>
                </a:cubicBezTo>
                <a:cubicBezTo>
                  <a:pt x="2078757" y="875033"/>
                  <a:pt x="2078757" y="875033"/>
                  <a:pt x="2078757" y="875033"/>
                </a:cubicBezTo>
                <a:cubicBezTo>
                  <a:pt x="2078757" y="875033"/>
                  <a:pt x="2078757" y="875033"/>
                  <a:pt x="2078757" y="875033"/>
                </a:cubicBezTo>
                <a:cubicBezTo>
                  <a:pt x="2078757" y="875033"/>
                  <a:pt x="2078757" y="875033"/>
                  <a:pt x="2078757" y="875033"/>
                </a:cubicBezTo>
                <a:cubicBezTo>
                  <a:pt x="2078757" y="875033"/>
                  <a:pt x="2078757" y="875033"/>
                  <a:pt x="2078757" y="875033"/>
                </a:cubicBezTo>
                <a:cubicBezTo>
                  <a:pt x="2078757" y="875033"/>
                  <a:pt x="2082424" y="875033"/>
                  <a:pt x="2082424" y="871347"/>
                </a:cubicBezTo>
                <a:cubicBezTo>
                  <a:pt x="2086092" y="867660"/>
                  <a:pt x="2089759" y="867660"/>
                  <a:pt x="2093534" y="863974"/>
                </a:cubicBezTo>
                <a:cubicBezTo>
                  <a:pt x="2100868" y="860287"/>
                  <a:pt x="2108203" y="856601"/>
                  <a:pt x="2111978" y="849227"/>
                </a:cubicBezTo>
                <a:cubicBezTo>
                  <a:pt x="2126754" y="838168"/>
                  <a:pt x="2137756" y="827014"/>
                  <a:pt x="2152533" y="815954"/>
                </a:cubicBezTo>
                <a:cubicBezTo>
                  <a:pt x="2163642" y="804894"/>
                  <a:pt x="2174751" y="790148"/>
                  <a:pt x="2185753" y="779089"/>
                </a:cubicBezTo>
                <a:cubicBezTo>
                  <a:pt x="2189528" y="775402"/>
                  <a:pt x="2193195" y="767935"/>
                  <a:pt x="2196862" y="764248"/>
                </a:cubicBezTo>
                <a:cubicBezTo>
                  <a:pt x="2196862" y="771621"/>
                  <a:pt x="2196862" y="775402"/>
                  <a:pt x="2196862" y="775402"/>
                </a:cubicBezTo>
                <a:close/>
                <a:moveTo>
                  <a:pt x="2252194" y="564891"/>
                </a:moveTo>
                <a:cubicBezTo>
                  <a:pt x="2252194" y="564891"/>
                  <a:pt x="2252194" y="568578"/>
                  <a:pt x="2252194" y="568578"/>
                </a:cubicBezTo>
                <a:cubicBezTo>
                  <a:pt x="2252194" y="572264"/>
                  <a:pt x="2252194" y="575951"/>
                  <a:pt x="2252194" y="579637"/>
                </a:cubicBezTo>
                <a:cubicBezTo>
                  <a:pt x="2248527" y="601851"/>
                  <a:pt x="2244859" y="623970"/>
                  <a:pt x="2241192" y="642403"/>
                </a:cubicBezTo>
                <a:cubicBezTo>
                  <a:pt x="2237525" y="653557"/>
                  <a:pt x="2233750" y="664617"/>
                  <a:pt x="2230083" y="675677"/>
                </a:cubicBezTo>
                <a:cubicBezTo>
                  <a:pt x="2226415" y="683050"/>
                  <a:pt x="2226415" y="690423"/>
                  <a:pt x="2222748" y="697796"/>
                </a:cubicBezTo>
                <a:cubicBezTo>
                  <a:pt x="2218973" y="701482"/>
                  <a:pt x="2215306" y="701482"/>
                  <a:pt x="2211639" y="705169"/>
                </a:cubicBezTo>
                <a:cubicBezTo>
                  <a:pt x="2204197" y="712542"/>
                  <a:pt x="2200529" y="716323"/>
                  <a:pt x="2196862" y="723696"/>
                </a:cubicBezTo>
                <a:cubicBezTo>
                  <a:pt x="2185753" y="738442"/>
                  <a:pt x="2174751" y="749502"/>
                  <a:pt x="2163642" y="764248"/>
                </a:cubicBezTo>
                <a:cubicBezTo>
                  <a:pt x="2152533" y="779089"/>
                  <a:pt x="2141423" y="790148"/>
                  <a:pt x="2130421" y="801208"/>
                </a:cubicBezTo>
                <a:cubicBezTo>
                  <a:pt x="2122979" y="808581"/>
                  <a:pt x="2119312" y="812268"/>
                  <a:pt x="2111978" y="819641"/>
                </a:cubicBezTo>
                <a:cubicBezTo>
                  <a:pt x="2104535" y="827014"/>
                  <a:pt x="2100868" y="830700"/>
                  <a:pt x="2093426" y="838073"/>
                </a:cubicBezTo>
                <a:cubicBezTo>
                  <a:pt x="2089759" y="841854"/>
                  <a:pt x="2089759" y="845541"/>
                  <a:pt x="2086092" y="845541"/>
                </a:cubicBezTo>
                <a:cubicBezTo>
                  <a:pt x="2089759" y="834387"/>
                  <a:pt x="2093426" y="827014"/>
                  <a:pt x="2097201" y="815954"/>
                </a:cubicBezTo>
                <a:cubicBezTo>
                  <a:pt x="2104535" y="797521"/>
                  <a:pt x="2108203" y="779089"/>
                  <a:pt x="2115645" y="764248"/>
                </a:cubicBezTo>
                <a:cubicBezTo>
                  <a:pt x="2122979" y="745815"/>
                  <a:pt x="2130421" y="723696"/>
                  <a:pt x="2134089" y="705169"/>
                </a:cubicBezTo>
                <a:cubicBezTo>
                  <a:pt x="2141423" y="686736"/>
                  <a:pt x="2145198" y="671990"/>
                  <a:pt x="2148865" y="653557"/>
                </a:cubicBezTo>
                <a:cubicBezTo>
                  <a:pt x="2148865" y="653557"/>
                  <a:pt x="2148865" y="653557"/>
                  <a:pt x="2152533" y="649776"/>
                </a:cubicBezTo>
                <a:cubicBezTo>
                  <a:pt x="2156200" y="646090"/>
                  <a:pt x="2159975" y="646090"/>
                  <a:pt x="2159975" y="642403"/>
                </a:cubicBezTo>
                <a:cubicBezTo>
                  <a:pt x="2163642" y="638717"/>
                  <a:pt x="2167309" y="638717"/>
                  <a:pt x="2167309" y="635030"/>
                </a:cubicBezTo>
                <a:cubicBezTo>
                  <a:pt x="2170976" y="631344"/>
                  <a:pt x="2174751" y="627657"/>
                  <a:pt x="2178419" y="627657"/>
                </a:cubicBezTo>
                <a:cubicBezTo>
                  <a:pt x="2182086" y="620284"/>
                  <a:pt x="2189420" y="616597"/>
                  <a:pt x="2193195" y="609224"/>
                </a:cubicBezTo>
                <a:cubicBezTo>
                  <a:pt x="2196862" y="601851"/>
                  <a:pt x="2204197" y="598165"/>
                  <a:pt x="2207972" y="590792"/>
                </a:cubicBezTo>
                <a:cubicBezTo>
                  <a:pt x="2211639" y="583324"/>
                  <a:pt x="2218973" y="579637"/>
                  <a:pt x="2222748" y="575951"/>
                </a:cubicBezTo>
                <a:cubicBezTo>
                  <a:pt x="2226415" y="568578"/>
                  <a:pt x="2233750" y="564891"/>
                  <a:pt x="2237525" y="557518"/>
                </a:cubicBezTo>
                <a:cubicBezTo>
                  <a:pt x="2241192" y="553832"/>
                  <a:pt x="2244859" y="550145"/>
                  <a:pt x="2248527" y="546459"/>
                </a:cubicBezTo>
                <a:cubicBezTo>
                  <a:pt x="2252194" y="557518"/>
                  <a:pt x="2252194" y="561205"/>
                  <a:pt x="2252194" y="564891"/>
                </a:cubicBezTo>
                <a:close/>
                <a:moveTo>
                  <a:pt x="2255969" y="457793"/>
                </a:moveTo>
                <a:cubicBezTo>
                  <a:pt x="2255969" y="476320"/>
                  <a:pt x="2255969" y="491066"/>
                  <a:pt x="2255969" y="509499"/>
                </a:cubicBezTo>
                <a:cubicBezTo>
                  <a:pt x="2255969" y="509499"/>
                  <a:pt x="2255969" y="509499"/>
                  <a:pt x="2252194" y="513185"/>
                </a:cubicBezTo>
                <a:cubicBezTo>
                  <a:pt x="2248527" y="516872"/>
                  <a:pt x="2248527" y="520558"/>
                  <a:pt x="2244859" y="520558"/>
                </a:cubicBezTo>
                <a:cubicBezTo>
                  <a:pt x="2241192" y="528026"/>
                  <a:pt x="2233750" y="531712"/>
                  <a:pt x="2230083" y="539085"/>
                </a:cubicBezTo>
                <a:cubicBezTo>
                  <a:pt x="2226415" y="546459"/>
                  <a:pt x="2218973" y="550145"/>
                  <a:pt x="2215306" y="557518"/>
                </a:cubicBezTo>
                <a:cubicBezTo>
                  <a:pt x="2211639" y="564891"/>
                  <a:pt x="2204197" y="568578"/>
                  <a:pt x="2200529" y="575951"/>
                </a:cubicBezTo>
                <a:cubicBezTo>
                  <a:pt x="2193195" y="583324"/>
                  <a:pt x="2189420" y="590792"/>
                  <a:pt x="2185753" y="598165"/>
                </a:cubicBezTo>
                <a:cubicBezTo>
                  <a:pt x="2182086" y="605538"/>
                  <a:pt x="2178419" y="612911"/>
                  <a:pt x="2174751" y="620284"/>
                </a:cubicBezTo>
                <a:cubicBezTo>
                  <a:pt x="2170976" y="627657"/>
                  <a:pt x="2167309" y="631344"/>
                  <a:pt x="2167309" y="638717"/>
                </a:cubicBezTo>
                <a:cubicBezTo>
                  <a:pt x="2167309" y="635030"/>
                  <a:pt x="2167309" y="631344"/>
                  <a:pt x="2170976" y="627657"/>
                </a:cubicBezTo>
                <a:cubicBezTo>
                  <a:pt x="2170976" y="623970"/>
                  <a:pt x="2174751" y="616597"/>
                  <a:pt x="2174751" y="612911"/>
                </a:cubicBezTo>
                <a:cubicBezTo>
                  <a:pt x="2174751" y="609224"/>
                  <a:pt x="2174751" y="605538"/>
                  <a:pt x="2178419" y="601851"/>
                </a:cubicBezTo>
                <a:cubicBezTo>
                  <a:pt x="2182086" y="590792"/>
                  <a:pt x="2182086" y="579637"/>
                  <a:pt x="2182086" y="568578"/>
                </a:cubicBezTo>
                <a:cubicBezTo>
                  <a:pt x="2182086" y="561205"/>
                  <a:pt x="2182086" y="553832"/>
                  <a:pt x="2185753" y="550145"/>
                </a:cubicBezTo>
                <a:cubicBezTo>
                  <a:pt x="2185753" y="546459"/>
                  <a:pt x="2185753" y="542772"/>
                  <a:pt x="2185753" y="539085"/>
                </a:cubicBezTo>
                <a:cubicBezTo>
                  <a:pt x="2185753" y="527931"/>
                  <a:pt x="2185753" y="516872"/>
                  <a:pt x="2189420" y="505812"/>
                </a:cubicBezTo>
                <a:cubicBezTo>
                  <a:pt x="2189420" y="502126"/>
                  <a:pt x="2189420" y="502126"/>
                  <a:pt x="2189420" y="498439"/>
                </a:cubicBezTo>
                <a:cubicBezTo>
                  <a:pt x="2193195" y="494752"/>
                  <a:pt x="2193195" y="494752"/>
                  <a:pt x="2196862" y="491066"/>
                </a:cubicBezTo>
                <a:cubicBezTo>
                  <a:pt x="2200529" y="483693"/>
                  <a:pt x="2207972" y="480006"/>
                  <a:pt x="2211639" y="472633"/>
                </a:cubicBezTo>
                <a:cubicBezTo>
                  <a:pt x="2218973" y="461479"/>
                  <a:pt x="2230083" y="450419"/>
                  <a:pt x="2237417" y="439360"/>
                </a:cubicBezTo>
                <a:cubicBezTo>
                  <a:pt x="2248527" y="428300"/>
                  <a:pt x="2255969" y="413554"/>
                  <a:pt x="2266970" y="402400"/>
                </a:cubicBezTo>
                <a:cubicBezTo>
                  <a:pt x="2266970" y="406086"/>
                  <a:pt x="2266970" y="409868"/>
                  <a:pt x="2266970" y="413554"/>
                </a:cubicBezTo>
                <a:cubicBezTo>
                  <a:pt x="2255969" y="420927"/>
                  <a:pt x="2255969" y="439360"/>
                  <a:pt x="2255969" y="457793"/>
                </a:cubicBezTo>
                <a:close/>
              </a:path>
            </a:pathLst>
          </a:custGeom>
          <a:solidFill>
            <a:srgbClr val="3A3A3A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9326958D-7D30-4B2B-8CCC-B40FC62C3219}"/>
              </a:ext>
            </a:extLst>
          </p:cNvPr>
          <p:cNvSpPr/>
          <p:nvPr/>
        </p:nvSpPr>
        <p:spPr>
          <a:xfrm>
            <a:off x="2521471" y="1779369"/>
            <a:ext cx="1736225" cy="1503626"/>
          </a:xfrm>
          <a:custGeom>
            <a:avLst/>
            <a:gdLst>
              <a:gd name="connsiteX0" fmla="*/ 1886698 w 2314967"/>
              <a:gd name="connsiteY0" fmla="*/ 1868209 h 2004835"/>
              <a:gd name="connsiteX1" fmla="*/ 1890342 w 2314967"/>
              <a:gd name="connsiteY1" fmla="*/ 1868209 h 2004835"/>
              <a:gd name="connsiteX2" fmla="*/ 1882947 w 2314967"/>
              <a:gd name="connsiteY2" fmla="*/ 1871922 h 2004835"/>
              <a:gd name="connsiteX3" fmla="*/ 1886698 w 2314967"/>
              <a:gd name="connsiteY3" fmla="*/ 1868209 h 2004835"/>
              <a:gd name="connsiteX4" fmla="*/ 1894093 w 2314967"/>
              <a:gd name="connsiteY4" fmla="*/ 1864490 h 2004835"/>
              <a:gd name="connsiteX5" fmla="*/ 1894093 w 2314967"/>
              <a:gd name="connsiteY5" fmla="*/ 1864497 h 2004835"/>
              <a:gd name="connsiteX6" fmla="*/ 1890342 w 2314967"/>
              <a:gd name="connsiteY6" fmla="*/ 1868209 h 2004835"/>
              <a:gd name="connsiteX7" fmla="*/ 1857118 w 2314967"/>
              <a:gd name="connsiteY7" fmla="*/ 1768525 h 2004835"/>
              <a:gd name="connsiteX8" fmla="*/ 1882947 w 2314967"/>
              <a:gd name="connsiteY8" fmla="*/ 1827649 h 2004835"/>
              <a:gd name="connsiteX9" fmla="*/ 1894093 w 2314967"/>
              <a:gd name="connsiteY9" fmla="*/ 1849739 h 2004835"/>
              <a:gd name="connsiteX10" fmla="*/ 1897737 w 2314967"/>
              <a:gd name="connsiteY10" fmla="*/ 1860877 h 2004835"/>
              <a:gd name="connsiteX11" fmla="*/ 1894093 w 2314967"/>
              <a:gd name="connsiteY11" fmla="*/ 1864490 h 2004835"/>
              <a:gd name="connsiteX12" fmla="*/ 1894093 w 2314967"/>
              <a:gd name="connsiteY12" fmla="*/ 1857164 h 2004835"/>
              <a:gd name="connsiteX13" fmla="*/ 1890342 w 2314967"/>
              <a:gd name="connsiteY13" fmla="*/ 1853452 h 2004835"/>
              <a:gd name="connsiteX14" fmla="*/ 1882947 w 2314967"/>
              <a:gd name="connsiteY14" fmla="*/ 1853452 h 2004835"/>
              <a:gd name="connsiteX15" fmla="*/ 1880429 w 2314967"/>
              <a:gd name="connsiteY15" fmla="*/ 1854299 h 2004835"/>
              <a:gd name="connsiteX16" fmla="*/ 1879303 w 2314967"/>
              <a:gd name="connsiteY16" fmla="*/ 1849739 h 2004835"/>
              <a:gd name="connsiteX17" fmla="*/ 1875552 w 2314967"/>
              <a:gd name="connsiteY17" fmla="*/ 1831268 h 2004835"/>
              <a:gd name="connsiteX18" fmla="*/ 1868264 w 2314967"/>
              <a:gd name="connsiteY18" fmla="*/ 1801753 h 2004835"/>
              <a:gd name="connsiteX19" fmla="*/ 1857118 w 2314967"/>
              <a:gd name="connsiteY19" fmla="*/ 1768525 h 2004835"/>
              <a:gd name="connsiteX20" fmla="*/ 2291325 w 2314967"/>
              <a:gd name="connsiteY20" fmla="*/ 1348360 h 2004835"/>
              <a:gd name="connsiteX21" fmla="*/ 2289138 w 2314967"/>
              <a:gd name="connsiteY21" fmla="*/ 1366072 h 2004835"/>
              <a:gd name="connsiteX22" fmla="*/ 2285387 w 2314967"/>
              <a:gd name="connsiteY22" fmla="*/ 1391968 h 2004835"/>
              <a:gd name="connsiteX23" fmla="*/ 2285387 w 2314967"/>
              <a:gd name="connsiteY23" fmla="*/ 1399301 h 2004835"/>
              <a:gd name="connsiteX24" fmla="*/ 2285387 w 2314967"/>
              <a:gd name="connsiteY24" fmla="*/ 1406726 h 2004835"/>
              <a:gd name="connsiteX25" fmla="*/ 2285387 w 2314967"/>
              <a:gd name="connsiteY25" fmla="*/ 1417771 h 2004835"/>
              <a:gd name="connsiteX26" fmla="*/ 2281743 w 2314967"/>
              <a:gd name="connsiteY26" fmla="*/ 1421484 h 2004835"/>
              <a:gd name="connsiteX27" fmla="*/ 2278099 w 2314967"/>
              <a:gd name="connsiteY27" fmla="*/ 1443667 h 2004835"/>
              <a:gd name="connsiteX28" fmla="*/ 2274348 w 2314967"/>
              <a:gd name="connsiteY28" fmla="*/ 1469470 h 2004835"/>
              <a:gd name="connsiteX29" fmla="*/ 2263309 w 2314967"/>
              <a:gd name="connsiteY29" fmla="*/ 1502698 h 2004835"/>
              <a:gd name="connsiteX30" fmla="*/ 2252163 w 2314967"/>
              <a:gd name="connsiteY30" fmla="*/ 1528594 h 2004835"/>
              <a:gd name="connsiteX31" fmla="*/ 2237480 w 2314967"/>
              <a:gd name="connsiteY31" fmla="*/ 1554397 h 2004835"/>
              <a:gd name="connsiteX32" fmla="*/ 2207900 w 2314967"/>
              <a:gd name="connsiteY32" fmla="*/ 1602383 h 2004835"/>
              <a:gd name="connsiteX33" fmla="*/ 2193110 w 2314967"/>
              <a:gd name="connsiteY33" fmla="*/ 1624566 h 2004835"/>
              <a:gd name="connsiteX34" fmla="*/ 2185715 w 2314967"/>
              <a:gd name="connsiteY34" fmla="*/ 1635611 h 2004835"/>
              <a:gd name="connsiteX35" fmla="*/ 2178320 w 2314967"/>
              <a:gd name="connsiteY35" fmla="*/ 1646657 h 2004835"/>
              <a:gd name="connsiteX36" fmla="*/ 2174676 w 2314967"/>
              <a:gd name="connsiteY36" fmla="*/ 1654082 h 2004835"/>
              <a:gd name="connsiteX37" fmla="*/ 2171032 w 2314967"/>
              <a:gd name="connsiteY37" fmla="*/ 1661507 h 2004835"/>
              <a:gd name="connsiteX38" fmla="*/ 2159886 w 2314967"/>
              <a:gd name="connsiteY38" fmla="*/ 1672552 h 2004835"/>
              <a:gd name="connsiteX39" fmla="*/ 2156242 w 2314967"/>
              <a:gd name="connsiteY39" fmla="*/ 1676265 h 2004835"/>
              <a:gd name="connsiteX40" fmla="*/ 2148847 w 2314967"/>
              <a:gd name="connsiteY40" fmla="*/ 1679885 h 2004835"/>
              <a:gd name="connsiteX41" fmla="*/ 2145096 w 2314967"/>
              <a:gd name="connsiteY41" fmla="*/ 1683598 h 2004835"/>
              <a:gd name="connsiteX42" fmla="*/ 2148847 w 2314967"/>
              <a:gd name="connsiteY42" fmla="*/ 1676265 h 2004835"/>
              <a:gd name="connsiteX43" fmla="*/ 2159886 w 2314967"/>
              <a:gd name="connsiteY43" fmla="*/ 1661507 h 2004835"/>
              <a:gd name="connsiteX44" fmla="*/ 2171032 w 2314967"/>
              <a:gd name="connsiteY44" fmla="*/ 1646749 h 2004835"/>
              <a:gd name="connsiteX45" fmla="*/ 2185715 w 2314967"/>
              <a:gd name="connsiteY45" fmla="*/ 1620854 h 2004835"/>
              <a:gd name="connsiteX46" fmla="*/ 2200505 w 2314967"/>
              <a:gd name="connsiteY46" fmla="*/ 1598670 h 2004835"/>
              <a:gd name="connsiteX47" fmla="*/ 2230085 w 2314967"/>
              <a:gd name="connsiteY47" fmla="*/ 1550684 h 2004835"/>
              <a:gd name="connsiteX48" fmla="*/ 2237480 w 2314967"/>
              <a:gd name="connsiteY48" fmla="*/ 1535927 h 2004835"/>
              <a:gd name="connsiteX49" fmla="*/ 2244875 w 2314967"/>
              <a:gd name="connsiteY49" fmla="*/ 1513743 h 2004835"/>
              <a:gd name="connsiteX50" fmla="*/ 2255914 w 2314967"/>
              <a:gd name="connsiteY50" fmla="*/ 1476895 h 2004835"/>
              <a:gd name="connsiteX51" fmla="*/ 2263309 w 2314967"/>
              <a:gd name="connsiteY51" fmla="*/ 1443667 h 2004835"/>
              <a:gd name="connsiteX52" fmla="*/ 2270704 w 2314967"/>
              <a:gd name="connsiteY52" fmla="*/ 1388256 h 2004835"/>
              <a:gd name="connsiteX53" fmla="*/ 2285188 w 2314967"/>
              <a:gd name="connsiteY53" fmla="*/ 1351396 h 2004835"/>
              <a:gd name="connsiteX54" fmla="*/ 2300177 w 2314967"/>
              <a:gd name="connsiteY54" fmla="*/ 1319671 h 2004835"/>
              <a:gd name="connsiteX55" fmla="*/ 2300177 w 2314967"/>
              <a:gd name="connsiteY55" fmla="*/ 1343982 h 2004835"/>
              <a:gd name="connsiteX56" fmla="*/ 2291325 w 2314967"/>
              <a:gd name="connsiteY56" fmla="*/ 1348360 h 2004835"/>
              <a:gd name="connsiteX57" fmla="*/ 2292782 w 2314967"/>
              <a:gd name="connsiteY57" fmla="*/ 1336557 h 2004835"/>
              <a:gd name="connsiteX58" fmla="*/ 2313730 w 2314967"/>
              <a:gd name="connsiteY58" fmla="*/ 1251008 h 2004835"/>
              <a:gd name="connsiteX59" fmla="*/ 2314967 w 2314967"/>
              <a:gd name="connsiteY59" fmla="*/ 1255342 h 2004835"/>
              <a:gd name="connsiteX60" fmla="*/ 2314967 w 2314967"/>
              <a:gd name="connsiteY60" fmla="*/ 1259055 h 2004835"/>
              <a:gd name="connsiteX61" fmla="*/ 2291568 w 2314967"/>
              <a:gd name="connsiteY61" fmla="*/ 1219639 h 2004835"/>
              <a:gd name="connsiteX62" fmla="*/ 2292782 w 2314967"/>
              <a:gd name="connsiteY62" fmla="*/ 1222114 h 2004835"/>
              <a:gd name="connsiteX63" fmla="*/ 2296533 w 2314967"/>
              <a:gd name="connsiteY63" fmla="*/ 1229447 h 2004835"/>
              <a:gd name="connsiteX64" fmla="*/ 2300177 w 2314967"/>
              <a:gd name="connsiteY64" fmla="*/ 1236872 h 2004835"/>
              <a:gd name="connsiteX65" fmla="*/ 2303928 w 2314967"/>
              <a:gd name="connsiteY65" fmla="*/ 1251630 h 2004835"/>
              <a:gd name="connsiteX66" fmla="*/ 2307572 w 2314967"/>
              <a:gd name="connsiteY66" fmla="*/ 1266388 h 2004835"/>
              <a:gd name="connsiteX67" fmla="*/ 2307572 w 2314967"/>
              <a:gd name="connsiteY67" fmla="*/ 1277526 h 2004835"/>
              <a:gd name="connsiteX68" fmla="*/ 2305723 w 2314967"/>
              <a:gd name="connsiteY68" fmla="*/ 1307006 h 2004835"/>
              <a:gd name="connsiteX69" fmla="*/ 2300177 w 2314967"/>
              <a:gd name="connsiteY69" fmla="*/ 1319671 h 2004835"/>
              <a:gd name="connsiteX70" fmla="*/ 2300177 w 2314967"/>
              <a:gd name="connsiteY70" fmla="*/ 1307041 h 2004835"/>
              <a:gd name="connsiteX71" fmla="*/ 2300177 w 2314967"/>
              <a:gd name="connsiteY71" fmla="*/ 1295903 h 2004835"/>
              <a:gd name="connsiteX72" fmla="*/ 2300177 w 2314967"/>
              <a:gd name="connsiteY72" fmla="*/ 1284858 h 2004835"/>
              <a:gd name="connsiteX73" fmla="*/ 2300177 w 2314967"/>
              <a:gd name="connsiteY73" fmla="*/ 1273813 h 2004835"/>
              <a:gd name="connsiteX74" fmla="*/ 2296533 w 2314967"/>
              <a:gd name="connsiteY74" fmla="*/ 1262675 h 2004835"/>
              <a:gd name="connsiteX75" fmla="*/ 2292782 w 2314967"/>
              <a:gd name="connsiteY75" fmla="*/ 1244297 h 2004835"/>
              <a:gd name="connsiteX76" fmla="*/ 2292782 w 2314967"/>
              <a:gd name="connsiteY76" fmla="*/ 1247917 h 2004835"/>
              <a:gd name="connsiteX77" fmla="*/ 2289138 w 2314967"/>
              <a:gd name="connsiteY77" fmla="*/ 1233159 h 2004835"/>
              <a:gd name="connsiteX78" fmla="*/ 2289138 w 2314967"/>
              <a:gd name="connsiteY78" fmla="*/ 1225827 h 2004835"/>
              <a:gd name="connsiteX79" fmla="*/ 2289138 w 2314967"/>
              <a:gd name="connsiteY79" fmla="*/ 1222114 h 2004835"/>
              <a:gd name="connsiteX80" fmla="*/ 2274348 w 2314967"/>
              <a:gd name="connsiteY80" fmla="*/ 1162990 h 2004835"/>
              <a:gd name="connsiteX81" fmla="*/ 2285387 w 2314967"/>
              <a:gd name="connsiteY81" fmla="*/ 1192599 h 2004835"/>
              <a:gd name="connsiteX82" fmla="*/ 2292782 w 2314967"/>
              <a:gd name="connsiteY82" fmla="*/ 1218402 h 2004835"/>
              <a:gd name="connsiteX83" fmla="*/ 2291568 w 2314967"/>
              <a:gd name="connsiteY83" fmla="*/ 1219639 h 2004835"/>
              <a:gd name="connsiteX84" fmla="*/ 2289138 w 2314967"/>
              <a:gd name="connsiteY84" fmla="*/ 1214689 h 2004835"/>
              <a:gd name="connsiteX85" fmla="*/ 2285494 w 2314967"/>
              <a:gd name="connsiteY85" fmla="*/ 1211069 h 2004835"/>
              <a:gd name="connsiteX86" fmla="*/ 2278099 w 2314967"/>
              <a:gd name="connsiteY86" fmla="*/ 1177841 h 2004835"/>
              <a:gd name="connsiteX87" fmla="*/ 2274348 w 2314967"/>
              <a:gd name="connsiteY87" fmla="*/ 1162990 h 2004835"/>
              <a:gd name="connsiteX88" fmla="*/ 2263209 w 2314967"/>
              <a:gd name="connsiteY88" fmla="*/ 1125955 h 2004835"/>
              <a:gd name="connsiteX89" fmla="*/ 2266953 w 2314967"/>
              <a:gd name="connsiteY89" fmla="*/ 1137187 h 2004835"/>
              <a:gd name="connsiteX90" fmla="*/ 2274348 w 2314967"/>
              <a:gd name="connsiteY90" fmla="*/ 1162990 h 2004835"/>
              <a:gd name="connsiteX91" fmla="*/ 2266953 w 2314967"/>
              <a:gd name="connsiteY91" fmla="*/ 1140900 h 2004835"/>
              <a:gd name="connsiteX92" fmla="*/ 1089213 w 2314967"/>
              <a:gd name="connsiteY92" fmla="*/ 1111384 h 2004835"/>
              <a:gd name="connsiteX93" fmla="*/ 1096608 w 2314967"/>
              <a:gd name="connsiteY93" fmla="*/ 1111384 h 2004835"/>
              <a:gd name="connsiteX94" fmla="*/ 1100252 w 2314967"/>
              <a:gd name="connsiteY94" fmla="*/ 1111384 h 2004835"/>
              <a:gd name="connsiteX95" fmla="*/ 1103896 w 2314967"/>
              <a:gd name="connsiteY95" fmla="*/ 1115004 h 2004835"/>
              <a:gd name="connsiteX96" fmla="*/ 1122437 w 2314967"/>
              <a:gd name="connsiteY96" fmla="*/ 1122429 h 2004835"/>
              <a:gd name="connsiteX97" fmla="*/ 1144515 w 2314967"/>
              <a:gd name="connsiteY97" fmla="*/ 1129762 h 2004835"/>
              <a:gd name="connsiteX98" fmla="*/ 1166700 w 2314967"/>
              <a:gd name="connsiteY98" fmla="*/ 1140900 h 2004835"/>
              <a:gd name="connsiteX99" fmla="*/ 1177739 w 2314967"/>
              <a:gd name="connsiteY99" fmla="*/ 1144612 h 2004835"/>
              <a:gd name="connsiteX100" fmla="*/ 1188885 w 2314967"/>
              <a:gd name="connsiteY100" fmla="*/ 1148232 h 2004835"/>
              <a:gd name="connsiteX101" fmla="*/ 1222109 w 2314967"/>
              <a:gd name="connsiteY101" fmla="*/ 1155657 h 2004835"/>
              <a:gd name="connsiteX102" fmla="*/ 1258977 w 2314967"/>
              <a:gd name="connsiteY102" fmla="*/ 1162990 h 2004835"/>
              <a:gd name="connsiteX103" fmla="*/ 1321782 w 2314967"/>
              <a:gd name="connsiteY103" fmla="*/ 1170415 h 2004835"/>
              <a:gd name="connsiteX104" fmla="*/ 1388230 w 2314967"/>
              <a:gd name="connsiteY104" fmla="*/ 1174128 h 2004835"/>
              <a:gd name="connsiteX105" fmla="*/ 1421454 w 2314967"/>
              <a:gd name="connsiteY105" fmla="*/ 1177841 h 2004835"/>
              <a:gd name="connsiteX106" fmla="*/ 1454678 w 2314967"/>
              <a:gd name="connsiteY106" fmla="*/ 1185173 h 2004835"/>
              <a:gd name="connsiteX107" fmla="*/ 1487902 w 2314967"/>
              <a:gd name="connsiteY107" fmla="*/ 1192599 h 2004835"/>
              <a:gd name="connsiteX108" fmla="*/ 1517482 w 2314967"/>
              <a:gd name="connsiteY108" fmla="*/ 1199931 h 2004835"/>
              <a:gd name="connsiteX109" fmla="*/ 1580179 w 2314967"/>
              <a:gd name="connsiteY109" fmla="*/ 1214689 h 2004835"/>
              <a:gd name="connsiteX110" fmla="*/ 1617154 w 2314967"/>
              <a:gd name="connsiteY110" fmla="*/ 1225827 h 2004835"/>
              <a:gd name="connsiteX111" fmla="*/ 1642983 w 2314967"/>
              <a:gd name="connsiteY111" fmla="*/ 1233159 h 2004835"/>
              <a:gd name="connsiteX112" fmla="*/ 1676207 w 2314967"/>
              <a:gd name="connsiteY112" fmla="*/ 1240585 h 2004835"/>
              <a:gd name="connsiteX113" fmla="*/ 1709431 w 2314967"/>
              <a:gd name="connsiteY113" fmla="*/ 1247917 h 2004835"/>
              <a:gd name="connsiteX114" fmla="*/ 1727865 w 2314967"/>
              <a:gd name="connsiteY114" fmla="*/ 1251630 h 2004835"/>
              <a:gd name="connsiteX115" fmla="*/ 1742656 w 2314967"/>
              <a:gd name="connsiteY115" fmla="*/ 1255342 h 2004835"/>
              <a:gd name="connsiteX116" fmla="*/ 1757446 w 2314967"/>
              <a:gd name="connsiteY116" fmla="*/ 1262675 h 2004835"/>
              <a:gd name="connsiteX117" fmla="*/ 1772236 w 2314967"/>
              <a:gd name="connsiteY117" fmla="*/ 1270100 h 2004835"/>
              <a:gd name="connsiteX118" fmla="*/ 1801816 w 2314967"/>
              <a:gd name="connsiteY118" fmla="*/ 1284858 h 2004835"/>
              <a:gd name="connsiteX119" fmla="*/ 1831289 w 2314967"/>
              <a:gd name="connsiteY119" fmla="*/ 1299616 h 2004835"/>
              <a:gd name="connsiteX120" fmla="*/ 1860869 w 2314967"/>
              <a:gd name="connsiteY120" fmla="*/ 1314374 h 2004835"/>
              <a:gd name="connsiteX121" fmla="*/ 1894093 w 2314967"/>
              <a:gd name="connsiteY121" fmla="*/ 1332844 h 2004835"/>
              <a:gd name="connsiteX122" fmla="*/ 1919922 w 2314967"/>
              <a:gd name="connsiteY122" fmla="*/ 1351315 h 2004835"/>
              <a:gd name="connsiteX123" fmla="*/ 1945751 w 2314967"/>
              <a:gd name="connsiteY123" fmla="*/ 1369785 h 2004835"/>
              <a:gd name="connsiteX124" fmla="*/ 1971580 w 2314967"/>
              <a:gd name="connsiteY124" fmla="*/ 1391968 h 2004835"/>
              <a:gd name="connsiteX125" fmla="*/ 1993765 w 2314967"/>
              <a:gd name="connsiteY125" fmla="*/ 1414059 h 2004835"/>
              <a:gd name="connsiteX126" fmla="*/ 2015950 w 2314967"/>
              <a:gd name="connsiteY126" fmla="*/ 1439954 h 2004835"/>
              <a:gd name="connsiteX127" fmla="*/ 2034384 w 2314967"/>
              <a:gd name="connsiteY127" fmla="*/ 1465757 h 2004835"/>
              <a:gd name="connsiteX128" fmla="*/ 2052818 w 2314967"/>
              <a:gd name="connsiteY128" fmla="*/ 1491653 h 2004835"/>
              <a:gd name="connsiteX129" fmla="*/ 2071253 w 2314967"/>
              <a:gd name="connsiteY129" fmla="*/ 1521169 h 2004835"/>
              <a:gd name="connsiteX130" fmla="*/ 2089794 w 2314967"/>
              <a:gd name="connsiteY130" fmla="*/ 1550684 h 2004835"/>
              <a:gd name="connsiteX131" fmla="*/ 2104477 w 2314967"/>
              <a:gd name="connsiteY131" fmla="*/ 1580293 h 2004835"/>
              <a:gd name="connsiteX132" fmla="*/ 2119267 w 2314967"/>
              <a:gd name="connsiteY132" fmla="*/ 1609808 h 2004835"/>
              <a:gd name="connsiteX133" fmla="*/ 2134057 w 2314967"/>
              <a:gd name="connsiteY133" fmla="*/ 1639324 h 2004835"/>
              <a:gd name="connsiteX134" fmla="*/ 2141452 w 2314967"/>
              <a:gd name="connsiteY134" fmla="*/ 1654082 h 2004835"/>
              <a:gd name="connsiteX135" fmla="*/ 2145096 w 2314967"/>
              <a:gd name="connsiteY135" fmla="*/ 1661507 h 2004835"/>
              <a:gd name="connsiteX136" fmla="*/ 2145096 w 2314967"/>
              <a:gd name="connsiteY136" fmla="*/ 1665127 h 2004835"/>
              <a:gd name="connsiteX137" fmla="*/ 2145096 w 2314967"/>
              <a:gd name="connsiteY137" fmla="*/ 1672552 h 2004835"/>
              <a:gd name="connsiteX138" fmla="*/ 2145096 w 2314967"/>
              <a:gd name="connsiteY138" fmla="*/ 1676265 h 2004835"/>
              <a:gd name="connsiteX139" fmla="*/ 2145096 w 2314967"/>
              <a:gd name="connsiteY139" fmla="*/ 1683598 h 2004835"/>
              <a:gd name="connsiteX140" fmla="*/ 2141452 w 2314967"/>
              <a:gd name="connsiteY140" fmla="*/ 1683598 h 2004835"/>
              <a:gd name="connsiteX141" fmla="*/ 2137808 w 2314967"/>
              <a:gd name="connsiteY141" fmla="*/ 1683598 h 2004835"/>
              <a:gd name="connsiteX142" fmla="*/ 2130413 w 2314967"/>
              <a:gd name="connsiteY142" fmla="*/ 1687310 h 2004835"/>
              <a:gd name="connsiteX143" fmla="*/ 2123018 w 2314967"/>
              <a:gd name="connsiteY143" fmla="*/ 1691023 h 2004835"/>
              <a:gd name="connsiteX144" fmla="*/ 2119267 w 2314967"/>
              <a:gd name="connsiteY144" fmla="*/ 1691023 h 2004835"/>
              <a:gd name="connsiteX145" fmla="*/ 2119267 w 2314967"/>
              <a:gd name="connsiteY145" fmla="*/ 1687310 h 2004835"/>
              <a:gd name="connsiteX146" fmla="*/ 2111872 w 2314967"/>
              <a:gd name="connsiteY146" fmla="*/ 1687310 h 2004835"/>
              <a:gd name="connsiteX147" fmla="*/ 2104584 w 2314967"/>
              <a:gd name="connsiteY147" fmla="*/ 1683598 h 2004835"/>
              <a:gd name="connsiteX148" fmla="*/ 2100833 w 2314967"/>
              <a:gd name="connsiteY148" fmla="*/ 1679885 h 2004835"/>
              <a:gd name="connsiteX149" fmla="*/ 2097189 w 2314967"/>
              <a:gd name="connsiteY149" fmla="*/ 1672552 h 2004835"/>
              <a:gd name="connsiteX150" fmla="*/ 2097189 w 2314967"/>
              <a:gd name="connsiteY150" fmla="*/ 1668840 h 2004835"/>
              <a:gd name="connsiteX151" fmla="*/ 2093438 w 2314967"/>
              <a:gd name="connsiteY151" fmla="*/ 1661507 h 2004835"/>
              <a:gd name="connsiteX152" fmla="*/ 2086043 w 2314967"/>
              <a:gd name="connsiteY152" fmla="*/ 1646657 h 2004835"/>
              <a:gd name="connsiteX153" fmla="*/ 2071360 w 2314967"/>
              <a:gd name="connsiteY153" fmla="*/ 1617141 h 2004835"/>
              <a:gd name="connsiteX154" fmla="*/ 2056569 w 2314967"/>
              <a:gd name="connsiteY154" fmla="*/ 1587625 h 2004835"/>
              <a:gd name="connsiteX155" fmla="*/ 2041779 w 2314967"/>
              <a:gd name="connsiteY155" fmla="*/ 1558110 h 2004835"/>
              <a:gd name="connsiteX156" fmla="*/ 2012199 w 2314967"/>
              <a:gd name="connsiteY156" fmla="*/ 1506411 h 2004835"/>
              <a:gd name="connsiteX157" fmla="*/ 1993765 w 2314967"/>
              <a:gd name="connsiteY157" fmla="*/ 1480515 h 2004835"/>
              <a:gd name="connsiteX158" fmla="*/ 1975331 w 2314967"/>
              <a:gd name="connsiteY158" fmla="*/ 1454712 h 2004835"/>
              <a:gd name="connsiteX159" fmla="*/ 1953146 w 2314967"/>
              <a:gd name="connsiteY159" fmla="*/ 1428816 h 2004835"/>
              <a:gd name="connsiteX160" fmla="*/ 1930961 w 2314967"/>
              <a:gd name="connsiteY160" fmla="*/ 1406726 h 2004835"/>
              <a:gd name="connsiteX161" fmla="*/ 1908883 w 2314967"/>
              <a:gd name="connsiteY161" fmla="*/ 1388256 h 2004835"/>
              <a:gd name="connsiteX162" fmla="*/ 1883054 w 2314967"/>
              <a:gd name="connsiteY162" fmla="*/ 1369785 h 2004835"/>
              <a:gd name="connsiteX163" fmla="*/ 1857118 w 2314967"/>
              <a:gd name="connsiteY163" fmla="*/ 1351315 h 2004835"/>
              <a:gd name="connsiteX164" fmla="*/ 1835040 w 2314967"/>
              <a:gd name="connsiteY164" fmla="*/ 1336557 h 2004835"/>
              <a:gd name="connsiteX165" fmla="*/ 1809211 w 2314967"/>
              <a:gd name="connsiteY165" fmla="*/ 1321799 h 2004835"/>
              <a:gd name="connsiteX166" fmla="*/ 1779631 w 2314967"/>
              <a:gd name="connsiteY166" fmla="*/ 1307041 h 2004835"/>
              <a:gd name="connsiteX167" fmla="*/ 1750051 w 2314967"/>
              <a:gd name="connsiteY167" fmla="*/ 1292283 h 2004835"/>
              <a:gd name="connsiteX168" fmla="*/ 1720578 w 2314967"/>
              <a:gd name="connsiteY168" fmla="*/ 1281145 h 2004835"/>
              <a:gd name="connsiteX169" fmla="*/ 1690997 w 2314967"/>
              <a:gd name="connsiteY169" fmla="*/ 1273813 h 2004835"/>
              <a:gd name="connsiteX170" fmla="*/ 1661525 w 2314967"/>
              <a:gd name="connsiteY170" fmla="*/ 1266388 h 2004835"/>
              <a:gd name="connsiteX171" fmla="*/ 1628193 w 2314967"/>
              <a:gd name="connsiteY171" fmla="*/ 1259055 h 2004835"/>
              <a:gd name="connsiteX172" fmla="*/ 1591325 w 2314967"/>
              <a:gd name="connsiteY172" fmla="*/ 1247917 h 2004835"/>
              <a:gd name="connsiteX173" fmla="*/ 1561745 w 2314967"/>
              <a:gd name="connsiteY173" fmla="*/ 1240585 h 2004835"/>
              <a:gd name="connsiteX174" fmla="*/ 1506443 w 2314967"/>
              <a:gd name="connsiteY174" fmla="*/ 1225827 h 2004835"/>
              <a:gd name="connsiteX175" fmla="*/ 1476863 w 2314967"/>
              <a:gd name="connsiteY175" fmla="*/ 1218402 h 2004835"/>
              <a:gd name="connsiteX176" fmla="*/ 1443639 w 2314967"/>
              <a:gd name="connsiteY176" fmla="*/ 1210976 h 2004835"/>
              <a:gd name="connsiteX177" fmla="*/ 1410415 w 2314967"/>
              <a:gd name="connsiteY177" fmla="*/ 1203644 h 2004835"/>
              <a:gd name="connsiteX178" fmla="*/ 1377191 w 2314967"/>
              <a:gd name="connsiteY178" fmla="*/ 1199931 h 2004835"/>
              <a:gd name="connsiteX179" fmla="*/ 1343967 w 2314967"/>
              <a:gd name="connsiteY179" fmla="*/ 1196218 h 2004835"/>
              <a:gd name="connsiteX180" fmla="*/ 1310743 w 2314967"/>
              <a:gd name="connsiteY180" fmla="*/ 1192599 h 2004835"/>
              <a:gd name="connsiteX181" fmla="*/ 1247939 w 2314967"/>
              <a:gd name="connsiteY181" fmla="*/ 1185173 h 2004835"/>
              <a:gd name="connsiteX182" fmla="*/ 1181490 w 2314967"/>
              <a:gd name="connsiteY182" fmla="*/ 1174128 h 2004835"/>
              <a:gd name="connsiteX183" fmla="*/ 1166700 w 2314967"/>
              <a:gd name="connsiteY183" fmla="*/ 1170415 h 2004835"/>
              <a:gd name="connsiteX184" fmla="*/ 1148266 w 2314967"/>
              <a:gd name="connsiteY184" fmla="*/ 1166703 h 2004835"/>
              <a:gd name="connsiteX185" fmla="*/ 1143834 w 2314967"/>
              <a:gd name="connsiteY185" fmla="*/ 1165212 h 2004835"/>
              <a:gd name="connsiteX186" fmla="*/ 1140871 w 2314967"/>
              <a:gd name="connsiteY186" fmla="*/ 1162990 h 2004835"/>
              <a:gd name="connsiteX187" fmla="*/ 1137227 w 2314967"/>
              <a:gd name="connsiteY187" fmla="*/ 1162990 h 2004835"/>
              <a:gd name="connsiteX188" fmla="*/ 1143834 w 2314967"/>
              <a:gd name="connsiteY188" fmla="*/ 1165212 h 2004835"/>
              <a:gd name="connsiteX189" fmla="*/ 1170451 w 2314967"/>
              <a:gd name="connsiteY189" fmla="*/ 1185173 h 2004835"/>
              <a:gd name="connsiteX190" fmla="*/ 1218358 w 2314967"/>
              <a:gd name="connsiteY190" fmla="*/ 1225827 h 2004835"/>
              <a:gd name="connsiteX191" fmla="*/ 1244295 w 2314967"/>
              <a:gd name="connsiteY191" fmla="*/ 1244297 h 2004835"/>
              <a:gd name="connsiteX192" fmla="*/ 1266373 w 2314967"/>
              <a:gd name="connsiteY192" fmla="*/ 1259055 h 2004835"/>
              <a:gd name="connsiteX193" fmla="*/ 1288558 w 2314967"/>
              <a:gd name="connsiteY193" fmla="*/ 1270100 h 2004835"/>
              <a:gd name="connsiteX194" fmla="*/ 1310743 w 2314967"/>
              <a:gd name="connsiteY194" fmla="*/ 1281145 h 2004835"/>
              <a:gd name="connsiteX195" fmla="*/ 1355006 w 2314967"/>
              <a:gd name="connsiteY195" fmla="*/ 1303329 h 2004835"/>
              <a:gd name="connsiteX196" fmla="*/ 1410415 w 2314967"/>
              <a:gd name="connsiteY196" fmla="*/ 1332844 h 2004835"/>
              <a:gd name="connsiteX197" fmla="*/ 1469468 w 2314967"/>
              <a:gd name="connsiteY197" fmla="*/ 1366072 h 2004835"/>
              <a:gd name="connsiteX198" fmla="*/ 1499048 w 2314967"/>
              <a:gd name="connsiteY198" fmla="*/ 1380830 h 2004835"/>
              <a:gd name="connsiteX199" fmla="*/ 1513731 w 2314967"/>
              <a:gd name="connsiteY199" fmla="*/ 1388256 h 2004835"/>
              <a:gd name="connsiteX200" fmla="*/ 1524877 w 2314967"/>
              <a:gd name="connsiteY200" fmla="*/ 1395588 h 2004835"/>
              <a:gd name="connsiteX201" fmla="*/ 1532272 w 2314967"/>
              <a:gd name="connsiteY201" fmla="*/ 1399301 h 2004835"/>
              <a:gd name="connsiteX202" fmla="*/ 1558101 w 2314967"/>
              <a:gd name="connsiteY202" fmla="*/ 1417771 h 2004835"/>
              <a:gd name="connsiteX203" fmla="*/ 1583930 w 2314967"/>
              <a:gd name="connsiteY203" fmla="*/ 1439954 h 2004835"/>
              <a:gd name="connsiteX204" fmla="*/ 1609759 w 2314967"/>
              <a:gd name="connsiteY204" fmla="*/ 1462045 h 2004835"/>
              <a:gd name="connsiteX205" fmla="*/ 1635588 w 2314967"/>
              <a:gd name="connsiteY205" fmla="*/ 1484228 h 2004835"/>
              <a:gd name="connsiteX206" fmla="*/ 1687354 w 2314967"/>
              <a:gd name="connsiteY206" fmla="*/ 1532214 h 2004835"/>
              <a:gd name="connsiteX207" fmla="*/ 1735260 w 2314967"/>
              <a:gd name="connsiteY207" fmla="*/ 1580200 h 2004835"/>
              <a:gd name="connsiteX208" fmla="*/ 1775880 w 2314967"/>
              <a:gd name="connsiteY208" fmla="*/ 1628186 h 2004835"/>
              <a:gd name="connsiteX209" fmla="*/ 1787026 w 2314967"/>
              <a:gd name="connsiteY209" fmla="*/ 1639324 h 2004835"/>
              <a:gd name="connsiteX210" fmla="*/ 1794421 w 2314967"/>
              <a:gd name="connsiteY210" fmla="*/ 1650369 h 2004835"/>
              <a:gd name="connsiteX211" fmla="*/ 1812855 w 2314967"/>
              <a:gd name="connsiteY211" fmla="*/ 1676265 h 2004835"/>
              <a:gd name="connsiteX212" fmla="*/ 1831289 w 2314967"/>
              <a:gd name="connsiteY212" fmla="*/ 1709493 h 2004835"/>
              <a:gd name="connsiteX213" fmla="*/ 1838684 w 2314967"/>
              <a:gd name="connsiteY213" fmla="*/ 1724251 h 2004835"/>
              <a:gd name="connsiteX214" fmla="*/ 1846079 w 2314967"/>
              <a:gd name="connsiteY214" fmla="*/ 1739009 h 2004835"/>
              <a:gd name="connsiteX215" fmla="*/ 1849723 w 2314967"/>
              <a:gd name="connsiteY215" fmla="*/ 1753767 h 2004835"/>
              <a:gd name="connsiteX216" fmla="*/ 1857118 w 2314967"/>
              <a:gd name="connsiteY216" fmla="*/ 1768525 h 2004835"/>
              <a:gd name="connsiteX217" fmla="*/ 1842328 w 2314967"/>
              <a:gd name="connsiteY217" fmla="*/ 1739009 h 2004835"/>
              <a:gd name="connsiteX218" fmla="*/ 1827645 w 2314967"/>
              <a:gd name="connsiteY218" fmla="*/ 1713206 h 2004835"/>
              <a:gd name="connsiteX219" fmla="*/ 1816499 w 2314967"/>
              <a:gd name="connsiteY219" fmla="*/ 1698355 h 2004835"/>
              <a:gd name="connsiteX220" fmla="*/ 1805460 w 2314967"/>
              <a:gd name="connsiteY220" fmla="*/ 1679978 h 2004835"/>
              <a:gd name="connsiteX221" fmla="*/ 1779631 w 2314967"/>
              <a:gd name="connsiteY221" fmla="*/ 1646657 h 2004835"/>
              <a:gd name="connsiteX222" fmla="*/ 1735260 w 2314967"/>
              <a:gd name="connsiteY222" fmla="*/ 1595051 h 2004835"/>
              <a:gd name="connsiteX223" fmla="*/ 1713183 w 2314967"/>
              <a:gd name="connsiteY223" fmla="*/ 1572867 h 2004835"/>
              <a:gd name="connsiteX224" fmla="*/ 1690997 w 2314967"/>
              <a:gd name="connsiteY224" fmla="*/ 1550684 h 2004835"/>
              <a:gd name="connsiteX225" fmla="*/ 1661417 w 2314967"/>
              <a:gd name="connsiteY225" fmla="*/ 1521169 h 2004835"/>
              <a:gd name="connsiteX226" fmla="*/ 1628193 w 2314967"/>
              <a:gd name="connsiteY226" fmla="*/ 1491653 h 2004835"/>
              <a:gd name="connsiteX227" fmla="*/ 1576535 w 2314967"/>
              <a:gd name="connsiteY227" fmla="*/ 1451000 h 2004835"/>
              <a:gd name="connsiteX228" fmla="*/ 1550706 w 2314967"/>
              <a:gd name="connsiteY228" fmla="*/ 1432529 h 2004835"/>
              <a:gd name="connsiteX229" fmla="*/ 1524877 w 2314967"/>
              <a:gd name="connsiteY229" fmla="*/ 1417771 h 2004835"/>
              <a:gd name="connsiteX230" fmla="*/ 1487902 w 2314967"/>
              <a:gd name="connsiteY230" fmla="*/ 1399301 h 2004835"/>
              <a:gd name="connsiteX231" fmla="*/ 1451034 w 2314967"/>
              <a:gd name="connsiteY231" fmla="*/ 1380830 h 2004835"/>
              <a:gd name="connsiteX232" fmla="*/ 1421454 w 2314967"/>
              <a:gd name="connsiteY232" fmla="*/ 1366072 h 2004835"/>
              <a:gd name="connsiteX233" fmla="*/ 1395625 w 2314967"/>
              <a:gd name="connsiteY233" fmla="*/ 1351315 h 2004835"/>
              <a:gd name="connsiteX234" fmla="*/ 1366045 w 2314967"/>
              <a:gd name="connsiteY234" fmla="*/ 1336557 h 2004835"/>
              <a:gd name="connsiteX235" fmla="*/ 1332821 w 2314967"/>
              <a:gd name="connsiteY235" fmla="*/ 1321799 h 2004835"/>
              <a:gd name="connsiteX236" fmla="*/ 1273768 w 2314967"/>
              <a:gd name="connsiteY236" fmla="*/ 1292283 h 2004835"/>
              <a:gd name="connsiteX237" fmla="*/ 1258977 w 2314967"/>
              <a:gd name="connsiteY237" fmla="*/ 1284858 h 2004835"/>
              <a:gd name="connsiteX238" fmla="*/ 1244187 w 2314967"/>
              <a:gd name="connsiteY238" fmla="*/ 1273813 h 2004835"/>
              <a:gd name="connsiteX239" fmla="*/ 1218358 w 2314967"/>
              <a:gd name="connsiteY239" fmla="*/ 1255342 h 2004835"/>
              <a:gd name="connsiteX240" fmla="*/ 1196280 w 2314967"/>
              <a:gd name="connsiteY240" fmla="*/ 1236872 h 2004835"/>
              <a:gd name="connsiteX241" fmla="*/ 1170451 w 2314967"/>
              <a:gd name="connsiteY241" fmla="*/ 1214689 h 2004835"/>
              <a:gd name="connsiteX242" fmla="*/ 1148266 w 2314967"/>
              <a:gd name="connsiteY242" fmla="*/ 1196218 h 2004835"/>
              <a:gd name="connsiteX243" fmla="*/ 1122437 w 2314967"/>
              <a:gd name="connsiteY243" fmla="*/ 1174128 h 2004835"/>
              <a:gd name="connsiteX244" fmla="*/ 1100252 w 2314967"/>
              <a:gd name="connsiteY244" fmla="*/ 1151945 h 2004835"/>
              <a:gd name="connsiteX245" fmla="*/ 1089213 w 2314967"/>
              <a:gd name="connsiteY245" fmla="*/ 1140900 h 2004835"/>
              <a:gd name="connsiteX246" fmla="*/ 1085462 w 2314967"/>
              <a:gd name="connsiteY246" fmla="*/ 1137187 h 2004835"/>
              <a:gd name="connsiteX247" fmla="*/ 1081818 w 2314967"/>
              <a:gd name="connsiteY247" fmla="*/ 1133474 h 2004835"/>
              <a:gd name="connsiteX248" fmla="*/ 1078067 w 2314967"/>
              <a:gd name="connsiteY248" fmla="*/ 1122429 h 2004835"/>
              <a:gd name="connsiteX249" fmla="*/ 1081818 w 2314967"/>
              <a:gd name="connsiteY249" fmla="*/ 1115004 h 2004835"/>
              <a:gd name="connsiteX250" fmla="*/ 1089213 w 2314967"/>
              <a:gd name="connsiteY250" fmla="*/ 1111384 h 2004835"/>
              <a:gd name="connsiteX251" fmla="*/ 1978975 w 2314967"/>
              <a:gd name="connsiteY251" fmla="*/ 553836 h 2004835"/>
              <a:gd name="connsiteX252" fmla="*/ 1990014 w 2314967"/>
              <a:gd name="connsiteY252" fmla="*/ 576019 h 2004835"/>
              <a:gd name="connsiteX253" fmla="*/ 1990014 w 2314967"/>
              <a:gd name="connsiteY253" fmla="*/ 583351 h 2004835"/>
              <a:gd name="connsiteX254" fmla="*/ 1990014 w 2314967"/>
              <a:gd name="connsiteY254" fmla="*/ 587064 h 2004835"/>
              <a:gd name="connsiteX255" fmla="*/ 1986370 w 2314967"/>
              <a:gd name="connsiteY255" fmla="*/ 612867 h 2004835"/>
              <a:gd name="connsiteX256" fmla="*/ 1982726 w 2314967"/>
              <a:gd name="connsiteY256" fmla="*/ 638763 h 2004835"/>
              <a:gd name="connsiteX257" fmla="*/ 1978975 w 2314967"/>
              <a:gd name="connsiteY257" fmla="*/ 653520 h 2004835"/>
              <a:gd name="connsiteX258" fmla="*/ 1978975 w 2314967"/>
              <a:gd name="connsiteY258" fmla="*/ 660946 h 2004835"/>
              <a:gd name="connsiteX259" fmla="*/ 1975331 w 2314967"/>
              <a:gd name="connsiteY259" fmla="*/ 668278 h 2004835"/>
              <a:gd name="connsiteX260" fmla="*/ 1967427 w 2314967"/>
              <a:gd name="connsiteY260" fmla="*/ 676133 h 2004835"/>
              <a:gd name="connsiteX261" fmla="*/ 1960755 w 2314967"/>
              <a:gd name="connsiteY261" fmla="*/ 675864 h 2004835"/>
              <a:gd name="connsiteX262" fmla="*/ 1960541 w 2314967"/>
              <a:gd name="connsiteY262" fmla="*/ 675704 h 2004835"/>
              <a:gd name="connsiteX263" fmla="*/ 1956790 w 2314967"/>
              <a:gd name="connsiteY263" fmla="*/ 675704 h 2004835"/>
              <a:gd name="connsiteX264" fmla="*/ 1960755 w 2314967"/>
              <a:gd name="connsiteY264" fmla="*/ 675864 h 2004835"/>
              <a:gd name="connsiteX265" fmla="*/ 1975331 w 2314967"/>
              <a:gd name="connsiteY265" fmla="*/ 686749 h 2004835"/>
              <a:gd name="connsiteX266" fmla="*/ 1990121 w 2314967"/>
              <a:gd name="connsiteY266" fmla="*/ 697794 h 2004835"/>
              <a:gd name="connsiteX267" fmla="*/ 1997409 w 2314967"/>
              <a:gd name="connsiteY267" fmla="*/ 705219 h 2004835"/>
              <a:gd name="connsiteX268" fmla="*/ 2023345 w 2314967"/>
              <a:gd name="connsiteY268" fmla="*/ 727402 h 2004835"/>
              <a:gd name="connsiteX269" fmla="*/ 2049174 w 2314967"/>
              <a:gd name="connsiteY269" fmla="*/ 753205 h 2004835"/>
              <a:gd name="connsiteX270" fmla="*/ 2060213 w 2314967"/>
              <a:gd name="connsiteY270" fmla="*/ 764251 h 2004835"/>
              <a:gd name="connsiteX271" fmla="*/ 2063857 w 2314967"/>
              <a:gd name="connsiteY271" fmla="*/ 767963 h 2004835"/>
              <a:gd name="connsiteX272" fmla="*/ 2067609 w 2314967"/>
              <a:gd name="connsiteY272" fmla="*/ 771676 h 2004835"/>
              <a:gd name="connsiteX273" fmla="*/ 2071253 w 2314967"/>
              <a:gd name="connsiteY273" fmla="*/ 775389 h 2004835"/>
              <a:gd name="connsiteX274" fmla="*/ 2086043 w 2314967"/>
              <a:gd name="connsiteY274" fmla="*/ 793859 h 2004835"/>
              <a:gd name="connsiteX275" fmla="*/ 2086043 w 2314967"/>
              <a:gd name="connsiteY275" fmla="*/ 790146 h 2004835"/>
              <a:gd name="connsiteX276" fmla="*/ 2089794 w 2314967"/>
              <a:gd name="connsiteY276" fmla="*/ 775389 h 2004835"/>
              <a:gd name="connsiteX277" fmla="*/ 2097082 w 2314967"/>
              <a:gd name="connsiteY277" fmla="*/ 753205 h 2004835"/>
              <a:gd name="connsiteX278" fmla="*/ 2108228 w 2314967"/>
              <a:gd name="connsiteY278" fmla="*/ 727402 h 2004835"/>
              <a:gd name="connsiteX279" fmla="*/ 2111872 w 2314967"/>
              <a:gd name="connsiteY279" fmla="*/ 716264 h 2004835"/>
              <a:gd name="connsiteX280" fmla="*/ 2115623 w 2314967"/>
              <a:gd name="connsiteY280" fmla="*/ 708932 h 2004835"/>
              <a:gd name="connsiteX281" fmla="*/ 2111872 w 2314967"/>
              <a:gd name="connsiteY281" fmla="*/ 705219 h 2004835"/>
              <a:gd name="connsiteX282" fmla="*/ 2093438 w 2314967"/>
              <a:gd name="connsiteY282" fmla="*/ 679323 h 2004835"/>
              <a:gd name="connsiteX283" fmla="*/ 2078648 w 2314967"/>
              <a:gd name="connsiteY283" fmla="*/ 660946 h 2004835"/>
              <a:gd name="connsiteX284" fmla="*/ 2067609 w 2314967"/>
              <a:gd name="connsiteY284" fmla="*/ 646095 h 2004835"/>
              <a:gd name="connsiteX285" fmla="*/ 2063857 w 2314967"/>
              <a:gd name="connsiteY285" fmla="*/ 653520 h 2004835"/>
              <a:gd name="connsiteX286" fmla="*/ 2063857 w 2314967"/>
              <a:gd name="connsiteY286" fmla="*/ 660946 h 2004835"/>
              <a:gd name="connsiteX287" fmla="*/ 2060213 w 2314967"/>
              <a:gd name="connsiteY287" fmla="*/ 668278 h 2004835"/>
              <a:gd name="connsiteX288" fmla="*/ 2052818 w 2314967"/>
              <a:gd name="connsiteY288" fmla="*/ 690461 h 2004835"/>
              <a:gd name="connsiteX289" fmla="*/ 2049174 w 2314967"/>
              <a:gd name="connsiteY289" fmla="*/ 701507 h 2004835"/>
              <a:gd name="connsiteX290" fmla="*/ 2041779 w 2314967"/>
              <a:gd name="connsiteY290" fmla="*/ 716264 h 2004835"/>
              <a:gd name="connsiteX291" fmla="*/ 2038028 w 2314967"/>
              <a:gd name="connsiteY291" fmla="*/ 719977 h 2004835"/>
              <a:gd name="connsiteX292" fmla="*/ 2034384 w 2314967"/>
              <a:gd name="connsiteY292" fmla="*/ 719977 h 2004835"/>
              <a:gd name="connsiteX293" fmla="*/ 2023345 w 2314967"/>
              <a:gd name="connsiteY293" fmla="*/ 719977 h 2004835"/>
              <a:gd name="connsiteX294" fmla="*/ 2015950 w 2314967"/>
              <a:gd name="connsiteY294" fmla="*/ 712552 h 2004835"/>
              <a:gd name="connsiteX295" fmla="*/ 2015950 w 2314967"/>
              <a:gd name="connsiteY295" fmla="*/ 701507 h 2004835"/>
              <a:gd name="connsiteX296" fmla="*/ 2015950 w 2314967"/>
              <a:gd name="connsiteY296" fmla="*/ 697794 h 2004835"/>
              <a:gd name="connsiteX297" fmla="*/ 2015950 w 2314967"/>
              <a:gd name="connsiteY297" fmla="*/ 694174 h 2004835"/>
              <a:gd name="connsiteX298" fmla="*/ 2015950 w 2314967"/>
              <a:gd name="connsiteY298" fmla="*/ 690461 h 2004835"/>
              <a:gd name="connsiteX299" fmla="*/ 2019594 w 2314967"/>
              <a:gd name="connsiteY299" fmla="*/ 683036 h 2004835"/>
              <a:gd name="connsiteX300" fmla="*/ 2023345 w 2314967"/>
              <a:gd name="connsiteY300" fmla="*/ 675704 h 2004835"/>
              <a:gd name="connsiteX301" fmla="*/ 2034384 w 2314967"/>
              <a:gd name="connsiteY301" fmla="*/ 660946 h 2004835"/>
              <a:gd name="connsiteX302" fmla="*/ 2049174 w 2314967"/>
              <a:gd name="connsiteY302" fmla="*/ 642475 h 2004835"/>
              <a:gd name="connsiteX303" fmla="*/ 2056569 w 2314967"/>
              <a:gd name="connsiteY303" fmla="*/ 635050 h 2004835"/>
              <a:gd name="connsiteX304" fmla="*/ 2034384 w 2314967"/>
              <a:gd name="connsiteY304" fmla="*/ 609247 h 2004835"/>
              <a:gd name="connsiteX305" fmla="*/ 2023345 w 2314967"/>
              <a:gd name="connsiteY305" fmla="*/ 594396 h 2004835"/>
              <a:gd name="connsiteX306" fmla="*/ 2012199 w 2314967"/>
              <a:gd name="connsiteY306" fmla="*/ 583351 h 2004835"/>
              <a:gd name="connsiteX307" fmla="*/ 1997409 w 2314967"/>
              <a:gd name="connsiteY307" fmla="*/ 568593 h 2004835"/>
              <a:gd name="connsiteX308" fmla="*/ 1978975 w 2314967"/>
              <a:gd name="connsiteY308" fmla="*/ 553836 h 2004835"/>
              <a:gd name="connsiteX309" fmla="*/ 1479794 w 2314967"/>
              <a:gd name="connsiteY309" fmla="*/ 514757 h 2004835"/>
              <a:gd name="connsiteX310" fmla="*/ 1480507 w 2314967"/>
              <a:gd name="connsiteY310" fmla="*/ 516895 h 2004835"/>
              <a:gd name="connsiteX311" fmla="*/ 1478723 w 2314967"/>
              <a:gd name="connsiteY311" fmla="*/ 516895 h 2004835"/>
              <a:gd name="connsiteX312" fmla="*/ 1908883 w 2314967"/>
              <a:gd name="connsiteY312" fmla="*/ 502137 h 2004835"/>
              <a:gd name="connsiteX313" fmla="*/ 1908883 w 2314967"/>
              <a:gd name="connsiteY313" fmla="*/ 509562 h 2004835"/>
              <a:gd name="connsiteX314" fmla="*/ 1905132 w 2314967"/>
              <a:gd name="connsiteY314" fmla="*/ 513182 h 2004835"/>
              <a:gd name="connsiteX315" fmla="*/ 1894093 w 2314967"/>
              <a:gd name="connsiteY315" fmla="*/ 572306 h 2004835"/>
              <a:gd name="connsiteX316" fmla="*/ 1886698 w 2314967"/>
              <a:gd name="connsiteY316" fmla="*/ 601822 h 2004835"/>
              <a:gd name="connsiteX317" fmla="*/ 1882947 w 2314967"/>
              <a:gd name="connsiteY317" fmla="*/ 616579 h 2004835"/>
              <a:gd name="connsiteX318" fmla="*/ 1879303 w 2314967"/>
              <a:gd name="connsiteY318" fmla="*/ 624005 h 2004835"/>
              <a:gd name="connsiteX319" fmla="*/ 1875659 w 2314967"/>
              <a:gd name="connsiteY319" fmla="*/ 627625 h 2004835"/>
              <a:gd name="connsiteX320" fmla="*/ 1897737 w 2314967"/>
              <a:gd name="connsiteY320" fmla="*/ 638763 h 2004835"/>
              <a:gd name="connsiteX321" fmla="*/ 1908883 w 2314967"/>
              <a:gd name="connsiteY321" fmla="*/ 646095 h 2004835"/>
              <a:gd name="connsiteX322" fmla="*/ 1927317 w 2314967"/>
              <a:gd name="connsiteY322" fmla="*/ 657233 h 2004835"/>
              <a:gd name="connsiteX323" fmla="*/ 1923566 w 2314967"/>
              <a:gd name="connsiteY323" fmla="*/ 653520 h 2004835"/>
              <a:gd name="connsiteX324" fmla="*/ 1923566 w 2314967"/>
              <a:gd name="connsiteY324" fmla="*/ 646095 h 2004835"/>
              <a:gd name="connsiteX325" fmla="*/ 1923566 w 2314967"/>
              <a:gd name="connsiteY325" fmla="*/ 638763 h 2004835"/>
              <a:gd name="connsiteX326" fmla="*/ 1923566 w 2314967"/>
              <a:gd name="connsiteY326" fmla="*/ 635050 h 2004835"/>
              <a:gd name="connsiteX327" fmla="*/ 1927317 w 2314967"/>
              <a:gd name="connsiteY327" fmla="*/ 627625 h 2004835"/>
              <a:gd name="connsiteX328" fmla="*/ 1930961 w 2314967"/>
              <a:gd name="connsiteY328" fmla="*/ 616579 h 2004835"/>
              <a:gd name="connsiteX329" fmla="*/ 1942107 w 2314967"/>
              <a:gd name="connsiteY329" fmla="*/ 590777 h 2004835"/>
              <a:gd name="connsiteX330" fmla="*/ 1949502 w 2314967"/>
              <a:gd name="connsiteY330" fmla="*/ 579639 h 2004835"/>
              <a:gd name="connsiteX331" fmla="*/ 1956790 w 2314967"/>
              <a:gd name="connsiteY331" fmla="*/ 572306 h 2004835"/>
              <a:gd name="connsiteX332" fmla="*/ 1964185 w 2314967"/>
              <a:gd name="connsiteY332" fmla="*/ 561168 h 2004835"/>
              <a:gd name="connsiteX333" fmla="*/ 1971580 w 2314967"/>
              <a:gd name="connsiteY333" fmla="*/ 550123 h 2004835"/>
              <a:gd name="connsiteX334" fmla="*/ 1956790 w 2314967"/>
              <a:gd name="connsiteY334" fmla="*/ 535365 h 2004835"/>
              <a:gd name="connsiteX335" fmla="*/ 1916171 w 2314967"/>
              <a:gd name="connsiteY335" fmla="*/ 505849 h 2004835"/>
              <a:gd name="connsiteX336" fmla="*/ 1908883 w 2314967"/>
              <a:gd name="connsiteY336" fmla="*/ 502137 h 2004835"/>
              <a:gd name="connsiteX337" fmla="*/ 1846079 w 2314967"/>
              <a:gd name="connsiteY337" fmla="*/ 454151 h 2004835"/>
              <a:gd name="connsiteX338" fmla="*/ 1846079 w 2314967"/>
              <a:gd name="connsiteY338" fmla="*/ 457863 h 2004835"/>
              <a:gd name="connsiteX339" fmla="*/ 1838684 w 2314967"/>
              <a:gd name="connsiteY339" fmla="*/ 479954 h 2004835"/>
              <a:gd name="connsiteX340" fmla="*/ 1823894 w 2314967"/>
              <a:gd name="connsiteY340" fmla="*/ 527940 h 2004835"/>
              <a:gd name="connsiteX341" fmla="*/ 1810362 w 2314967"/>
              <a:gd name="connsiteY341" fmla="*/ 555030 h 2004835"/>
              <a:gd name="connsiteX342" fmla="*/ 1809104 w 2314967"/>
              <a:gd name="connsiteY342" fmla="*/ 557548 h 2004835"/>
              <a:gd name="connsiteX343" fmla="*/ 1805460 w 2314967"/>
              <a:gd name="connsiteY343" fmla="*/ 564881 h 2004835"/>
              <a:gd name="connsiteX344" fmla="*/ 1801709 w 2314967"/>
              <a:gd name="connsiteY344" fmla="*/ 572306 h 2004835"/>
              <a:gd name="connsiteX345" fmla="*/ 1798065 w 2314967"/>
              <a:gd name="connsiteY345" fmla="*/ 583351 h 2004835"/>
              <a:gd name="connsiteX346" fmla="*/ 1812855 w 2314967"/>
              <a:gd name="connsiteY346" fmla="*/ 590777 h 2004835"/>
              <a:gd name="connsiteX347" fmla="*/ 1835040 w 2314967"/>
              <a:gd name="connsiteY347" fmla="*/ 601822 h 2004835"/>
              <a:gd name="connsiteX348" fmla="*/ 1846079 w 2314967"/>
              <a:gd name="connsiteY348" fmla="*/ 605534 h 2004835"/>
              <a:gd name="connsiteX349" fmla="*/ 1860869 w 2314967"/>
              <a:gd name="connsiteY349" fmla="*/ 612867 h 2004835"/>
              <a:gd name="connsiteX350" fmla="*/ 1860869 w 2314967"/>
              <a:gd name="connsiteY350" fmla="*/ 605534 h 2004835"/>
              <a:gd name="connsiteX351" fmla="*/ 1860869 w 2314967"/>
              <a:gd name="connsiteY351" fmla="*/ 601822 h 2004835"/>
              <a:gd name="connsiteX352" fmla="*/ 1864513 w 2314967"/>
              <a:gd name="connsiteY352" fmla="*/ 587064 h 2004835"/>
              <a:gd name="connsiteX353" fmla="*/ 1875552 w 2314967"/>
              <a:gd name="connsiteY353" fmla="*/ 561168 h 2004835"/>
              <a:gd name="connsiteX354" fmla="*/ 1886698 w 2314967"/>
              <a:gd name="connsiteY354" fmla="*/ 535365 h 2004835"/>
              <a:gd name="connsiteX355" fmla="*/ 1894093 w 2314967"/>
              <a:gd name="connsiteY355" fmla="*/ 520607 h 2004835"/>
              <a:gd name="connsiteX356" fmla="*/ 1901488 w 2314967"/>
              <a:gd name="connsiteY356" fmla="*/ 505849 h 2004835"/>
              <a:gd name="connsiteX357" fmla="*/ 1908883 w 2314967"/>
              <a:gd name="connsiteY357" fmla="*/ 494712 h 2004835"/>
              <a:gd name="connsiteX358" fmla="*/ 1905132 w 2314967"/>
              <a:gd name="connsiteY358" fmla="*/ 491092 h 2004835"/>
              <a:gd name="connsiteX359" fmla="*/ 1882947 w 2314967"/>
              <a:gd name="connsiteY359" fmla="*/ 476334 h 2004835"/>
              <a:gd name="connsiteX360" fmla="*/ 1846079 w 2314967"/>
              <a:gd name="connsiteY360" fmla="*/ 454151 h 2004835"/>
              <a:gd name="connsiteX361" fmla="*/ 18434 w 2314967"/>
              <a:gd name="connsiteY361" fmla="*/ 424635 h 2004835"/>
              <a:gd name="connsiteX362" fmla="*/ 18434 w 2314967"/>
              <a:gd name="connsiteY362" fmla="*/ 468909 h 2004835"/>
              <a:gd name="connsiteX363" fmla="*/ 22185 w 2314967"/>
              <a:gd name="connsiteY363" fmla="*/ 457863 h 2004835"/>
              <a:gd name="connsiteX364" fmla="*/ 18434 w 2314967"/>
              <a:gd name="connsiteY364" fmla="*/ 424635 h 2004835"/>
              <a:gd name="connsiteX365" fmla="*/ 1757446 w 2314967"/>
              <a:gd name="connsiteY365" fmla="*/ 417210 h 2004835"/>
              <a:gd name="connsiteX366" fmla="*/ 1750051 w 2314967"/>
              <a:gd name="connsiteY366" fmla="*/ 439393 h 2004835"/>
              <a:gd name="connsiteX367" fmla="*/ 1746407 w 2314967"/>
              <a:gd name="connsiteY367" fmla="*/ 465196 h 2004835"/>
              <a:gd name="connsiteX368" fmla="*/ 1735260 w 2314967"/>
              <a:gd name="connsiteY368" fmla="*/ 516895 h 2004835"/>
              <a:gd name="connsiteX369" fmla="*/ 1724222 w 2314967"/>
              <a:gd name="connsiteY369" fmla="*/ 550123 h 2004835"/>
              <a:gd name="connsiteX370" fmla="*/ 1720578 w 2314967"/>
              <a:gd name="connsiteY370" fmla="*/ 557548 h 2004835"/>
              <a:gd name="connsiteX371" fmla="*/ 1750051 w 2314967"/>
              <a:gd name="connsiteY371" fmla="*/ 568593 h 2004835"/>
              <a:gd name="connsiteX372" fmla="*/ 1779631 w 2314967"/>
              <a:gd name="connsiteY372" fmla="*/ 579639 h 2004835"/>
              <a:gd name="connsiteX373" fmla="*/ 1787026 w 2314967"/>
              <a:gd name="connsiteY373" fmla="*/ 583351 h 2004835"/>
              <a:gd name="connsiteX374" fmla="*/ 1787026 w 2314967"/>
              <a:gd name="connsiteY374" fmla="*/ 572306 h 2004835"/>
              <a:gd name="connsiteX375" fmla="*/ 1787026 w 2314967"/>
              <a:gd name="connsiteY375" fmla="*/ 542790 h 2004835"/>
              <a:gd name="connsiteX376" fmla="*/ 1790670 w 2314967"/>
              <a:gd name="connsiteY376" fmla="*/ 513182 h 2004835"/>
              <a:gd name="connsiteX377" fmla="*/ 1801709 w 2314967"/>
              <a:gd name="connsiteY377" fmla="*/ 483666 h 2004835"/>
              <a:gd name="connsiteX378" fmla="*/ 1812855 w 2314967"/>
              <a:gd name="connsiteY378" fmla="*/ 454151 h 2004835"/>
              <a:gd name="connsiteX379" fmla="*/ 1816499 w 2314967"/>
              <a:gd name="connsiteY379" fmla="*/ 443013 h 2004835"/>
              <a:gd name="connsiteX380" fmla="*/ 1805460 w 2314967"/>
              <a:gd name="connsiteY380" fmla="*/ 439393 h 2004835"/>
              <a:gd name="connsiteX381" fmla="*/ 1783275 w 2314967"/>
              <a:gd name="connsiteY381" fmla="*/ 428255 h 2004835"/>
              <a:gd name="connsiteX382" fmla="*/ 1764841 w 2314967"/>
              <a:gd name="connsiteY382" fmla="*/ 420922 h 2004835"/>
              <a:gd name="connsiteX383" fmla="*/ 1757446 w 2314967"/>
              <a:gd name="connsiteY383" fmla="*/ 417210 h 2004835"/>
              <a:gd name="connsiteX384" fmla="*/ 1019014 w 2314967"/>
              <a:gd name="connsiteY384" fmla="*/ 406165 h 2004835"/>
              <a:gd name="connsiteX385" fmla="*/ 1019014 w 2314967"/>
              <a:gd name="connsiteY385" fmla="*/ 417210 h 2004835"/>
              <a:gd name="connsiteX386" fmla="*/ 1019014 w 2314967"/>
              <a:gd name="connsiteY386" fmla="*/ 424635 h 2004835"/>
              <a:gd name="connsiteX387" fmla="*/ 1019014 w 2314967"/>
              <a:gd name="connsiteY387" fmla="*/ 428255 h 2004835"/>
              <a:gd name="connsiteX388" fmla="*/ 1019014 w 2314967"/>
              <a:gd name="connsiteY388" fmla="*/ 435680 h 2004835"/>
              <a:gd name="connsiteX389" fmla="*/ 1015370 w 2314967"/>
              <a:gd name="connsiteY389" fmla="*/ 446725 h 2004835"/>
              <a:gd name="connsiteX390" fmla="*/ 1011619 w 2314967"/>
              <a:gd name="connsiteY390" fmla="*/ 454151 h 2004835"/>
              <a:gd name="connsiteX391" fmla="*/ 1015370 w 2314967"/>
              <a:gd name="connsiteY391" fmla="*/ 468909 h 2004835"/>
              <a:gd name="connsiteX392" fmla="*/ 1004224 w 2314967"/>
              <a:gd name="connsiteY392" fmla="*/ 498424 h 2004835"/>
              <a:gd name="connsiteX393" fmla="*/ 993185 w 2314967"/>
              <a:gd name="connsiteY393" fmla="*/ 527940 h 2004835"/>
              <a:gd name="connsiteX394" fmla="*/ 989434 w 2314967"/>
              <a:gd name="connsiteY394" fmla="*/ 542790 h 2004835"/>
              <a:gd name="connsiteX395" fmla="*/ 985790 w 2314967"/>
              <a:gd name="connsiteY395" fmla="*/ 550123 h 2004835"/>
              <a:gd name="connsiteX396" fmla="*/ 996829 w 2314967"/>
              <a:gd name="connsiteY396" fmla="*/ 550123 h 2004835"/>
              <a:gd name="connsiteX397" fmla="*/ 1055989 w 2314967"/>
              <a:gd name="connsiteY397" fmla="*/ 546410 h 2004835"/>
              <a:gd name="connsiteX398" fmla="*/ 1067028 w 2314967"/>
              <a:gd name="connsiteY398" fmla="*/ 546410 h 2004835"/>
              <a:gd name="connsiteX399" fmla="*/ 1067028 w 2314967"/>
              <a:gd name="connsiteY399" fmla="*/ 542790 h 2004835"/>
              <a:gd name="connsiteX400" fmla="*/ 1063277 w 2314967"/>
              <a:gd name="connsiteY400" fmla="*/ 535365 h 2004835"/>
              <a:gd name="connsiteX401" fmla="*/ 1059633 w 2314967"/>
              <a:gd name="connsiteY401" fmla="*/ 524320 h 2004835"/>
              <a:gd name="connsiteX402" fmla="*/ 1059633 w 2314967"/>
              <a:gd name="connsiteY402" fmla="*/ 509562 h 2004835"/>
              <a:gd name="connsiteX403" fmla="*/ 1059633 w 2314967"/>
              <a:gd name="connsiteY403" fmla="*/ 502137 h 2004835"/>
              <a:gd name="connsiteX404" fmla="*/ 1059633 w 2314967"/>
              <a:gd name="connsiteY404" fmla="*/ 494712 h 2004835"/>
              <a:gd name="connsiteX405" fmla="*/ 1059633 w 2314967"/>
              <a:gd name="connsiteY405" fmla="*/ 487379 h 2004835"/>
              <a:gd name="connsiteX406" fmla="*/ 1059633 w 2314967"/>
              <a:gd name="connsiteY406" fmla="*/ 479954 h 2004835"/>
              <a:gd name="connsiteX407" fmla="*/ 1063277 w 2314967"/>
              <a:gd name="connsiteY407" fmla="*/ 461483 h 2004835"/>
              <a:gd name="connsiteX408" fmla="*/ 1074423 w 2314967"/>
              <a:gd name="connsiteY408" fmla="*/ 431968 h 2004835"/>
              <a:gd name="connsiteX409" fmla="*/ 1085462 w 2314967"/>
              <a:gd name="connsiteY409" fmla="*/ 406165 h 2004835"/>
              <a:gd name="connsiteX410" fmla="*/ 1070672 w 2314967"/>
              <a:gd name="connsiteY410" fmla="*/ 406165 h 2004835"/>
              <a:gd name="connsiteX411" fmla="*/ 1019014 w 2314967"/>
              <a:gd name="connsiteY411" fmla="*/ 406165 h 2004835"/>
              <a:gd name="connsiteX412" fmla="*/ 911947 w 2314967"/>
              <a:gd name="connsiteY412" fmla="*/ 398739 h 2004835"/>
              <a:gd name="connsiteX413" fmla="*/ 911947 w 2314967"/>
              <a:gd name="connsiteY413" fmla="*/ 402452 h 2004835"/>
              <a:gd name="connsiteX414" fmla="*/ 908303 w 2314967"/>
              <a:gd name="connsiteY414" fmla="*/ 409784 h 2004835"/>
              <a:gd name="connsiteX415" fmla="*/ 904552 w 2314967"/>
              <a:gd name="connsiteY415" fmla="*/ 420922 h 2004835"/>
              <a:gd name="connsiteX416" fmla="*/ 893513 w 2314967"/>
              <a:gd name="connsiteY416" fmla="*/ 446725 h 2004835"/>
              <a:gd name="connsiteX417" fmla="*/ 889762 w 2314967"/>
              <a:gd name="connsiteY417" fmla="*/ 454151 h 2004835"/>
              <a:gd name="connsiteX418" fmla="*/ 882367 w 2314967"/>
              <a:gd name="connsiteY418" fmla="*/ 487379 h 2004835"/>
              <a:gd name="connsiteX419" fmla="*/ 878723 w 2314967"/>
              <a:gd name="connsiteY419" fmla="*/ 502137 h 2004835"/>
              <a:gd name="connsiteX420" fmla="*/ 871328 w 2314967"/>
              <a:gd name="connsiteY420" fmla="*/ 505849 h 2004835"/>
              <a:gd name="connsiteX421" fmla="*/ 867684 w 2314967"/>
              <a:gd name="connsiteY421" fmla="*/ 516895 h 2004835"/>
              <a:gd name="connsiteX422" fmla="*/ 863933 w 2314967"/>
              <a:gd name="connsiteY422" fmla="*/ 524320 h 2004835"/>
              <a:gd name="connsiteX423" fmla="*/ 856538 w 2314967"/>
              <a:gd name="connsiteY423" fmla="*/ 535365 h 2004835"/>
              <a:gd name="connsiteX424" fmla="*/ 845499 w 2314967"/>
              <a:gd name="connsiteY424" fmla="*/ 546410 h 2004835"/>
              <a:gd name="connsiteX425" fmla="*/ 904552 w 2314967"/>
              <a:gd name="connsiteY425" fmla="*/ 546410 h 2004835"/>
              <a:gd name="connsiteX426" fmla="*/ 922986 w 2314967"/>
              <a:gd name="connsiteY426" fmla="*/ 546410 h 2004835"/>
              <a:gd name="connsiteX427" fmla="*/ 941527 w 2314967"/>
              <a:gd name="connsiteY427" fmla="*/ 546410 h 2004835"/>
              <a:gd name="connsiteX428" fmla="*/ 941527 w 2314967"/>
              <a:gd name="connsiteY428" fmla="*/ 542790 h 2004835"/>
              <a:gd name="connsiteX429" fmla="*/ 941527 w 2314967"/>
              <a:gd name="connsiteY429" fmla="*/ 539078 h 2004835"/>
              <a:gd name="connsiteX430" fmla="*/ 941527 w 2314967"/>
              <a:gd name="connsiteY430" fmla="*/ 535365 h 2004835"/>
              <a:gd name="connsiteX431" fmla="*/ 945171 w 2314967"/>
              <a:gd name="connsiteY431" fmla="*/ 527940 h 2004835"/>
              <a:gd name="connsiteX432" fmla="*/ 948922 w 2314967"/>
              <a:gd name="connsiteY432" fmla="*/ 520607 h 2004835"/>
              <a:gd name="connsiteX433" fmla="*/ 956210 w 2314967"/>
              <a:gd name="connsiteY433" fmla="*/ 502137 h 2004835"/>
              <a:gd name="connsiteX434" fmla="*/ 978395 w 2314967"/>
              <a:gd name="connsiteY434" fmla="*/ 446725 h 2004835"/>
              <a:gd name="connsiteX435" fmla="*/ 993185 w 2314967"/>
              <a:gd name="connsiteY435" fmla="*/ 417210 h 2004835"/>
              <a:gd name="connsiteX436" fmla="*/ 1000580 w 2314967"/>
              <a:gd name="connsiteY436" fmla="*/ 402452 h 2004835"/>
              <a:gd name="connsiteX437" fmla="*/ 1004224 w 2314967"/>
              <a:gd name="connsiteY437" fmla="*/ 398739 h 2004835"/>
              <a:gd name="connsiteX438" fmla="*/ 1000580 w 2314967"/>
              <a:gd name="connsiteY438" fmla="*/ 398739 h 2004835"/>
              <a:gd name="connsiteX439" fmla="*/ 971000 w 2314967"/>
              <a:gd name="connsiteY439" fmla="*/ 398739 h 2004835"/>
              <a:gd name="connsiteX440" fmla="*/ 952566 w 2314967"/>
              <a:gd name="connsiteY440" fmla="*/ 398739 h 2004835"/>
              <a:gd name="connsiteX441" fmla="*/ 934132 w 2314967"/>
              <a:gd name="connsiteY441" fmla="*/ 398739 h 2004835"/>
              <a:gd name="connsiteX442" fmla="*/ 911947 w 2314967"/>
              <a:gd name="connsiteY442" fmla="*/ 398739 h 2004835"/>
              <a:gd name="connsiteX443" fmla="*/ 1196280 w 2314967"/>
              <a:gd name="connsiteY443" fmla="*/ 395027 h 2004835"/>
              <a:gd name="connsiteX444" fmla="*/ 1133476 w 2314967"/>
              <a:gd name="connsiteY444" fmla="*/ 398739 h 2004835"/>
              <a:gd name="connsiteX445" fmla="*/ 1122437 w 2314967"/>
              <a:gd name="connsiteY445" fmla="*/ 398739 h 2004835"/>
              <a:gd name="connsiteX446" fmla="*/ 1122437 w 2314967"/>
              <a:gd name="connsiteY446" fmla="*/ 402452 h 2004835"/>
              <a:gd name="connsiteX447" fmla="*/ 1111291 w 2314967"/>
              <a:gd name="connsiteY447" fmla="*/ 424635 h 2004835"/>
              <a:gd name="connsiteX448" fmla="*/ 1081818 w 2314967"/>
              <a:gd name="connsiteY448" fmla="*/ 479954 h 2004835"/>
              <a:gd name="connsiteX449" fmla="*/ 1074423 w 2314967"/>
              <a:gd name="connsiteY449" fmla="*/ 509562 h 2004835"/>
              <a:gd name="connsiteX450" fmla="*/ 1067028 w 2314967"/>
              <a:gd name="connsiteY450" fmla="*/ 535365 h 2004835"/>
              <a:gd name="connsiteX451" fmla="*/ 1067028 w 2314967"/>
              <a:gd name="connsiteY451" fmla="*/ 539078 h 2004835"/>
              <a:gd name="connsiteX452" fmla="*/ 1078067 w 2314967"/>
              <a:gd name="connsiteY452" fmla="*/ 539078 h 2004835"/>
              <a:gd name="connsiteX453" fmla="*/ 1115042 w 2314967"/>
              <a:gd name="connsiteY453" fmla="*/ 535365 h 2004835"/>
              <a:gd name="connsiteX454" fmla="*/ 1140871 w 2314967"/>
              <a:gd name="connsiteY454" fmla="*/ 531652 h 2004835"/>
              <a:gd name="connsiteX455" fmla="*/ 1144515 w 2314967"/>
              <a:gd name="connsiteY455" fmla="*/ 524320 h 2004835"/>
              <a:gd name="connsiteX456" fmla="*/ 1151910 w 2314967"/>
              <a:gd name="connsiteY456" fmla="*/ 502137 h 2004835"/>
              <a:gd name="connsiteX457" fmla="*/ 1170451 w 2314967"/>
              <a:gd name="connsiteY457" fmla="*/ 443106 h 2004835"/>
              <a:gd name="connsiteX458" fmla="*/ 1177739 w 2314967"/>
              <a:gd name="connsiteY458" fmla="*/ 428255 h 2004835"/>
              <a:gd name="connsiteX459" fmla="*/ 1185134 w 2314967"/>
              <a:gd name="connsiteY459" fmla="*/ 417210 h 2004835"/>
              <a:gd name="connsiteX460" fmla="*/ 1196280 w 2314967"/>
              <a:gd name="connsiteY460" fmla="*/ 406165 h 2004835"/>
              <a:gd name="connsiteX461" fmla="*/ 1199924 w 2314967"/>
              <a:gd name="connsiteY461" fmla="*/ 398739 h 2004835"/>
              <a:gd name="connsiteX462" fmla="*/ 1203675 w 2314967"/>
              <a:gd name="connsiteY462" fmla="*/ 395027 h 2004835"/>
              <a:gd name="connsiteX463" fmla="*/ 1196280 w 2314967"/>
              <a:gd name="connsiteY463" fmla="*/ 395027 h 2004835"/>
              <a:gd name="connsiteX464" fmla="*/ 767904 w 2314967"/>
              <a:gd name="connsiteY464" fmla="*/ 387694 h 2004835"/>
              <a:gd name="connsiteX465" fmla="*/ 771656 w 2314967"/>
              <a:gd name="connsiteY465" fmla="*/ 402452 h 2004835"/>
              <a:gd name="connsiteX466" fmla="*/ 771656 w 2314967"/>
              <a:gd name="connsiteY466" fmla="*/ 409784 h 2004835"/>
              <a:gd name="connsiteX467" fmla="*/ 771656 w 2314967"/>
              <a:gd name="connsiteY467" fmla="*/ 424635 h 2004835"/>
              <a:gd name="connsiteX468" fmla="*/ 771656 w 2314967"/>
              <a:gd name="connsiteY468" fmla="*/ 431968 h 2004835"/>
              <a:gd name="connsiteX469" fmla="*/ 771656 w 2314967"/>
              <a:gd name="connsiteY469" fmla="*/ 439393 h 2004835"/>
              <a:gd name="connsiteX470" fmla="*/ 767904 w 2314967"/>
              <a:gd name="connsiteY470" fmla="*/ 446725 h 2004835"/>
              <a:gd name="connsiteX471" fmla="*/ 764260 w 2314967"/>
              <a:gd name="connsiteY471" fmla="*/ 454151 h 2004835"/>
              <a:gd name="connsiteX472" fmla="*/ 742075 w 2314967"/>
              <a:gd name="connsiteY472" fmla="*/ 509469 h 2004835"/>
              <a:gd name="connsiteX473" fmla="*/ 731036 w 2314967"/>
              <a:gd name="connsiteY473" fmla="*/ 539078 h 2004835"/>
              <a:gd name="connsiteX474" fmla="*/ 727392 w 2314967"/>
              <a:gd name="connsiteY474" fmla="*/ 550123 h 2004835"/>
              <a:gd name="connsiteX475" fmla="*/ 731036 w 2314967"/>
              <a:gd name="connsiteY475" fmla="*/ 550123 h 2004835"/>
              <a:gd name="connsiteX476" fmla="*/ 742075 w 2314967"/>
              <a:gd name="connsiteY476" fmla="*/ 550123 h 2004835"/>
              <a:gd name="connsiteX477" fmla="*/ 760617 w 2314967"/>
              <a:gd name="connsiteY477" fmla="*/ 550123 h 2004835"/>
              <a:gd name="connsiteX478" fmla="*/ 790090 w 2314967"/>
              <a:gd name="connsiteY478" fmla="*/ 550123 h 2004835"/>
              <a:gd name="connsiteX479" fmla="*/ 823314 w 2314967"/>
              <a:gd name="connsiteY479" fmla="*/ 550123 h 2004835"/>
              <a:gd name="connsiteX480" fmla="*/ 827065 w 2314967"/>
              <a:gd name="connsiteY480" fmla="*/ 550123 h 2004835"/>
              <a:gd name="connsiteX481" fmla="*/ 834460 w 2314967"/>
              <a:gd name="connsiteY481" fmla="*/ 550123 h 2004835"/>
              <a:gd name="connsiteX482" fmla="*/ 841855 w 2314967"/>
              <a:gd name="connsiteY482" fmla="*/ 527940 h 2004835"/>
              <a:gd name="connsiteX483" fmla="*/ 849143 w 2314967"/>
              <a:gd name="connsiteY483" fmla="*/ 498424 h 2004835"/>
              <a:gd name="connsiteX484" fmla="*/ 863933 w 2314967"/>
              <a:gd name="connsiteY484" fmla="*/ 435680 h 2004835"/>
              <a:gd name="connsiteX485" fmla="*/ 863933 w 2314967"/>
              <a:gd name="connsiteY485" fmla="*/ 431968 h 2004835"/>
              <a:gd name="connsiteX486" fmla="*/ 863933 w 2314967"/>
              <a:gd name="connsiteY486" fmla="*/ 424635 h 2004835"/>
              <a:gd name="connsiteX487" fmla="*/ 871328 w 2314967"/>
              <a:gd name="connsiteY487" fmla="*/ 398739 h 2004835"/>
              <a:gd name="connsiteX488" fmla="*/ 871328 w 2314967"/>
              <a:gd name="connsiteY488" fmla="*/ 395027 h 2004835"/>
              <a:gd name="connsiteX489" fmla="*/ 838104 w 2314967"/>
              <a:gd name="connsiteY489" fmla="*/ 391407 h 2004835"/>
              <a:gd name="connsiteX490" fmla="*/ 827065 w 2314967"/>
              <a:gd name="connsiteY490" fmla="*/ 391407 h 2004835"/>
              <a:gd name="connsiteX491" fmla="*/ 808524 w 2314967"/>
              <a:gd name="connsiteY491" fmla="*/ 391407 h 2004835"/>
              <a:gd name="connsiteX492" fmla="*/ 767904 w 2314967"/>
              <a:gd name="connsiteY492" fmla="*/ 387694 h 2004835"/>
              <a:gd name="connsiteX493" fmla="*/ 1668812 w 2314967"/>
              <a:gd name="connsiteY493" fmla="*/ 383982 h 2004835"/>
              <a:gd name="connsiteX494" fmla="*/ 1661417 w 2314967"/>
              <a:gd name="connsiteY494" fmla="*/ 398739 h 2004835"/>
              <a:gd name="connsiteX495" fmla="*/ 1657773 w 2314967"/>
              <a:gd name="connsiteY495" fmla="*/ 413497 h 2004835"/>
              <a:gd name="connsiteX496" fmla="*/ 1650378 w 2314967"/>
              <a:gd name="connsiteY496" fmla="*/ 431968 h 2004835"/>
              <a:gd name="connsiteX497" fmla="*/ 1628193 w 2314967"/>
              <a:gd name="connsiteY497" fmla="*/ 483666 h 2004835"/>
              <a:gd name="connsiteX498" fmla="*/ 1617154 w 2314967"/>
              <a:gd name="connsiteY498" fmla="*/ 509469 h 2004835"/>
              <a:gd name="connsiteX499" fmla="*/ 1613510 w 2314967"/>
              <a:gd name="connsiteY499" fmla="*/ 520607 h 2004835"/>
              <a:gd name="connsiteX500" fmla="*/ 1609759 w 2314967"/>
              <a:gd name="connsiteY500" fmla="*/ 535365 h 2004835"/>
              <a:gd name="connsiteX501" fmla="*/ 1642983 w 2314967"/>
              <a:gd name="connsiteY501" fmla="*/ 542698 h 2004835"/>
              <a:gd name="connsiteX502" fmla="*/ 1672563 w 2314967"/>
              <a:gd name="connsiteY502" fmla="*/ 550123 h 2004835"/>
              <a:gd name="connsiteX503" fmla="*/ 1690997 w 2314967"/>
              <a:gd name="connsiteY503" fmla="*/ 557548 h 2004835"/>
              <a:gd name="connsiteX504" fmla="*/ 1694641 w 2314967"/>
              <a:gd name="connsiteY504" fmla="*/ 546410 h 2004835"/>
              <a:gd name="connsiteX505" fmla="*/ 1705788 w 2314967"/>
              <a:gd name="connsiteY505" fmla="*/ 509469 h 2004835"/>
              <a:gd name="connsiteX506" fmla="*/ 1724222 w 2314967"/>
              <a:gd name="connsiteY506" fmla="*/ 454151 h 2004835"/>
              <a:gd name="connsiteX507" fmla="*/ 1727973 w 2314967"/>
              <a:gd name="connsiteY507" fmla="*/ 446725 h 2004835"/>
              <a:gd name="connsiteX508" fmla="*/ 1731617 w 2314967"/>
              <a:gd name="connsiteY508" fmla="*/ 439393 h 2004835"/>
              <a:gd name="connsiteX509" fmla="*/ 1735260 w 2314967"/>
              <a:gd name="connsiteY509" fmla="*/ 431968 h 2004835"/>
              <a:gd name="connsiteX510" fmla="*/ 1739012 w 2314967"/>
              <a:gd name="connsiteY510" fmla="*/ 424635 h 2004835"/>
              <a:gd name="connsiteX511" fmla="*/ 1746407 w 2314967"/>
              <a:gd name="connsiteY511" fmla="*/ 417210 h 2004835"/>
              <a:gd name="connsiteX512" fmla="*/ 1742656 w 2314967"/>
              <a:gd name="connsiteY512" fmla="*/ 413497 h 2004835"/>
              <a:gd name="connsiteX513" fmla="*/ 1724222 w 2314967"/>
              <a:gd name="connsiteY513" fmla="*/ 406165 h 2004835"/>
              <a:gd name="connsiteX514" fmla="*/ 1713183 w 2314967"/>
              <a:gd name="connsiteY514" fmla="*/ 402452 h 2004835"/>
              <a:gd name="connsiteX515" fmla="*/ 1705788 w 2314967"/>
              <a:gd name="connsiteY515" fmla="*/ 398739 h 2004835"/>
              <a:gd name="connsiteX516" fmla="*/ 1687354 w 2314967"/>
              <a:gd name="connsiteY516" fmla="*/ 391407 h 2004835"/>
              <a:gd name="connsiteX517" fmla="*/ 1676207 w 2314967"/>
              <a:gd name="connsiteY517" fmla="*/ 387694 h 2004835"/>
              <a:gd name="connsiteX518" fmla="*/ 1668812 w 2314967"/>
              <a:gd name="connsiteY518" fmla="*/ 383982 h 2004835"/>
              <a:gd name="connsiteX519" fmla="*/ 1281163 w 2314967"/>
              <a:gd name="connsiteY519" fmla="*/ 380269 h 2004835"/>
              <a:gd name="connsiteX520" fmla="*/ 1255334 w 2314967"/>
              <a:gd name="connsiteY520" fmla="*/ 383982 h 2004835"/>
              <a:gd name="connsiteX521" fmla="*/ 1207319 w 2314967"/>
              <a:gd name="connsiteY521" fmla="*/ 391407 h 2004835"/>
              <a:gd name="connsiteX522" fmla="*/ 1207319 w 2314967"/>
              <a:gd name="connsiteY522" fmla="*/ 398739 h 2004835"/>
              <a:gd name="connsiteX523" fmla="*/ 1207319 w 2314967"/>
              <a:gd name="connsiteY523" fmla="*/ 406165 h 2004835"/>
              <a:gd name="connsiteX524" fmla="*/ 1207319 w 2314967"/>
              <a:gd name="connsiteY524" fmla="*/ 413497 h 2004835"/>
              <a:gd name="connsiteX525" fmla="*/ 1203675 w 2314967"/>
              <a:gd name="connsiteY525" fmla="*/ 439393 h 2004835"/>
              <a:gd name="connsiteX526" fmla="*/ 1188885 w 2314967"/>
              <a:gd name="connsiteY526" fmla="*/ 502137 h 2004835"/>
              <a:gd name="connsiteX527" fmla="*/ 1181490 w 2314967"/>
              <a:gd name="connsiteY527" fmla="*/ 524320 h 2004835"/>
              <a:gd name="connsiteX528" fmla="*/ 1185134 w 2314967"/>
              <a:gd name="connsiteY528" fmla="*/ 524320 h 2004835"/>
              <a:gd name="connsiteX529" fmla="*/ 1214714 w 2314967"/>
              <a:gd name="connsiteY529" fmla="*/ 520607 h 2004835"/>
              <a:gd name="connsiteX530" fmla="*/ 1244295 w 2314967"/>
              <a:gd name="connsiteY530" fmla="*/ 516895 h 2004835"/>
              <a:gd name="connsiteX531" fmla="*/ 1266373 w 2314967"/>
              <a:gd name="connsiteY531" fmla="*/ 513182 h 2004835"/>
              <a:gd name="connsiteX532" fmla="*/ 1277519 w 2314967"/>
              <a:gd name="connsiteY532" fmla="*/ 513182 h 2004835"/>
              <a:gd name="connsiteX533" fmla="*/ 1273768 w 2314967"/>
              <a:gd name="connsiteY533" fmla="*/ 509562 h 2004835"/>
              <a:gd name="connsiteX534" fmla="*/ 1270124 w 2314967"/>
              <a:gd name="connsiteY534" fmla="*/ 505849 h 2004835"/>
              <a:gd name="connsiteX535" fmla="*/ 1266373 w 2314967"/>
              <a:gd name="connsiteY535" fmla="*/ 498424 h 2004835"/>
              <a:gd name="connsiteX536" fmla="*/ 1266373 w 2314967"/>
              <a:gd name="connsiteY536" fmla="*/ 491092 h 2004835"/>
              <a:gd name="connsiteX537" fmla="*/ 1266373 w 2314967"/>
              <a:gd name="connsiteY537" fmla="*/ 479954 h 2004835"/>
              <a:gd name="connsiteX538" fmla="*/ 1266373 w 2314967"/>
              <a:gd name="connsiteY538" fmla="*/ 465196 h 2004835"/>
              <a:gd name="connsiteX539" fmla="*/ 1277519 w 2314967"/>
              <a:gd name="connsiteY539" fmla="*/ 406165 h 2004835"/>
              <a:gd name="connsiteX540" fmla="*/ 1281163 w 2314967"/>
              <a:gd name="connsiteY540" fmla="*/ 380269 h 2004835"/>
              <a:gd name="connsiteX541" fmla="*/ 675627 w 2314967"/>
              <a:gd name="connsiteY541" fmla="*/ 372936 h 2004835"/>
              <a:gd name="connsiteX542" fmla="*/ 675627 w 2314967"/>
              <a:gd name="connsiteY542" fmla="*/ 376556 h 2004835"/>
              <a:gd name="connsiteX543" fmla="*/ 675627 w 2314967"/>
              <a:gd name="connsiteY543" fmla="*/ 380269 h 2004835"/>
              <a:gd name="connsiteX544" fmla="*/ 675627 w 2314967"/>
              <a:gd name="connsiteY544" fmla="*/ 387694 h 2004835"/>
              <a:gd name="connsiteX545" fmla="*/ 671983 w 2314967"/>
              <a:gd name="connsiteY545" fmla="*/ 395027 h 2004835"/>
              <a:gd name="connsiteX546" fmla="*/ 664588 w 2314967"/>
              <a:gd name="connsiteY546" fmla="*/ 409877 h 2004835"/>
              <a:gd name="connsiteX547" fmla="*/ 649798 w 2314967"/>
              <a:gd name="connsiteY547" fmla="*/ 428255 h 2004835"/>
              <a:gd name="connsiteX548" fmla="*/ 638759 w 2314967"/>
              <a:gd name="connsiteY548" fmla="*/ 454151 h 2004835"/>
              <a:gd name="connsiteX549" fmla="*/ 623969 w 2314967"/>
              <a:gd name="connsiteY549" fmla="*/ 483666 h 2004835"/>
              <a:gd name="connsiteX550" fmla="*/ 609179 w 2314967"/>
              <a:gd name="connsiteY550" fmla="*/ 509562 h 2004835"/>
              <a:gd name="connsiteX551" fmla="*/ 605535 w 2314967"/>
              <a:gd name="connsiteY551" fmla="*/ 516895 h 2004835"/>
              <a:gd name="connsiteX552" fmla="*/ 601784 w 2314967"/>
              <a:gd name="connsiteY552" fmla="*/ 520607 h 2004835"/>
              <a:gd name="connsiteX553" fmla="*/ 631364 w 2314967"/>
              <a:gd name="connsiteY553" fmla="*/ 527940 h 2004835"/>
              <a:gd name="connsiteX554" fmla="*/ 649798 w 2314967"/>
              <a:gd name="connsiteY554" fmla="*/ 531652 h 2004835"/>
              <a:gd name="connsiteX555" fmla="*/ 657193 w 2314967"/>
              <a:gd name="connsiteY555" fmla="*/ 531652 h 2004835"/>
              <a:gd name="connsiteX556" fmla="*/ 694061 w 2314967"/>
              <a:gd name="connsiteY556" fmla="*/ 539078 h 2004835"/>
              <a:gd name="connsiteX557" fmla="*/ 697812 w 2314967"/>
              <a:gd name="connsiteY557" fmla="*/ 531652 h 2004835"/>
              <a:gd name="connsiteX558" fmla="*/ 705207 w 2314967"/>
              <a:gd name="connsiteY558" fmla="*/ 513182 h 2004835"/>
              <a:gd name="connsiteX559" fmla="*/ 716246 w 2314967"/>
              <a:gd name="connsiteY559" fmla="*/ 487379 h 2004835"/>
              <a:gd name="connsiteX560" fmla="*/ 727392 w 2314967"/>
              <a:gd name="connsiteY560" fmla="*/ 461483 h 2004835"/>
              <a:gd name="connsiteX561" fmla="*/ 742075 w 2314967"/>
              <a:gd name="connsiteY561" fmla="*/ 431968 h 2004835"/>
              <a:gd name="connsiteX562" fmla="*/ 756865 w 2314967"/>
              <a:gd name="connsiteY562" fmla="*/ 406165 h 2004835"/>
              <a:gd name="connsiteX563" fmla="*/ 760617 w 2314967"/>
              <a:gd name="connsiteY563" fmla="*/ 398739 h 2004835"/>
              <a:gd name="connsiteX564" fmla="*/ 764260 w 2314967"/>
              <a:gd name="connsiteY564" fmla="*/ 391407 h 2004835"/>
              <a:gd name="connsiteX565" fmla="*/ 767904 w 2314967"/>
              <a:gd name="connsiteY565" fmla="*/ 383982 h 2004835"/>
              <a:gd name="connsiteX566" fmla="*/ 745826 w 2314967"/>
              <a:gd name="connsiteY566" fmla="*/ 380269 h 2004835"/>
              <a:gd name="connsiteX567" fmla="*/ 683022 w 2314967"/>
              <a:gd name="connsiteY567" fmla="*/ 372936 h 2004835"/>
              <a:gd name="connsiteX568" fmla="*/ 675627 w 2314967"/>
              <a:gd name="connsiteY568" fmla="*/ 372936 h 2004835"/>
              <a:gd name="connsiteX569" fmla="*/ 1425205 w 2314967"/>
              <a:gd name="connsiteY569" fmla="*/ 369224 h 2004835"/>
              <a:gd name="connsiteX570" fmla="*/ 1425205 w 2314967"/>
              <a:gd name="connsiteY570" fmla="*/ 376556 h 2004835"/>
              <a:gd name="connsiteX571" fmla="*/ 1421454 w 2314967"/>
              <a:gd name="connsiteY571" fmla="*/ 391407 h 2004835"/>
              <a:gd name="connsiteX572" fmla="*/ 1417810 w 2314967"/>
              <a:gd name="connsiteY572" fmla="*/ 420922 h 2004835"/>
              <a:gd name="connsiteX573" fmla="*/ 1410415 w 2314967"/>
              <a:gd name="connsiteY573" fmla="*/ 446725 h 2004835"/>
              <a:gd name="connsiteX574" fmla="*/ 1403020 w 2314967"/>
              <a:gd name="connsiteY574" fmla="*/ 465196 h 2004835"/>
              <a:gd name="connsiteX575" fmla="*/ 1388230 w 2314967"/>
              <a:gd name="connsiteY575" fmla="*/ 502137 h 2004835"/>
              <a:gd name="connsiteX576" fmla="*/ 1388230 w 2314967"/>
              <a:gd name="connsiteY576" fmla="*/ 509562 h 2004835"/>
              <a:gd name="connsiteX577" fmla="*/ 1395625 w 2314967"/>
              <a:gd name="connsiteY577" fmla="*/ 509562 h 2004835"/>
              <a:gd name="connsiteX578" fmla="*/ 1410415 w 2314967"/>
              <a:gd name="connsiteY578" fmla="*/ 509562 h 2004835"/>
              <a:gd name="connsiteX579" fmla="*/ 1443639 w 2314967"/>
              <a:gd name="connsiteY579" fmla="*/ 513182 h 2004835"/>
              <a:gd name="connsiteX580" fmla="*/ 1476863 w 2314967"/>
              <a:gd name="connsiteY580" fmla="*/ 516895 h 2004835"/>
              <a:gd name="connsiteX581" fmla="*/ 1478723 w 2314967"/>
              <a:gd name="connsiteY581" fmla="*/ 516895 h 2004835"/>
              <a:gd name="connsiteX582" fmla="*/ 1476863 w 2314967"/>
              <a:gd name="connsiteY582" fmla="*/ 520607 h 2004835"/>
              <a:gd name="connsiteX583" fmla="*/ 1502692 w 2314967"/>
              <a:gd name="connsiteY583" fmla="*/ 524320 h 2004835"/>
              <a:gd name="connsiteX584" fmla="*/ 1565496 w 2314967"/>
              <a:gd name="connsiteY584" fmla="*/ 531652 h 2004835"/>
              <a:gd name="connsiteX585" fmla="*/ 1594969 w 2314967"/>
              <a:gd name="connsiteY585" fmla="*/ 535365 h 2004835"/>
              <a:gd name="connsiteX586" fmla="*/ 1594969 w 2314967"/>
              <a:gd name="connsiteY586" fmla="*/ 531652 h 2004835"/>
              <a:gd name="connsiteX587" fmla="*/ 1594969 w 2314967"/>
              <a:gd name="connsiteY587" fmla="*/ 524320 h 2004835"/>
              <a:gd name="connsiteX588" fmla="*/ 1594969 w 2314967"/>
              <a:gd name="connsiteY588" fmla="*/ 516895 h 2004835"/>
              <a:gd name="connsiteX589" fmla="*/ 1594969 w 2314967"/>
              <a:gd name="connsiteY589" fmla="*/ 509562 h 2004835"/>
              <a:gd name="connsiteX590" fmla="*/ 1594969 w 2314967"/>
              <a:gd name="connsiteY590" fmla="*/ 502137 h 2004835"/>
              <a:gd name="connsiteX591" fmla="*/ 1594969 w 2314967"/>
              <a:gd name="connsiteY591" fmla="*/ 494712 h 2004835"/>
              <a:gd name="connsiteX592" fmla="*/ 1594969 w 2314967"/>
              <a:gd name="connsiteY592" fmla="*/ 483666 h 2004835"/>
              <a:gd name="connsiteX593" fmla="*/ 1594969 w 2314967"/>
              <a:gd name="connsiteY593" fmla="*/ 476241 h 2004835"/>
              <a:gd name="connsiteX594" fmla="*/ 1598720 w 2314967"/>
              <a:gd name="connsiteY594" fmla="*/ 465196 h 2004835"/>
              <a:gd name="connsiteX595" fmla="*/ 1609759 w 2314967"/>
              <a:gd name="connsiteY595" fmla="*/ 439393 h 2004835"/>
              <a:gd name="connsiteX596" fmla="*/ 1620798 w 2314967"/>
              <a:gd name="connsiteY596" fmla="*/ 413497 h 2004835"/>
              <a:gd name="connsiteX597" fmla="*/ 1631944 w 2314967"/>
              <a:gd name="connsiteY597" fmla="*/ 387694 h 2004835"/>
              <a:gd name="connsiteX598" fmla="*/ 1635588 w 2314967"/>
              <a:gd name="connsiteY598" fmla="*/ 383982 h 2004835"/>
              <a:gd name="connsiteX599" fmla="*/ 1631944 w 2314967"/>
              <a:gd name="connsiteY599" fmla="*/ 383982 h 2004835"/>
              <a:gd name="connsiteX600" fmla="*/ 1620798 w 2314967"/>
              <a:gd name="connsiteY600" fmla="*/ 380269 h 2004835"/>
              <a:gd name="connsiteX601" fmla="*/ 1598720 w 2314967"/>
              <a:gd name="connsiteY601" fmla="*/ 376556 h 2004835"/>
              <a:gd name="connsiteX602" fmla="*/ 1576535 w 2314967"/>
              <a:gd name="connsiteY602" fmla="*/ 372936 h 2004835"/>
              <a:gd name="connsiteX603" fmla="*/ 1554350 w 2314967"/>
              <a:gd name="connsiteY603" fmla="*/ 369224 h 2004835"/>
              <a:gd name="connsiteX604" fmla="*/ 1543311 w 2314967"/>
              <a:gd name="connsiteY604" fmla="*/ 369224 h 2004835"/>
              <a:gd name="connsiteX605" fmla="*/ 1543311 w 2314967"/>
              <a:gd name="connsiteY605" fmla="*/ 372936 h 2004835"/>
              <a:gd name="connsiteX606" fmla="*/ 1539667 w 2314967"/>
              <a:gd name="connsiteY606" fmla="*/ 383982 h 2004835"/>
              <a:gd name="connsiteX607" fmla="*/ 1532272 w 2314967"/>
              <a:gd name="connsiteY607" fmla="*/ 406165 h 2004835"/>
              <a:gd name="connsiteX608" fmla="*/ 1499048 w 2314967"/>
              <a:gd name="connsiteY608" fmla="*/ 468909 h 2004835"/>
              <a:gd name="connsiteX609" fmla="*/ 1487902 w 2314967"/>
              <a:gd name="connsiteY609" fmla="*/ 494712 h 2004835"/>
              <a:gd name="connsiteX610" fmla="*/ 1484258 w 2314967"/>
              <a:gd name="connsiteY610" fmla="*/ 505849 h 2004835"/>
              <a:gd name="connsiteX611" fmla="*/ 1479794 w 2314967"/>
              <a:gd name="connsiteY611" fmla="*/ 514757 h 2004835"/>
              <a:gd name="connsiteX612" fmla="*/ 1473112 w 2314967"/>
              <a:gd name="connsiteY612" fmla="*/ 494712 h 2004835"/>
              <a:gd name="connsiteX613" fmla="*/ 1473112 w 2314967"/>
              <a:gd name="connsiteY613" fmla="*/ 483666 h 2004835"/>
              <a:gd name="connsiteX614" fmla="*/ 1473112 w 2314967"/>
              <a:gd name="connsiteY614" fmla="*/ 476334 h 2004835"/>
              <a:gd name="connsiteX615" fmla="*/ 1473112 w 2314967"/>
              <a:gd name="connsiteY615" fmla="*/ 472621 h 2004835"/>
              <a:gd name="connsiteX616" fmla="*/ 1473112 w 2314967"/>
              <a:gd name="connsiteY616" fmla="*/ 465196 h 2004835"/>
              <a:gd name="connsiteX617" fmla="*/ 1476863 w 2314967"/>
              <a:gd name="connsiteY617" fmla="*/ 454151 h 2004835"/>
              <a:gd name="connsiteX618" fmla="*/ 1480507 w 2314967"/>
              <a:gd name="connsiteY618" fmla="*/ 439393 h 2004835"/>
              <a:gd name="connsiteX619" fmla="*/ 1491653 w 2314967"/>
              <a:gd name="connsiteY619" fmla="*/ 413497 h 2004835"/>
              <a:gd name="connsiteX620" fmla="*/ 1506336 w 2314967"/>
              <a:gd name="connsiteY620" fmla="*/ 369224 h 2004835"/>
              <a:gd name="connsiteX621" fmla="*/ 1487902 w 2314967"/>
              <a:gd name="connsiteY621" fmla="*/ 369224 h 2004835"/>
              <a:gd name="connsiteX622" fmla="*/ 1465824 w 2314967"/>
              <a:gd name="connsiteY622" fmla="*/ 369224 h 2004835"/>
              <a:gd name="connsiteX623" fmla="*/ 1425205 w 2314967"/>
              <a:gd name="connsiteY623" fmla="*/ 369224 h 2004835"/>
              <a:gd name="connsiteX624" fmla="*/ 1414059 w 2314967"/>
              <a:gd name="connsiteY624" fmla="*/ 361798 h 2004835"/>
              <a:gd name="connsiteX625" fmla="*/ 1366045 w 2314967"/>
              <a:gd name="connsiteY625" fmla="*/ 365511 h 2004835"/>
              <a:gd name="connsiteX626" fmla="*/ 1321782 w 2314967"/>
              <a:gd name="connsiteY626" fmla="*/ 369224 h 2004835"/>
              <a:gd name="connsiteX627" fmla="*/ 1318138 w 2314967"/>
              <a:gd name="connsiteY627" fmla="*/ 369224 h 2004835"/>
              <a:gd name="connsiteX628" fmla="*/ 1318138 w 2314967"/>
              <a:gd name="connsiteY628" fmla="*/ 372936 h 2004835"/>
              <a:gd name="connsiteX629" fmla="*/ 1314387 w 2314967"/>
              <a:gd name="connsiteY629" fmla="*/ 395027 h 2004835"/>
              <a:gd name="connsiteX630" fmla="*/ 1310743 w 2314967"/>
              <a:gd name="connsiteY630" fmla="*/ 424635 h 2004835"/>
              <a:gd name="connsiteX631" fmla="*/ 1303348 w 2314967"/>
              <a:gd name="connsiteY631" fmla="*/ 454151 h 2004835"/>
              <a:gd name="connsiteX632" fmla="*/ 1295953 w 2314967"/>
              <a:gd name="connsiteY632" fmla="*/ 487379 h 2004835"/>
              <a:gd name="connsiteX633" fmla="*/ 1292202 w 2314967"/>
              <a:gd name="connsiteY633" fmla="*/ 502137 h 2004835"/>
              <a:gd name="connsiteX634" fmla="*/ 1288558 w 2314967"/>
              <a:gd name="connsiteY634" fmla="*/ 509562 h 2004835"/>
              <a:gd name="connsiteX635" fmla="*/ 1310743 w 2314967"/>
              <a:gd name="connsiteY635" fmla="*/ 502137 h 2004835"/>
              <a:gd name="connsiteX636" fmla="*/ 1321782 w 2314967"/>
              <a:gd name="connsiteY636" fmla="*/ 502137 h 2004835"/>
              <a:gd name="connsiteX637" fmla="*/ 1343967 w 2314967"/>
              <a:gd name="connsiteY637" fmla="*/ 502137 h 2004835"/>
              <a:gd name="connsiteX638" fmla="*/ 1347611 w 2314967"/>
              <a:gd name="connsiteY638" fmla="*/ 502137 h 2004835"/>
              <a:gd name="connsiteX639" fmla="*/ 1351362 w 2314967"/>
              <a:gd name="connsiteY639" fmla="*/ 487379 h 2004835"/>
              <a:gd name="connsiteX640" fmla="*/ 1358650 w 2314967"/>
              <a:gd name="connsiteY640" fmla="*/ 457863 h 2004835"/>
              <a:gd name="connsiteX641" fmla="*/ 1369796 w 2314967"/>
              <a:gd name="connsiteY641" fmla="*/ 428255 h 2004835"/>
              <a:gd name="connsiteX642" fmla="*/ 1384586 w 2314967"/>
              <a:gd name="connsiteY642" fmla="*/ 402452 h 2004835"/>
              <a:gd name="connsiteX643" fmla="*/ 1395625 w 2314967"/>
              <a:gd name="connsiteY643" fmla="*/ 387694 h 2004835"/>
              <a:gd name="connsiteX644" fmla="*/ 1403020 w 2314967"/>
              <a:gd name="connsiteY644" fmla="*/ 376649 h 2004835"/>
              <a:gd name="connsiteX645" fmla="*/ 1410415 w 2314967"/>
              <a:gd name="connsiteY645" fmla="*/ 365511 h 2004835"/>
              <a:gd name="connsiteX646" fmla="*/ 1414059 w 2314967"/>
              <a:gd name="connsiteY646" fmla="*/ 361798 h 2004835"/>
              <a:gd name="connsiteX647" fmla="*/ 494717 w 2314967"/>
              <a:gd name="connsiteY647" fmla="*/ 335995 h 2004835"/>
              <a:gd name="connsiteX648" fmla="*/ 494717 w 2314967"/>
              <a:gd name="connsiteY648" fmla="*/ 339708 h 2004835"/>
              <a:gd name="connsiteX649" fmla="*/ 494717 w 2314967"/>
              <a:gd name="connsiteY649" fmla="*/ 343328 h 2004835"/>
              <a:gd name="connsiteX650" fmla="*/ 491073 w 2314967"/>
              <a:gd name="connsiteY650" fmla="*/ 354466 h 2004835"/>
              <a:gd name="connsiteX651" fmla="*/ 487322 w 2314967"/>
              <a:gd name="connsiteY651" fmla="*/ 369224 h 2004835"/>
              <a:gd name="connsiteX652" fmla="*/ 476283 w 2314967"/>
              <a:gd name="connsiteY652" fmla="*/ 398739 h 2004835"/>
              <a:gd name="connsiteX653" fmla="*/ 465244 w 2314967"/>
              <a:gd name="connsiteY653" fmla="*/ 431968 h 2004835"/>
              <a:gd name="connsiteX654" fmla="*/ 453148 w 2314967"/>
              <a:gd name="connsiteY654" fmla="*/ 453147 h 2004835"/>
              <a:gd name="connsiteX655" fmla="*/ 450454 w 2314967"/>
              <a:gd name="connsiteY655" fmla="*/ 457863 h 2004835"/>
              <a:gd name="connsiteX656" fmla="*/ 443059 w 2314967"/>
              <a:gd name="connsiteY656" fmla="*/ 472621 h 2004835"/>
              <a:gd name="connsiteX657" fmla="*/ 435664 w 2314967"/>
              <a:gd name="connsiteY657" fmla="*/ 483666 h 2004835"/>
              <a:gd name="connsiteX658" fmla="*/ 443059 w 2314967"/>
              <a:gd name="connsiteY658" fmla="*/ 487379 h 2004835"/>
              <a:gd name="connsiteX659" fmla="*/ 457849 w 2314967"/>
              <a:gd name="connsiteY659" fmla="*/ 491092 h 2004835"/>
              <a:gd name="connsiteX660" fmla="*/ 479927 w 2314967"/>
              <a:gd name="connsiteY660" fmla="*/ 498424 h 2004835"/>
              <a:gd name="connsiteX661" fmla="*/ 509507 w 2314967"/>
              <a:gd name="connsiteY661" fmla="*/ 505849 h 2004835"/>
              <a:gd name="connsiteX662" fmla="*/ 513258 w 2314967"/>
              <a:gd name="connsiteY662" fmla="*/ 505849 h 2004835"/>
              <a:gd name="connsiteX663" fmla="*/ 513258 w 2314967"/>
              <a:gd name="connsiteY663" fmla="*/ 502137 h 2004835"/>
              <a:gd name="connsiteX664" fmla="*/ 513258 w 2314967"/>
              <a:gd name="connsiteY664" fmla="*/ 498424 h 2004835"/>
              <a:gd name="connsiteX665" fmla="*/ 516902 w 2314967"/>
              <a:gd name="connsiteY665" fmla="*/ 491092 h 2004835"/>
              <a:gd name="connsiteX666" fmla="*/ 524297 w 2314967"/>
              <a:gd name="connsiteY666" fmla="*/ 465196 h 2004835"/>
              <a:gd name="connsiteX667" fmla="*/ 527941 w 2314967"/>
              <a:gd name="connsiteY667" fmla="*/ 450438 h 2004835"/>
              <a:gd name="connsiteX668" fmla="*/ 531692 w 2314967"/>
              <a:gd name="connsiteY668" fmla="*/ 435680 h 2004835"/>
              <a:gd name="connsiteX669" fmla="*/ 546482 w 2314967"/>
              <a:gd name="connsiteY669" fmla="*/ 409784 h 2004835"/>
              <a:gd name="connsiteX670" fmla="*/ 553770 w 2314967"/>
              <a:gd name="connsiteY670" fmla="*/ 398739 h 2004835"/>
              <a:gd name="connsiteX671" fmla="*/ 561165 w 2314967"/>
              <a:gd name="connsiteY671" fmla="*/ 387694 h 2004835"/>
              <a:gd name="connsiteX672" fmla="*/ 564916 w 2314967"/>
              <a:gd name="connsiteY672" fmla="*/ 380269 h 2004835"/>
              <a:gd name="connsiteX673" fmla="*/ 568560 w 2314967"/>
              <a:gd name="connsiteY673" fmla="*/ 376556 h 2004835"/>
              <a:gd name="connsiteX674" fmla="*/ 572311 w 2314967"/>
              <a:gd name="connsiteY674" fmla="*/ 369224 h 2004835"/>
              <a:gd name="connsiteX675" fmla="*/ 572311 w 2314967"/>
              <a:gd name="connsiteY675" fmla="*/ 376556 h 2004835"/>
              <a:gd name="connsiteX676" fmla="*/ 568560 w 2314967"/>
              <a:gd name="connsiteY676" fmla="*/ 391407 h 2004835"/>
              <a:gd name="connsiteX677" fmla="*/ 568560 w 2314967"/>
              <a:gd name="connsiteY677" fmla="*/ 402452 h 2004835"/>
              <a:gd name="connsiteX678" fmla="*/ 568560 w 2314967"/>
              <a:gd name="connsiteY678" fmla="*/ 413497 h 2004835"/>
              <a:gd name="connsiteX679" fmla="*/ 564916 w 2314967"/>
              <a:gd name="connsiteY679" fmla="*/ 428255 h 2004835"/>
              <a:gd name="connsiteX680" fmla="*/ 557521 w 2314967"/>
              <a:gd name="connsiteY680" fmla="*/ 454151 h 2004835"/>
              <a:gd name="connsiteX681" fmla="*/ 550126 w 2314967"/>
              <a:gd name="connsiteY681" fmla="*/ 483666 h 2004835"/>
              <a:gd name="connsiteX682" fmla="*/ 546482 w 2314967"/>
              <a:gd name="connsiteY682" fmla="*/ 498424 h 2004835"/>
              <a:gd name="connsiteX683" fmla="*/ 542731 w 2314967"/>
              <a:gd name="connsiteY683" fmla="*/ 505849 h 2004835"/>
              <a:gd name="connsiteX684" fmla="*/ 539087 w 2314967"/>
              <a:gd name="connsiteY684" fmla="*/ 513182 h 2004835"/>
              <a:gd name="connsiteX685" fmla="*/ 568560 w 2314967"/>
              <a:gd name="connsiteY685" fmla="*/ 520607 h 2004835"/>
              <a:gd name="connsiteX686" fmla="*/ 598140 w 2314967"/>
              <a:gd name="connsiteY686" fmla="*/ 527940 h 2004835"/>
              <a:gd name="connsiteX687" fmla="*/ 601784 w 2314967"/>
              <a:gd name="connsiteY687" fmla="*/ 509469 h 2004835"/>
              <a:gd name="connsiteX688" fmla="*/ 605535 w 2314967"/>
              <a:gd name="connsiteY688" fmla="*/ 487379 h 2004835"/>
              <a:gd name="connsiteX689" fmla="*/ 612930 w 2314967"/>
              <a:gd name="connsiteY689" fmla="*/ 457863 h 2004835"/>
              <a:gd name="connsiteX690" fmla="*/ 623969 w 2314967"/>
              <a:gd name="connsiteY690" fmla="*/ 424635 h 2004835"/>
              <a:gd name="connsiteX691" fmla="*/ 635008 w 2314967"/>
              <a:gd name="connsiteY691" fmla="*/ 395027 h 2004835"/>
              <a:gd name="connsiteX692" fmla="*/ 642403 w 2314967"/>
              <a:gd name="connsiteY692" fmla="*/ 380269 h 2004835"/>
              <a:gd name="connsiteX693" fmla="*/ 646154 w 2314967"/>
              <a:gd name="connsiteY693" fmla="*/ 372936 h 2004835"/>
              <a:gd name="connsiteX694" fmla="*/ 649798 w 2314967"/>
              <a:gd name="connsiteY694" fmla="*/ 369224 h 2004835"/>
              <a:gd name="connsiteX695" fmla="*/ 623969 w 2314967"/>
              <a:gd name="connsiteY695" fmla="*/ 365511 h 2004835"/>
              <a:gd name="connsiteX696" fmla="*/ 605535 w 2314967"/>
              <a:gd name="connsiteY696" fmla="*/ 361798 h 2004835"/>
              <a:gd name="connsiteX697" fmla="*/ 587101 w 2314967"/>
              <a:gd name="connsiteY697" fmla="*/ 358179 h 2004835"/>
              <a:gd name="connsiteX698" fmla="*/ 572311 w 2314967"/>
              <a:gd name="connsiteY698" fmla="*/ 354466 h 2004835"/>
              <a:gd name="connsiteX699" fmla="*/ 557521 w 2314967"/>
              <a:gd name="connsiteY699" fmla="*/ 350753 h 2004835"/>
              <a:gd name="connsiteX700" fmla="*/ 524297 w 2314967"/>
              <a:gd name="connsiteY700" fmla="*/ 343328 h 2004835"/>
              <a:gd name="connsiteX701" fmla="*/ 505863 w 2314967"/>
              <a:gd name="connsiteY701" fmla="*/ 339708 h 2004835"/>
              <a:gd name="connsiteX702" fmla="*/ 494717 w 2314967"/>
              <a:gd name="connsiteY702" fmla="*/ 335995 h 2004835"/>
              <a:gd name="connsiteX703" fmla="*/ 188305 w 2314967"/>
              <a:gd name="connsiteY703" fmla="*/ 313812 h 2004835"/>
              <a:gd name="connsiteX704" fmla="*/ 188305 w 2314967"/>
              <a:gd name="connsiteY704" fmla="*/ 317525 h 2004835"/>
              <a:gd name="connsiteX705" fmla="*/ 188305 w 2314967"/>
              <a:gd name="connsiteY705" fmla="*/ 324950 h 2004835"/>
              <a:gd name="connsiteX706" fmla="*/ 188305 w 2314967"/>
              <a:gd name="connsiteY706" fmla="*/ 328570 h 2004835"/>
              <a:gd name="connsiteX707" fmla="*/ 185309 w 2314967"/>
              <a:gd name="connsiteY707" fmla="*/ 325599 h 2004835"/>
              <a:gd name="connsiteX708" fmla="*/ 398689 w 2314967"/>
              <a:gd name="connsiteY708" fmla="*/ 299054 h 2004835"/>
              <a:gd name="connsiteX709" fmla="*/ 395045 w 2314967"/>
              <a:gd name="connsiteY709" fmla="*/ 317525 h 2004835"/>
              <a:gd name="connsiteX710" fmla="*/ 391401 w 2314967"/>
              <a:gd name="connsiteY710" fmla="*/ 335995 h 2004835"/>
              <a:gd name="connsiteX711" fmla="*/ 387650 w 2314967"/>
              <a:gd name="connsiteY711" fmla="*/ 350753 h 2004835"/>
              <a:gd name="connsiteX712" fmla="*/ 376611 w 2314967"/>
              <a:gd name="connsiteY712" fmla="*/ 395027 h 2004835"/>
              <a:gd name="connsiteX713" fmla="*/ 372860 w 2314967"/>
              <a:gd name="connsiteY713" fmla="*/ 417210 h 2004835"/>
              <a:gd name="connsiteX714" fmla="*/ 369216 w 2314967"/>
              <a:gd name="connsiteY714" fmla="*/ 428255 h 2004835"/>
              <a:gd name="connsiteX715" fmla="*/ 365572 w 2314967"/>
              <a:gd name="connsiteY715" fmla="*/ 435680 h 2004835"/>
              <a:gd name="connsiteX716" fmla="*/ 365572 w 2314967"/>
              <a:gd name="connsiteY716" fmla="*/ 439393 h 2004835"/>
              <a:gd name="connsiteX717" fmla="*/ 361821 w 2314967"/>
              <a:gd name="connsiteY717" fmla="*/ 443106 h 2004835"/>
              <a:gd name="connsiteX718" fmla="*/ 358177 w 2314967"/>
              <a:gd name="connsiteY718" fmla="*/ 446725 h 2004835"/>
              <a:gd name="connsiteX719" fmla="*/ 365572 w 2314967"/>
              <a:gd name="connsiteY719" fmla="*/ 450438 h 2004835"/>
              <a:gd name="connsiteX720" fmla="*/ 380255 w 2314967"/>
              <a:gd name="connsiteY720" fmla="*/ 457863 h 2004835"/>
              <a:gd name="connsiteX721" fmla="*/ 402440 w 2314967"/>
              <a:gd name="connsiteY721" fmla="*/ 468909 h 2004835"/>
              <a:gd name="connsiteX722" fmla="*/ 409835 w 2314967"/>
              <a:gd name="connsiteY722" fmla="*/ 472621 h 2004835"/>
              <a:gd name="connsiteX723" fmla="*/ 428269 w 2314967"/>
              <a:gd name="connsiteY723" fmla="*/ 479954 h 2004835"/>
              <a:gd name="connsiteX724" fmla="*/ 428269 w 2314967"/>
              <a:gd name="connsiteY724" fmla="*/ 476334 h 2004835"/>
              <a:gd name="connsiteX725" fmla="*/ 428269 w 2314967"/>
              <a:gd name="connsiteY725" fmla="*/ 465196 h 2004835"/>
              <a:gd name="connsiteX726" fmla="*/ 428269 w 2314967"/>
              <a:gd name="connsiteY726" fmla="*/ 454151 h 2004835"/>
              <a:gd name="connsiteX727" fmla="*/ 432020 w 2314967"/>
              <a:gd name="connsiteY727" fmla="*/ 439393 h 2004835"/>
              <a:gd name="connsiteX728" fmla="*/ 435664 w 2314967"/>
              <a:gd name="connsiteY728" fmla="*/ 424635 h 2004835"/>
              <a:gd name="connsiteX729" fmla="*/ 443059 w 2314967"/>
              <a:gd name="connsiteY729" fmla="*/ 391407 h 2004835"/>
              <a:gd name="connsiteX730" fmla="*/ 450454 w 2314967"/>
              <a:gd name="connsiteY730" fmla="*/ 361798 h 2004835"/>
              <a:gd name="connsiteX731" fmla="*/ 454098 w 2314967"/>
              <a:gd name="connsiteY731" fmla="*/ 347041 h 2004835"/>
              <a:gd name="connsiteX732" fmla="*/ 457849 w 2314967"/>
              <a:gd name="connsiteY732" fmla="*/ 339708 h 2004835"/>
              <a:gd name="connsiteX733" fmla="*/ 461493 w 2314967"/>
              <a:gd name="connsiteY733" fmla="*/ 332283 h 2004835"/>
              <a:gd name="connsiteX734" fmla="*/ 454098 w 2314967"/>
              <a:gd name="connsiteY734" fmla="*/ 328570 h 2004835"/>
              <a:gd name="connsiteX735" fmla="*/ 439308 w 2314967"/>
              <a:gd name="connsiteY735" fmla="*/ 321238 h 2004835"/>
              <a:gd name="connsiteX736" fmla="*/ 428269 w 2314967"/>
              <a:gd name="connsiteY736" fmla="*/ 313812 h 2004835"/>
              <a:gd name="connsiteX737" fmla="*/ 413479 w 2314967"/>
              <a:gd name="connsiteY737" fmla="*/ 306480 h 2004835"/>
              <a:gd name="connsiteX738" fmla="*/ 398689 w 2314967"/>
              <a:gd name="connsiteY738" fmla="*/ 299054 h 2004835"/>
              <a:gd name="connsiteX739" fmla="*/ 321202 w 2314967"/>
              <a:gd name="connsiteY739" fmla="*/ 254781 h 2004835"/>
              <a:gd name="connsiteX740" fmla="*/ 321202 w 2314967"/>
              <a:gd name="connsiteY740" fmla="*/ 262114 h 2004835"/>
              <a:gd name="connsiteX741" fmla="*/ 317558 w 2314967"/>
              <a:gd name="connsiteY741" fmla="*/ 280584 h 2004835"/>
              <a:gd name="connsiteX742" fmla="*/ 310163 w 2314967"/>
              <a:gd name="connsiteY742" fmla="*/ 310100 h 2004835"/>
              <a:gd name="connsiteX743" fmla="*/ 306411 w 2314967"/>
              <a:gd name="connsiteY743" fmla="*/ 321238 h 2004835"/>
              <a:gd name="connsiteX744" fmla="*/ 302768 w 2314967"/>
              <a:gd name="connsiteY744" fmla="*/ 324950 h 2004835"/>
              <a:gd name="connsiteX745" fmla="*/ 299016 w 2314967"/>
              <a:gd name="connsiteY745" fmla="*/ 332283 h 2004835"/>
              <a:gd name="connsiteX746" fmla="*/ 295373 w 2314967"/>
              <a:gd name="connsiteY746" fmla="*/ 339708 h 2004835"/>
              <a:gd name="connsiteX747" fmla="*/ 291621 w 2314967"/>
              <a:gd name="connsiteY747" fmla="*/ 347041 h 2004835"/>
              <a:gd name="connsiteX748" fmla="*/ 284334 w 2314967"/>
              <a:gd name="connsiteY748" fmla="*/ 358179 h 2004835"/>
              <a:gd name="connsiteX749" fmla="*/ 269543 w 2314967"/>
              <a:gd name="connsiteY749" fmla="*/ 383982 h 2004835"/>
              <a:gd name="connsiteX750" fmla="*/ 265792 w 2314967"/>
              <a:gd name="connsiteY750" fmla="*/ 391407 h 2004835"/>
              <a:gd name="connsiteX751" fmla="*/ 291621 w 2314967"/>
              <a:gd name="connsiteY751" fmla="*/ 409784 h 2004835"/>
              <a:gd name="connsiteX752" fmla="*/ 324953 w 2314967"/>
              <a:gd name="connsiteY752" fmla="*/ 428255 h 2004835"/>
              <a:gd name="connsiteX753" fmla="*/ 332240 w 2314967"/>
              <a:gd name="connsiteY753" fmla="*/ 431968 h 2004835"/>
              <a:gd name="connsiteX754" fmla="*/ 332240 w 2314967"/>
              <a:gd name="connsiteY754" fmla="*/ 428255 h 2004835"/>
              <a:gd name="connsiteX755" fmla="*/ 332240 w 2314967"/>
              <a:gd name="connsiteY755" fmla="*/ 424635 h 2004835"/>
              <a:gd name="connsiteX756" fmla="*/ 332240 w 2314967"/>
              <a:gd name="connsiteY756" fmla="*/ 417210 h 2004835"/>
              <a:gd name="connsiteX757" fmla="*/ 335992 w 2314967"/>
              <a:gd name="connsiteY757" fmla="*/ 406165 h 2004835"/>
              <a:gd name="connsiteX758" fmla="*/ 343387 w 2314967"/>
              <a:gd name="connsiteY758" fmla="*/ 383982 h 2004835"/>
              <a:gd name="connsiteX759" fmla="*/ 354426 w 2314967"/>
              <a:gd name="connsiteY759" fmla="*/ 350753 h 2004835"/>
              <a:gd name="connsiteX760" fmla="*/ 365465 w 2314967"/>
              <a:gd name="connsiteY760" fmla="*/ 324950 h 2004835"/>
              <a:gd name="connsiteX761" fmla="*/ 369216 w 2314967"/>
              <a:gd name="connsiteY761" fmla="*/ 317525 h 2004835"/>
              <a:gd name="connsiteX762" fmla="*/ 372860 w 2314967"/>
              <a:gd name="connsiteY762" fmla="*/ 313812 h 2004835"/>
              <a:gd name="connsiteX763" fmla="*/ 380255 w 2314967"/>
              <a:gd name="connsiteY763" fmla="*/ 302767 h 2004835"/>
              <a:gd name="connsiteX764" fmla="*/ 387650 w 2314967"/>
              <a:gd name="connsiteY764" fmla="*/ 291722 h 2004835"/>
              <a:gd name="connsiteX765" fmla="*/ 380255 w 2314967"/>
              <a:gd name="connsiteY765" fmla="*/ 288009 h 2004835"/>
              <a:gd name="connsiteX766" fmla="*/ 365465 w 2314967"/>
              <a:gd name="connsiteY766" fmla="*/ 280584 h 2004835"/>
              <a:gd name="connsiteX767" fmla="*/ 335992 w 2314967"/>
              <a:gd name="connsiteY767" fmla="*/ 262114 h 2004835"/>
              <a:gd name="connsiteX768" fmla="*/ 324845 w 2314967"/>
              <a:gd name="connsiteY768" fmla="*/ 254781 h 2004835"/>
              <a:gd name="connsiteX769" fmla="*/ 321202 w 2314967"/>
              <a:gd name="connsiteY769" fmla="*/ 254781 h 2004835"/>
              <a:gd name="connsiteX770" fmla="*/ 195700 w 2314967"/>
              <a:gd name="connsiteY770" fmla="*/ 118155 h 2004835"/>
              <a:gd name="connsiteX771" fmla="*/ 188305 w 2314967"/>
              <a:gd name="connsiteY771" fmla="*/ 129201 h 2004835"/>
              <a:gd name="connsiteX772" fmla="*/ 155081 w 2314967"/>
              <a:gd name="connsiteY772" fmla="*/ 199370 h 2004835"/>
              <a:gd name="connsiteX773" fmla="*/ 129252 w 2314967"/>
              <a:gd name="connsiteY773" fmla="*/ 265826 h 2004835"/>
              <a:gd name="connsiteX774" fmla="*/ 132896 w 2314967"/>
              <a:gd name="connsiteY774" fmla="*/ 269539 h 2004835"/>
              <a:gd name="connsiteX775" fmla="*/ 136647 w 2314967"/>
              <a:gd name="connsiteY775" fmla="*/ 273252 h 2004835"/>
              <a:gd name="connsiteX776" fmla="*/ 155081 w 2314967"/>
              <a:gd name="connsiteY776" fmla="*/ 295342 h 2004835"/>
              <a:gd name="connsiteX777" fmla="*/ 166120 w 2314967"/>
              <a:gd name="connsiteY777" fmla="*/ 306480 h 2004835"/>
              <a:gd name="connsiteX778" fmla="*/ 180910 w 2314967"/>
              <a:gd name="connsiteY778" fmla="*/ 321238 h 2004835"/>
              <a:gd name="connsiteX779" fmla="*/ 185309 w 2314967"/>
              <a:gd name="connsiteY779" fmla="*/ 325599 h 2004835"/>
              <a:gd name="connsiteX780" fmla="*/ 184554 w 2314967"/>
              <a:gd name="connsiteY780" fmla="*/ 328570 h 2004835"/>
              <a:gd name="connsiteX781" fmla="*/ 184554 w 2314967"/>
              <a:gd name="connsiteY781" fmla="*/ 332283 h 2004835"/>
              <a:gd name="connsiteX782" fmla="*/ 191949 w 2314967"/>
              <a:gd name="connsiteY782" fmla="*/ 339708 h 2004835"/>
              <a:gd name="connsiteX783" fmla="*/ 195700 w 2314967"/>
              <a:gd name="connsiteY783" fmla="*/ 343328 h 2004835"/>
              <a:gd name="connsiteX784" fmla="*/ 214134 w 2314967"/>
              <a:gd name="connsiteY784" fmla="*/ 358179 h 2004835"/>
              <a:gd name="connsiteX785" fmla="*/ 221529 w 2314967"/>
              <a:gd name="connsiteY785" fmla="*/ 365511 h 2004835"/>
              <a:gd name="connsiteX786" fmla="*/ 225173 w 2314967"/>
              <a:gd name="connsiteY786" fmla="*/ 369224 h 2004835"/>
              <a:gd name="connsiteX787" fmla="*/ 243714 w 2314967"/>
              <a:gd name="connsiteY787" fmla="*/ 383982 h 2004835"/>
              <a:gd name="connsiteX788" fmla="*/ 254753 w 2314967"/>
              <a:gd name="connsiteY788" fmla="*/ 391407 h 2004835"/>
              <a:gd name="connsiteX789" fmla="*/ 254753 w 2314967"/>
              <a:gd name="connsiteY789" fmla="*/ 383982 h 2004835"/>
              <a:gd name="connsiteX790" fmla="*/ 262148 w 2314967"/>
              <a:gd name="connsiteY790" fmla="*/ 358179 h 2004835"/>
              <a:gd name="connsiteX791" fmla="*/ 276939 w 2314967"/>
              <a:gd name="connsiteY791" fmla="*/ 302767 h 2004835"/>
              <a:gd name="connsiteX792" fmla="*/ 284334 w 2314967"/>
              <a:gd name="connsiteY792" fmla="*/ 273252 h 2004835"/>
              <a:gd name="connsiteX793" fmla="*/ 287977 w 2314967"/>
              <a:gd name="connsiteY793" fmla="*/ 254781 h 2004835"/>
              <a:gd name="connsiteX794" fmla="*/ 287977 w 2314967"/>
              <a:gd name="connsiteY794" fmla="*/ 251068 h 2004835"/>
              <a:gd name="connsiteX795" fmla="*/ 287977 w 2314967"/>
              <a:gd name="connsiteY795" fmla="*/ 247356 h 2004835"/>
              <a:gd name="connsiteX796" fmla="*/ 287977 w 2314967"/>
              <a:gd name="connsiteY796" fmla="*/ 243643 h 2004835"/>
              <a:gd name="connsiteX797" fmla="*/ 291621 w 2314967"/>
              <a:gd name="connsiteY797" fmla="*/ 240023 h 2004835"/>
              <a:gd name="connsiteX798" fmla="*/ 295373 w 2314967"/>
              <a:gd name="connsiteY798" fmla="*/ 236311 h 2004835"/>
              <a:gd name="connsiteX799" fmla="*/ 284334 w 2314967"/>
              <a:gd name="connsiteY799" fmla="*/ 225265 h 2004835"/>
              <a:gd name="connsiteX800" fmla="*/ 280582 w 2314967"/>
              <a:gd name="connsiteY800" fmla="*/ 221553 h 2004835"/>
              <a:gd name="connsiteX801" fmla="*/ 273187 w 2314967"/>
              <a:gd name="connsiteY801" fmla="*/ 214127 h 2004835"/>
              <a:gd name="connsiteX802" fmla="*/ 262148 w 2314967"/>
              <a:gd name="connsiteY802" fmla="*/ 203082 h 2004835"/>
              <a:gd name="connsiteX803" fmla="*/ 254753 w 2314967"/>
              <a:gd name="connsiteY803" fmla="*/ 192037 h 2004835"/>
              <a:gd name="connsiteX804" fmla="*/ 251002 w 2314967"/>
              <a:gd name="connsiteY804" fmla="*/ 206795 h 2004835"/>
              <a:gd name="connsiteX805" fmla="*/ 228924 w 2314967"/>
              <a:gd name="connsiteY805" fmla="*/ 228885 h 2004835"/>
              <a:gd name="connsiteX806" fmla="*/ 203095 w 2314967"/>
              <a:gd name="connsiteY806" fmla="*/ 284297 h 2004835"/>
              <a:gd name="connsiteX807" fmla="*/ 195700 w 2314967"/>
              <a:gd name="connsiteY807" fmla="*/ 299054 h 2004835"/>
              <a:gd name="connsiteX808" fmla="*/ 188305 w 2314967"/>
              <a:gd name="connsiteY808" fmla="*/ 313812 h 2004835"/>
              <a:gd name="connsiteX809" fmla="*/ 188305 w 2314967"/>
              <a:gd name="connsiteY809" fmla="*/ 310100 h 2004835"/>
              <a:gd name="connsiteX810" fmla="*/ 188305 w 2314967"/>
              <a:gd name="connsiteY810" fmla="*/ 302767 h 2004835"/>
              <a:gd name="connsiteX811" fmla="*/ 191949 w 2314967"/>
              <a:gd name="connsiteY811" fmla="*/ 288009 h 2004835"/>
              <a:gd name="connsiteX812" fmla="*/ 195700 w 2314967"/>
              <a:gd name="connsiteY812" fmla="*/ 269539 h 2004835"/>
              <a:gd name="connsiteX813" fmla="*/ 199344 w 2314967"/>
              <a:gd name="connsiteY813" fmla="*/ 254781 h 2004835"/>
              <a:gd name="connsiteX814" fmla="*/ 210490 w 2314967"/>
              <a:gd name="connsiteY814" fmla="*/ 228885 h 2004835"/>
              <a:gd name="connsiteX815" fmla="*/ 221529 w 2314967"/>
              <a:gd name="connsiteY815" fmla="*/ 199370 h 2004835"/>
              <a:gd name="connsiteX816" fmla="*/ 225173 w 2314967"/>
              <a:gd name="connsiteY816" fmla="*/ 188324 h 2004835"/>
              <a:gd name="connsiteX817" fmla="*/ 228924 w 2314967"/>
              <a:gd name="connsiteY817" fmla="*/ 180899 h 2004835"/>
              <a:gd name="connsiteX818" fmla="*/ 228924 w 2314967"/>
              <a:gd name="connsiteY818" fmla="*/ 177187 h 2004835"/>
              <a:gd name="connsiteX819" fmla="*/ 232568 w 2314967"/>
              <a:gd name="connsiteY819" fmla="*/ 169854 h 2004835"/>
              <a:gd name="connsiteX820" fmla="*/ 225173 w 2314967"/>
              <a:gd name="connsiteY820" fmla="*/ 158716 h 2004835"/>
              <a:gd name="connsiteX821" fmla="*/ 195700 w 2314967"/>
              <a:gd name="connsiteY821" fmla="*/ 118155 h 2004835"/>
              <a:gd name="connsiteX822" fmla="*/ 162476 w 2314967"/>
              <a:gd name="connsiteY822" fmla="*/ 29516 h 2004835"/>
              <a:gd name="connsiteX823" fmla="*/ 158725 w 2314967"/>
              <a:gd name="connsiteY823" fmla="*/ 33228 h 2004835"/>
              <a:gd name="connsiteX824" fmla="*/ 143935 w 2314967"/>
              <a:gd name="connsiteY824" fmla="*/ 66457 h 2004835"/>
              <a:gd name="connsiteX825" fmla="*/ 99672 w 2314967"/>
              <a:gd name="connsiteY825" fmla="*/ 143958 h 2004835"/>
              <a:gd name="connsiteX826" fmla="*/ 92277 w 2314967"/>
              <a:gd name="connsiteY826" fmla="*/ 155096 h 2004835"/>
              <a:gd name="connsiteX827" fmla="*/ 84882 w 2314967"/>
              <a:gd name="connsiteY827" fmla="*/ 162429 h 2004835"/>
              <a:gd name="connsiteX828" fmla="*/ 77487 w 2314967"/>
              <a:gd name="connsiteY828" fmla="*/ 169854 h 2004835"/>
              <a:gd name="connsiteX829" fmla="*/ 73843 w 2314967"/>
              <a:gd name="connsiteY829" fmla="*/ 177187 h 2004835"/>
              <a:gd name="connsiteX830" fmla="*/ 66448 w 2314967"/>
              <a:gd name="connsiteY830" fmla="*/ 188324 h 2004835"/>
              <a:gd name="connsiteX831" fmla="*/ 73843 w 2314967"/>
              <a:gd name="connsiteY831" fmla="*/ 199370 h 2004835"/>
              <a:gd name="connsiteX832" fmla="*/ 77487 w 2314967"/>
              <a:gd name="connsiteY832" fmla="*/ 206795 h 2004835"/>
              <a:gd name="connsiteX833" fmla="*/ 92277 w 2314967"/>
              <a:gd name="connsiteY833" fmla="*/ 225173 h 2004835"/>
              <a:gd name="connsiteX834" fmla="*/ 110711 w 2314967"/>
              <a:gd name="connsiteY834" fmla="*/ 247356 h 2004835"/>
              <a:gd name="connsiteX835" fmla="*/ 110711 w 2314967"/>
              <a:gd name="connsiteY835" fmla="*/ 243643 h 2004835"/>
              <a:gd name="connsiteX836" fmla="*/ 114462 w 2314967"/>
              <a:gd name="connsiteY836" fmla="*/ 221553 h 2004835"/>
              <a:gd name="connsiteX837" fmla="*/ 125501 w 2314967"/>
              <a:gd name="connsiteY837" fmla="*/ 180899 h 2004835"/>
              <a:gd name="connsiteX838" fmla="*/ 140291 w 2314967"/>
              <a:gd name="connsiteY838" fmla="*/ 147671 h 2004835"/>
              <a:gd name="connsiteX839" fmla="*/ 158725 w 2314967"/>
              <a:gd name="connsiteY839" fmla="*/ 114443 h 2004835"/>
              <a:gd name="connsiteX840" fmla="*/ 169871 w 2314967"/>
              <a:gd name="connsiteY840" fmla="*/ 95972 h 2004835"/>
              <a:gd name="connsiteX841" fmla="*/ 173515 w 2314967"/>
              <a:gd name="connsiteY841" fmla="*/ 92260 h 2004835"/>
              <a:gd name="connsiteX842" fmla="*/ 166120 w 2314967"/>
              <a:gd name="connsiteY842" fmla="*/ 81214 h 2004835"/>
              <a:gd name="connsiteX843" fmla="*/ 158725 w 2314967"/>
              <a:gd name="connsiteY843" fmla="*/ 66457 h 2004835"/>
              <a:gd name="connsiteX844" fmla="*/ 158725 w 2314967"/>
              <a:gd name="connsiteY844" fmla="*/ 62744 h 2004835"/>
              <a:gd name="connsiteX845" fmla="*/ 158725 w 2314967"/>
              <a:gd name="connsiteY845" fmla="*/ 59031 h 2004835"/>
              <a:gd name="connsiteX846" fmla="*/ 158725 w 2314967"/>
              <a:gd name="connsiteY846" fmla="*/ 55411 h 2004835"/>
              <a:gd name="connsiteX847" fmla="*/ 158725 w 2314967"/>
              <a:gd name="connsiteY847" fmla="*/ 44273 h 2004835"/>
              <a:gd name="connsiteX848" fmla="*/ 162476 w 2314967"/>
              <a:gd name="connsiteY848" fmla="*/ 33228 h 2004835"/>
              <a:gd name="connsiteX849" fmla="*/ 162476 w 2314967"/>
              <a:gd name="connsiteY849" fmla="*/ 29516 h 2004835"/>
              <a:gd name="connsiteX850" fmla="*/ 143935 w 2314967"/>
              <a:gd name="connsiteY850" fmla="*/ 0 h 2004835"/>
              <a:gd name="connsiteX851" fmla="*/ 155081 w 2314967"/>
              <a:gd name="connsiteY851" fmla="*/ 0 h 2004835"/>
              <a:gd name="connsiteX852" fmla="*/ 162476 w 2314967"/>
              <a:gd name="connsiteY852" fmla="*/ 3713 h 2004835"/>
              <a:gd name="connsiteX853" fmla="*/ 166120 w 2314967"/>
              <a:gd name="connsiteY853" fmla="*/ 7425 h 2004835"/>
              <a:gd name="connsiteX854" fmla="*/ 169871 w 2314967"/>
              <a:gd name="connsiteY854" fmla="*/ 14758 h 2004835"/>
              <a:gd name="connsiteX855" fmla="*/ 177159 w 2314967"/>
              <a:gd name="connsiteY855" fmla="*/ 33228 h 2004835"/>
              <a:gd name="connsiteX856" fmla="*/ 184554 w 2314967"/>
              <a:gd name="connsiteY856" fmla="*/ 47986 h 2004835"/>
              <a:gd name="connsiteX857" fmla="*/ 188305 w 2314967"/>
              <a:gd name="connsiteY857" fmla="*/ 55411 h 2004835"/>
              <a:gd name="connsiteX858" fmla="*/ 191949 w 2314967"/>
              <a:gd name="connsiteY858" fmla="*/ 62744 h 2004835"/>
              <a:gd name="connsiteX859" fmla="*/ 191949 w 2314967"/>
              <a:gd name="connsiteY859" fmla="*/ 66457 h 2004835"/>
              <a:gd name="connsiteX860" fmla="*/ 195700 w 2314967"/>
              <a:gd name="connsiteY860" fmla="*/ 73882 h 2004835"/>
              <a:gd name="connsiteX861" fmla="*/ 214134 w 2314967"/>
              <a:gd name="connsiteY861" fmla="*/ 103398 h 2004835"/>
              <a:gd name="connsiteX862" fmla="*/ 236319 w 2314967"/>
              <a:gd name="connsiteY862" fmla="*/ 132913 h 2004835"/>
              <a:gd name="connsiteX863" fmla="*/ 262148 w 2314967"/>
              <a:gd name="connsiteY863" fmla="*/ 162429 h 2004835"/>
              <a:gd name="connsiteX864" fmla="*/ 287977 w 2314967"/>
              <a:gd name="connsiteY864" fmla="*/ 188324 h 2004835"/>
              <a:gd name="connsiteX865" fmla="*/ 299016 w 2314967"/>
              <a:gd name="connsiteY865" fmla="*/ 199370 h 2004835"/>
              <a:gd name="connsiteX866" fmla="*/ 310163 w 2314967"/>
              <a:gd name="connsiteY866" fmla="*/ 210415 h 2004835"/>
              <a:gd name="connsiteX867" fmla="*/ 321202 w 2314967"/>
              <a:gd name="connsiteY867" fmla="*/ 217840 h 2004835"/>
              <a:gd name="connsiteX868" fmla="*/ 332240 w 2314967"/>
              <a:gd name="connsiteY868" fmla="*/ 228885 h 2004835"/>
              <a:gd name="connsiteX869" fmla="*/ 347031 w 2314967"/>
              <a:gd name="connsiteY869" fmla="*/ 240023 h 2004835"/>
              <a:gd name="connsiteX870" fmla="*/ 358070 w 2314967"/>
              <a:gd name="connsiteY870" fmla="*/ 247356 h 2004835"/>
              <a:gd name="connsiteX871" fmla="*/ 380255 w 2314967"/>
              <a:gd name="connsiteY871" fmla="*/ 262114 h 2004835"/>
              <a:gd name="connsiteX872" fmla="*/ 413479 w 2314967"/>
              <a:gd name="connsiteY872" fmla="*/ 280584 h 2004835"/>
              <a:gd name="connsiteX873" fmla="*/ 428269 w 2314967"/>
              <a:gd name="connsiteY873" fmla="*/ 288009 h 2004835"/>
              <a:gd name="connsiteX874" fmla="*/ 443059 w 2314967"/>
              <a:gd name="connsiteY874" fmla="*/ 295342 h 2004835"/>
              <a:gd name="connsiteX875" fmla="*/ 461493 w 2314967"/>
              <a:gd name="connsiteY875" fmla="*/ 302767 h 2004835"/>
              <a:gd name="connsiteX876" fmla="*/ 479927 w 2314967"/>
              <a:gd name="connsiteY876" fmla="*/ 310100 h 2004835"/>
              <a:gd name="connsiteX877" fmla="*/ 491073 w 2314967"/>
              <a:gd name="connsiteY877" fmla="*/ 313812 h 2004835"/>
              <a:gd name="connsiteX878" fmla="*/ 498468 w 2314967"/>
              <a:gd name="connsiteY878" fmla="*/ 317525 h 2004835"/>
              <a:gd name="connsiteX879" fmla="*/ 516902 w 2314967"/>
              <a:gd name="connsiteY879" fmla="*/ 321238 h 2004835"/>
              <a:gd name="connsiteX880" fmla="*/ 557521 w 2314967"/>
              <a:gd name="connsiteY880" fmla="*/ 332283 h 2004835"/>
              <a:gd name="connsiteX881" fmla="*/ 601784 w 2314967"/>
              <a:gd name="connsiteY881" fmla="*/ 343328 h 2004835"/>
              <a:gd name="connsiteX882" fmla="*/ 627613 w 2314967"/>
              <a:gd name="connsiteY882" fmla="*/ 347041 h 2004835"/>
              <a:gd name="connsiteX883" fmla="*/ 653442 w 2314967"/>
              <a:gd name="connsiteY883" fmla="*/ 350753 h 2004835"/>
              <a:gd name="connsiteX884" fmla="*/ 701456 w 2314967"/>
              <a:gd name="connsiteY884" fmla="*/ 354466 h 2004835"/>
              <a:gd name="connsiteX885" fmla="*/ 738431 w 2314967"/>
              <a:gd name="connsiteY885" fmla="*/ 358179 h 2004835"/>
              <a:gd name="connsiteX886" fmla="*/ 767904 w 2314967"/>
              <a:gd name="connsiteY886" fmla="*/ 361798 h 2004835"/>
              <a:gd name="connsiteX887" fmla="*/ 797485 w 2314967"/>
              <a:gd name="connsiteY887" fmla="*/ 365511 h 2004835"/>
              <a:gd name="connsiteX888" fmla="*/ 830709 w 2314967"/>
              <a:gd name="connsiteY888" fmla="*/ 369224 h 2004835"/>
              <a:gd name="connsiteX889" fmla="*/ 882367 w 2314967"/>
              <a:gd name="connsiteY889" fmla="*/ 372936 h 2004835"/>
              <a:gd name="connsiteX890" fmla="*/ 886118 w 2314967"/>
              <a:gd name="connsiteY890" fmla="*/ 372936 h 2004835"/>
              <a:gd name="connsiteX891" fmla="*/ 900908 w 2314967"/>
              <a:gd name="connsiteY891" fmla="*/ 376556 h 2004835"/>
              <a:gd name="connsiteX892" fmla="*/ 926737 w 2314967"/>
              <a:gd name="connsiteY892" fmla="*/ 376556 h 2004835"/>
              <a:gd name="connsiteX893" fmla="*/ 956210 w 2314967"/>
              <a:gd name="connsiteY893" fmla="*/ 376556 h 2004835"/>
              <a:gd name="connsiteX894" fmla="*/ 982146 w 2314967"/>
              <a:gd name="connsiteY894" fmla="*/ 376556 h 2004835"/>
              <a:gd name="connsiteX895" fmla="*/ 1015370 w 2314967"/>
              <a:gd name="connsiteY895" fmla="*/ 376556 h 2004835"/>
              <a:gd name="connsiteX896" fmla="*/ 1078067 w 2314967"/>
              <a:gd name="connsiteY896" fmla="*/ 376556 h 2004835"/>
              <a:gd name="connsiteX897" fmla="*/ 1100252 w 2314967"/>
              <a:gd name="connsiteY897" fmla="*/ 376556 h 2004835"/>
              <a:gd name="connsiteX898" fmla="*/ 1103896 w 2314967"/>
              <a:gd name="connsiteY898" fmla="*/ 372936 h 2004835"/>
              <a:gd name="connsiteX899" fmla="*/ 1111291 w 2314967"/>
              <a:gd name="connsiteY899" fmla="*/ 369224 h 2004835"/>
              <a:gd name="connsiteX900" fmla="*/ 1126081 w 2314967"/>
              <a:gd name="connsiteY900" fmla="*/ 369224 h 2004835"/>
              <a:gd name="connsiteX901" fmla="*/ 1133476 w 2314967"/>
              <a:gd name="connsiteY901" fmla="*/ 372936 h 2004835"/>
              <a:gd name="connsiteX902" fmla="*/ 1133476 w 2314967"/>
              <a:gd name="connsiteY902" fmla="*/ 376556 h 2004835"/>
              <a:gd name="connsiteX903" fmla="*/ 1148266 w 2314967"/>
              <a:gd name="connsiteY903" fmla="*/ 376556 h 2004835"/>
              <a:gd name="connsiteX904" fmla="*/ 1181490 w 2314967"/>
              <a:gd name="connsiteY904" fmla="*/ 372936 h 2004835"/>
              <a:gd name="connsiteX905" fmla="*/ 1214714 w 2314967"/>
              <a:gd name="connsiteY905" fmla="*/ 369224 h 2004835"/>
              <a:gd name="connsiteX906" fmla="*/ 1277411 w 2314967"/>
              <a:gd name="connsiteY906" fmla="*/ 361798 h 2004835"/>
              <a:gd name="connsiteX907" fmla="*/ 1303348 w 2314967"/>
              <a:gd name="connsiteY907" fmla="*/ 358086 h 2004835"/>
              <a:gd name="connsiteX908" fmla="*/ 1303348 w 2314967"/>
              <a:gd name="connsiteY908" fmla="*/ 354466 h 2004835"/>
              <a:gd name="connsiteX909" fmla="*/ 1306992 w 2314967"/>
              <a:gd name="connsiteY909" fmla="*/ 350753 h 2004835"/>
              <a:gd name="connsiteX910" fmla="*/ 1310636 w 2314967"/>
              <a:gd name="connsiteY910" fmla="*/ 347041 h 2004835"/>
              <a:gd name="connsiteX911" fmla="*/ 1314387 w 2314967"/>
              <a:gd name="connsiteY911" fmla="*/ 347041 h 2004835"/>
              <a:gd name="connsiteX912" fmla="*/ 1318031 w 2314967"/>
              <a:gd name="connsiteY912" fmla="*/ 347041 h 2004835"/>
              <a:gd name="connsiteX913" fmla="*/ 1325426 w 2314967"/>
              <a:gd name="connsiteY913" fmla="*/ 350753 h 2004835"/>
              <a:gd name="connsiteX914" fmla="*/ 1329177 w 2314967"/>
              <a:gd name="connsiteY914" fmla="*/ 354466 h 2004835"/>
              <a:gd name="connsiteX915" fmla="*/ 1336572 w 2314967"/>
              <a:gd name="connsiteY915" fmla="*/ 354466 h 2004835"/>
              <a:gd name="connsiteX916" fmla="*/ 1399269 w 2314967"/>
              <a:gd name="connsiteY916" fmla="*/ 347041 h 2004835"/>
              <a:gd name="connsiteX917" fmla="*/ 1432493 w 2314967"/>
              <a:gd name="connsiteY917" fmla="*/ 343328 h 2004835"/>
              <a:gd name="connsiteX918" fmla="*/ 1465717 w 2314967"/>
              <a:gd name="connsiteY918" fmla="*/ 343328 h 2004835"/>
              <a:gd name="connsiteX919" fmla="*/ 1495297 w 2314967"/>
              <a:gd name="connsiteY919" fmla="*/ 343328 h 2004835"/>
              <a:gd name="connsiteX920" fmla="*/ 1513731 w 2314967"/>
              <a:gd name="connsiteY920" fmla="*/ 343328 h 2004835"/>
              <a:gd name="connsiteX921" fmla="*/ 1532165 w 2314967"/>
              <a:gd name="connsiteY921" fmla="*/ 343328 h 2004835"/>
              <a:gd name="connsiteX922" fmla="*/ 1546955 w 2314967"/>
              <a:gd name="connsiteY922" fmla="*/ 343328 h 2004835"/>
              <a:gd name="connsiteX923" fmla="*/ 1561745 w 2314967"/>
              <a:gd name="connsiteY923" fmla="*/ 343328 h 2004835"/>
              <a:gd name="connsiteX924" fmla="*/ 1594969 w 2314967"/>
              <a:gd name="connsiteY924" fmla="*/ 347041 h 2004835"/>
              <a:gd name="connsiteX925" fmla="*/ 1657773 w 2314967"/>
              <a:gd name="connsiteY925" fmla="*/ 358086 h 2004835"/>
              <a:gd name="connsiteX926" fmla="*/ 1672563 w 2314967"/>
              <a:gd name="connsiteY926" fmla="*/ 361798 h 2004835"/>
              <a:gd name="connsiteX927" fmla="*/ 1690997 w 2314967"/>
              <a:gd name="connsiteY927" fmla="*/ 365511 h 2004835"/>
              <a:gd name="connsiteX928" fmla="*/ 1705788 w 2314967"/>
              <a:gd name="connsiteY928" fmla="*/ 369224 h 2004835"/>
              <a:gd name="connsiteX929" fmla="*/ 1716826 w 2314967"/>
              <a:gd name="connsiteY929" fmla="*/ 372936 h 2004835"/>
              <a:gd name="connsiteX930" fmla="*/ 1735260 w 2314967"/>
              <a:gd name="connsiteY930" fmla="*/ 380269 h 2004835"/>
              <a:gd name="connsiteX931" fmla="*/ 1753694 w 2314967"/>
              <a:gd name="connsiteY931" fmla="*/ 387694 h 2004835"/>
              <a:gd name="connsiteX932" fmla="*/ 1768485 w 2314967"/>
              <a:gd name="connsiteY932" fmla="*/ 395027 h 2004835"/>
              <a:gd name="connsiteX933" fmla="*/ 1779631 w 2314967"/>
              <a:gd name="connsiteY933" fmla="*/ 398739 h 2004835"/>
              <a:gd name="connsiteX934" fmla="*/ 1812855 w 2314967"/>
              <a:gd name="connsiteY934" fmla="*/ 413497 h 2004835"/>
              <a:gd name="connsiteX935" fmla="*/ 1823894 w 2314967"/>
              <a:gd name="connsiteY935" fmla="*/ 420922 h 2004835"/>
              <a:gd name="connsiteX936" fmla="*/ 1834933 w 2314967"/>
              <a:gd name="connsiteY936" fmla="*/ 424542 h 2004835"/>
              <a:gd name="connsiteX937" fmla="*/ 1838684 w 2314967"/>
              <a:gd name="connsiteY937" fmla="*/ 424542 h 2004835"/>
              <a:gd name="connsiteX938" fmla="*/ 1849723 w 2314967"/>
              <a:gd name="connsiteY938" fmla="*/ 431968 h 2004835"/>
              <a:gd name="connsiteX939" fmla="*/ 1857118 w 2314967"/>
              <a:gd name="connsiteY939" fmla="*/ 435680 h 2004835"/>
              <a:gd name="connsiteX940" fmla="*/ 1871908 w 2314967"/>
              <a:gd name="connsiteY940" fmla="*/ 443013 h 2004835"/>
              <a:gd name="connsiteX941" fmla="*/ 1897737 w 2314967"/>
              <a:gd name="connsiteY941" fmla="*/ 457863 h 2004835"/>
              <a:gd name="connsiteX942" fmla="*/ 1927317 w 2314967"/>
              <a:gd name="connsiteY942" fmla="*/ 476241 h 2004835"/>
              <a:gd name="connsiteX943" fmla="*/ 1953146 w 2314967"/>
              <a:gd name="connsiteY943" fmla="*/ 494712 h 2004835"/>
              <a:gd name="connsiteX944" fmla="*/ 1975331 w 2314967"/>
              <a:gd name="connsiteY944" fmla="*/ 513182 h 2004835"/>
              <a:gd name="connsiteX945" fmla="*/ 1990014 w 2314967"/>
              <a:gd name="connsiteY945" fmla="*/ 524320 h 2004835"/>
              <a:gd name="connsiteX946" fmla="*/ 2004804 w 2314967"/>
              <a:gd name="connsiteY946" fmla="*/ 535365 h 2004835"/>
              <a:gd name="connsiteX947" fmla="*/ 2015950 w 2314967"/>
              <a:gd name="connsiteY947" fmla="*/ 546410 h 2004835"/>
              <a:gd name="connsiteX948" fmla="*/ 2026989 w 2314967"/>
              <a:gd name="connsiteY948" fmla="*/ 557548 h 2004835"/>
              <a:gd name="connsiteX949" fmla="*/ 2038028 w 2314967"/>
              <a:gd name="connsiteY949" fmla="*/ 568593 h 2004835"/>
              <a:gd name="connsiteX950" fmla="*/ 2049174 w 2314967"/>
              <a:gd name="connsiteY950" fmla="*/ 579639 h 2004835"/>
              <a:gd name="connsiteX951" fmla="*/ 2089794 w 2314967"/>
              <a:gd name="connsiteY951" fmla="*/ 627625 h 2004835"/>
              <a:gd name="connsiteX952" fmla="*/ 2111872 w 2314967"/>
              <a:gd name="connsiteY952" fmla="*/ 653520 h 2004835"/>
              <a:gd name="connsiteX953" fmla="*/ 2123018 w 2314967"/>
              <a:gd name="connsiteY953" fmla="*/ 668278 h 2004835"/>
              <a:gd name="connsiteX954" fmla="*/ 2134057 w 2314967"/>
              <a:gd name="connsiteY954" fmla="*/ 683036 h 2004835"/>
              <a:gd name="connsiteX955" fmla="*/ 2145096 w 2314967"/>
              <a:gd name="connsiteY955" fmla="*/ 697794 h 2004835"/>
              <a:gd name="connsiteX956" fmla="*/ 2152491 w 2314967"/>
              <a:gd name="connsiteY956" fmla="*/ 712552 h 2004835"/>
              <a:gd name="connsiteX957" fmla="*/ 2163637 w 2314967"/>
              <a:gd name="connsiteY957" fmla="*/ 731022 h 2004835"/>
              <a:gd name="connsiteX958" fmla="*/ 2170925 w 2314967"/>
              <a:gd name="connsiteY958" fmla="*/ 745780 h 2004835"/>
              <a:gd name="connsiteX959" fmla="*/ 2182071 w 2314967"/>
              <a:gd name="connsiteY959" fmla="*/ 771676 h 2004835"/>
              <a:gd name="connsiteX960" fmla="*/ 2193110 w 2314967"/>
              <a:gd name="connsiteY960" fmla="*/ 801192 h 2004835"/>
              <a:gd name="connsiteX961" fmla="*/ 2215295 w 2314967"/>
              <a:gd name="connsiteY961" fmla="*/ 863935 h 2004835"/>
              <a:gd name="connsiteX962" fmla="*/ 2252163 w 2314967"/>
              <a:gd name="connsiteY962" fmla="*/ 985803 h 2004835"/>
              <a:gd name="connsiteX963" fmla="*/ 2270704 w 2314967"/>
              <a:gd name="connsiteY963" fmla="*/ 1044835 h 2004835"/>
              <a:gd name="connsiteX964" fmla="*/ 2285387 w 2314967"/>
              <a:gd name="connsiteY964" fmla="*/ 1089201 h 2004835"/>
              <a:gd name="connsiteX965" fmla="*/ 2285387 w 2314967"/>
              <a:gd name="connsiteY965" fmla="*/ 1096533 h 2004835"/>
              <a:gd name="connsiteX966" fmla="*/ 2289138 w 2314967"/>
              <a:gd name="connsiteY966" fmla="*/ 1115004 h 2004835"/>
              <a:gd name="connsiteX967" fmla="*/ 2292782 w 2314967"/>
              <a:gd name="connsiteY967" fmla="*/ 1133474 h 2004835"/>
              <a:gd name="connsiteX968" fmla="*/ 2300177 w 2314967"/>
              <a:gd name="connsiteY968" fmla="*/ 1177748 h 2004835"/>
              <a:gd name="connsiteX969" fmla="*/ 2303928 w 2314967"/>
              <a:gd name="connsiteY969" fmla="*/ 1196218 h 2004835"/>
              <a:gd name="connsiteX970" fmla="*/ 2307572 w 2314967"/>
              <a:gd name="connsiteY970" fmla="*/ 1210976 h 2004835"/>
              <a:gd name="connsiteX971" fmla="*/ 2313730 w 2314967"/>
              <a:gd name="connsiteY971" fmla="*/ 1251008 h 2004835"/>
              <a:gd name="connsiteX972" fmla="*/ 2307572 w 2314967"/>
              <a:gd name="connsiteY972" fmla="*/ 1229447 h 2004835"/>
              <a:gd name="connsiteX973" fmla="*/ 2296533 w 2314967"/>
              <a:gd name="connsiteY973" fmla="*/ 1192599 h 2004835"/>
              <a:gd name="connsiteX974" fmla="*/ 2289138 w 2314967"/>
              <a:gd name="connsiteY974" fmla="*/ 1162990 h 2004835"/>
              <a:gd name="connsiteX975" fmla="*/ 2270704 w 2314967"/>
              <a:gd name="connsiteY975" fmla="*/ 1103959 h 2004835"/>
              <a:gd name="connsiteX976" fmla="*/ 2230085 w 2314967"/>
              <a:gd name="connsiteY976" fmla="*/ 978378 h 2004835"/>
              <a:gd name="connsiteX977" fmla="*/ 2222690 w 2314967"/>
              <a:gd name="connsiteY977" fmla="*/ 956288 h 2004835"/>
              <a:gd name="connsiteX978" fmla="*/ 2218939 w 2314967"/>
              <a:gd name="connsiteY978" fmla="*/ 956288 h 2004835"/>
              <a:gd name="connsiteX979" fmla="*/ 2215295 w 2314967"/>
              <a:gd name="connsiteY979" fmla="*/ 952575 h 2004835"/>
              <a:gd name="connsiteX980" fmla="*/ 2215295 w 2314967"/>
              <a:gd name="connsiteY980" fmla="*/ 948863 h 2004835"/>
              <a:gd name="connsiteX981" fmla="*/ 2218939 w 2314967"/>
              <a:gd name="connsiteY981" fmla="*/ 937817 h 2004835"/>
              <a:gd name="connsiteX982" fmla="*/ 2218939 w 2314967"/>
              <a:gd name="connsiteY982" fmla="*/ 934105 h 2004835"/>
              <a:gd name="connsiteX983" fmla="*/ 2193110 w 2314967"/>
              <a:gd name="connsiteY983" fmla="*/ 856603 h 2004835"/>
              <a:gd name="connsiteX984" fmla="*/ 2171032 w 2314967"/>
              <a:gd name="connsiteY984" fmla="*/ 797479 h 2004835"/>
              <a:gd name="connsiteX985" fmla="*/ 2163637 w 2314967"/>
              <a:gd name="connsiteY985" fmla="*/ 782721 h 2004835"/>
              <a:gd name="connsiteX986" fmla="*/ 2156242 w 2314967"/>
              <a:gd name="connsiteY986" fmla="*/ 767963 h 2004835"/>
              <a:gd name="connsiteX987" fmla="*/ 2152491 w 2314967"/>
              <a:gd name="connsiteY987" fmla="*/ 756918 h 2004835"/>
              <a:gd name="connsiteX988" fmla="*/ 2148847 w 2314967"/>
              <a:gd name="connsiteY988" fmla="*/ 753205 h 2004835"/>
              <a:gd name="connsiteX989" fmla="*/ 2141452 w 2314967"/>
              <a:gd name="connsiteY989" fmla="*/ 738448 h 2004835"/>
              <a:gd name="connsiteX990" fmla="*/ 2134057 w 2314967"/>
              <a:gd name="connsiteY990" fmla="*/ 727309 h 2004835"/>
              <a:gd name="connsiteX991" fmla="*/ 2126662 w 2314967"/>
              <a:gd name="connsiteY991" fmla="*/ 716264 h 2004835"/>
              <a:gd name="connsiteX992" fmla="*/ 2119267 w 2314967"/>
              <a:gd name="connsiteY992" fmla="*/ 708932 h 2004835"/>
              <a:gd name="connsiteX993" fmla="*/ 2119267 w 2314967"/>
              <a:gd name="connsiteY993" fmla="*/ 712552 h 2004835"/>
              <a:gd name="connsiteX994" fmla="*/ 2119267 w 2314967"/>
              <a:gd name="connsiteY994" fmla="*/ 756918 h 2004835"/>
              <a:gd name="connsiteX995" fmla="*/ 2115623 w 2314967"/>
              <a:gd name="connsiteY995" fmla="*/ 779008 h 2004835"/>
              <a:gd name="connsiteX996" fmla="*/ 2111872 w 2314967"/>
              <a:gd name="connsiteY996" fmla="*/ 790146 h 2004835"/>
              <a:gd name="connsiteX997" fmla="*/ 2108228 w 2314967"/>
              <a:gd name="connsiteY997" fmla="*/ 797479 h 2004835"/>
              <a:gd name="connsiteX998" fmla="*/ 2104584 w 2314967"/>
              <a:gd name="connsiteY998" fmla="*/ 804904 h 2004835"/>
              <a:gd name="connsiteX999" fmla="*/ 2100833 w 2314967"/>
              <a:gd name="connsiteY999" fmla="*/ 808617 h 2004835"/>
              <a:gd name="connsiteX1000" fmla="*/ 2108228 w 2314967"/>
              <a:gd name="connsiteY1000" fmla="*/ 815949 h 2004835"/>
              <a:gd name="connsiteX1001" fmla="*/ 2115623 w 2314967"/>
              <a:gd name="connsiteY1001" fmla="*/ 826995 h 2004835"/>
              <a:gd name="connsiteX1002" fmla="*/ 2119267 w 2314967"/>
              <a:gd name="connsiteY1002" fmla="*/ 830707 h 2004835"/>
              <a:gd name="connsiteX1003" fmla="*/ 2134057 w 2314967"/>
              <a:gd name="connsiteY1003" fmla="*/ 852890 h 2004835"/>
              <a:gd name="connsiteX1004" fmla="*/ 2141452 w 2314967"/>
              <a:gd name="connsiteY1004" fmla="*/ 863935 h 2004835"/>
              <a:gd name="connsiteX1005" fmla="*/ 2141452 w 2314967"/>
              <a:gd name="connsiteY1005" fmla="*/ 856603 h 2004835"/>
              <a:gd name="connsiteX1006" fmla="*/ 2141452 w 2314967"/>
              <a:gd name="connsiteY1006" fmla="*/ 849178 h 2004835"/>
              <a:gd name="connsiteX1007" fmla="*/ 2141452 w 2314967"/>
              <a:gd name="connsiteY1007" fmla="*/ 845465 h 2004835"/>
              <a:gd name="connsiteX1008" fmla="*/ 2141452 w 2314967"/>
              <a:gd name="connsiteY1008" fmla="*/ 841845 h 2004835"/>
              <a:gd name="connsiteX1009" fmla="*/ 2141452 w 2314967"/>
              <a:gd name="connsiteY1009" fmla="*/ 838133 h 2004835"/>
              <a:gd name="connsiteX1010" fmla="*/ 2145096 w 2314967"/>
              <a:gd name="connsiteY1010" fmla="*/ 826995 h 2004835"/>
              <a:gd name="connsiteX1011" fmla="*/ 2152491 w 2314967"/>
              <a:gd name="connsiteY1011" fmla="*/ 815949 h 2004835"/>
              <a:gd name="connsiteX1012" fmla="*/ 2152491 w 2314967"/>
              <a:gd name="connsiteY1012" fmla="*/ 812237 h 2004835"/>
              <a:gd name="connsiteX1013" fmla="*/ 2156242 w 2314967"/>
              <a:gd name="connsiteY1013" fmla="*/ 804904 h 2004835"/>
              <a:gd name="connsiteX1014" fmla="*/ 2156242 w 2314967"/>
              <a:gd name="connsiteY1014" fmla="*/ 812237 h 2004835"/>
              <a:gd name="connsiteX1015" fmla="*/ 2156242 w 2314967"/>
              <a:gd name="connsiteY1015" fmla="*/ 815949 h 2004835"/>
              <a:gd name="connsiteX1016" fmla="*/ 2156242 w 2314967"/>
              <a:gd name="connsiteY1016" fmla="*/ 830707 h 2004835"/>
              <a:gd name="connsiteX1017" fmla="*/ 2156242 w 2314967"/>
              <a:gd name="connsiteY1017" fmla="*/ 841845 h 2004835"/>
              <a:gd name="connsiteX1018" fmla="*/ 2156242 w 2314967"/>
              <a:gd name="connsiteY1018" fmla="*/ 849178 h 2004835"/>
              <a:gd name="connsiteX1019" fmla="*/ 2156242 w 2314967"/>
              <a:gd name="connsiteY1019" fmla="*/ 852890 h 2004835"/>
              <a:gd name="connsiteX1020" fmla="*/ 2156242 w 2314967"/>
              <a:gd name="connsiteY1020" fmla="*/ 860316 h 2004835"/>
              <a:gd name="connsiteX1021" fmla="*/ 2152491 w 2314967"/>
              <a:gd name="connsiteY1021" fmla="*/ 867648 h 2004835"/>
              <a:gd name="connsiteX1022" fmla="*/ 2145096 w 2314967"/>
              <a:gd name="connsiteY1022" fmla="*/ 871361 h 2004835"/>
              <a:gd name="connsiteX1023" fmla="*/ 2137808 w 2314967"/>
              <a:gd name="connsiteY1023" fmla="*/ 867648 h 2004835"/>
              <a:gd name="connsiteX1024" fmla="*/ 2152491 w 2314967"/>
              <a:gd name="connsiteY1024" fmla="*/ 889831 h 2004835"/>
              <a:gd name="connsiteX1025" fmla="*/ 2163637 w 2314967"/>
              <a:gd name="connsiteY1025" fmla="*/ 904589 h 2004835"/>
              <a:gd name="connsiteX1026" fmla="*/ 2182071 w 2314967"/>
              <a:gd name="connsiteY1026" fmla="*/ 937817 h 2004835"/>
              <a:gd name="connsiteX1027" fmla="*/ 2196861 w 2314967"/>
              <a:gd name="connsiteY1027" fmla="*/ 963620 h 2004835"/>
              <a:gd name="connsiteX1028" fmla="*/ 2204256 w 2314967"/>
              <a:gd name="connsiteY1028" fmla="*/ 978378 h 2004835"/>
              <a:gd name="connsiteX1029" fmla="*/ 2211651 w 2314967"/>
              <a:gd name="connsiteY1029" fmla="*/ 989516 h 2004835"/>
              <a:gd name="connsiteX1030" fmla="*/ 2222690 w 2314967"/>
              <a:gd name="connsiteY1030" fmla="*/ 1011606 h 2004835"/>
              <a:gd name="connsiteX1031" fmla="*/ 2226334 w 2314967"/>
              <a:gd name="connsiteY1031" fmla="*/ 1019032 h 2004835"/>
              <a:gd name="connsiteX1032" fmla="*/ 2241124 w 2314967"/>
              <a:gd name="connsiteY1032" fmla="*/ 1052260 h 2004835"/>
              <a:gd name="connsiteX1033" fmla="*/ 2244875 w 2314967"/>
              <a:gd name="connsiteY1033" fmla="*/ 1063305 h 2004835"/>
              <a:gd name="connsiteX1034" fmla="*/ 2252270 w 2314967"/>
              <a:gd name="connsiteY1034" fmla="*/ 1085488 h 2004835"/>
              <a:gd name="connsiteX1035" fmla="*/ 2255914 w 2314967"/>
              <a:gd name="connsiteY1035" fmla="*/ 1096533 h 2004835"/>
              <a:gd name="connsiteX1036" fmla="*/ 2259558 w 2314967"/>
              <a:gd name="connsiteY1036" fmla="*/ 1111384 h 2004835"/>
              <a:gd name="connsiteX1037" fmla="*/ 2263209 w 2314967"/>
              <a:gd name="connsiteY1037" fmla="*/ 1125955 h 2004835"/>
              <a:gd name="connsiteX1038" fmla="*/ 2259558 w 2314967"/>
              <a:gd name="connsiteY1038" fmla="*/ 1115004 h 2004835"/>
              <a:gd name="connsiteX1039" fmla="*/ 2255914 w 2314967"/>
              <a:gd name="connsiteY1039" fmla="*/ 1107671 h 2004835"/>
              <a:gd name="connsiteX1040" fmla="*/ 2241124 w 2314967"/>
              <a:gd name="connsiteY1040" fmla="*/ 1070730 h 2004835"/>
              <a:gd name="connsiteX1041" fmla="*/ 2237480 w 2314967"/>
              <a:gd name="connsiteY1041" fmla="*/ 1059685 h 2004835"/>
              <a:gd name="connsiteX1042" fmla="*/ 2226334 w 2314967"/>
              <a:gd name="connsiteY1042" fmla="*/ 1041215 h 2004835"/>
              <a:gd name="connsiteX1043" fmla="*/ 2222690 w 2314967"/>
              <a:gd name="connsiteY1043" fmla="*/ 1030077 h 2004835"/>
              <a:gd name="connsiteX1044" fmla="*/ 2215295 w 2314967"/>
              <a:gd name="connsiteY1044" fmla="*/ 1015319 h 2004835"/>
              <a:gd name="connsiteX1045" fmla="*/ 2200505 w 2314967"/>
              <a:gd name="connsiteY1045" fmla="*/ 989516 h 2004835"/>
              <a:gd name="connsiteX1046" fmla="*/ 2182071 w 2314967"/>
              <a:gd name="connsiteY1046" fmla="*/ 960000 h 2004835"/>
              <a:gd name="connsiteX1047" fmla="*/ 2159886 w 2314967"/>
              <a:gd name="connsiteY1047" fmla="*/ 919347 h 2004835"/>
              <a:gd name="connsiteX1048" fmla="*/ 2141452 w 2314967"/>
              <a:gd name="connsiteY1048" fmla="*/ 889831 h 2004835"/>
              <a:gd name="connsiteX1049" fmla="*/ 2130413 w 2314967"/>
              <a:gd name="connsiteY1049" fmla="*/ 871361 h 2004835"/>
              <a:gd name="connsiteX1050" fmla="*/ 2119267 w 2314967"/>
              <a:gd name="connsiteY1050" fmla="*/ 856603 h 2004835"/>
              <a:gd name="connsiteX1051" fmla="*/ 2115623 w 2314967"/>
              <a:gd name="connsiteY1051" fmla="*/ 852890 h 2004835"/>
              <a:gd name="connsiteX1052" fmla="*/ 2097082 w 2314967"/>
              <a:gd name="connsiteY1052" fmla="*/ 827087 h 2004835"/>
              <a:gd name="connsiteX1053" fmla="*/ 2093438 w 2314967"/>
              <a:gd name="connsiteY1053" fmla="*/ 819662 h 2004835"/>
              <a:gd name="connsiteX1054" fmla="*/ 2086043 w 2314967"/>
              <a:gd name="connsiteY1054" fmla="*/ 812237 h 2004835"/>
              <a:gd name="connsiteX1055" fmla="*/ 2067609 w 2314967"/>
              <a:gd name="connsiteY1055" fmla="*/ 793859 h 2004835"/>
              <a:gd name="connsiteX1056" fmla="*/ 2056462 w 2314967"/>
              <a:gd name="connsiteY1056" fmla="*/ 782721 h 2004835"/>
              <a:gd name="connsiteX1057" fmla="*/ 2052818 w 2314967"/>
              <a:gd name="connsiteY1057" fmla="*/ 779008 h 2004835"/>
              <a:gd name="connsiteX1058" fmla="*/ 2034384 w 2314967"/>
              <a:gd name="connsiteY1058" fmla="*/ 764251 h 2004835"/>
              <a:gd name="connsiteX1059" fmla="*/ 2012199 w 2314967"/>
              <a:gd name="connsiteY1059" fmla="*/ 742160 h 2004835"/>
              <a:gd name="connsiteX1060" fmla="*/ 2008555 w 2314967"/>
              <a:gd name="connsiteY1060" fmla="*/ 738448 h 2004835"/>
              <a:gd name="connsiteX1061" fmla="*/ 1997409 w 2314967"/>
              <a:gd name="connsiteY1061" fmla="*/ 727402 h 2004835"/>
              <a:gd name="connsiteX1062" fmla="*/ 1982726 w 2314967"/>
              <a:gd name="connsiteY1062" fmla="*/ 716264 h 2004835"/>
              <a:gd name="connsiteX1063" fmla="*/ 1956790 w 2314967"/>
              <a:gd name="connsiteY1063" fmla="*/ 697794 h 2004835"/>
              <a:gd name="connsiteX1064" fmla="*/ 1938356 w 2314967"/>
              <a:gd name="connsiteY1064" fmla="*/ 686749 h 2004835"/>
              <a:gd name="connsiteX1065" fmla="*/ 1916171 w 2314967"/>
              <a:gd name="connsiteY1065" fmla="*/ 675704 h 2004835"/>
              <a:gd name="connsiteX1066" fmla="*/ 1886698 w 2314967"/>
              <a:gd name="connsiteY1066" fmla="*/ 660946 h 2004835"/>
              <a:gd name="connsiteX1067" fmla="*/ 1875552 w 2314967"/>
              <a:gd name="connsiteY1067" fmla="*/ 657233 h 2004835"/>
              <a:gd name="connsiteX1068" fmla="*/ 1857118 w 2314967"/>
              <a:gd name="connsiteY1068" fmla="*/ 646095 h 2004835"/>
              <a:gd name="connsiteX1069" fmla="*/ 1827645 w 2314967"/>
              <a:gd name="connsiteY1069" fmla="*/ 631337 h 2004835"/>
              <a:gd name="connsiteX1070" fmla="*/ 1801709 w 2314967"/>
              <a:gd name="connsiteY1070" fmla="*/ 620292 h 2004835"/>
              <a:gd name="connsiteX1071" fmla="*/ 1787026 w 2314967"/>
              <a:gd name="connsiteY1071" fmla="*/ 612867 h 2004835"/>
              <a:gd name="connsiteX1072" fmla="*/ 1772236 w 2314967"/>
              <a:gd name="connsiteY1072" fmla="*/ 609247 h 2004835"/>
              <a:gd name="connsiteX1073" fmla="*/ 1746407 w 2314967"/>
              <a:gd name="connsiteY1073" fmla="*/ 598109 h 2004835"/>
              <a:gd name="connsiteX1074" fmla="*/ 1739012 w 2314967"/>
              <a:gd name="connsiteY1074" fmla="*/ 594489 h 2004835"/>
              <a:gd name="connsiteX1075" fmla="*/ 1735260 w 2314967"/>
              <a:gd name="connsiteY1075" fmla="*/ 598109 h 2004835"/>
              <a:gd name="connsiteX1076" fmla="*/ 1727865 w 2314967"/>
              <a:gd name="connsiteY1076" fmla="*/ 601822 h 2004835"/>
              <a:gd name="connsiteX1077" fmla="*/ 1720578 w 2314967"/>
              <a:gd name="connsiteY1077" fmla="*/ 601822 h 2004835"/>
              <a:gd name="connsiteX1078" fmla="*/ 1716826 w 2314967"/>
              <a:gd name="connsiteY1078" fmla="*/ 598109 h 2004835"/>
              <a:gd name="connsiteX1079" fmla="*/ 1716826 w 2314967"/>
              <a:gd name="connsiteY1079" fmla="*/ 594489 h 2004835"/>
              <a:gd name="connsiteX1080" fmla="*/ 1713183 w 2314967"/>
              <a:gd name="connsiteY1080" fmla="*/ 587064 h 2004835"/>
              <a:gd name="connsiteX1081" fmla="*/ 1683602 w 2314967"/>
              <a:gd name="connsiteY1081" fmla="*/ 576019 h 2004835"/>
              <a:gd name="connsiteX1082" fmla="*/ 1646734 w 2314967"/>
              <a:gd name="connsiteY1082" fmla="*/ 568593 h 2004835"/>
              <a:gd name="connsiteX1083" fmla="*/ 1613510 w 2314967"/>
              <a:gd name="connsiteY1083" fmla="*/ 564881 h 2004835"/>
              <a:gd name="connsiteX1084" fmla="*/ 1580179 w 2314967"/>
              <a:gd name="connsiteY1084" fmla="*/ 561261 h 2004835"/>
              <a:gd name="connsiteX1085" fmla="*/ 1532272 w 2314967"/>
              <a:gd name="connsiteY1085" fmla="*/ 557548 h 2004835"/>
              <a:gd name="connsiteX1086" fmla="*/ 1473112 w 2314967"/>
              <a:gd name="connsiteY1086" fmla="*/ 553836 h 2004835"/>
              <a:gd name="connsiteX1087" fmla="*/ 1421454 w 2314967"/>
              <a:gd name="connsiteY1087" fmla="*/ 550123 h 2004835"/>
              <a:gd name="connsiteX1088" fmla="*/ 1403020 w 2314967"/>
              <a:gd name="connsiteY1088" fmla="*/ 550123 h 2004835"/>
              <a:gd name="connsiteX1089" fmla="*/ 1399269 w 2314967"/>
              <a:gd name="connsiteY1089" fmla="*/ 550123 h 2004835"/>
              <a:gd name="connsiteX1090" fmla="*/ 1391981 w 2314967"/>
              <a:gd name="connsiteY1090" fmla="*/ 550123 h 2004835"/>
              <a:gd name="connsiteX1091" fmla="*/ 1388230 w 2314967"/>
              <a:gd name="connsiteY1091" fmla="*/ 550123 h 2004835"/>
              <a:gd name="connsiteX1092" fmla="*/ 1384586 w 2314967"/>
              <a:gd name="connsiteY1092" fmla="*/ 550123 h 2004835"/>
              <a:gd name="connsiteX1093" fmla="*/ 1358757 w 2314967"/>
              <a:gd name="connsiteY1093" fmla="*/ 550123 h 2004835"/>
              <a:gd name="connsiteX1094" fmla="*/ 1343967 w 2314967"/>
              <a:gd name="connsiteY1094" fmla="*/ 550123 h 2004835"/>
              <a:gd name="connsiteX1095" fmla="*/ 1318138 w 2314967"/>
              <a:gd name="connsiteY1095" fmla="*/ 550123 h 2004835"/>
              <a:gd name="connsiteX1096" fmla="*/ 1303348 w 2314967"/>
              <a:gd name="connsiteY1096" fmla="*/ 550123 h 2004835"/>
              <a:gd name="connsiteX1097" fmla="*/ 1277519 w 2314967"/>
              <a:gd name="connsiteY1097" fmla="*/ 553836 h 2004835"/>
              <a:gd name="connsiteX1098" fmla="*/ 1262729 w 2314967"/>
              <a:gd name="connsiteY1098" fmla="*/ 553836 h 2004835"/>
              <a:gd name="connsiteX1099" fmla="*/ 1222109 w 2314967"/>
              <a:gd name="connsiteY1099" fmla="*/ 557548 h 2004835"/>
              <a:gd name="connsiteX1100" fmla="*/ 1192529 w 2314967"/>
              <a:gd name="connsiteY1100" fmla="*/ 561261 h 2004835"/>
              <a:gd name="connsiteX1101" fmla="*/ 1185134 w 2314967"/>
              <a:gd name="connsiteY1101" fmla="*/ 568593 h 2004835"/>
              <a:gd name="connsiteX1102" fmla="*/ 1170451 w 2314967"/>
              <a:gd name="connsiteY1102" fmla="*/ 572306 h 2004835"/>
              <a:gd name="connsiteX1103" fmla="*/ 1163056 w 2314967"/>
              <a:gd name="connsiteY1103" fmla="*/ 564881 h 2004835"/>
              <a:gd name="connsiteX1104" fmla="*/ 1133476 w 2314967"/>
              <a:gd name="connsiteY1104" fmla="*/ 568593 h 2004835"/>
              <a:gd name="connsiteX1105" fmla="*/ 1103896 w 2314967"/>
              <a:gd name="connsiteY1105" fmla="*/ 572306 h 2004835"/>
              <a:gd name="connsiteX1106" fmla="*/ 1063384 w 2314967"/>
              <a:gd name="connsiteY1106" fmla="*/ 576019 h 2004835"/>
              <a:gd name="connsiteX1107" fmla="*/ 1030053 w 2314967"/>
              <a:gd name="connsiteY1107" fmla="*/ 579639 h 2004835"/>
              <a:gd name="connsiteX1108" fmla="*/ 1000580 w 2314967"/>
              <a:gd name="connsiteY1108" fmla="*/ 583351 h 2004835"/>
              <a:gd name="connsiteX1109" fmla="*/ 934132 w 2314967"/>
              <a:gd name="connsiteY1109" fmla="*/ 587064 h 2004835"/>
              <a:gd name="connsiteX1110" fmla="*/ 897157 w 2314967"/>
              <a:gd name="connsiteY1110" fmla="*/ 587064 h 2004835"/>
              <a:gd name="connsiteX1111" fmla="*/ 867684 w 2314967"/>
              <a:gd name="connsiteY1111" fmla="*/ 587064 h 2004835"/>
              <a:gd name="connsiteX1112" fmla="*/ 838104 w 2314967"/>
              <a:gd name="connsiteY1112" fmla="*/ 587064 h 2004835"/>
              <a:gd name="connsiteX1113" fmla="*/ 812275 w 2314967"/>
              <a:gd name="connsiteY1113" fmla="*/ 587064 h 2004835"/>
              <a:gd name="connsiteX1114" fmla="*/ 797485 w 2314967"/>
              <a:gd name="connsiteY1114" fmla="*/ 587064 h 2004835"/>
              <a:gd name="connsiteX1115" fmla="*/ 760617 w 2314967"/>
              <a:gd name="connsiteY1115" fmla="*/ 583351 h 2004835"/>
              <a:gd name="connsiteX1116" fmla="*/ 731036 w 2314967"/>
              <a:gd name="connsiteY1116" fmla="*/ 579639 h 2004835"/>
              <a:gd name="connsiteX1117" fmla="*/ 712602 w 2314967"/>
              <a:gd name="connsiteY1117" fmla="*/ 576019 h 2004835"/>
              <a:gd name="connsiteX1118" fmla="*/ 705207 w 2314967"/>
              <a:gd name="connsiteY1118" fmla="*/ 576019 h 2004835"/>
              <a:gd name="connsiteX1119" fmla="*/ 683022 w 2314967"/>
              <a:gd name="connsiteY1119" fmla="*/ 572306 h 2004835"/>
              <a:gd name="connsiteX1120" fmla="*/ 671983 w 2314967"/>
              <a:gd name="connsiteY1120" fmla="*/ 568593 h 2004835"/>
              <a:gd name="connsiteX1121" fmla="*/ 635008 w 2314967"/>
              <a:gd name="connsiteY1121" fmla="*/ 561261 h 2004835"/>
              <a:gd name="connsiteX1122" fmla="*/ 605535 w 2314967"/>
              <a:gd name="connsiteY1122" fmla="*/ 553836 h 2004835"/>
              <a:gd name="connsiteX1123" fmla="*/ 539087 w 2314967"/>
              <a:gd name="connsiteY1123" fmla="*/ 535365 h 2004835"/>
              <a:gd name="connsiteX1124" fmla="*/ 505756 w 2314967"/>
              <a:gd name="connsiteY1124" fmla="*/ 524320 h 2004835"/>
              <a:gd name="connsiteX1125" fmla="*/ 479927 w 2314967"/>
              <a:gd name="connsiteY1125" fmla="*/ 516895 h 2004835"/>
              <a:gd name="connsiteX1126" fmla="*/ 461493 w 2314967"/>
              <a:gd name="connsiteY1126" fmla="*/ 509562 h 2004835"/>
              <a:gd name="connsiteX1127" fmla="*/ 454098 w 2314967"/>
              <a:gd name="connsiteY1127" fmla="*/ 505849 h 2004835"/>
              <a:gd name="connsiteX1128" fmla="*/ 432020 w 2314967"/>
              <a:gd name="connsiteY1128" fmla="*/ 498424 h 2004835"/>
              <a:gd name="connsiteX1129" fmla="*/ 424625 w 2314967"/>
              <a:gd name="connsiteY1129" fmla="*/ 494712 h 2004835"/>
              <a:gd name="connsiteX1130" fmla="*/ 387650 w 2314967"/>
              <a:gd name="connsiteY1130" fmla="*/ 479954 h 2004835"/>
              <a:gd name="connsiteX1131" fmla="*/ 361821 w 2314967"/>
              <a:gd name="connsiteY1131" fmla="*/ 465196 h 2004835"/>
              <a:gd name="connsiteX1132" fmla="*/ 347031 w 2314967"/>
              <a:gd name="connsiteY1132" fmla="*/ 457863 h 2004835"/>
              <a:gd name="connsiteX1133" fmla="*/ 335992 w 2314967"/>
              <a:gd name="connsiteY1133" fmla="*/ 450438 h 2004835"/>
              <a:gd name="connsiteX1134" fmla="*/ 313806 w 2314967"/>
              <a:gd name="connsiteY1134" fmla="*/ 439393 h 2004835"/>
              <a:gd name="connsiteX1135" fmla="*/ 302768 w 2314967"/>
              <a:gd name="connsiteY1135" fmla="*/ 435680 h 2004835"/>
              <a:gd name="connsiteX1136" fmla="*/ 269543 w 2314967"/>
              <a:gd name="connsiteY1136" fmla="*/ 413497 h 2004835"/>
              <a:gd name="connsiteX1137" fmla="*/ 258397 w 2314967"/>
              <a:gd name="connsiteY1137" fmla="*/ 406165 h 2004835"/>
              <a:gd name="connsiteX1138" fmla="*/ 239963 w 2314967"/>
              <a:gd name="connsiteY1138" fmla="*/ 391407 h 2004835"/>
              <a:gd name="connsiteX1139" fmla="*/ 214134 w 2314967"/>
              <a:gd name="connsiteY1139" fmla="*/ 372936 h 2004835"/>
              <a:gd name="connsiteX1140" fmla="*/ 203095 w 2314967"/>
              <a:gd name="connsiteY1140" fmla="*/ 365511 h 2004835"/>
              <a:gd name="connsiteX1141" fmla="*/ 188305 w 2314967"/>
              <a:gd name="connsiteY1141" fmla="*/ 354466 h 2004835"/>
              <a:gd name="connsiteX1142" fmla="*/ 173515 w 2314967"/>
              <a:gd name="connsiteY1142" fmla="*/ 343421 h 2004835"/>
              <a:gd name="connsiteX1143" fmla="*/ 162476 w 2314967"/>
              <a:gd name="connsiteY1143" fmla="*/ 332283 h 2004835"/>
              <a:gd name="connsiteX1144" fmla="*/ 147686 w 2314967"/>
              <a:gd name="connsiteY1144" fmla="*/ 317525 h 2004835"/>
              <a:gd name="connsiteX1145" fmla="*/ 140291 w 2314967"/>
              <a:gd name="connsiteY1145" fmla="*/ 310192 h 2004835"/>
              <a:gd name="connsiteX1146" fmla="*/ 118106 w 2314967"/>
              <a:gd name="connsiteY1146" fmla="*/ 284297 h 2004835"/>
              <a:gd name="connsiteX1147" fmla="*/ 103316 w 2314967"/>
              <a:gd name="connsiteY1147" fmla="*/ 265826 h 2004835"/>
              <a:gd name="connsiteX1148" fmla="*/ 96028 w 2314967"/>
              <a:gd name="connsiteY1148" fmla="*/ 254781 h 2004835"/>
              <a:gd name="connsiteX1149" fmla="*/ 81238 w 2314967"/>
              <a:gd name="connsiteY1149" fmla="*/ 232598 h 2004835"/>
              <a:gd name="connsiteX1150" fmla="*/ 77487 w 2314967"/>
              <a:gd name="connsiteY1150" fmla="*/ 247356 h 2004835"/>
              <a:gd name="connsiteX1151" fmla="*/ 77487 w 2314967"/>
              <a:gd name="connsiteY1151" fmla="*/ 284297 h 2004835"/>
              <a:gd name="connsiteX1152" fmla="*/ 77487 w 2314967"/>
              <a:gd name="connsiteY1152" fmla="*/ 354466 h 2004835"/>
              <a:gd name="connsiteX1153" fmla="*/ 77487 w 2314967"/>
              <a:gd name="connsiteY1153" fmla="*/ 387694 h 2004835"/>
              <a:gd name="connsiteX1154" fmla="*/ 81238 w 2314967"/>
              <a:gd name="connsiteY1154" fmla="*/ 420922 h 2004835"/>
              <a:gd name="connsiteX1155" fmla="*/ 92277 w 2314967"/>
              <a:gd name="connsiteY1155" fmla="*/ 557548 h 2004835"/>
              <a:gd name="connsiteX1156" fmla="*/ 103316 w 2314967"/>
              <a:gd name="connsiteY1156" fmla="*/ 624005 h 2004835"/>
              <a:gd name="connsiteX1157" fmla="*/ 118106 w 2314967"/>
              <a:gd name="connsiteY1157" fmla="*/ 690461 h 2004835"/>
              <a:gd name="connsiteX1158" fmla="*/ 121857 w 2314967"/>
              <a:gd name="connsiteY1158" fmla="*/ 697794 h 2004835"/>
              <a:gd name="connsiteX1159" fmla="*/ 121857 w 2314967"/>
              <a:gd name="connsiteY1159" fmla="*/ 701507 h 2004835"/>
              <a:gd name="connsiteX1160" fmla="*/ 121857 w 2314967"/>
              <a:gd name="connsiteY1160" fmla="*/ 705219 h 2004835"/>
              <a:gd name="connsiteX1161" fmla="*/ 132896 w 2314967"/>
              <a:gd name="connsiteY1161" fmla="*/ 745780 h 2004835"/>
              <a:gd name="connsiteX1162" fmla="*/ 173515 w 2314967"/>
              <a:gd name="connsiteY1162" fmla="*/ 878786 h 2004835"/>
              <a:gd name="connsiteX1163" fmla="*/ 221529 w 2314967"/>
              <a:gd name="connsiteY1163" fmla="*/ 1015319 h 2004835"/>
              <a:gd name="connsiteX1164" fmla="*/ 247358 w 2314967"/>
              <a:gd name="connsiteY1164" fmla="*/ 1081776 h 2004835"/>
              <a:gd name="connsiteX1165" fmla="*/ 273187 w 2314967"/>
              <a:gd name="connsiteY1165" fmla="*/ 1148232 h 2004835"/>
              <a:gd name="connsiteX1166" fmla="*/ 302768 w 2314967"/>
              <a:gd name="connsiteY1166" fmla="*/ 1214689 h 2004835"/>
              <a:gd name="connsiteX1167" fmla="*/ 332240 w 2314967"/>
              <a:gd name="connsiteY1167" fmla="*/ 1270100 h 2004835"/>
              <a:gd name="connsiteX1168" fmla="*/ 402440 w 2314967"/>
              <a:gd name="connsiteY1168" fmla="*/ 1377210 h 2004835"/>
              <a:gd name="connsiteX1169" fmla="*/ 443059 w 2314967"/>
              <a:gd name="connsiteY1169" fmla="*/ 1428909 h 2004835"/>
              <a:gd name="connsiteX1170" fmla="*/ 483678 w 2314967"/>
              <a:gd name="connsiteY1170" fmla="*/ 1473183 h 2004835"/>
              <a:gd name="connsiteX1171" fmla="*/ 542731 w 2314967"/>
              <a:gd name="connsiteY1171" fmla="*/ 1528594 h 2004835"/>
              <a:gd name="connsiteX1172" fmla="*/ 594389 w 2314967"/>
              <a:gd name="connsiteY1172" fmla="*/ 1583913 h 2004835"/>
              <a:gd name="connsiteX1173" fmla="*/ 649798 w 2314967"/>
              <a:gd name="connsiteY1173" fmla="*/ 1631899 h 2004835"/>
              <a:gd name="connsiteX1174" fmla="*/ 705207 w 2314967"/>
              <a:gd name="connsiteY1174" fmla="*/ 1672552 h 2004835"/>
              <a:gd name="connsiteX1175" fmla="*/ 734680 w 2314967"/>
              <a:gd name="connsiteY1175" fmla="*/ 1691023 h 2004835"/>
              <a:gd name="connsiteX1176" fmla="*/ 764260 w 2314967"/>
              <a:gd name="connsiteY1176" fmla="*/ 1713206 h 2004835"/>
              <a:gd name="connsiteX1177" fmla="*/ 790090 w 2314967"/>
              <a:gd name="connsiteY1177" fmla="*/ 1731584 h 2004835"/>
              <a:gd name="connsiteX1178" fmla="*/ 819670 w 2314967"/>
              <a:gd name="connsiteY1178" fmla="*/ 1750054 h 2004835"/>
              <a:gd name="connsiteX1179" fmla="*/ 849143 w 2314967"/>
              <a:gd name="connsiteY1179" fmla="*/ 1768525 h 2004835"/>
              <a:gd name="connsiteX1180" fmla="*/ 875079 w 2314967"/>
              <a:gd name="connsiteY1180" fmla="*/ 1786995 h 2004835"/>
              <a:gd name="connsiteX1181" fmla="*/ 908303 w 2314967"/>
              <a:gd name="connsiteY1181" fmla="*/ 1805465 h 2004835"/>
              <a:gd name="connsiteX1182" fmla="*/ 941527 w 2314967"/>
              <a:gd name="connsiteY1182" fmla="*/ 1820223 h 2004835"/>
              <a:gd name="connsiteX1183" fmla="*/ 974751 w 2314967"/>
              <a:gd name="connsiteY1183" fmla="*/ 1838694 h 2004835"/>
              <a:gd name="connsiteX1184" fmla="*/ 1037448 w 2314967"/>
              <a:gd name="connsiteY1184" fmla="*/ 1868209 h 2004835"/>
              <a:gd name="connsiteX1185" fmla="*/ 1174095 w 2314967"/>
              <a:gd name="connsiteY1185" fmla="*/ 1916195 h 2004835"/>
              <a:gd name="connsiteX1186" fmla="*/ 1214714 w 2314967"/>
              <a:gd name="connsiteY1186" fmla="*/ 1927333 h 2004835"/>
              <a:gd name="connsiteX1187" fmla="*/ 1262729 w 2314967"/>
              <a:gd name="connsiteY1187" fmla="*/ 1938379 h 2004835"/>
              <a:gd name="connsiteX1188" fmla="*/ 1310743 w 2314967"/>
              <a:gd name="connsiteY1188" fmla="*/ 1949424 h 2004835"/>
              <a:gd name="connsiteX1189" fmla="*/ 1351362 w 2314967"/>
              <a:gd name="connsiteY1189" fmla="*/ 1953136 h 2004835"/>
              <a:gd name="connsiteX1190" fmla="*/ 1443639 w 2314967"/>
              <a:gd name="connsiteY1190" fmla="*/ 1953136 h 2004835"/>
              <a:gd name="connsiteX1191" fmla="*/ 1528521 w 2314967"/>
              <a:gd name="connsiteY1191" fmla="*/ 1956849 h 2004835"/>
              <a:gd name="connsiteX1192" fmla="*/ 1572891 w 2314967"/>
              <a:gd name="connsiteY1192" fmla="*/ 1956849 h 2004835"/>
              <a:gd name="connsiteX1193" fmla="*/ 1617154 w 2314967"/>
              <a:gd name="connsiteY1193" fmla="*/ 1949424 h 2004835"/>
              <a:gd name="connsiteX1194" fmla="*/ 1661417 w 2314967"/>
              <a:gd name="connsiteY1194" fmla="*/ 1938379 h 2004835"/>
              <a:gd name="connsiteX1195" fmla="*/ 1694641 w 2314967"/>
              <a:gd name="connsiteY1195" fmla="*/ 1931046 h 2004835"/>
              <a:gd name="connsiteX1196" fmla="*/ 1702036 w 2314967"/>
              <a:gd name="connsiteY1196" fmla="*/ 1927333 h 2004835"/>
              <a:gd name="connsiteX1197" fmla="*/ 1705788 w 2314967"/>
              <a:gd name="connsiteY1197" fmla="*/ 1927333 h 2004835"/>
              <a:gd name="connsiteX1198" fmla="*/ 1742656 w 2314967"/>
              <a:gd name="connsiteY1198" fmla="*/ 1912576 h 2004835"/>
              <a:gd name="connsiteX1199" fmla="*/ 1809104 w 2314967"/>
              <a:gd name="connsiteY1199" fmla="*/ 1882967 h 2004835"/>
              <a:gd name="connsiteX1200" fmla="*/ 1842328 w 2314967"/>
              <a:gd name="connsiteY1200" fmla="*/ 1868209 h 2004835"/>
              <a:gd name="connsiteX1201" fmla="*/ 1860869 w 2314967"/>
              <a:gd name="connsiteY1201" fmla="*/ 1860877 h 2004835"/>
              <a:gd name="connsiteX1202" fmla="*/ 1880429 w 2314967"/>
              <a:gd name="connsiteY1202" fmla="*/ 1854299 h 2004835"/>
              <a:gd name="connsiteX1203" fmla="*/ 1882947 w 2314967"/>
              <a:gd name="connsiteY1203" fmla="*/ 1864497 h 2004835"/>
              <a:gd name="connsiteX1204" fmla="*/ 1882947 w 2314967"/>
              <a:gd name="connsiteY1204" fmla="*/ 1868209 h 2004835"/>
              <a:gd name="connsiteX1205" fmla="*/ 1879303 w 2314967"/>
              <a:gd name="connsiteY1205" fmla="*/ 1868209 h 2004835"/>
              <a:gd name="connsiteX1206" fmla="*/ 1875552 w 2314967"/>
              <a:gd name="connsiteY1206" fmla="*/ 1875635 h 2004835"/>
              <a:gd name="connsiteX1207" fmla="*/ 1871908 w 2314967"/>
              <a:gd name="connsiteY1207" fmla="*/ 1882967 h 2004835"/>
              <a:gd name="connsiteX1208" fmla="*/ 1868264 w 2314967"/>
              <a:gd name="connsiteY1208" fmla="*/ 1890393 h 2004835"/>
              <a:gd name="connsiteX1209" fmla="*/ 1860869 w 2314967"/>
              <a:gd name="connsiteY1209" fmla="*/ 1901438 h 2004835"/>
              <a:gd name="connsiteX1210" fmla="*/ 1857118 w 2314967"/>
              <a:gd name="connsiteY1210" fmla="*/ 1905150 h 2004835"/>
              <a:gd name="connsiteX1211" fmla="*/ 1849723 w 2314967"/>
              <a:gd name="connsiteY1211" fmla="*/ 1912576 h 2004835"/>
              <a:gd name="connsiteX1212" fmla="*/ 1838684 w 2314967"/>
              <a:gd name="connsiteY1212" fmla="*/ 1919908 h 2004835"/>
              <a:gd name="connsiteX1213" fmla="*/ 1823894 w 2314967"/>
              <a:gd name="connsiteY1213" fmla="*/ 1930953 h 2004835"/>
              <a:gd name="connsiteX1214" fmla="*/ 1812855 w 2314967"/>
              <a:gd name="connsiteY1214" fmla="*/ 1938379 h 2004835"/>
              <a:gd name="connsiteX1215" fmla="*/ 1801709 w 2314967"/>
              <a:gd name="connsiteY1215" fmla="*/ 1942091 h 2004835"/>
              <a:gd name="connsiteX1216" fmla="*/ 1787026 w 2314967"/>
              <a:gd name="connsiteY1216" fmla="*/ 1945804 h 2004835"/>
              <a:gd name="connsiteX1217" fmla="*/ 1735260 w 2314967"/>
              <a:gd name="connsiteY1217" fmla="*/ 1960562 h 2004835"/>
              <a:gd name="connsiteX1218" fmla="*/ 1679959 w 2314967"/>
              <a:gd name="connsiteY1218" fmla="*/ 1975320 h 2004835"/>
              <a:gd name="connsiteX1219" fmla="*/ 1609759 w 2314967"/>
              <a:gd name="connsiteY1219" fmla="*/ 1993790 h 2004835"/>
              <a:gd name="connsiteX1220" fmla="*/ 1591325 w 2314967"/>
              <a:gd name="connsiteY1220" fmla="*/ 1997410 h 2004835"/>
              <a:gd name="connsiteX1221" fmla="*/ 1576535 w 2314967"/>
              <a:gd name="connsiteY1221" fmla="*/ 2001123 h 2004835"/>
              <a:gd name="connsiteX1222" fmla="*/ 1543311 w 2314967"/>
              <a:gd name="connsiteY1222" fmla="*/ 2004835 h 2004835"/>
              <a:gd name="connsiteX1223" fmla="*/ 1506336 w 2314967"/>
              <a:gd name="connsiteY1223" fmla="*/ 2004835 h 2004835"/>
              <a:gd name="connsiteX1224" fmla="*/ 1469468 w 2314967"/>
              <a:gd name="connsiteY1224" fmla="*/ 2004835 h 2004835"/>
              <a:gd name="connsiteX1225" fmla="*/ 1391874 w 2314967"/>
              <a:gd name="connsiteY1225" fmla="*/ 2004835 h 2004835"/>
              <a:gd name="connsiteX1226" fmla="*/ 1351255 w 2314967"/>
              <a:gd name="connsiteY1226" fmla="*/ 2004835 h 2004835"/>
              <a:gd name="connsiteX1227" fmla="*/ 1325426 w 2314967"/>
              <a:gd name="connsiteY1227" fmla="*/ 2004835 h 2004835"/>
              <a:gd name="connsiteX1228" fmla="*/ 1295953 w 2314967"/>
              <a:gd name="connsiteY1228" fmla="*/ 2004835 h 2004835"/>
              <a:gd name="connsiteX1229" fmla="*/ 1273768 w 2314967"/>
              <a:gd name="connsiteY1229" fmla="*/ 2001123 h 2004835"/>
              <a:gd name="connsiteX1230" fmla="*/ 1251582 w 2314967"/>
              <a:gd name="connsiteY1230" fmla="*/ 1997410 h 2004835"/>
              <a:gd name="connsiteX1231" fmla="*/ 1203568 w 2314967"/>
              <a:gd name="connsiteY1231" fmla="*/ 1986365 h 2004835"/>
              <a:gd name="connsiteX1232" fmla="*/ 1137120 w 2314967"/>
              <a:gd name="connsiteY1232" fmla="*/ 1967894 h 2004835"/>
              <a:gd name="connsiteX1233" fmla="*/ 1063277 w 2314967"/>
              <a:gd name="connsiteY1233" fmla="*/ 1945804 h 2004835"/>
              <a:gd name="connsiteX1234" fmla="*/ 1004224 w 2314967"/>
              <a:gd name="connsiteY1234" fmla="*/ 1923621 h 2004835"/>
              <a:gd name="connsiteX1235" fmla="*/ 989434 w 2314967"/>
              <a:gd name="connsiteY1235" fmla="*/ 1916195 h 2004835"/>
              <a:gd name="connsiteX1236" fmla="*/ 963605 w 2314967"/>
              <a:gd name="connsiteY1236" fmla="*/ 1905150 h 2004835"/>
              <a:gd name="connsiteX1237" fmla="*/ 959961 w 2314967"/>
              <a:gd name="connsiteY1237" fmla="*/ 1905150 h 2004835"/>
              <a:gd name="connsiteX1238" fmla="*/ 926737 w 2314967"/>
              <a:gd name="connsiteY1238" fmla="*/ 1894105 h 2004835"/>
              <a:gd name="connsiteX1239" fmla="*/ 904552 w 2314967"/>
              <a:gd name="connsiteY1239" fmla="*/ 1886680 h 2004835"/>
              <a:gd name="connsiteX1240" fmla="*/ 893513 w 2314967"/>
              <a:gd name="connsiteY1240" fmla="*/ 1882967 h 2004835"/>
              <a:gd name="connsiteX1241" fmla="*/ 860289 w 2314967"/>
              <a:gd name="connsiteY1241" fmla="*/ 1868209 h 2004835"/>
              <a:gd name="connsiteX1242" fmla="*/ 838104 w 2314967"/>
              <a:gd name="connsiteY1242" fmla="*/ 1857164 h 2004835"/>
              <a:gd name="connsiteX1243" fmla="*/ 827065 w 2314967"/>
              <a:gd name="connsiteY1243" fmla="*/ 1853452 h 2004835"/>
              <a:gd name="connsiteX1244" fmla="*/ 823314 w 2314967"/>
              <a:gd name="connsiteY1244" fmla="*/ 1853452 h 2004835"/>
              <a:gd name="connsiteX1245" fmla="*/ 819670 w 2314967"/>
              <a:gd name="connsiteY1245" fmla="*/ 1853452 h 2004835"/>
              <a:gd name="connsiteX1246" fmla="*/ 815919 w 2314967"/>
              <a:gd name="connsiteY1246" fmla="*/ 1853452 h 2004835"/>
              <a:gd name="connsiteX1247" fmla="*/ 808524 w 2314967"/>
              <a:gd name="connsiteY1247" fmla="*/ 1849739 h 2004835"/>
              <a:gd name="connsiteX1248" fmla="*/ 793841 w 2314967"/>
              <a:gd name="connsiteY1248" fmla="*/ 1842406 h 2004835"/>
              <a:gd name="connsiteX1249" fmla="*/ 782694 w 2314967"/>
              <a:gd name="connsiteY1249" fmla="*/ 1834981 h 2004835"/>
              <a:gd name="connsiteX1250" fmla="*/ 779051 w 2314967"/>
              <a:gd name="connsiteY1250" fmla="*/ 1831268 h 2004835"/>
              <a:gd name="connsiteX1251" fmla="*/ 756865 w 2314967"/>
              <a:gd name="connsiteY1251" fmla="*/ 1820223 h 2004835"/>
              <a:gd name="connsiteX1252" fmla="*/ 749470 w 2314967"/>
              <a:gd name="connsiteY1252" fmla="*/ 1812891 h 2004835"/>
              <a:gd name="connsiteX1253" fmla="*/ 679378 w 2314967"/>
              <a:gd name="connsiteY1253" fmla="*/ 1761192 h 2004835"/>
              <a:gd name="connsiteX1254" fmla="*/ 642403 w 2314967"/>
              <a:gd name="connsiteY1254" fmla="*/ 1731584 h 2004835"/>
              <a:gd name="connsiteX1255" fmla="*/ 635008 w 2314967"/>
              <a:gd name="connsiteY1255" fmla="*/ 1724251 h 2004835"/>
              <a:gd name="connsiteX1256" fmla="*/ 631364 w 2314967"/>
              <a:gd name="connsiteY1256" fmla="*/ 1720538 h 2004835"/>
              <a:gd name="connsiteX1257" fmla="*/ 616574 w 2314967"/>
              <a:gd name="connsiteY1257" fmla="*/ 1705781 h 2004835"/>
              <a:gd name="connsiteX1258" fmla="*/ 553770 w 2314967"/>
              <a:gd name="connsiteY1258" fmla="*/ 1646657 h 2004835"/>
              <a:gd name="connsiteX1259" fmla="*/ 527941 w 2314967"/>
              <a:gd name="connsiteY1259" fmla="*/ 1624566 h 2004835"/>
              <a:gd name="connsiteX1260" fmla="*/ 509507 w 2314967"/>
              <a:gd name="connsiteY1260" fmla="*/ 1602383 h 2004835"/>
              <a:gd name="connsiteX1261" fmla="*/ 472532 w 2314967"/>
              <a:gd name="connsiteY1261" fmla="*/ 1558110 h 2004835"/>
              <a:gd name="connsiteX1262" fmla="*/ 457849 w 2314967"/>
              <a:gd name="connsiteY1262" fmla="*/ 1543352 h 2004835"/>
              <a:gd name="connsiteX1263" fmla="*/ 439308 w 2314967"/>
              <a:gd name="connsiteY1263" fmla="*/ 1528594 h 2004835"/>
              <a:gd name="connsiteX1264" fmla="*/ 402440 w 2314967"/>
              <a:gd name="connsiteY1264" fmla="*/ 1491653 h 2004835"/>
              <a:gd name="connsiteX1265" fmla="*/ 372860 w 2314967"/>
              <a:gd name="connsiteY1265" fmla="*/ 1451000 h 2004835"/>
              <a:gd name="connsiteX1266" fmla="*/ 343387 w 2314967"/>
              <a:gd name="connsiteY1266" fmla="*/ 1410439 h 2004835"/>
              <a:gd name="connsiteX1267" fmla="*/ 335992 w 2314967"/>
              <a:gd name="connsiteY1267" fmla="*/ 1399301 h 2004835"/>
              <a:gd name="connsiteX1268" fmla="*/ 291621 w 2314967"/>
              <a:gd name="connsiteY1268" fmla="*/ 1321799 h 2004835"/>
              <a:gd name="connsiteX1269" fmla="*/ 287977 w 2314967"/>
              <a:gd name="connsiteY1269" fmla="*/ 1314374 h 2004835"/>
              <a:gd name="connsiteX1270" fmla="*/ 239963 w 2314967"/>
              <a:gd name="connsiteY1270" fmla="*/ 1244297 h 2004835"/>
              <a:gd name="connsiteX1271" fmla="*/ 236319 w 2314967"/>
              <a:gd name="connsiteY1271" fmla="*/ 1240585 h 2004835"/>
              <a:gd name="connsiteX1272" fmla="*/ 225173 w 2314967"/>
              <a:gd name="connsiteY1272" fmla="*/ 1225827 h 2004835"/>
              <a:gd name="connsiteX1273" fmla="*/ 206739 w 2314967"/>
              <a:gd name="connsiteY1273" fmla="*/ 1199931 h 2004835"/>
              <a:gd name="connsiteX1274" fmla="*/ 206739 w 2314967"/>
              <a:gd name="connsiteY1274" fmla="*/ 1196218 h 2004835"/>
              <a:gd name="connsiteX1275" fmla="*/ 195700 w 2314967"/>
              <a:gd name="connsiteY1275" fmla="*/ 1170415 h 2004835"/>
              <a:gd name="connsiteX1276" fmla="*/ 191949 w 2314967"/>
              <a:gd name="connsiteY1276" fmla="*/ 1162990 h 2004835"/>
              <a:gd name="connsiteX1277" fmla="*/ 173515 w 2314967"/>
              <a:gd name="connsiteY1277" fmla="*/ 1118717 h 2004835"/>
              <a:gd name="connsiteX1278" fmla="*/ 169871 w 2314967"/>
              <a:gd name="connsiteY1278" fmla="*/ 1107671 h 2004835"/>
              <a:gd name="connsiteX1279" fmla="*/ 166120 w 2314967"/>
              <a:gd name="connsiteY1279" fmla="*/ 1092914 h 2004835"/>
              <a:gd name="connsiteX1280" fmla="*/ 151330 w 2314967"/>
              <a:gd name="connsiteY1280" fmla="*/ 1052260 h 2004835"/>
              <a:gd name="connsiteX1281" fmla="*/ 147686 w 2314967"/>
              <a:gd name="connsiteY1281" fmla="*/ 1041215 h 2004835"/>
              <a:gd name="connsiteX1282" fmla="*/ 140291 w 2314967"/>
              <a:gd name="connsiteY1282" fmla="*/ 1015319 h 2004835"/>
              <a:gd name="connsiteX1283" fmla="*/ 129252 w 2314967"/>
              <a:gd name="connsiteY1283" fmla="*/ 989516 h 2004835"/>
              <a:gd name="connsiteX1284" fmla="*/ 103316 w 2314967"/>
              <a:gd name="connsiteY1284" fmla="*/ 911922 h 2004835"/>
              <a:gd name="connsiteX1285" fmla="*/ 96028 w 2314967"/>
              <a:gd name="connsiteY1285" fmla="*/ 886119 h 2004835"/>
              <a:gd name="connsiteX1286" fmla="*/ 81238 w 2314967"/>
              <a:gd name="connsiteY1286" fmla="*/ 841845 h 2004835"/>
              <a:gd name="connsiteX1287" fmla="*/ 77487 w 2314967"/>
              <a:gd name="connsiteY1287" fmla="*/ 830707 h 2004835"/>
              <a:gd name="connsiteX1288" fmla="*/ 70092 w 2314967"/>
              <a:gd name="connsiteY1288" fmla="*/ 804904 h 2004835"/>
              <a:gd name="connsiteX1289" fmla="*/ 62804 w 2314967"/>
              <a:gd name="connsiteY1289" fmla="*/ 775389 h 2004835"/>
              <a:gd name="connsiteX1290" fmla="*/ 51658 w 2314967"/>
              <a:gd name="connsiteY1290" fmla="*/ 731022 h 2004835"/>
              <a:gd name="connsiteX1291" fmla="*/ 48014 w 2314967"/>
              <a:gd name="connsiteY1291" fmla="*/ 719977 h 2004835"/>
              <a:gd name="connsiteX1292" fmla="*/ 40619 w 2314967"/>
              <a:gd name="connsiteY1292" fmla="*/ 694081 h 2004835"/>
              <a:gd name="connsiteX1293" fmla="*/ 33224 w 2314967"/>
              <a:gd name="connsiteY1293" fmla="*/ 664566 h 2004835"/>
              <a:gd name="connsiteX1294" fmla="*/ 25829 w 2314967"/>
              <a:gd name="connsiteY1294" fmla="*/ 638763 h 2004835"/>
              <a:gd name="connsiteX1295" fmla="*/ 22185 w 2314967"/>
              <a:gd name="connsiteY1295" fmla="*/ 624005 h 2004835"/>
              <a:gd name="connsiteX1296" fmla="*/ 14790 w 2314967"/>
              <a:gd name="connsiteY1296" fmla="*/ 583351 h 2004835"/>
              <a:gd name="connsiteX1297" fmla="*/ 7395 w 2314967"/>
              <a:gd name="connsiteY1297" fmla="*/ 550123 h 2004835"/>
              <a:gd name="connsiteX1298" fmla="*/ 3644 w 2314967"/>
              <a:gd name="connsiteY1298" fmla="*/ 527940 h 2004835"/>
              <a:gd name="connsiteX1299" fmla="*/ 3644 w 2314967"/>
              <a:gd name="connsiteY1299" fmla="*/ 513182 h 2004835"/>
              <a:gd name="connsiteX1300" fmla="*/ 0 w 2314967"/>
              <a:gd name="connsiteY1300" fmla="*/ 487379 h 2004835"/>
              <a:gd name="connsiteX1301" fmla="*/ 0 w 2314967"/>
              <a:gd name="connsiteY1301" fmla="*/ 435680 h 2004835"/>
              <a:gd name="connsiteX1302" fmla="*/ 3644 w 2314967"/>
              <a:gd name="connsiteY1302" fmla="*/ 383982 h 2004835"/>
              <a:gd name="connsiteX1303" fmla="*/ 7395 w 2314967"/>
              <a:gd name="connsiteY1303" fmla="*/ 343328 h 2004835"/>
              <a:gd name="connsiteX1304" fmla="*/ 7395 w 2314967"/>
              <a:gd name="connsiteY1304" fmla="*/ 339708 h 2004835"/>
              <a:gd name="connsiteX1305" fmla="*/ 7395 w 2314967"/>
              <a:gd name="connsiteY1305" fmla="*/ 288009 h 2004835"/>
              <a:gd name="connsiteX1306" fmla="*/ 11039 w 2314967"/>
              <a:gd name="connsiteY1306" fmla="*/ 273252 h 2004835"/>
              <a:gd name="connsiteX1307" fmla="*/ 14790 w 2314967"/>
              <a:gd name="connsiteY1307" fmla="*/ 265826 h 2004835"/>
              <a:gd name="connsiteX1308" fmla="*/ 22185 w 2314967"/>
              <a:gd name="connsiteY1308" fmla="*/ 243643 h 2004835"/>
              <a:gd name="connsiteX1309" fmla="*/ 25829 w 2314967"/>
              <a:gd name="connsiteY1309" fmla="*/ 232598 h 2004835"/>
              <a:gd name="connsiteX1310" fmla="*/ 25829 w 2314967"/>
              <a:gd name="connsiteY1310" fmla="*/ 228885 h 2004835"/>
              <a:gd name="connsiteX1311" fmla="*/ 33224 w 2314967"/>
              <a:gd name="connsiteY1311" fmla="*/ 203082 h 2004835"/>
              <a:gd name="connsiteX1312" fmla="*/ 36868 w 2314967"/>
              <a:gd name="connsiteY1312" fmla="*/ 195657 h 2004835"/>
              <a:gd name="connsiteX1313" fmla="*/ 36868 w 2314967"/>
              <a:gd name="connsiteY1313" fmla="*/ 191944 h 2004835"/>
              <a:gd name="connsiteX1314" fmla="*/ 44263 w 2314967"/>
              <a:gd name="connsiteY1314" fmla="*/ 177187 h 2004835"/>
              <a:gd name="connsiteX1315" fmla="*/ 48014 w 2314967"/>
              <a:gd name="connsiteY1315" fmla="*/ 169854 h 2004835"/>
              <a:gd name="connsiteX1316" fmla="*/ 51658 w 2314967"/>
              <a:gd name="connsiteY1316" fmla="*/ 166141 h 2004835"/>
              <a:gd name="connsiteX1317" fmla="*/ 55409 w 2314967"/>
              <a:gd name="connsiteY1317" fmla="*/ 166141 h 2004835"/>
              <a:gd name="connsiteX1318" fmla="*/ 62804 w 2314967"/>
              <a:gd name="connsiteY1318" fmla="*/ 155096 h 2004835"/>
              <a:gd name="connsiteX1319" fmla="*/ 84882 w 2314967"/>
              <a:gd name="connsiteY1319" fmla="*/ 118155 h 2004835"/>
              <a:gd name="connsiteX1320" fmla="*/ 96028 w 2314967"/>
              <a:gd name="connsiteY1320" fmla="*/ 95972 h 2004835"/>
              <a:gd name="connsiteX1321" fmla="*/ 107067 w 2314967"/>
              <a:gd name="connsiteY1321" fmla="*/ 70169 h 2004835"/>
              <a:gd name="connsiteX1322" fmla="*/ 125501 w 2314967"/>
              <a:gd name="connsiteY1322" fmla="*/ 29516 h 2004835"/>
              <a:gd name="connsiteX1323" fmla="*/ 132896 w 2314967"/>
              <a:gd name="connsiteY1323" fmla="*/ 11045 h 2004835"/>
              <a:gd name="connsiteX1324" fmla="*/ 136647 w 2314967"/>
              <a:gd name="connsiteY1324" fmla="*/ 3713 h 2004835"/>
              <a:gd name="connsiteX1325" fmla="*/ 143935 w 2314967"/>
              <a:gd name="connsiteY1325" fmla="*/ 0 h 2004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</a:cxnLst>
            <a:rect l="l" t="t" r="r" b="b"/>
            <a:pathLst>
              <a:path w="2314967" h="2004835">
                <a:moveTo>
                  <a:pt x="1886698" y="1868209"/>
                </a:moveTo>
                <a:cubicBezTo>
                  <a:pt x="1886698" y="1868209"/>
                  <a:pt x="1886698" y="1868209"/>
                  <a:pt x="1890342" y="1868209"/>
                </a:cubicBezTo>
                <a:cubicBezTo>
                  <a:pt x="1886698" y="1868209"/>
                  <a:pt x="1886698" y="1868209"/>
                  <a:pt x="1882947" y="1871922"/>
                </a:cubicBezTo>
                <a:cubicBezTo>
                  <a:pt x="1882947" y="1871922"/>
                  <a:pt x="1886698" y="1871922"/>
                  <a:pt x="1886698" y="1868209"/>
                </a:cubicBezTo>
                <a:close/>
                <a:moveTo>
                  <a:pt x="1894093" y="1864490"/>
                </a:moveTo>
                <a:lnTo>
                  <a:pt x="1894093" y="1864497"/>
                </a:lnTo>
                <a:cubicBezTo>
                  <a:pt x="1894093" y="1864497"/>
                  <a:pt x="1890342" y="1868209"/>
                  <a:pt x="1890342" y="1868209"/>
                </a:cubicBezTo>
                <a:close/>
                <a:moveTo>
                  <a:pt x="1857118" y="1768525"/>
                </a:moveTo>
                <a:cubicBezTo>
                  <a:pt x="1864513" y="1786995"/>
                  <a:pt x="1875552" y="1809178"/>
                  <a:pt x="1882947" y="1827649"/>
                </a:cubicBezTo>
                <a:cubicBezTo>
                  <a:pt x="1886698" y="1834981"/>
                  <a:pt x="1890342" y="1842406"/>
                  <a:pt x="1894093" y="1849739"/>
                </a:cubicBezTo>
                <a:cubicBezTo>
                  <a:pt x="1894093" y="1853452"/>
                  <a:pt x="1897737" y="1857164"/>
                  <a:pt x="1897737" y="1860877"/>
                </a:cubicBezTo>
                <a:lnTo>
                  <a:pt x="1894093" y="1864490"/>
                </a:lnTo>
                <a:lnTo>
                  <a:pt x="1894093" y="1857164"/>
                </a:lnTo>
                <a:cubicBezTo>
                  <a:pt x="1894093" y="1853452"/>
                  <a:pt x="1890342" y="1853452"/>
                  <a:pt x="1890342" y="1853452"/>
                </a:cubicBezTo>
                <a:cubicBezTo>
                  <a:pt x="1886698" y="1853452"/>
                  <a:pt x="1886698" y="1853452"/>
                  <a:pt x="1882947" y="1853452"/>
                </a:cubicBezTo>
                <a:lnTo>
                  <a:pt x="1880429" y="1854299"/>
                </a:lnTo>
                <a:lnTo>
                  <a:pt x="1879303" y="1849739"/>
                </a:lnTo>
                <a:cubicBezTo>
                  <a:pt x="1879303" y="1842406"/>
                  <a:pt x="1879303" y="1838694"/>
                  <a:pt x="1875552" y="1831268"/>
                </a:cubicBezTo>
                <a:cubicBezTo>
                  <a:pt x="1875552" y="1820223"/>
                  <a:pt x="1871908" y="1809178"/>
                  <a:pt x="1868264" y="1801753"/>
                </a:cubicBezTo>
                <a:cubicBezTo>
                  <a:pt x="1864513" y="1790708"/>
                  <a:pt x="1860869" y="1779663"/>
                  <a:pt x="1857118" y="1768525"/>
                </a:cubicBezTo>
                <a:close/>
                <a:moveTo>
                  <a:pt x="2291325" y="1348360"/>
                </a:moveTo>
                <a:lnTo>
                  <a:pt x="2289138" y="1366072"/>
                </a:lnTo>
                <a:cubicBezTo>
                  <a:pt x="2289138" y="1373498"/>
                  <a:pt x="2285387" y="1384543"/>
                  <a:pt x="2285387" y="1391968"/>
                </a:cubicBezTo>
                <a:cubicBezTo>
                  <a:pt x="2285387" y="1395681"/>
                  <a:pt x="2285387" y="1395681"/>
                  <a:pt x="2285387" y="1399301"/>
                </a:cubicBezTo>
                <a:cubicBezTo>
                  <a:pt x="2285387" y="1399301"/>
                  <a:pt x="2285387" y="1403013"/>
                  <a:pt x="2285387" y="1406726"/>
                </a:cubicBezTo>
                <a:cubicBezTo>
                  <a:pt x="2285387" y="1410439"/>
                  <a:pt x="2285387" y="1414059"/>
                  <a:pt x="2285387" y="1417771"/>
                </a:cubicBezTo>
                <a:cubicBezTo>
                  <a:pt x="2285387" y="1421484"/>
                  <a:pt x="2285387" y="1421484"/>
                  <a:pt x="2281743" y="1421484"/>
                </a:cubicBezTo>
                <a:cubicBezTo>
                  <a:pt x="2281743" y="1428909"/>
                  <a:pt x="2278099" y="1436242"/>
                  <a:pt x="2278099" y="1443667"/>
                </a:cubicBezTo>
                <a:cubicBezTo>
                  <a:pt x="2278099" y="1451000"/>
                  <a:pt x="2278099" y="1462137"/>
                  <a:pt x="2274348" y="1469470"/>
                </a:cubicBezTo>
                <a:cubicBezTo>
                  <a:pt x="2270704" y="1480515"/>
                  <a:pt x="2266953" y="1491653"/>
                  <a:pt x="2263309" y="1502698"/>
                </a:cubicBezTo>
                <a:cubicBezTo>
                  <a:pt x="2259558" y="1513743"/>
                  <a:pt x="2255914" y="1521169"/>
                  <a:pt x="2252163" y="1528594"/>
                </a:cubicBezTo>
                <a:cubicBezTo>
                  <a:pt x="2248519" y="1535927"/>
                  <a:pt x="2241124" y="1546972"/>
                  <a:pt x="2237480" y="1554397"/>
                </a:cubicBezTo>
                <a:cubicBezTo>
                  <a:pt x="2230085" y="1572867"/>
                  <a:pt x="2218939" y="1587625"/>
                  <a:pt x="2207900" y="1602383"/>
                </a:cubicBezTo>
                <a:cubicBezTo>
                  <a:pt x="2204256" y="1609808"/>
                  <a:pt x="2196861" y="1617141"/>
                  <a:pt x="2193110" y="1624566"/>
                </a:cubicBezTo>
                <a:cubicBezTo>
                  <a:pt x="2193110" y="1628279"/>
                  <a:pt x="2189466" y="1631899"/>
                  <a:pt x="2185715" y="1635611"/>
                </a:cubicBezTo>
                <a:cubicBezTo>
                  <a:pt x="2182071" y="1639324"/>
                  <a:pt x="2182071" y="1643037"/>
                  <a:pt x="2178320" y="1646657"/>
                </a:cubicBezTo>
                <a:cubicBezTo>
                  <a:pt x="2178320" y="1650369"/>
                  <a:pt x="2174676" y="1650369"/>
                  <a:pt x="2174676" y="1654082"/>
                </a:cubicBezTo>
                <a:cubicBezTo>
                  <a:pt x="2174676" y="1657795"/>
                  <a:pt x="2171032" y="1657795"/>
                  <a:pt x="2171032" y="1661507"/>
                </a:cubicBezTo>
                <a:cubicBezTo>
                  <a:pt x="2167281" y="1665127"/>
                  <a:pt x="2163637" y="1668840"/>
                  <a:pt x="2159886" y="1672552"/>
                </a:cubicBezTo>
                <a:cubicBezTo>
                  <a:pt x="2159886" y="1672552"/>
                  <a:pt x="2156242" y="1676265"/>
                  <a:pt x="2156242" y="1676265"/>
                </a:cubicBezTo>
                <a:cubicBezTo>
                  <a:pt x="2152491" y="1676265"/>
                  <a:pt x="2152491" y="1679885"/>
                  <a:pt x="2148847" y="1679885"/>
                </a:cubicBezTo>
                <a:cubicBezTo>
                  <a:pt x="2148847" y="1683598"/>
                  <a:pt x="2145096" y="1683598"/>
                  <a:pt x="2145096" y="1683598"/>
                </a:cubicBezTo>
                <a:cubicBezTo>
                  <a:pt x="2145096" y="1679978"/>
                  <a:pt x="2148847" y="1679978"/>
                  <a:pt x="2148847" y="1676265"/>
                </a:cubicBezTo>
                <a:cubicBezTo>
                  <a:pt x="2152491" y="1672552"/>
                  <a:pt x="2156242" y="1665127"/>
                  <a:pt x="2159886" y="1661507"/>
                </a:cubicBezTo>
                <a:cubicBezTo>
                  <a:pt x="2163637" y="1657795"/>
                  <a:pt x="2167281" y="1650369"/>
                  <a:pt x="2171032" y="1646749"/>
                </a:cubicBezTo>
                <a:cubicBezTo>
                  <a:pt x="2174676" y="1635611"/>
                  <a:pt x="2182071" y="1628279"/>
                  <a:pt x="2185715" y="1620854"/>
                </a:cubicBezTo>
                <a:cubicBezTo>
                  <a:pt x="2189466" y="1613521"/>
                  <a:pt x="2196861" y="1606096"/>
                  <a:pt x="2200505" y="1598670"/>
                </a:cubicBezTo>
                <a:cubicBezTo>
                  <a:pt x="2211651" y="1583913"/>
                  <a:pt x="2218939" y="1565442"/>
                  <a:pt x="2230085" y="1550684"/>
                </a:cubicBezTo>
                <a:cubicBezTo>
                  <a:pt x="2233729" y="1546972"/>
                  <a:pt x="2233729" y="1539639"/>
                  <a:pt x="2237480" y="1535927"/>
                </a:cubicBezTo>
                <a:cubicBezTo>
                  <a:pt x="2237480" y="1528594"/>
                  <a:pt x="2241124" y="1521169"/>
                  <a:pt x="2244875" y="1513743"/>
                </a:cubicBezTo>
                <a:cubicBezTo>
                  <a:pt x="2248519" y="1502698"/>
                  <a:pt x="2252163" y="1487940"/>
                  <a:pt x="2255914" y="1476895"/>
                </a:cubicBezTo>
                <a:cubicBezTo>
                  <a:pt x="2259558" y="1465757"/>
                  <a:pt x="2263309" y="1454712"/>
                  <a:pt x="2263309" y="1443667"/>
                </a:cubicBezTo>
                <a:cubicBezTo>
                  <a:pt x="2263309" y="1425197"/>
                  <a:pt x="2266953" y="1406726"/>
                  <a:pt x="2270704" y="1388256"/>
                </a:cubicBezTo>
                <a:cubicBezTo>
                  <a:pt x="2273437" y="1374403"/>
                  <a:pt x="2274120" y="1360550"/>
                  <a:pt x="2285188" y="1351396"/>
                </a:cubicBezTo>
                <a:close/>
                <a:moveTo>
                  <a:pt x="2300177" y="1319671"/>
                </a:moveTo>
                <a:lnTo>
                  <a:pt x="2300177" y="1343982"/>
                </a:lnTo>
                <a:lnTo>
                  <a:pt x="2291325" y="1348360"/>
                </a:lnTo>
                <a:lnTo>
                  <a:pt x="2292782" y="1336557"/>
                </a:lnTo>
                <a:close/>
                <a:moveTo>
                  <a:pt x="2313730" y="1251008"/>
                </a:moveTo>
                <a:lnTo>
                  <a:pt x="2314967" y="1255342"/>
                </a:lnTo>
                <a:cubicBezTo>
                  <a:pt x="2314967" y="1255342"/>
                  <a:pt x="2314967" y="1259055"/>
                  <a:pt x="2314967" y="1259055"/>
                </a:cubicBezTo>
                <a:close/>
                <a:moveTo>
                  <a:pt x="2291568" y="1219639"/>
                </a:moveTo>
                <a:lnTo>
                  <a:pt x="2292782" y="1222114"/>
                </a:lnTo>
                <a:cubicBezTo>
                  <a:pt x="2292782" y="1225827"/>
                  <a:pt x="2296533" y="1225827"/>
                  <a:pt x="2296533" y="1229447"/>
                </a:cubicBezTo>
                <a:cubicBezTo>
                  <a:pt x="2300177" y="1233159"/>
                  <a:pt x="2300177" y="1233159"/>
                  <a:pt x="2300177" y="1236872"/>
                </a:cubicBezTo>
                <a:cubicBezTo>
                  <a:pt x="2300177" y="1240585"/>
                  <a:pt x="2303928" y="1247917"/>
                  <a:pt x="2303928" y="1251630"/>
                </a:cubicBezTo>
                <a:cubicBezTo>
                  <a:pt x="2303928" y="1259055"/>
                  <a:pt x="2307572" y="1262675"/>
                  <a:pt x="2307572" y="1266388"/>
                </a:cubicBezTo>
                <a:cubicBezTo>
                  <a:pt x="2307572" y="1270100"/>
                  <a:pt x="2307572" y="1273813"/>
                  <a:pt x="2307572" y="1277526"/>
                </a:cubicBezTo>
                <a:cubicBezTo>
                  <a:pt x="2307572" y="1286714"/>
                  <a:pt x="2307572" y="1296855"/>
                  <a:pt x="2305723" y="1307006"/>
                </a:cubicBezTo>
                <a:lnTo>
                  <a:pt x="2300177" y="1319671"/>
                </a:lnTo>
                <a:lnTo>
                  <a:pt x="2300177" y="1307041"/>
                </a:lnTo>
                <a:cubicBezTo>
                  <a:pt x="2300177" y="1303329"/>
                  <a:pt x="2300177" y="1299616"/>
                  <a:pt x="2300177" y="1295903"/>
                </a:cubicBezTo>
                <a:cubicBezTo>
                  <a:pt x="2300177" y="1292283"/>
                  <a:pt x="2300177" y="1288571"/>
                  <a:pt x="2300177" y="1284858"/>
                </a:cubicBezTo>
                <a:cubicBezTo>
                  <a:pt x="2300177" y="1281145"/>
                  <a:pt x="2300177" y="1277526"/>
                  <a:pt x="2300177" y="1273813"/>
                </a:cubicBezTo>
                <a:cubicBezTo>
                  <a:pt x="2296533" y="1270100"/>
                  <a:pt x="2296533" y="1266388"/>
                  <a:pt x="2296533" y="1262675"/>
                </a:cubicBezTo>
                <a:cubicBezTo>
                  <a:pt x="2296533" y="1259055"/>
                  <a:pt x="2292782" y="1251630"/>
                  <a:pt x="2292782" y="1244297"/>
                </a:cubicBezTo>
                <a:cubicBezTo>
                  <a:pt x="2292782" y="1244297"/>
                  <a:pt x="2292782" y="1247917"/>
                  <a:pt x="2292782" y="1247917"/>
                </a:cubicBezTo>
                <a:cubicBezTo>
                  <a:pt x="2292782" y="1244297"/>
                  <a:pt x="2289138" y="1236872"/>
                  <a:pt x="2289138" y="1233159"/>
                </a:cubicBezTo>
                <a:cubicBezTo>
                  <a:pt x="2289138" y="1229447"/>
                  <a:pt x="2289138" y="1229447"/>
                  <a:pt x="2289138" y="1225827"/>
                </a:cubicBezTo>
                <a:cubicBezTo>
                  <a:pt x="2289138" y="1225827"/>
                  <a:pt x="2289138" y="1222114"/>
                  <a:pt x="2289138" y="1222114"/>
                </a:cubicBezTo>
                <a:close/>
                <a:moveTo>
                  <a:pt x="2274348" y="1162990"/>
                </a:moveTo>
                <a:cubicBezTo>
                  <a:pt x="2277992" y="1174128"/>
                  <a:pt x="2281743" y="1181461"/>
                  <a:pt x="2285387" y="1192599"/>
                </a:cubicBezTo>
                <a:cubicBezTo>
                  <a:pt x="2289138" y="1199931"/>
                  <a:pt x="2289138" y="1211069"/>
                  <a:pt x="2292782" y="1218402"/>
                </a:cubicBezTo>
                <a:lnTo>
                  <a:pt x="2291568" y="1219639"/>
                </a:lnTo>
                <a:lnTo>
                  <a:pt x="2289138" y="1214689"/>
                </a:lnTo>
                <a:cubicBezTo>
                  <a:pt x="2289138" y="1211069"/>
                  <a:pt x="2285494" y="1211069"/>
                  <a:pt x="2285494" y="1211069"/>
                </a:cubicBezTo>
                <a:cubicBezTo>
                  <a:pt x="2281743" y="1199931"/>
                  <a:pt x="2278099" y="1188886"/>
                  <a:pt x="2278099" y="1177841"/>
                </a:cubicBezTo>
                <a:cubicBezTo>
                  <a:pt x="2278099" y="1174128"/>
                  <a:pt x="2274348" y="1166703"/>
                  <a:pt x="2274348" y="1162990"/>
                </a:cubicBezTo>
                <a:close/>
                <a:moveTo>
                  <a:pt x="2263209" y="1125955"/>
                </a:moveTo>
                <a:lnTo>
                  <a:pt x="2266953" y="1137187"/>
                </a:lnTo>
                <a:cubicBezTo>
                  <a:pt x="2270704" y="1144612"/>
                  <a:pt x="2274348" y="1155657"/>
                  <a:pt x="2274348" y="1162990"/>
                </a:cubicBezTo>
                <a:cubicBezTo>
                  <a:pt x="2270704" y="1155657"/>
                  <a:pt x="2270704" y="1148232"/>
                  <a:pt x="2266953" y="1140900"/>
                </a:cubicBezTo>
                <a:close/>
                <a:moveTo>
                  <a:pt x="1089213" y="1111384"/>
                </a:moveTo>
                <a:cubicBezTo>
                  <a:pt x="1089213" y="1111384"/>
                  <a:pt x="1092857" y="1111384"/>
                  <a:pt x="1096608" y="1111384"/>
                </a:cubicBezTo>
                <a:cubicBezTo>
                  <a:pt x="1096608" y="1111384"/>
                  <a:pt x="1100252" y="1111384"/>
                  <a:pt x="1100252" y="1111384"/>
                </a:cubicBezTo>
                <a:cubicBezTo>
                  <a:pt x="1100252" y="1111384"/>
                  <a:pt x="1103896" y="1115004"/>
                  <a:pt x="1103896" y="1115004"/>
                </a:cubicBezTo>
                <a:cubicBezTo>
                  <a:pt x="1111291" y="1118717"/>
                  <a:pt x="1115042" y="1118717"/>
                  <a:pt x="1122437" y="1122429"/>
                </a:cubicBezTo>
                <a:cubicBezTo>
                  <a:pt x="1129832" y="1122429"/>
                  <a:pt x="1137120" y="1126142"/>
                  <a:pt x="1144515" y="1129762"/>
                </a:cubicBezTo>
                <a:cubicBezTo>
                  <a:pt x="1151910" y="1133474"/>
                  <a:pt x="1159305" y="1137187"/>
                  <a:pt x="1166700" y="1140900"/>
                </a:cubicBezTo>
                <a:cubicBezTo>
                  <a:pt x="1170451" y="1140900"/>
                  <a:pt x="1174095" y="1144612"/>
                  <a:pt x="1177739" y="1144612"/>
                </a:cubicBezTo>
                <a:cubicBezTo>
                  <a:pt x="1181490" y="1144612"/>
                  <a:pt x="1185134" y="1148232"/>
                  <a:pt x="1188885" y="1148232"/>
                </a:cubicBezTo>
                <a:cubicBezTo>
                  <a:pt x="1199924" y="1151945"/>
                  <a:pt x="1210963" y="1155657"/>
                  <a:pt x="1222109" y="1155657"/>
                </a:cubicBezTo>
                <a:cubicBezTo>
                  <a:pt x="1233148" y="1159370"/>
                  <a:pt x="1247939" y="1159370"/>
                  <a:pt x="1258977" y="1162990"/>
                </a:cubicBezTo>
                <a:cubicBezTo>
                  <a:pt x="1277519" y="1166703"/>
                  <a:pt x="1299597" y="1170415"/>
                  <a:pt x="1321782" y="1170415"/>
                </a:cubicBezTo>
                <a:cubicBezTo>
                  <a:pt x="1343967" y="1170415"/>
                  <a:pt x="1366045" y="1174128"/>
                  <a:pt x="1388230" y="1174128"/>
                </a:cubicBezTo>
                <a:cubicBezTo>
                  <a:pt x="1399269" y="1174128"/>
                  <a:pt x="1410415" y="1177841"/>
                  <a:pt x="1421454" y="1177841"/>
                </a:cubicBezTo>
                <a:cubicBezTo>
                  <a:pt x="1432493" y="1181461"/>
                  <a:pt x="1443639" y="1181461"/>
                  <a:pt x="1454678" y="1185173"/>
                </a:cubicBezTo>
                <a:cubicBezTo>
                  <a:pt x="1465824" y="1185173"/>
                  <a:pt x="1476863" y="1188886"/>
                  <a:pt x="1487902" y="1192599"/>
                </a:cubicBezTo>
                <a:cubicBezTo>
                  <a:pt x="1499048" y="1196218"/>
                  <a:pt x="1506336" y="1196218"/>
                  <a:pt x="1517482" y="1199931"/>
                </a:cubicBezTo>
                <a:cubicBezTo>
                  <a:pt x="1539667" y="1203644"/>
                  <a:pt x="1558101" y="1207356"/>
                  <a:pt x="1580179" y="1214689"/>
                </a:cubicBezTo>
                <a:cubicBezTo>
                  <a:pt x="1591325" y="1218402"/>
                  <a:pt x="1606115" y="1222114"/>
                  <a:pt x="1617154" y="1225827"/>
                </a:cubicBezTo>
                <a:cubicBezTo>
                  <a:pt x="1624549" y="1229540"/>
                  <a:pt x="1635588" y="1229540"/>
                  <a:pt x="1642983" y="1233159"/>
                </a:cubicBezTo>
                <a:cubicBezTo>
                  <a:pt x="1654022" y="1236872"/>
                  <a:pt x="1665168" y="1236872"/>
                  <a:pt x="1676207" y="1240585"/>
                </a:cubicBezTo>
                <a:cubicBezTo>
                  <a:pt x="1687354" y="1240585"/>
                  <a:pt x="1698392" y="1244297"/>
                  <a:pt x="1709431" y="1247917"/>
                </a:cubicBezTo>
                <a:cubicBezTo>
                  <a:pt x="1713183" y="1247917"/>
                  <a:pt x="1720578" y="1251630"/>
                  <a:pt x="1727865" y="1251630"/>
                </a:cubicBezTo>
                <a:cubicBezTo>
                  <a:pt x="1735260" y="1251630"/>
                  <a:pt x="1739012" y="1255342"/>
                  <a:pt x="1742656" y="1255342"/>
                </a:cubicBezTo>
                <a:cubicBezTo>
                  <a:pt x="1746407" y="1259055"/>
                  <a:pt x="1753802" y="1259055"/>
                  <a:pt x="1757446" y="1262675"/>
                </a:cubicBezTo>
                <a:cubicBezTo>
                  <a:pt x="1761197" y="1266388"/>
                  <a:pt x="1768485" y="1266388"/>
                  <a:pt x="1772236" y="1270100"/>
                </a:cubicBezTo>
                <a:cubicBezTo>
                  <a:pt x="1783275" y="1277526"/>
                  <a:pt x="1790670" y="1281145"/>
                  <a:pt x="1801816" y="1284858"/>
                </a:cubicBezTo>
                <a:cubicBezTo>
                  <a:pt x="1812855" y="1288571"/>
                  <a:pt x="1823894" y="1295996"/>
                  <a:pt x="1831289" y="1299616"/>
                </a:cubicBezTo>
                <a:cubicBezTo>
                  <a:pt x="1842435" y="1303329"/>
                  <a:pt x="1849723" y="1310754"/>
                  <a:pt x="1860869" y="1314374"/>
                </a:cubicBezTo>
                <a:cubicBezTo>
                  <a:pt x="1871908" y="1321799"/>
                  <a:pt x="1882947" y="1325512"/>
                  <a:pt x="1894093" y="1332844"/>
                </a:cubicBezTo>
                <a:cubicBezTo>
                  <a:pt x="1901488" y="1340270"/>
                  <a:pt x="1912527" y="1343982"/>
                  <a:pt x="1919922" y="1351315"/>
                </a:cubicBezTo>
                <a:cubicBezTo>
                  <a:pt x="1927317" y="1355027"/>
                  <a:pt x="1938356" y="1362453"/>
                  <a:pt x="1945751" y="1369785"/>
                </a:cubicBezTo>
                <a:cubicBezTo>
                  <a:pt x="1953146" y="1377210"/>
                  <a:pt x="1964185" y="1384543"/>
                  <a:pt x="1971580" y="1391968"/>
                </a:cubicBezTo>
                <a:cubicBezTo>
                  <a:pt x="1978975" y="1399301"/>
                  <a:pt x="1986370" y="1406726"/>
                  <a:pt x="1993765" y="1414059"/>
                </a:cubicBezTo>
                <a:cubicBezTo>
                  <a:pt x="2001160" y="1421484"/>
                  <a:pt x="2008555" y="1432529"/>
                  <a:pt x="2015950" y="1439954"/>
                </a:cubicBezTo>
                <a:cubicBezTo>
                  <a:pt x="2023238" y="1447287"/>
                  <a:pt x="2026989" y="1458425"/>
                  <a:pt x="2034384" y="1465757"/>
                </a:cubicBezTo>
                <a:cubicBezTo>
                  <a:pt x="2041779" y="1473183"/>
                  <a:pt x="2049174" y="1484228"/>
                  <a:pt x="2052818" y="1491653"/>
                </a:cubicBezTo>
                <a:cubicBezTo>
                  <a:pt x="2060213" y="1502698"/>
                  <a:pt x="2063857" y="1510124"/>
                  <a:pt x="2071253" y="1521169"/>
                </a:cubicBezTo>
                <a:cubicBezTo>
                  <a:pt x="2078648" y="1528594"/>
                  <a:pt x="2082399" y="1539639"/>
                  <a:pt x="2089794" y="1550684"/>
                </a:cubicBezTo>
                <a:cubicBezTo>
                  <a:pt x="2093438" y="1558110"/>
                  <a:pt x="2100833" y="1569155"/>
                  <a:pt x="2104477" y="1580293"/>
                </a:cubicBezTo>
                <a:cubicBezTo>
                  <a:pt x="2108228" y="1591338"/>
                  <a:pt x="2115623" y="1598670"/>
                  <a:pt x="2119267" y="1609808"/>
                </a:cubicBezTo>
                <a:cubicBezTo>
                  <a:pt x="2126662" y="1620854"/>
                  <a:pt x="2130413" y="1628279"/>
                  <a:pt x="2134057" y="1639324"/>
                </a:cubicBezTo>
                <a:cubicBezTo>
                  <a:pt x="2137701" y="1643037"/>
                  <a:pt x="2137701" y="1650369"/>
                  <a:pt x="2141452" y="1654082"/>
                </a:cubicBezTo>
                <a:cubicBezTo>
                  <a:pt x="2141452" y="1657795"/>
                  <a:pt x="2145096" y="1657795"/>
                  <a:pt x="2145096" y="1661507"/>
                </a:cubicBezTo>
                <a:cubicBezTo>
                  <a:pt x="2145096" y="1661507"/>
                  <a:pt x="2145096" y="1665127"/>
                  <a:pt x="2145096" y="1665127"/>
                </a:cubicBezTo>
                <a:cubicBezTo>
                  <a:pt x="2145096" y="1668840"/>
                  <a:pt x="2145096" y="1668840"/>
                  <a:pt x="2145096" y="1672552"/>
                </a:cubicBezTo>
                <a:cubicBezTo>
                  <a:pt x="2145096" y="1672552"/>
                  <a:pt x="2145096" y="1676265"/>
                  <a:pt x="2145096" y="1676265"/>
                </a:cubicBezTo>
                <a:cubicBezTo>
                  <a:pt x="2145096" y="1679978"/>
                  <a:pt x="2145096" y="1683598"/>
                  <a:pt x="2145096" y="1683598"/>
                </a:cubicBezTo>
                <a:cubicBezTo>
                  <a:pt x="2145096" y="1683598"/>
                  <a:pt x="2141452" y="1683598"/>
                  <a:pt x="2141452" y="1683598"/>
                </a:cubicBezTo>
                <a:cubicBezTo>
                  <a:pt x="2141452" y="1683598"/>
                  <a:pt x="2137808" y="1683598"/>
                  <a:pt x="2137808" y="1683598"/>
                </a:cubicBezTo>
                <a:cubicBezTo>
                  <a:pt x="2134057" y="1687310"/>
                  <a:pt x="2134057" y="1687310"/>
                  <a:pt x="2130413" y="1687310"/>
                </a:cubicBezTo>
                <a:cubicBezTo>
                  <a:pt x="2126662" y="1691023"/>
                  <a:pt x="2126662" y="1691023"/>
                  <a:pt x="2123018" y="1691023"/>
                </a:cubicBezTo>
                <a:cubicBezTo>
                  <a:pt x="2123018" y="1691023"/>
                  <a:pt x="2119267" y="1691023"/>
                  <a:pt x="2119267" y="1691023"/>
                </a:cubicBezTo>
                <a:cubicBezTo>
                  <a:pt x="2119267" y="1691023"/>
                  <a:pt x="2119267" y="1687310"/>
                  <a:pt x="2119267" y="1687310"/>
                </a:cubicBezTo>
                <a:cubicBezTo>
                  <a:pt x="2119267" y="1687310"/>
                  <a:pt x="2115623" y="1687310"/>
                  <a:pt x="2111872" y="1687310"/>
                </a:cubicBezTo>
                <a:cubicBezTo>
                  <a:pt x="2108228" y="1687310"/>
                  <a:pt x="2104584" y="1687310"/>
                  <a:pt x="2104584" y="1683598"/>
                </a:cubicBezTo>
                <a:cubicBezTo>
                  <a:pt x="2104584" y="1683598"/>
                  <a:pt x="2100833" y="1679885"/>
                  <a:pt x="2100833" y="1679885"/>
                </a:cubicBezTo>
                <a:cubicBezTo>
                  <a:pt x="2100833" y="1676265"/>
                  <a:pt x="2097189" y="1676265"/>
                  <a:pt x="2097189" y="1672552"/>
                </a:cubicBezTo>
                <a:cubicBezTo>
                  <a:pt x="2097189" y="1672552"/>
                  <a:pt x="2097189" y="1668840"/>
                  <a:pt x="2097189" y="1668840"/>
                </a:cubicBezTo>
                <a:cubicBezTo>
                  <a:pt x="2097189" y="1665127"/>
                  <a:pt x="2093438" y="1665127"/>
                  <a:pt x="2093438" y="1661507"/>
                </a:cubicBezTo>
                <a:cubicBezTo>
                  <a:pt x="2089794" y="1657795"/>
                  <a:pt x="2089794" y="1650369"/>
                  <a:pt x="2086043" y="1646657"/>
                </a:cubicBezTo>
                <a:cubicBezTo>
                  <a:pt x="2078648" y="1635611"/>
                  <a:pt x="2075004" y="1628279"/>
                  <a:pt x="2071360" y="1617141"/>
                </a:cubicBezTo>
                <a:cubicBezTo>
                  <a:pt x="2067609" y="1606096"/>
                  <a:pt x="2060213" y="1598670"/>
                  <a:pt x="2056569" y="1587625"/>
                </a:cubicBezTo>
                <a:cubicBezTo>
                  <a:pt x="2052818" y="1576580"/>
                  <a:pt x="2045423" y="1569155"/>
                  <a:pt x="2041779" y="1558110"/>
                </a:cubicBezTo>
                <a:cubicBezTo>
                  <a:pt x="2034384" y="1539639"/>
                  <a:pt x="2023345" y="1524881"/>
                  <a:pt x="2012199" y="1506411"/>
                </a:cubicBezTo>
                <a:cubicBezTo>
                  <a:pt x="2004804" y="1498986"/>
                  <a:pt x="2001160" y="1487940"/>
                  <a:pt x="1993765" y="1480515"/>
                </a:cubicBezTo>
                <a:cubicBezTo>
                  <a:pt x="1986370" y="1473183"/>
                  <a:pt x="1982726" y="1462137"/>
                  <a:pt x="1975331" y="1454712"/>
                </a:cubicBezTo>
                <a:cubicBezTo>
                  <a:pt x="1967936" y="1447287"/>
                  <a:pt x="1960541" y="1436242"/>
                  <a:pt x="1953146" y="1428816"/>
                </a:cubicBezTo>
                <a:cubicBezTo>
                  <a:pt x="1945751" y="1421484"/>
                  <a:pt x="1938356" y="1414059"/>
                  <a:pt x="1930961" y="1406726"/>
                </a:cubicBezTo>
                <a:cubicBezTo>
                  <a:pt x="1923673" y="1399301"/>
                  <a:pt x="1916278" y="1395588"/>
                  <a:pt x="1908883" y="1388256"/>
                </a:cubicBezTo>
                <a:cubicBezTo>
                  <a:pt x="1897737" y="1380830"/>
                  <a:pt x="1890342" y="1377210"/>
                  <a:pt x="1883054" y="1369785"/>
                </a:cubicBezTo>
                <a:cubicBezTo>
                  <a:pt x="1875659" y="1362360"/>
                  <a:pt x="1864513" y="1358740"/>
                  <a:pt x="1857118" y="1351315"/>
                </a:cubicBezTo>
                <a:cubicBezTo>
                  <a:pt x="1849830" y="1347602"/>
                  <a:pt x="1842435" y="1340270"/>
                  <a:pt x="1835040" y="1336557"/>
                </a:cubicBezTo>
                <a:cubicBezTo>
                  <a:pt x="1827645" y="1332844"/>
                  <a:pt x="1816606" y="1325512"/>
                  <a:pt x="1809211" y="1321799"/>
                </a:cubicBezTo>
                <a:cubicBezTo>
                  <a:pt x="1798065" y="1318086"/>
                  <a:pt x="1790670" y="1310754"/>
                  <a:pt x="1779631" y="1307041"/>
                </a:cubicBezTo>
                <a:cubicBezTo>
                  <a:pt x="1768592" y="1299616"/>
                  <a:pt x="1761197" y="1295903"/>
                  <a:pt x="1750051" y="1292283"/>
                </a:cubicBezTo>
                <a:cubicBezTo>
                  <a:pt x="1739012" y="1288571"/>
                  <a:pt x="1731617" y="1284858"/>
                  <a:pt x="1720578" y="1281145"/>
                </a:cubicBezTo>
                <a:cubicBezTo>
                  <a:pt x="1709431" y="1281145"/>
                  <a:pt x="1702144" y="1277526"/>
                  <a:pt x="1690997" y="1273813"/>
                </a:cubicBezTo>
                <a:cubicBezTo>
                  <a:pt x="1679959" y="1270100"/>
                  <a:pt x="1672563" y="1270100"/>
                  <a:pt x="1661525" y="1266388"/>
                </a:cubicBezTo>
                <a:cubicBezTo>
                  <a:pt x="1650378" y="1262675"/>
                  <a:pt x="1639339" y="1262675"/>
                  <a:pt x="1628193" y="1259055"/>
                </a:cubicBezTo>
                <a:cubicBezTo>
                  <a:pt x="1613510" y="1255342"/>
                  <a:pt x="1602364" y="1251630"/>
                  <a:pt x="1591325" y="1247917"/>
                </a:cubicBezTo>
                <a:cubicBezTo>
                  <a:pt x="1580286" y="1244205"/>
                  <a:pt x="1572891" y="1244205"/>
                  <a:pt x="1561745" y="1240585"/>
                </a:cubicBezTo>
                <a:cubicBezTo>
                  <a:pt x="1543311" y="1233159"/>
                  <a:pt x="1524877" y="1229447"/>
                  <a:pt x="1506443" y="1225827"/>
                </a:cubicBezTo>
                <a:cubicBezTo>
                  <a:pt x="1495297" y="1222114"/>
                  <a:pt x="1487902" y="1222114"/>
                  <a:pt x="1476863" y="1218402"/>
                </a:cubicBezTo>
                <a:cubicBezTo>
                  <a:pt x="1465824" y="1214689"/>
                  <a:pt x="1454678" y="1214689"/>
                  <a:pt x="1443639" y="1210976"/>
                </a:cubicBezTo>
                <a:cubicBezTo>
                  <a:pt x="1432600" y="1207356"/>
                  <a:pt x="1421454" y="1207356"/>
                  <a:pt x="1410415" y="1203644"/>
                </a:cubicBezTo>
                <a:cubicBezTo>
                  <a:pt x="1399376" y="1203644"/>
                  <a:pt x="1388230" y="1199931"/>
                  <a:pt x="1377191" y="1199931"/>
                </a:cubicBezTo>
                <a:cubicBezTo>
                  <a:pt x="1366045" y="1196218"/>
                  <a:pt x="1355006" y="1196218"/>
                  <a:pt x="1343967" y="1196218"/>
                </a:cubicBezTo>
                <a:cubicBezTo>
                  <a:pt x="1332821" y="1192599"/>
                  <a:pt x="1321782" y="1192599"/>
                  <a:pt x="1310743" y="1192599"/>
                </a:cubicBezTo>
                <a:cubicBezTo>
                  <a:pt x="1288558" y="1188886"/>
                  <a:pt x="1270124" y="1188886"/>
                  <a:pt x="1247939" y="1185173"/>
                </a:cubicBezTo>
                <a:cubicBezTo>
                  <a:pt x="1225753" y="1181461"/>
                  <a:pt x="1203675" y="1177748"/>
                  <a:pt x="1181490" y="1174128"/>
                </a:cubicBezTo>
                <a:cubicBezTo>
                  <a:pt x="1177846" y="1174128"/>
                  <a:pt x="1170451" y="1170415"/>
                  <a:pt x="1166700" y="1170415"/>
                </a:cubicBezTo>
                <a:cubicBezTo>
                  <a:pt x="1159305" y="1170415"/>
                  <a:pt x="1155661" y="1166703"/>
                  <a:pt x="1148266" y="1166703"/>
                </a:cubicBezTo>
                <a:lnTo>
                  <a:pt x="1143834" y="1165212"/>
                </a:lnTo>
                <a:lnTo>
                  <a:pt x="1140871" y="1162990"/>
                </a:lnTo>
                <a:cubicBezTo>
                  <a:pt x="1140871" y="1162990"/>
                  <a:pt x="1140871" y="1162990"/>
                  <a:pt x="1137227" y="1162990"/>
                </a:cubicBezTo>
                <a:lnTo>
                  <a:pt x="1143834" y="1165212"/>
                </a:lnTo>
                <a:lnTo>
                  <a:pt x="1170451" y="1185173"/>
                </a:lnTo>
                <a:cubicBezTo>
                  <a:pt x="1185134" y="1199931"/>
                  <a:pt x="1199924" y="1210976"/>
                  <a:pt x="1218358" y="1225827"/>
                </a:cubicBezTo>
                <a:cubicBezTo>
                  <a:pt x="1225753" y="1229447"/>
                  <a:pt x="1233148" y="1236872"/>
                  <a:pt x="1244295" y="1244297"/>
                </a:cubicBezTo>
                <a:cubicBezTo>
                  <a:pt x="1251582" y="1251630"/>
                  <a:pt x="1258977" y="1255342"/>
                  <a:pt x="1266373" y="1259055"/>
                </a:cubicBezTo>
                <a:cubicBezTo>
                  <a:pt x="1273768" y="1262675"/>
                  <a:pt x="1281163" y="1266388"/>
                  <a:pt x="1288558" y="1270100"/>
                </a:cubicBezTo>
                <a:cubicBezTo>
                  <a:pt x="1295953" y="1273813"/>
                  <a:pt x="1303348" y="1277526"/>
                  <a:pt x="1310743" y="1281145"/>
                </a:cubicBezTo>
                <a:cubicBezTo>
                  <a:pt x="1325426" y="1288571"/>
                  <a:pt x="1340216" y="1295903"/>
                  <a:pt x="1355006" y="1303329"/>
                </a:cubicBezTo>
                <a:cubicBezTo>
                  <a:pt x="1373440" y="1310754"/>
                  <a:pt x="1391981" y="1321799"/>
                  <a:pt x="1410415" y="1332844"/>
                </a:cubicBezTo>
                <a:cubicBezTo>
                  <a:pt x="1432493" y="1343982"/>
                  <a:pt x="1451034" y="1355027"/>
                  <a:pt x="1469468" y="1366072"/>
                </a:cubicBezTo>
                <a:cubicBezTo>
                  <a:pt x="1480507" y="1369785"/>
                  <a:pt x="1487902" y="1377210"/>
                  <a:pt x="1499048" y="1380830"/>
                </a:cubicBezTo>
                <a:cubicBezTo>
                  <a:pt x="1506443" y="1384543"/>
                  <a:pt x="1510087" y="1384543"/>
                  <a:pt x="1513731" y="1388256"/>
                </a:cubicBezTo>
                <a:cubicBezTo>
                  <a:pt x="1517482" y="1391968"/>
                  <a:pt x="1521126" y="1391968"/>
                  <a:pt x="1524877" y="1395588"/>
                </a:cubicBezTo>
                <a:cubicBezTo>
                  <a:pt x="1528521" y="1395588"/>
                  <a:pt x="1528521" y="1399301"/>
                  <a:pt x="1532272" y="1399301"/>
                </a:cubicBezTo>
                <a:cubicBezTo>
                  <a:pt x="1539667" y="1406726"/>
                  <a:pt x="1550706" y="1410439"/>
                  <a:pt x="1558101" y="1417771"/>
                </a:cubicBezTo>
                <a:cubicBezTo>
                  <a:pt x="1565496" y="1425197"/>
                  <a:pt x="1576535" y="1432529"/>
                  <a:pt x="1583930" y="1439954"/>
                </a:cubicBezTo>
                <a:cubicBezTo>
                  <a:pt x="1591325" y="1447287"/>
                  <a:pt x="1602364" y="1454712"/>
                  <a:pt x="1609759" y="1462045"/>
                </a:cubicBezTo>
                <a:cubicBezTo>
                  <a:pt x="1620798" y="1469470"/>
                  <a:pt x="1628193" y="1476895"/>
                  <a:pt x="1635588" y="1484228"/>
                </a:cubicBezTo>
                <a:cubicBezTo>
                  <a:pt x="1654022" y="1498986"/>
                  <a:pt x="1672563" y="1517456"/>
                  <a:pt x="1687354" y="1532214"/>
                </a:cubicBezTo>
                <a:cubicBezTo>
                  <a:pt x="1705788" y="1546972"/>
                  <a:pt x="1720578" y="1565442"/>
                  <a:pt x="1735260" y="1580200"/>
                </a:cubicBezTo>
                <a:cubicBezTo>
                  <a:pt x="1750051" y="1594958"/>
                  <a:pt x="1761197" y="1609808"/>
                  <a:pt x="1775880" y="1628186"/>
                </a:cubicBezTo>
                <a:cubicBezTo>
                  <a:pt x="1779631" y="1631899"/>
                  <a:pt x="1783275" y="1635611"/>
                  <a:pt x="1787026" y="1639324"/>
                </a:cubicBezTo>
                <a:cubicBezTo>
                  <a:pt x="1787026" y="1643037"/>
                  <a:pt x="1790670" y="1646657"/>
                  <a:pt x="1794421" y="1650369"/>
                </a:cubicBezTo>
                <a:cubicBezTo>
                  <a:pt x="1801709" y="1657795"/>
                  <a:pt x="1805460" y="1668840"/>
                  <a:pt x="1812855" y="1676265"/>
                </a:cubicBezTo>
                <a:cubicBezTo>
                  <a:pt x="1820250" y="1687310"/>
                  <a:pt x="1823894" y="1698355"/>
                  <a:pt x="1831289" y="1709493"/>
                </a:cubicBezTo>
                <a:cubicBezTo>
                  <a:pt x="1835040" y="1713113"/>
                  <a:pt x="1835040" y="1720538"/>
                  <a:pt x="1838684" y="1724251"/>
                </a:cubicBezTo>
                <a:cubicBezTo>
                  <a:pt x="1842328" y="1727964"/>
                  <a:pt x="1842328" y="1735296"/>
                  <a:pt x="1846079" y="1739009"/>
                </a:cubicBezTo>
                <a:cubicBezTo>
                  <a:pt x="1846079" y="1746341"/>
                  <a:pt x="1849723" y="1750054"/>
                  <a:pt x="1849723" y="1753767"/>
                </a:cubicBezTo>
                <a:cubicBezTo>
                  <a:pt x="1853474" y="1757479"/>
                  <a:pt x="1853474" y="1761192"/>
                  <a:pt x="1857118" y="1768525"/>
                </a:cubicBezTo>
                <a:cubicBezTo>
                  <a:pt x="1853474" y="1757479"/>
                  <a:pt x="1846079" y="1750054"/>
                  <a:pt x="1842328" y="1739009"/>
                </a:cubicBezTo>
                <a:cubicBezTo>
                  <a:pt x="1838684" y="1727964"/>
                  <a:pt x="1831289" y="1720538"/>
                  <a:pt x="1827645" y="1713206"/>
                </a:cubicBezTo>
                <a:cubicBezTo>
                  <a:pt x="1823894" y="1709493"/>
                  <a:pt x="1820250" y="1702068"/>
                  <a:pt x="1816499" y="1698355"/>
                </a:cubicBezTo>
                <a:cubicBezTo>
                  <a:pt x="1812855" y="1691023"/>
                  <a:pt x="1809104" y="1687310"/>
                  <a:pt x="1805460" y="1679978"/>
                </a:cubicBezTo>
                <a:cubicBezTo>
                  <a:pt x="1798065" y="1668840"/>
                  <a:pt x="1787026" y="1657795"/>
                  <a:pt x="1779631" y="1646657"/>
                </a:cubicBezTo>
                <a:cubicBezTo>
                  <a:pt x="1764841" y="1628279"/>
                  <a:pt x="1750051" y="1609808"/>
                  <a:pt x="1735260" y="1595051"/>
                </a:cubicBezTo>
                <a:cubicBezTo>
                  <a:pt x="1727865" y="1587625"/>
                  <a:pt x="1720578" y="1580200"/>
                  <a:pt x="1713183" y="1572867"/>
                </a:cubicBezTo>
                <a:cubicBezTo>
                  <a:pt x="1705788" y="1565442"/>
                  <a:pt x="1698392" y="1558110"/>
                  <a:pt x="1690997" y="1550684"/>
                </a:cubicBezTo>
                <a:cubicBezTo>
                  <a:pt x="1679959" y="1539639"/>
                  <a:pt x="1672563" y="1528594"/>
                  <a:pt x="1661417" y="1521169"/>
                </a:cubicBezTo>
                <a:cubicBezTo>
                  <a:pt x="1650378" y="1510124"/>
                  <a:pt x="1639339" y="1502698"/>
                  <a:pt x="1628193" y="1491653"/>
                </a:cubicBezTo>
                <a:cubicBezTo>
                  <a:pt x="1609759" y="1476895"/>
                  <a:pt x="1594969" y="1465757"/>
                  <a:pt x="1576535" y="1451000"/>
                </a:cubicBezTo>
                <a:cubicBezTo>
                  <a:pt x="1569140" y="1443667"/>
                  <a:pt x="1558101" y="1439954"/>
                  <a:pt x="1550706" y="1432529"/>
                </a:cubicBezTo>
                <a:cubicBezTo>
                  <a:pt x="1543311" y="1428909"/>
                  <a:pt x="1532272" y="1421484"/>
                  <a:pt x="1524877" y="1417771"/>
                </a:cubicBezTo>
                <a:cubicBezTo>
                  <a:pt x="1510087" y="1410439"/>
                  <a:pt x="1499048" y="1406726"/>
                  <a:pt x="1487902" y="1399301"/>
                </a:cubicBezTo>
                <a:cubicBezTo>
                  <a:pt x="1476863" y="1395681"/>
                  <a:pt x="1462073" y="1388256"/>
                  <a:pt x="1451034" y="1380830"/>
                </a:cubicBezTo>
                <a:cubicBezTo>
                  <a:pt x="1439888" y="1377210"/>
                  <a:pt x="1432493" y="1373498"/>
                  <a:pt x="1421454" y="1366072"/>
                </a:cubicBezTo>
                <a:cubicBezTo>
                  <a:pt x="1414059" y="1362360"/>
                  <a:pt x="1403020" y="1355027"/>
                  <a:pt x="1395625" y="1351315"/>
                </a:cubicBezTo>
                <a:cubicBezTo>
                  <a:pt x="1384586" y="1347602"/>
                  <a:pt x="1377191" y="1340270"/>
                  <a:pt x="1366045" y="1336557"/>
                </a:cubicBezTo>
                <a:cubicBezTo>
                  <a:pt x="1355006" y="1332844"/>
                  <a:pt x="1343967" y="1325512"/>
                  <a:pt x="1332821" y="1321799"/>
                </a:cubicBezTo>
                <a:cubicBezTo>
                  <a:pt x="1314387" y="1314374"/>
                  <a:pt x="1292202" y="1303329"/>
                  <a:pt x="1273768" y="1292283"/>
                </a:cubicBezTo>
                <a:cubicBezTo>
                  <a:pt x="1270124" y="1292283"/>
                  <a:pt x="1262729" y="1288571"/>
                  <a:pt x="1258977" y="1284858"/>
                </a:cubicBezTo>
                <a:cubicBezTo>
                  <a:pt x="1255334" y="1281145"/>
                  <a:pt x="1247939" y="1277526"/>
                  <a:pt x="1244187" y="1273813"/>
                </a:cubicBezTo>
                <a:cubicBezTo>
                  <a:pt x="1236900" y="1270100"/>
                  <a:pt x="1225753" y="1262675"/>
                  <a:pt x="1218358" y="1255342"/>
                </a:cubicBezTo>
                <a:cubicBezTo>
                  <a:pt x="1210963" y="1251630"/>
                  <a:pt x="1203675" y="1244297"/>
                  <a:pt x="1196280" y="1236872"/>
                </a:cubicBezTo>
                <a:cubicBezTo>
                  <a:pt x="1188885" y="1229447"/>
                  <a:pt x="1177739" y="1222114"/>
                  <a:pt x="1170451" y="1214689"/>
                </a:cubicBezTo>
                <a:cubicBezTo>
                  <a:pt x="1163056" y="1211069"/>
                  <a:pt x="1155661" y="1203644"/>
                  <a:pt x="1148266" y="1196218"/>
                </a:cubicBezTo>
                <a:cubicBezTo>
                  <a:pt x="1137120" y="1188886"/>
                  <a:pt x="1129832" y="1181461"/>
                  <a:pt x="1122437" y="1174128"/>
                </a:cubicBezTo>
                <a:cubicBezTo>
                  <a:pt x="1115042" y="1166703"/>
                  <a:pt x="1107647" y="1159370"/>
                  <a:pt x="1100252" y="1151945"/>
                </a:cubicBezTo>
                <a:cubicBezTo>
                  <a:pt x="1096608" y="1148232"/>
                  <a:pt x="1092857" y="1144612"/>
                  <a:pt x="1089213" y="1140900"/>
                </a:cubicBezTo>
                <a:cubicBezTo>
                  <a:pt x="1089213" y="1140900"/>
                  <a:pt x="1085462" y="1137187"/>
                  <a:pt x="1085462" y="1137187"/>
                </a:cubicBezTo>
                <a:cubicBezTo>
                  <a:pt x="1081818" y="1133474"/>
                  <a:pt x="1081818" y="1133474"/>
                  <a:pt x="1081818" y="1133474"/>
                </a:cubicBezTo>
                <a:cubicBezTo>
                  <a:pt x="1078067" y="1129762"/>
                  <a:pt x="1078067" y="1126142"/>
                  <a:pt x="1078067" y="1122429"/>
                </a:cubicBezTo>
                <a:cubicBezTo>
                  <a:pt x="1078067" y="1118717"/>
                  <a:pt x="1081818" y="1118717"/>
                  <a:pt x="1081818" y="1115004"/>
                </a:cubicBezTo>
                <a:cubicBezTo>
                  <a:pt x="1085462" y="1115004"/>
                  <a:pt x="1085462" y="1111384"/>
                  <a:pt x="1089213" y="1111384"/>
                </a:cubicBezTo>
                <a:close/>
                <a:moveTo>
                  <a:pt x="1978975" y="553836"/>
                </a:moveTo>
                <a:cubicBezTo>
                  <a:pt x="1978975" y="557548"/>
                  <a:pt x="1975331" y="561168"/>
                  <a:pt x="1990014" y="576019"/>
                </a:cubicBezTo>
                <a:cubicBezTo>
                  <a:pt x="1990014" y="579639"/>
                  <a:pt x="1990014" y="579639"/>
                  <a:pt x="1990014" y="583351"/>
                </a:cubicBezTo>
                <a:cubicBezTo>
                  <a:pt x="1990014" y="583351"/>
                  <a:pt x="1990014" y="587064"/>
                  <a:pt x="1990014" y="587064"/>
                </a:cubicBezTo>
                <a:cubicBezTo>
                  <a:pt x="1990014" y="598109"/>
                  <a:pt x="1986370" y="605534"/>
                  <a:pt x="1986370" y="612867"/>
                </a:cubicBezTo>
                <a:cubicBezTo>
                  <a:pt x="1986370" y="620292"/>
                  <a:pt x="1986370" y="631337"/>
                  <a:pt x="1982726" y="638763"/>
                </a:cubicBezTo>
                <a:cubicBezTo>
                  <a:pt x="1982726" y="642475"/>
                  <a:pt x="1978975" y="649808"/>
                  <a:pt x="1978975" y="653520"/>
                </a:cubicBezTo>
                <a:cubicBezTo>
                  <a:pt x="1978975" y="657233"/>
                  <a:pt x="1978975" y="657233"/>
                  <a:pt x="1978975" y="660946"/>
                </a:cubicBezTo>
                <a:cubicBezTo>
                  <a:pt x="1978975" y="660946"/>
                  <a:pt x="1975331" y="664566"/>
                  <a:pt x="1975331" y="668278"/>
                </a:cubicBezTo>
                <a:cubicBezTo>
                  <a:pt x="1973456" y="671991"/>
                  <a:pt x="1970669" y="674752"/>
                  <a:pt x="1967427" y="676133"/>
                </a:cubicBezTo>
                <a:lnTo>
                  <a:pt x="1960755" y="675864"/>
                </a:lnTo>
                <a:lnTo>
                  <a:pt x="1960541" y="675704"/>
                </a:lnTo>
                <a:cubicBezTo>
                  <a:pt x="1960541" y="675704"/>
                  <a:pt x="1960541" y="675704"/>
                  <a:pt x="1956790" y="675704"/>
                </a:cubicBezTo>
                <a:lnTo>
                  <a:pt x="1960755" y="675864"/>
                </a:lnTo>
                <a:lnTo>
                  <a:pt x="1975331" y="686749"/>
                </a:lnTo>
                <a:cubicBezTo>
                  <a:pt x="1978975" y="690461"/>
                  <a:pt x="1986370" y="694174"/>
                  <a:pt x="1990121" y="697794"/>
                </a:cubicBezTo>
                <a:cubicBezTo>
                  <a:pt x="1990121" y="701507"/>
                  <a:pt x="1993765" y="701507"/>
                  <a:pt x="1997409" y="705219"/>
                </a:cubicBezTo>
                <a:cubicBezTo>
                  <a:pt x="2008555" y="712552"/>
                  <a:pt x="2015950" y="719977"/>
                  <a:pt x="2023345" y="727402"/>
                </a:cubicBezTo>
                <a:cubicBezTo>
                  <a:pt x="2030633" y="738448"/>
                  <a:pt x="2041779" y="745780"/>
                  <a:pt x="2049174" y="753205"/>
                </a:cubicBezTo>
                <a:cubicBezTo>
                  <a:pt x="2052818" y="756918"/>
                  <a:pt x="2056569" y="760631"/>
                  <a:pt x="2060213" y="764251"/>
                </a:cubicBezTo>
                <a:cubicBezTo>
                  <a:pt x="2063857" y="767963"/>
                  <a:pt x="2063857" y="767963"/>
                  <a:pt x="2063857" y="767963"/>
                </a:cubicBezTo>
                <a:cubicBezTo>
                  <a:pt x="2063857" y="767963"/>
                  <a:pt x="2067609" y="771676"/>
                  <a:pt x="2067609" y="771676"/>
                </a:cubicBezTo>
                <a:cubicBezTo>
                  <a:pt x="2067609" y="771676"/>
                  <a:pt x="2071253" y="775389"/>
                  <a:pt x="2071253" y="775389"/>
                </a:cubicBezTo>
                <a:cubicBezTo>
                  <a:pt x="2075004" y="782721"/>
                  <a:pt x="2082399" y="786434"/>
                  <a:pt x="2086043" y="793859"/>
                </a:cubicBezTo>
                <a:cubicBezTo>
                  <a:pt x="2086043" y="793859"/>
                  <a:pt x="2086043" y="790146"/>
                  <a:pt x="2086043" y="790146"/>
                </a:cubicBezTo>
                <a:cubicBezTo>
                  <a:pt x="2086043" y="782721"/>
                  <a:pt x="2089794" y="779008"/>
                  <a:pt x="2089794" y="775389"/>
                </a:cubicBezTo>
                <a:cubicBezTo>
                  <a:pt x="2093438" y="767963"/>
                  <a:pt x="2093438" y="760631"/>
                  <a:pt x="2097082" y="753205"/>
                </a:cubicBezTo>
                <a:cubicBezTo>
                  <a:pt x="2100833" y="742160"/>
                  <a:pt x="2104477" y="734735"/>
                  <a:pt x="2108228" y="727402"/>
                </a:cubicBezTo>
                <a:cubicBezTo>
                  <a:pt x="2108228" y="723690"/>
                  <a:pt x="2111872" y="719977"/>
                  <a:pt x="2111872" y="716264"/>
                </a:cubicBezTo>
                <a:cubicBezTo>
                  <a:pt x="2111872" y="716264"/>
                  <a:pt x="2115623" y="712552"/>
                  <a:pt x="2115623" y="708932"/>
                </a:cubicBezTo>
                <a:cubicBezTo>
                  <a:pt x="2111872" y="708932"/>
                  <a:pt x="2111872" y="705219"/>
                  <a:pt x="2111872" y="705219"/>
                </a:cubicBezTo>
                <a:cubicBezTo>
                  <a:pt x="2104477" y="694174"/>
                  <a:pt x="2100833" y="686749"/>
                  <a:pt x="2093438" y="679323"/>
                </a:cubicBezTo>
                <a:cubicBezTo>
                  <a:pt x="2089794" y="675704"/>
                  <a:pt x="2082399" y="668278"/>
                  <a:pt x="2078648" y="660946"/>
                </a:cubicBezTo>
                <a:cubicBezTo>
                  <a:pt x="2075004" y="653520"/>
                  <a:pt x="2071253" y="649808"/>
                  <a:pt x="2067609" y="646095"/>
                </a:cubicBezTo>
                <a:cubicBezTo>
                  <a:pt x="2063857" y="649808"/>
                  <a:pt x="2063857" y="649808"/>
                  <a:pt x="2063857" y="653520"/>
                </a:cubicBezTo>
                <a:cubicBezTo>
                  <a:pt x="2063857" y="657233"/>
                  <a:pt x="2063857" y="657233"/>
                  <a:pt x="2063857" y="660946"/>
                </a:cubicBezTo>
                <a:cubicBezTo>
                  <a:pt x="2060213" y="660946"/>
                  <a:pt x="2060213" y="664566"/>
                  <a:pt x="2060213" y="668278"/>
                </a:cubicBezTo>
                <a:cubicBezTo>
                  <a:pt x="2056569" y="675704"/>
                  <a:pt x="2056569" y="683036"/>
                  <a:pt x="2052818" y="690461"/>
                </a:cubicBezTo>
                <a:cubicBezTo>
                  <a:pt x="2052818" y="694081"/>
                  <a:pt x="2049174" y="697794"/>
                  <a:pt x="2049174" y="701507"/>
                </a:cubicBezTo>
                <a:cubicBezTo>
                  <a:pt x="2045423" y="705219"/>
                  <a:pt x="2045423" y="712552"/>
                  <a:pt x="2041779" y="716264"/>
                </a:cubicBezTo>
                <a:cubicBezTo>
                  <a:pt x="2041779" y="716264"/>
                  <a:pt x="2038028" y="719977"/>
                  <a:pt x="2038028" y="719977"/>
                </a:cubicBezTo>
                <a:cubicBezTo>
                  <a:pt x="2038028" y="719977"/>
                  <a:pt x="2034384" y="719977"/>
                  <a:pt x="2034384" y="719977"/>
                </a:cubicBezTo>
                <a:cubicBezTo>
                  <a:pt x="2030633" y="719977"/>
                  <a:pt x="2026989" y="719977"/>
                  <a:pt x="2023345" y="719977"/>
                </a:cubicBezTo>
                <a:cubicBezTo>
                  <a:pt x="2019594" y="719977"/>
                  <a:pt x="2015950" y="716264"/>
                  <a:pt x="2015950" y="712552"/>
                </a:cubicBezTo>
                <a:cubicBezTo>
                  <a:pt x="2015950" y="708932"/>
                  <a:pt x="2015950" y="705219"/>
                  <a:pt x="2015950" y="701507"/>
                </a:cubicBezTo>
                <a:cubicBezTo>
                  <a:pt x="2015950" y="701507"/>
                  <a:pt x="2015950" y="697794"/>
                  <a:pt x="2015950" y="697794"/>
                </a:cubicBezTo>
                <a:cubicBezTo>
                  <a:pt x="2015950" y="697794"/>
                  <a:pt x="2015950" y="694174"/>
                  <a:pt x="2015950" y="694174"/>
                </a:cubicBezTo>
                <a:cubicBezTo>
                  <a:pt x="2015950" y="690461"/>
                  <a:pt x="2015950" y="690461"/>
                  <a:pt x="2015950" y="690461"/>
                </a:cubicBezTo>
                <a:cubicBezTo>
                  <a:pt x="2015950" y="686749"/>
                  <a:pt x="2019594" y="686749"/>
                  <a:pt x="2019594" y="683036"/>
                </a:cubicBezTo>
                <a:cubicBezTo>
                  <a:pt x="2019594" y="679323"/>
                  <a:pt x="2023345" y="679323"/>
                  <a:pt x="2023345" y="675704"/>
                </a:cubicBezTo>
                <a:cubicBezTo>
                  <a:pt x="2026989" y="671991"/>
                  <a:pt x="2030633" y="664566"/>
                  <a:pt x="2034384" y="660946"/>
                </a:cubicBezTo>
                <a:cubicBezTo>
                  <a:pt x="2038028" y="653520"/>
                  <a:pt x="2045423" y="649808"/>
                  <a:pt x="2049174" y="642475"/>
                </a:cubicBezTo>
                <a:cubicBezTo>
                  <a:pt x="2052818" y="642475"/>
                  <a:pt x="2052818" y="638763"/>
                  <a:pt x="2056569" y="635050"/>
                </a:cubicBezTo>
                <a:cubicBezTo>
                  <a:pt x="2049174" y="624005"/>
                  <a:pt x="2041779" y="616579"/>
                  <a:pt x="2034384" y="609247"/>
                </a:cubicBezTo>
                <a:cubicBezTo>
                  <a:pt x="2030633" y="601822"/>
                  <a:pt x="2026989" y="598109"/>
                  <a:pt x="2023345" y="594396"/>
                </a:cubicBezTo>
                <a:cubicBezTo>
                  <a:pt x="2019594" y="590777"/>
                  <a:pt x="2015950" y="587064"/>
                  <a:pt x="2012199" y="583351"/>
                </a:cubicBezTo>
                <a:cubicBezTo>
                  <a:pt x="2008555" y="579639"/>
                  <a:pt x="2001160" y="572306"/>
                  <a:pt x="1997409" y="568593"/>
                </a:cubicBezTo>
                <a:cubicBezTo>
                  <a:pt x="1990014" y="564881"/>
                  <a:pt x="1986370" y="561168"/>
                  <a:pt x="1978975" y="553836"/>
                </a:cubicBezTo>
                <a:close/>
                <a:moveTo>
                  <a:pt x="1479794" y="514757"/>
                </a:moveTo>
                <a:lnTo>
                  <a:pt x="1480507" y="516895"/>
                </a:lnTo>
                <a:lnTo>
                  <a:pt x="1478723" y="516895"/>
                </a:lnTo>
                <a:close/>
                <a:moveTo>
                  <a:pt x="1908883" y="502137"/>
                </a:moveTo>
                <a:cubicBezTo>
                  <a:pt x="1908883" y="502137"/>
                  <a:pt x="1908883" y="505849"/>
                  <a:pt x="1908883" y="509562"/>
                </a:cubicBezTo>
                <a:cubicBezTo>
                  <a:pt x="1908883" y="513182"/>
                  <a:pt x="1908883" y="513182"/>
                  <a:pt x="1905132" y="513182"/>
                </a:cubicBezTo>
                <a:cubicBezTo>
                  <a:pt x="1901488" y="535365"/>
                  <a:pt x="1897737" y="553836"/>
                  <a:pt x="1894093" y="572306"/>
                </a:cubicBezTo>
                <a:cubicBezTo>
                  <a:pt x="1894093" y="583351"/>
                  <a:pt x="1890342" y="590777"/>
                  <a:pt x="1886698" y="601822"/>
                </a:cubicBezTo>
                <a:cubicBezTo>
                  <a:pt x="1886698" y="609247"/>
                  <a:pt x="1882947" y="612867"/>
                  <a:pt x="1882947" y="616579"/>
                </a:cubicBezTo>
                <a:cubicBezTo>
                  <a:pt x="1882947" y="620292"/>
                  <a:pt x="1879303" y="620292"/>
                  <a:pt x="1879303" y="624005"/>
                </a:cubicBezTo>
                <a:cubicBezTo>
                  <a:pt x="1875659" y="624005"/>
                  <a:pt x="1875659" y="627625"/>
                  <a:pt x="1875659" y="627625"/>
                </a:cubicBezTo>
                <a:cubicBezTo>
                  <a:pt x="1882947" y="631337"/>
                  <a:pt x="1890342" y="635050"/>
                  <a:pt x="1897737" y="638763"/>
                </a:cubicBezTo>
                <a:cubicBezTo>
                  <a:pt x="1901488" y="642475"/>
                  <a:pt x="1905132" y="642475"/>
                  <a:pt x="1908883" y="646095"/>
                </a:cubicBezTo>
                <a:cubicBezTo>
                  <a:pt x="1916171" y="649808"/>
                  <a:pt x="1919922" y="653520"/>
                  <a:pt x="1927317" y="657233"/>
                </a:cubicBezTo>
                <a:cubicBezTo>
                  <a:pt x="1923566" y="657233"/>
                  <a:pt x="1923566" y="653520"/>
                  <a:pt x="1923566" y="653520"/>
                </a:cubicBezTo>
                <a:cubicBezTo>
                  <a:pt x="1923566" y="649808"/>
                  <a:pt x="1923566" y="649808"/>
                  <a:pt x="1923566" y="646095"/>
                </a:cubicBezTo>
                <a:cubicBezTo>
                  <a:pt x="1923566" y="642475"/>
                  <a:pt x="1923566" y="642475"/>
                  <a:pt x="1923566" y="638763"/>
                </a:cubicBezTo>
                <a:cubicBezTo>
                  <a:pt x="1923566" y="638763"/>
                  <a:pt x="1923566" y="635050"/>
                  <a:pt x="1923566" y="635050"/>
                </a:cubicBezTo>
                <a:cubicBezTo>
                  <a:pt x="1927317" y="635050"/>
                  <a:pt x="1927317" y="631337"/>
                  <a:pt x="1927317" y="627625"/>
                </a:cubicBezTo>
                <a:cubicBezTo>
                  <a:pt x="1927317" y="624005"/>
                  <a:pt x="1930961" y="620292"/>
                  <a:pt x="1930961" y="616579"/>
                </a:cubicBezTo>
                <a:cubicBezTo>
                  <a:pt x="1934712" y="609247"/>
                  <a:pt x="1938356" y="598109"/>
                  <a:pt x="1942107" y="590777"/>
                </a:cubicBezTo>
                <a:cubicBezTo>
                  <a:pt x="1945751" y="587064"/>
                  <a:pt x="1945751" y="583351"/>
                  <a:pt x="1949502" y="579639"/>
                </a:cubicBezTo>
                <a:cubicBezTo>
                  <a:pt x="1953146" y="579639"/>
                  <a:pt x="1953146" y="576019"/>
                  <a:pt x="1956790" y="572306"/>
                </a:cubicBezTo>
                <a:cubicBezTo>
                  <a:pt x="1960541" y="568593"/>
                  <a:pt x="1960541" y="564881"/>
                  <a:pt x="1964185" y="561168"/>
                </a:cubicBezTo>
                <a:cubicBezTo>
                  <a:pt x="1967936" y="557548"/>
                  <a:pt x="1967936" y="553836"/>
                  <a:pt x="1971580" y="550123"/>
                </a:cubicBezTo>
                <a:cubicBezTo>
                  <a:pt x="1967936" y="542790"/>
                  <a:pt x="1960541" y="539078"/>
                  <a:pt x="1956790" y="535365"/>
                </a:cubicBezTo>
                <a:cubicBezTo>
                  <a:pt x="1942107" y="524320"/>
                  <a:pt x="1930961" y="516895"/>
                  <a:pt x="1916171" y="505849"/>
                </a:cubicBezTo>
                <a:cubicBezTo>
                  <a:pt x="1912527" y="505849"/>
                  <a:pt x="1912527" y="502137"/>
                  <a:pt x="1908883" y="502137"/>
                </a:cubicBezTo>
                <a:close/>
                <a:moveTo>
                  <a:pt x="1846079" y="454151"/>
                </a:moveTo>
                <a:cubicBezTo>
                  <a:pt x="1846079" y="454151"/>
                  <a:pt x="1846079" y="457863"/>
                  <a:pt x="1846079" y="457863"/>
                </a:cubicBezTo>
                <a:cubicBezTo>
                  <a:pt x="1842328" y="465196"/>
                  <a:pt x="1842328" y="472621"/>
                  <a:pt x="1838684" y="479954"/>
                </a:cubicBezTo>
                <a:cubicBezTo>
                  <a:pt x="1831289" y="498424"/>
                  <a:pt x="1823894" y="516895"/>
                  <a:pt x="1823894" y="527940"/>
                </a:cubicBezTo>
                <a:lnTo>
                  <a:pt x="1810362" y="555030"/>
                </a:lnTo>
                <a:lnTo>
                  <a:pt x="1809104" y="557548"/>
                </a:lnTo>
                <a:cubicBezTo>
                  <a:pt x="1805460" y="561168"/>
                  <a:pt x="1805460" y="561168"/>
                  <a:pt x="1805460" y="564881"/>
                </a:cubicBezTo>
                <a:cubicBezTo>
                  <a:pt x="1801709" y="568593"/>
                  <a:pt x="1801709" y="568593"/>
                  <a:pt x="1801709" y="572306"/>
                </a:cubicBezTo>
                <a:cubicBezTo>
                  <a:pt x="1801709" y="576019"/>
                  <a:pt x="1798065" y="579639"/>
                  <a:pt x="1798065" y="583351"/>
                </a:cubicBezTo>
                <a:cubicBezTo>
                  <a:pt x="1801709" y="587064"/>
                  <a:pt x="1809104" y="587064"/>
                  <a:pt x="1812855" y="590777"/>
                </a:cubicBezTo>
                <a:cubicBezTo>
                  <a:pt x="1820250" y="594396"/>
                  <a:pt x="1827645" y="598109"/>
                  <a:pt x="1835040" y="601822"/>
                </a:cubicBezTo>
                <a:cubicBezTo>
                  <a:pt x="1838684" y="601822"/>
                  <a:pt x="1842328" y="605534"/>
                  <a:pt x="1846079" y="605534"/>
                </a:cubicBezTo>
                <a:cubicBezTo>
                  <a:pt x="1853474" y="609247"/>
                  <a:pt x="1857118" y="609247"/>
                  <a:pt x="1860869" y="612867"/>
                </a:cubicBezTo>
                <a:cubicBezTo>
                  <a:pt x="1860869" y="609247"/>
                  <a:pt x="1860869" y="609247"/>
                  <a:pt x="1860869" y="605534"/>
                </a:cubicBezTo>
                <a:cubicBezTo>
                  <a:pt x="1860869" y="605534"/>
                  <a:pt x="1860869" y="601822"/>
                  <a:pt x="1860869" y="601822"/>
                </a:cubicBezTo>
                <a:cubicBezTo>
                  <a:pt x="1860869" y="594396"/>
                  <a:pt x="1864513" y="590777"/>
                  <a:pt x="1864513" y="587064"/>
                </a:cubicBezTo>
                <a:cubicBezTo>
                  <a:pt x="1868264" y="579639"/>
                  <a:pt x="1871908" y="568593"/>
                  <a:pt x="1875552" y="561168"/>
                </a:cubicBezTo>
                <a:cubicBezTo>
                  <a:pt x="1879303" y="553836"/>
                  <a:pt x="1882947" y="542790"/>
                  <a:pt x="1886698" y="535365"/>
                </a:cubicBezTo>
                <a:cubicBezTo>
                  <a:pt x="1890342" y="527940"/>
                  <a:pt x="1890342" y="524320"/>
                  <a:pt x="1894093" y="520607"/>
                </a:cubicBezTo>
                <a:cubicBezTo>
                  <a:pt x="1894093" y="513182"/>
                  <a:pt x="1897737" y="509562"/>
                  <a:pt x="1901488" y="505849"/>
                </a:cubicBezTo>
                <a:cubicBezTo>
                  <a:pt x="1905132" y="502137"/>
                  <a:pt x="1905132" y="498424"/>
                  <a:pt x="1908883" y="494712"/>
                </a:cubicBezTo>
                <a:cubicBezTo>
                  <a:pt x="1908883" y="491092"/>
                  <a:pt x="1905132" y="491092"/>
                  <a:pt x="1905132" y="491092"/>
                </a:cubicBezTo>
                <a:cubicBezTo>
                  <a:pt x="1897737" y="487379"/>
                  <a:pt x="1890342" y="479954"/>
                  <a:pt x="1882947" y="476334"/>
                </a:cubicBezTo>
                <a:cubicBezTo>
                  <a:pt x="1868264" y="468909"/>
                  <a:pt x="1857118" y="461483"/>
                  <a:pt x="1846079" y="454151"/>
                </a:cubicBezTo>
                <a:close/>
                <a:moveTo>
                  <a:pt x="18434" y="424635"/>
                </a:moveTo>
                <a:cubicBezTo>
                  <a:pt x="18434" y="439393"/>
                  <a:pt x="18434" y="454151"/>
                  <a:pt x="18434" y="468909"/>
                </a:cubicBezTo>
                <a:cubicBezTo>
                  <a:pt x="18434" y="465196"/>
                  <a:pt x="18434" y="461483"/>
                  <a:pt x="22185" y="457863"/>
                </a:cubicBezTo>
                <a:cubicBezTo>
                  <a:pt x="18434" y="446725"/>
                  <a:pt x="18434" y="435680"/>
                  <a:pt x="18434" y="424635"/>
                </a:cubicBezTo>
                <a:close/>
                <a:moveTo>
                  <a:pt x="1757446" y="417210"/>
                </a:moveTo>
                <a:cubicBezTo>
                  <a:pt x="1753802" y="424635"/>
                  <a:pt x="1753802" y="431968"/>
                  <a:pt x="1750051" y="439393"/>
                </a:cubicBezTo>
                <a:cubicBezTo>
                  <a:pt x="1750051" y="446725"/>
                  <a:pt x="1746407" y="457863"/>
                  <a:pt x="1746407" y="465196"/>
                </a:cubicBezTo>
                <a:cubicBezTo>
                  <a:pt x="1742656" y="483666"/>
                  <a:pt x="1739012" y="498424"/>
                  <a:pt x="1735260" y="516895"/>
                </a:cubicBezTo>
                <a:cubicBezTo>
                  <a:pt x="1731617" y="527940"/>
                  <a:pt x="1727865" y="539078"/>
                  <a:pt x="1724222" y="550123"/>
                </a:cubicBezTo>
                <a:cubicBezTo>
                  <a:pt x="1720578" y="553836"/>
                  <a:pt x="1720578" y="553836"/>
                  <a:pt x="1720578" y="557548"/>
                </a:cubicBezTo>
                <a:cubicBezTo>
                  <a:pt x="1731617" y="561168"/>
                  <a:pt x="1739012" y="564881"/>
                  <a:pt x="1750051" y="568593"/>
                </a:cubicBezTo>
                <a:cubicBezTo>
                  <a:pt x="1761197" y="572306"/>
                  <a:pt x="1768485" y="576019"/>
                  <a:pt x="1779631" y="579639"/>
                </a:cubicBezTo>
                <a:cubicBezTo>
                  <a:pt x="1779631" y="579639"/>
                  <a:pt x="1783275" y="583351"/>
                  <a:pt x="1787026" y="583351"/>
                </a:cubicBezTo>
                <a:cubicBezTo>
                  <a:pt x="1787026" y="579639"/>
                  <a:pt x="1787026" y="576019"/>
                  <a:pt x="1787026" y="572306"/>
                </a:cubicBezTo>
                <a:cubicBezTo>
                  <a:pt x="1787026" y="564881"/>
                  <a:pt x="1787026" y="553836"/>
                  <a:pt x="1787026" y="542790"/>
                </a:cubicBezTo>
                <a:cubicBezTo>
                  <a:pt x="1787026" y="531652"/>
                  <a:pt x="1787026" y="524320"/>
                  <a:pt x="1790670" y="513182"/>
                </a:cubicBezTo>
                <a:cubicBezTo>
                  <a:pt x="1794421" y="505849"/>
                  <a:pt x="1798065" y="494712"/>
                  <a:pt x="1801709" y="483666"/>
                </a:cubicBezTo>
                <a:cubicBezTo>
                  <a:pt x="1805460" y="472621"/>
                  <a:pt x="1809104" y="465196"/>
                  <a:pt x="1812855" y="454151"/>
                </a:cubicBezTo>
                <a:cubicBezTo>
                  <a:pt x="1812855" y="450438"/>
                  <a:pt x="1816499" y="446725"/>
                  <a:pt x="1816499" y="443013"/>
                </a:cubicBezTo>
                <a:cubicBezTo>
                  <a:pt x="1812855" y="443013"/>
                  <a:pt x="1809104" y="439393"/>
                  <a:pt x="1805460" y="439393"/>
                </a:cubicBezTo>
                <a:cubicBezTo>
                  <a:pt x="1798065" y="435680"/>
                  <a:pt x="1790670" y="431968"/>
                  <a:pt x="1783275" y="428255"/>
                </a:cubicBezTo>
                <a:cubicBezTo>
                  <a:pt x="1779631" y="428255"/>
                  <a:pt x="1772236" y="424635"/>
                  <a:pt x="1764841" y="420922"/>
                </a:cubicBezTo>
                <a:cubicBezTo>
                  <a:pt x="1764841" y="417210"/>
                  <a:pt x="1761197" y="417210"/>
                  <a:pt x="1757446" y="417210"/>
                </a:cubicBezTo>
                <a:close/>
                <a:moveTo>
                  <a:pt x="1019014" y="406165"/>
                </a:moveTo>
                <a:cubicBezTo>
                  <a:pt x="1019014" y="409877"/>
                  <a:pt x="1019014" y="413497"/>
                  <a:pt x="1019014" y="417210"/>
                </a:cubicBezTo>
                <a:cubicBezTo>
                  <a:pt x="1019014" y="420922"/>
                  <a:pt x="1019014" y="420922"/>
                  <a:pt x="1019014" y="424635"/>
                </a:cubicBezTo>
                <a:cubicBezTo>
                  <a:pt x="1019014" y="424635"/>
                  <a:pt x="1019014" y="428255"/>
                  <a:pt x="1019014" y="428255"/>
                </a:cubicBezTo>
                <a:cubicBezTo>
                  <a:pt x="1019014" y="428255"/>
                  <a:pt x="1019014" y="431968"/>
                  <a:pt x="1019014" y="435680"/>
                </a:cubicBezTo>
                <a:cubicBezTo>
                  <a:pt x="1015370" y="439393"/>
                  <a:pt x="1015370" y="443106"/>
                  <a:pt x="1015370" y="446725"/>
                </a:cubicBezTo>
                <a:cubicBezTo>
                  <a:pt x="1011619" y="450438"/>
                  <a:pt x="1011619" y="450438"/>
                  <a:pt x="1011619" y="454151"/>
                </a:cubicBezTo>
                <a:cubicBezTo>
                  <a:pt x="1011619" y="457863"/>
                  <a:pt x="1007975" y="461483"/>
                  <a:pt x="1015370" y="468909"/>
                </a:cubicBezTo>
                <a:cubicBezTo>
                  <a:pt x="1011619" y="479954"/>
                  <a:pt x="1007975" y="487379"/>
                  <a:pt x="1004224" y="498424"/>
                </a:cubicBezTo>
                <a:cubicBezTo>
                  <a:pt x="1000580" y="509562"/>
                  <a:pt x="996829" y="516895"/>
                  <a:pt x="993185" y="527940"/>
                </a:cubicBezTo>
                <a:cubicBezTo>
                  <a:pt x="993185" y="531652"/>
                  <a:pt x="989434" y="539078"/>
                  <a:pt x="989434" y="542790"/>
                </a:cubicBezTo>
                <a:cubicBezTo>
                  <a:pt x="985790" y="546410"/>
                  <a:pt x="985790" y="546410"/>
                  <a:pt x="985790" y="550123"/>
                </a:cubicBezTo>
                <a:cubicBezTo>
                  <a:pt x="989434" y="550123"/>
                  <a:pt x="993185" y="550123"/>
                  <a:pt x="996829" y="550123"/>
                </a:cubicBezTo>
                <a:cubicBezTo>
                  <a:pt x="1015370" y="550123"/>
                  <a:pt x="1037448" y="550123"/>
                  <a:pt x="1055989" y="546410"/>
                </a:cubicBezTo>
                <a:cubicBezTo>
                  <a:pt x="1059633" y="546410"/>
                  <a:pt x="1063277" y="546410"/>
                  <a:pt x="1067028" y="546410"/>
                </a:cubicBezTo>
                <a:cubicBezTo>
                  <a:pt x="1067028" y="546410"/>
                  <a:pt x="1067028" y="542790"/>
                  <a:pt x="1067028" y="542790"/>
                </a:cubicBezTo>
                <a:cubicBezTo>
                  <a:pt x="1063277" y="539078"/>
                  <a:pt x="1063277" y="539078"/>
                  <a:pt x="1063277" y="535365"/>
                </a:cubicBezTo>
                <a:cubicBezTo>
                  <a:pt x="1059633" y="531652"/>
                  <a:pt x="1059633" y="527940"/>
                  <a:pt x="1059633" y="524320"/>
                </a:cubicBezTo>
                <a:cubicBezTo>
                  <a:pt x="1059633" y="520607"/>
                  <a:pt x="1059633" y="513182"/>
                  <a:pt x="1059633" y="509562"/>
                </a:cubicBezTo>
                <a:cubicBezTo>
                  <a:pt x="1059633" y="509562"/>
                  <a:pt x="1059633" y="505849"/>
                  <a:pt x="1059633" y="502137"/>
                </a:cubicBezTo>
                <a:cubicBezTo>
                  <a:pt x="1059633" y="498424"/>
                  <a:pt x="1059633" y="498424"/>
                  <a:pt x="1059633" y="494712"/>
                </a:cubicBezTo>
                <a:cubicBezTo>
                  <a:pt x="1059633" y="491092"/>
                  <a:pt x="1059633" y="491092"/>
                  <a:pt x="1059633" y="487379"/>
                </a:cubicBezTo>
                <a:cubicBezTo>
                  <a:pt x="1059633" y="483666"/>
                  <a:pt x="1059633" y="483666"/>
                  <a:pt x="1059633" y="479954"/>
                </a:cubicBezTo>
                <a:cubicBezTo>
                  <a:pt x="1059633" y="472621"/>
                  <a:pt x="1063277" y="468909"/>
                  <a:pt x="1063277" y="461483"/>
                </a:cubicBezTo>
                <a:cubicBezTo>
                  <a:pt x="1067028" y="450438"/>
                  <a:pt x="1070672" y="439393"/>
                  <a:pt x="1074423" y="431968"/>
                </a:cubicBezTo>
                <a:cubicBezTo>
                  <a:pt x="1078067" y="420922"/>
                  <a:pt x="1081818" y="413497"/>
                  <a:pt x="1085462" y="406165"/>
                </a:cubicBezTo>
                <a:cubicBezTo>
                  <a:pt x="1078067" y="406165"/>
                  <a:pt x="1074423" y="406165"/>
                  <a:pt x="1070672" y="406165"/>
                </a:cubicBezTo>
                <a:cubicBezTo>
                  <a:pt x="1055989" y="406165"/>
                  <a:pt x="1037448" y="406165"/>
                  <a:pt x="1019014" y="406165"/>
                </a:cubicBezTo>
                <a:close/>
                <a:moveTo>
                  <a:pt x="911947" y="398739"/>
                </a:moveTo>
                <a:cubicBezTo>
                  <a:pt x="911947" y="402452"/>
                  <a:pt x="911947" y="402452"/>
                  <a:pt x="911947" y="402452"/>
                </a:cubicBezTo>
                <a:cubicBezTo>
                  <a:pt x="911947" y="402452"/>
                  <a:pt x="908303" y="406165"/>
                  <a:pt x="908303" y="409784"/>
                </a:cubicBezTo>
                <a:cubicBezTo>
                  <a:pt x="908303" y="413497"/>
                  <a:pt x="904552" y="417210"/>
                  <a:pt x="904552" y="420922"/>
                </a:cubicBezTo>
                <a:cubicBezTo>
                  <a:pt x="900908" y="428255"/>
                  <a:pt x="897157" y="439393"/>
                  <a:pt x="893513" y="446725"/>
                </a:cubicBezTo>
                <a:cubicBezTo>
                  <a:pt x="889762" y="446725"/>
                  <a:pt x="889762" y="450438"/>
                  <a:pt x="889762" y="454151"/>
                </a:cubicBezTo>
                <a:cubicBezTo>
                  <a:pt x="889762" y="465196"/>
                  <a:pt x="886118" y="476334"/>
                  <a:pt x="882367" y="487379"/>
                </a:cubicBezTo>
                <a:cubicBezTo>
                  <a:pt x="882367" y="494712"/>
                  <a:pt x="878723" y="498424"/>
                  <a:pt x="878723" y="502137"/>
                </a:cubicBezTo>
                <a:cubicBezTo>
                  <a:pt x="878723" y="505849"/>
                  <a:pt x="875079" y="509562"/>
                  <a:pt x="871328" y="505849"/>
                </a:cubicBezTo>
                <a:cubicBezTo>
                  <a:pt x="871328" y="509469"/>
                  <a:pt x="871328" y="513182"/>
                  <a:pt x="867684" y="516895"/>
                </a:cubicBezTo>
                <a:cubicBezTo>
                  <a:pt x="867684" y="520607"/>
                  <a:pt x="863933" y="520607"/>
                  <a:pt x="863933" y="524320"/>
                </a:cubicBezTo>
                <a:cubicBezTo>
                  <a:pt x="860289" y="527940"/>
                  <a:pt x="860289" y="531652"/>
                  <a:pt x="856538" y="535365"/>
                </a:cubicBezTo>
                <a:cubicBezTo>
                  <a:pt x="852894" y="539078"/>
                  <a:pt x="849143" y="542790"/>
                  <a:pt x="845499" y="546410"/>
                </a:cubicBezTo>
                <a:cubicBezTo>
                  <a:pt x="863933" y="546410"/>
                  <a:pt x="886118" y="546410"/>
                  <a:pt x="904552" y="546410"/>
                </a:cubicBezTo>
                <a:cubicBezTo>
                  <a:pt x="911947" y="546410"/>
                  <a:pt x="915698" y="546410"/>
                  <a:pt x="922986" y="546410"/>
                </a:cubicBezTo>
                <a:cubicBezTo>
                  <a:pt x="930381" y="546410"/>
                  <a:pt x="934132" y="546410"/>
                  <a:pt x="941527" y="546410"/>
                </a:cubicBezTo>
                <a:cubicBezTo>
                  <a:pt x="941527" y="542790"/>
                  <a:pt x="941527" y="542790"/>
                  <a:pt x="941527" y="542790"/>
                </a:cubicBezTo>
                <a:cubicBezTo>
                  <a:pt x="941527" y="542790"/>
                  <a:pt x="941527" y="539078"/>
                  <a:pt x="941527" y="539078"/>
                </a:cubicBezTo>
                <a:cubicBezTo>
                  <a:pt x="941527" y="539078"/>
                  <a:pt x="941527" y="535365"/>
                  <a:pt x="941527" y="535365"/>
                </a:cubicBezTo>
                <a:cubicBezTo>
                  <a:pt x="945171" y="531652"/>
                  <a:pt x="945171" y="531652"/>
                  <a:pt x="945171" y="527940"/>
                </a:cubicBezTo>
                <a:cubicBezTo>
                  <a:pt x="948922" y="524320"/>
                  <a:pt x="948922" y="524320"/>
                  <a:pt x="948922" y="520607"/>
                </a:cubicBezTo>
                <a:cubicBezTo>
                  <a:pt x="952566" y="516895"/>
                  <a:pt x="952566" y="509562"/>
                  <a:pt x="956210" y="502137"/>
                </a:cubicBezTo>
                <a:cubicBezTo>
                  <a:pt x="963605" y="483666"/>
                  <a:pt x="971000" y="465196"/>
                  <a:pt x="978395" y="446725"/>
                </a:cubicBezTo>
                <a:cubicBezTo>
                  <a:pt x="982146" y="435680"/>
                  <a:pt x="989434" y="428255"/>
                  <a:pt x="993185" y="417210"/>
                </a:cubicBezTo>
                <a:cubicBezTo>
                  <a:pt x="993185" y="409784"/>
                  <a:pt x="996829" y="406165"/>
                  <a:pt x="1000580" y="402452"/>
                </a:cubicBezTo>
                <a:cubicBezTo>
                  <a:pt x="1000580" y="402452"/>
                  <a:pt x="1004224" y="398739"/>
                  <a:pt x="1004224" y="398739"/>
                </a:cubicBezTo>
                <a:cubicBezTo>
                  <a:pt x="1000580" y="398739"/>
                  <a:pt x="1000580" y="398739"/>
                  <a:pt x="1000580" y="398739"/>
                </a:cubicBezTo>
                <a:cubicBezTo>
                  <a:pt x="993185" y="398739"/>
                  <a:pt x="982146" y="398739"/>
                  <a:pt x="971000" y="398739"/>
                </a:cubicBezTo>
                <a:cubicBezTo>
                  <a:pt x="963605" y="398739"/>
                  <a:pt x="959961" y="398739"/>
                  <a:pt x="952566" y="398739"/>
                </a:cubicBezTo>
                <a:cubicBezTo>
                  <a:pt x="945171" y="398739"/>
                  <a:pt x="941527" y="398739"/>
                  <a:pt x="934132" y="398739"/>
                </a:cubicBezTo>
                <a:cubicBezTo>
                  <a:pt x="926737" y="398739"/>
                  <a:pt x="919342" y="398739"/>
                  <a:pt x="911947" y="398739"/>
                </a:cubicBezTo>
                <a:close/>
                <a:moveTo>
                  <a:pt x="1196280" y="395027"/>
                </a:moveTo>
                <a:cubicBezTo>
                  <a:pt x="1174095" y="395027"/>
                  <a:pt x="1155661" y="398739"/>
                  <a:pt x="1133476" y="398739"/>
                </a:cubicBezTo>
                <a:cubicBezTo>
                  <a:pt x="1129832" y="398739"/>
                  <a:pt x="1126081" y="398739"/>
                  <a:pt x="1122437" y="398739"/>
                </a:cubicBezTo>
                <a:cubicBezTo>
                  <a:pt x="1122437" y="398739"/>
                  <a:pt x="1122437" y="402452"/>
                  <a:pt x="1122437" y="402452"/>
                </a:cubicBezTo>
                <a:cubicBezTo>
                  <a:pt x="1118686" y="409784"/>
                  <a:pt x="1115042" y="417210"/>
                  <a:pt x="1111291" y="424635"/>
                </a:cubicBezTo>
                <a:cubicBezTo>
                  <a:pt x="1100252" y="443013"/>
                  <a:pt x="1092857" y="465196"/>
                  <a:pt x="1081818" y="479954"/>
                </a:cubicBezTo>
                <a:cubicBezTo>
                  <a:pt x="1078067" y="491092"/>
                  <a:pt x="1078067" y="498424"/>
                  <a:pt x="1074423" y="509562"/>
                </a:cubicBezTo>
                <a:cubicBezTo>
                  <a:pt x="1074423" y="516895"/>
                  <a:pt x="1070672" y="527940"/>
                  <a:pt x="1067028" y="535365"/>
                </a:cubicBezTo>
                <a:cubicBezTo>
                  <a:pt x="1067028" y="539078"/>
                  <a:pt x="1067028" y="539078"/>
                  <a:pt x="1067028" y="539078"/>
                </a:cubicBezTo>
                <a:cubicBezTo>
                  <a:pt x="1070672" y="539078"/>
                  <a:pt x="1074423" y="539078"/>
                  <a:pt x="1078067" y="539078"/>
                </a:cubicBezTo>
                <a:cubicBezTo>
                  <a:pt x="1089213" y="539078"/>
                  <a:pt x="1104003" y="535365"/>
                  <a:pt x="1115042" y="535365"/>
                </a:cubicBezTo>
                <a:cubicBezTo>
                  <a:pt x="1126081" y="535365"/>
                  <a:pt x="1133476" y="531652"/>
                  <a:pt x="1140871" y="531652"/>
                </a:cubicBezTo>
                <a:cubicBezTo>
                  <a:pt x="1144515" y="527940"/>
                  <a:pt x="1144515" y="527940"/>
                  <a:pt x="1144515" y="524320"/>
                </a:cubicBezTo>
                <a:cubicBezTo>
                  <a:pt x="1148266" y="516895"/>
                  <a:pt x="1148266" y="509562"/>
                  <a:pt x="1151910" y="502137"/>
                </a:cubicBezTo>
                <a:cubicBezTo>
                  <a:pt x="1159305" y="483666"/>
                  <a:pt x="1163056" y="461483"/>
                  <a:pt x="1170451" y="443106"/>
                </a:cubicBezTo>
                <a:cubicBezTo>
                  <a:pt x="1170451" y="439393"/>
                  <a:pt x="1174095" y="431968"/>
                  <a:pt x="1177739" y="428255"/>
                </a:cubicBezTo>
                <a:cubicBezTo>
                  <a:pt x="1177739" y="424635"/>
                  <a:pt x="1181490" y="420922"/>
                  <a:pt x="1185134" y="417210"/>
                </a:cubicBezTo>
                <a:cubicBezTo>
                  <a:pt x="1188885" y="413497"/>
                  <a:pt x="1192529" y="409877"/>
                  <a:pt x="1196280" y="406165"/>
                </a:cubicBezTo>
                <a:cubicBezTo>
                  <a:pt x="1196280" y="402452"/>
                  <a:pt x="1199924" y="402452"/>
                  <a:pt x="1199924" y="398739"/>
                </a:cubicBezTo>
                <a:cubicBezTo>
                  <a:pt x="1203675" y="398739"/>
                  <a:pt x="1203675" y="395027"/>
                  <a:pt x="1203675" y="395027"/>
                </a:cubicBezTo>
                <a:cubicBezTo>
                  <a:pt x="1199924" y="395027"/>
                  <a:pt x="1199924" y="395027"/>
                  <a:pt x="1196280" y="395027"/>
                </a:cubicBezTo>
                <a:close/>
                <a:moveTo>
                  <a:pt x="767904" y="387694"/>
                </a:moveTo>
                <a:cubicBezTo>
                  <a:pt x="767904" y="395027"/>
                  <a:pt x="767904" y="398739"/>
                  <a:pt x="771656" y="402452"/>
                </a:cubicBezTo>
                <a:cubicBezTo>
                  <a:pt x="771656" y="406165"/>
                  <a:pt x="771656" y="406165"/>
                  <a:pt x="771656" y="409784"/>
                </a:cubicBezTo>
                <a:cubicBezTo>
                  <a:pt x="771656" y="413497"/>
                  <a:pt x="771656" y="420922"/>
                  <a:pt x="771656" y="424635"/>
                </a:cubicBezTo>
                <a:cubicBezTo>
                  <a:pt x="771656" y="428255"/>
                  <a:pt x="771656" y="428255"/>
                  <a:pt x="771656" y="431968"/>
                </a:cubicBezTo>
                <a:cubicBezTo>
                  <a:pt x="771656" y="435680"/>
                  <a:pt x="771656" y="435680"/>
                  <a:pt x="771656" y="439393"/>
                </a:cubicBezTo>
                <a:cubicBezTo>
                  <a:pt x="767904" y="439393"/>
                  <a:pt x="767904" y="443013"/>
                  <a:pt x="767904" y="446725"/>
                </a:cubicBezTo>
                <a:cubicBezTo>
                  <a:pt x="764260" y="446725"/>
                  <a:pt x="764260" y="450438"/>
                  <a:pt x="764260" y="454151"/>
                </a:cubicBezTo>
                <a:cubicBezTo>
                  <a:pt x="756865" y="472621"/>
                  <a:pt x="749470" y="491092"/>
                  <a:pt x="742075" y="509469"/>
                </a:cubicBezTo>
                <a:cubicBezTo>
                  <a:pt x="738431" y="520607"/>
                  <a:pt x="734680" y="527940"/>
                  <a:pt x="731036" y="539078"/>
                </a:cubicBezTo>
                <a:cubicBezTo>
                  <a:pt x="731036" y="542698"/>
                  <a:pt x="727392" y="546410"/>
                  <a:pt x="727392" y="550123"/>
                </a:cubicBezTo>
                <a:cubicBezTo>
                  <a:pt x="727392" y="550123"/>
                  <a:pt x="731036" y="550123"/>
                  <a:pt x="731036" y="550123"/>
                </a:cubicBezTo>
                <a:cubicBezTo>
                  <a:pt x="734680" y="550123"/>
                  <a:pt x="738431" y="550123"/>
                  <a:pt x="742075" y="550123"/>
                </a:cubicBezTo>
                <a:cubicBezTo>
                  <a:pt x="749470" y="550123"/>
                  <a:pt x="753222" y="550123"/>
                  <a:pt x="760617" y="550123"/>
                </a:cubicBezTo>
                <a:cubicBezTo>
                  <a:pt x="771656" y="550123"/>
                  <a:pt x="779051" y="550123"/>
                  <a:pt x="790090" y="550123"/>
                </a:cubicBezTo>
                <a:lnTo>
                  <a:pt x="823314" y="550123"/>
                </a:lnTo>
                <a:cubicBezTo>
                  <a:pt x="823314" y="550123"/>
                  <a:pt x="827065" y="550123"/>
                  <a:pt x="827065" y="550123"/>
                </a:cubicBezTo>
                <a:lnTo>
                  <a:pt x="834460" y="550123"/>
                </a:lnTo>
                <a:cubicBezTo>
                  <a:pt x="838104" y="542790"/>
                  <a:pt x="838104" y="535365"/>
                  <a:pt x="841855" y="527940"/>
                </a:cubicBezTo>
                <a:cubicBezTo>
                  <a:pt x="845499" y="516895"/>
                  <a:pt x="845499" y="509469"/>
                  <a:pt x="849143" y="498424"/>
                </a:cubicBezTo>
                <a:cubicBezTo>
                  <a:pt x="852894" y="476241"/>
                  <a:pt x="856538" y="457863"/>
                  <a:pt x="863933" y="435680"/>
                </a:cubicBezTo>
                <a:cubicBezTo>
                  <a:pt x="863933" y="431968"/>
                  <a:pt x="863933" y="431968"/>
                  <a:pt x="863933" y="431968"/>
                </a:cubicBezTo>
                <a:cubicBezTo>
                  <a:pt x="863933" y="428255"/>
                  <a:pt x="863933" y="428255"/>
                  <a:pt x="863933" y="424635"/>
                </a:cubicBezTo>
                <a:cubicBezTo>
                  <a:pt x="867684" y="417210"/>
                  <a:pt x="867684" y="406165"/>
                  <a:pt x="871328" y="398739"/>
                </a:cubicBezTo>
                <a:cubicBezTo>
                  <a:pt x="871328" y="398739"/>
                  <a:pt x="871328" y="395027"/>
                  <a:pt x="871328" y="395027"/>
                </a:cubicBezTo>
                <a:cubicBezTo>
                  <a:pt x="860289" y="391407"/>
                  <a:pt x="849143" y="391407"/>
                  <a:pt x="838104" y="391407"/>
                </a:cubicBezTo>
                <a:cubicBezTo>
                  <a:pt x="834460" y="391407"/>
                  <a:pt x="830709" y="391407"/>
                  <a:pt x="827065" y="391407"/>
                </a:cubicBezTo>
                <a:cubicBezTo>
                  <a:pt x="819670" y="391407"/>
                  <a:pt x="815919" y="391407"/>
                  <a:pt x="808524" y="391407"/>
                </a:cubicBezTo>
                <a:cubicBezTo>
                  <a:pt x="793841" y="391407"/>
                  <a:pt x="782694" y="391407"/>
                  <a:pt x="767904" y="387694"/>
                </a:cubicBezTo>
                <a:close/>
                <a:moveTo>
                  <a:pt x="1668812" y="383982"/>
                </a:moveTo>
                <a:cubicBezTo>
                  <a:pt x="1665168" y="391407"/>
                  <a:pt x="1665168" y="395027"/>
                  <a:pt x="1661417" y="398739"/>
                </a:cubicBezTo>
                <a:cubicBezTo>
                  <a:pt x="1661417" y="406165"/>
                  <a:pt x="1657773" y="409877"/>
                  <a:pt x="1657773" y="413497"/>
                </a:cubicBezTo>
                <a:cubicBezTo>
                  <a:pt x="1654022" y="417210"/>
                  <a:pt x="1654022" y="420922"/>
                  <a:pt x="1650378" y="431968"/>
                </a:cubicBezTo>
                <a:cubicBezTo>
                  <a:pt x="1642983" y="450438"/>
                  <a:pt x="1635588" y="465196"/>
                  <a:pt x="1628193" y="483666"/>
                </a:cubicBezTo>
                <a:cubicBezTo>
                  <a:pt x="1624549" y="491092"/>
                  <a:pt x="1620798" y="502137"/>
                  <a:pt x="1617154" y="509469"/>
                </a:cubicBezTo>
                <a:cubicBezTo>
                  <a:pt x="1617154" y="513182"/>
                  <a:pt x="1613510" y="516895"/>
                  <a:pt x="1613510" y="520607"/>
                </a:cubicBezTo>
                <a:cubicBezTo>
                  <a:pt x="1613510" y="524320"/>
                  <a:pt x="1609759" y="531652"/>
                  <a:pt x="1609759" y="535365"/>
                </a:cubicBezTo>
                <a:cubicBezTo>
                  <a:pt x="1620798" y="539078"/>
                  <a:pt x="1631944" y="539078"/>
                  <a:pt x="1642983" y="542698"/>
                </a:cubicBezTo>
                <a:cubicBezTo>
                  <a:pt x="1654129" y="542698"/>
                  <a:pt x="1661417" y="546410"/>
                  <a:pt x="1672563" y="550123"/>
                </a:cubicBezTo>
                <a:cubicBezTo>
                  <a:pt x="1676207" y="553836"/>
                  <a:pt x="1683602" y="553836"/>
                  <a:pt x="1690997" y="557548"/>
                </a:cubicBezTo>
                <a:cubicBezTo>
                  <a:pt x="1690997" y="553836"/>
                  <a:pt x="1694641" y="550123"/>
                  <a:pt x="1694641" y="546410"/>
                </a:cubicBezTo>
                <a:cubicBezTo>
                  <a:pt x="1698392" y="535365"/>
                  <a:pt x="1702036" y="520607"/>
                  <a:pt x="1705788" y="509469"/>
                </a:cubicBezTo>
                <a:cubicBezTo>
                  <a:pt x="1709431" y="491092"/>
                  <a:pt x="1716826" y="472621"/>
                  <a:pt x="1724222" y="454151"/>
                </a:cubicBezTo>
                <a:cubicBezTo>
                  <a:pt x="1724222" y="450438"/>
                  <a:pt x="1727973" y="450438"/>
                  <a:pt x="1727973" y="446725"/>
                </a:cubicBezTo>
                <a:cubicBezTo>
                  <a:pt x="1727973" y="443013"/>
                  <a:pt x="1731617" y="443013"/>
                  <a:pt x="1731617" y="439393"/>
                </a:cubicBezTo>
                <a:cubicBezTo>
                  <a:pt x="1731617" y="435680"/>
                  <a:pt x="1735260" y="435680"/>
                  <a:pt x="1735260" y="431968"/>
                </a:cubicBezTo>
                <a:cubicBezTo>
                  <a:pt x="1735260" y="428255"/>
                  <a:pt x="1739012" y="428255"/>
                  <a:pt x="1739012" y="424635"/>
                </a:cubicBezTo>
                <a:cubicBezTo>
                  <a:pt x="1742656" y="424635"/>
                  <a:pt x="1742656" y="420922"/>
                  <a:pt x="1746407" y="417210"/>
                </a:cubicBezTo>
                <a:cubicBezTo>
                  <a:pt x="1746407" y="413497"/>
                  <a:pt x="1742656" y="413497"/>
                  <a:pt x="1742656" y="413497"/>
                </a:cubicBezTo>
                <a:cubicBezTo>
                  <a:pt x="1739012" y="409784"/>
                  <a:pt x="1731617" y="409784"/>
                  <a:pt x="1724222" y="406165"/>
                </a:cubicBezTo>
                <a:cubicBezTo>
                  <a:pt x="1720578" y="406165"/>
                  <a:pt x="1716826" y="402452"/>
                  <a:pt x="1713183" y="402452"/>
                </a:cubicBezTo>
                <a:cubicBezTo>
                  <a:pt x="1713183" y="402452"/>
                  <a:pt x="1709431" y="398739"/>
                  <a:pt x="1705788" y="398739"/>
                </a:cubicBezTo>
                <a:cubicBezTo>
                  <a:pt x="1702036" y="395027"/>
                  <a:pt x="1694641" y="395027"/>
                  <a:pt x="1687354" y="391407"/>
                </a:cubicBezTo>
                <a:cubicBezTo>
                  <a:pt x="1683602" y="387694"/>
                  <a:pt x="1679959" y="387694"/>
                  <a:pt x="1676207" y="387694"/>
                </a:cubicBezTo>
                <a:cubicBezTo>
                  <a:pt x="1676207" y="383982"/>
                  <a:pt x="1672563" y="383982"/>
                  <a:pt x="1668812" y="383982"/>
                </a:cubicBezTo>
                <a:close/>
                <a:moveTo>
                  <a:pt x="1281163" y="380269"/>
                </a:moveTo>
                <a:cubicBezTo>
                  <a:pt x="1273768" y="380269"/>
                  <a:pt x="1262729" y="383982"/>
                  <a:pt x="1255334" y="383982"/>
                </a:cubicBezTo>
                <a:cubicBezTo>
                  <a:pt x="1240543" y="387694"/>
                  <a:pt x="1222109" y="391407"/>
                  <a:pt x="1207319" y="391407"/>
                </a:cubicBezTo>
                <a:cubicBezTo>
                  <a:pt x="1207319" y="395027"/>
                  <a:pt x="1207319" y="395027"/>
                  <a:pt x="1207319" y="398739"/>
                </a:cubicBezTo>
                <a:cubicBezTo>
                  <a:pt x="1207319" y="402452"/>
                  <a:pt x="1207319" y="402452"/>
                  <a:pt x="1207319" y="406165"/>
                </a:cubicBezTo>
                <a:cubicBezTo>
                  <a:pt x="1207319" y="409877"/>
                  <a:pt x="1207319" y="413497"/>
                  <a:pt x="1207319" y="413497"/>
                </a:cubicBezTo>
                <a:cubicBezTo>
                  <a:pt x="1207319" y="424635"/>
                  <a:pt x="1203675" y="431968"/>
                  <a:pt x="1203675" y="439393"/>
                </a:cubicBezTo>
                <a:cubicBezTo>
                  <a:pt x="1199924" y="461483"/>
                  <a:pt x="1196280" y="479954"/>
                  <a:pt x="1188885" y="502137"/>
                </a:cubicBezTo>
                <a:cubicBezTo>
                  <a:pt x="1185134" y="509469"/>
                  <a:pt x="1185134" y="516895"/>
                  <a:pt x="1181490" y="524320"/>
                </a:cubicBezTo>
                <a:cubicBezTo>
                  <a:pt x="1181490" y="524320"/>
                  <a:pt x="1185134" y="524320"/>
                  <a:pt x="1185134" y="524320"/>
                </a:cubicBezTo>
                <a:cubicBezTo>
                  <a:pt x="1196280" y="524320"/>
                  <a:pt x="1203675" y="520607"/>
                  <a:pt x="1214714" y="520607"/>
                </a:cubicBezTo>
                <a:cubicBezTo>
                  <a:pt x="1225753" y="520607"/>
                  <a:pt x="1233148" y="516895"/>
                  <a:pt x="1244295" y="516895"/>
                </a:cubicBezTo>
                <a:cubicBezTo>
                  <a:pt x="1251582" y="513182"/>
                  <a:pt x="1258977" y="513182"/>
                  <a:pt x="1266373" y="513182"/>
                </a:cubicBezTo>
                <a:cubicBezTo>
                  <a:pt x="1270124" y="513182"/>
                  <a:pt x="1273768" y="513182"/>
                  <a:pt x="1277519" y="513182"/>
                </a:cubicBezTo>
                <a:cubicBezTo>
                  <a:pt x="1273768" y="513182"/>
                  <a:pt x="1273768" y="509562"/>
                  <a:pt x="1273768" y="509562"/>
                </a:cubicBezTo>
                <a:cubicBezTo>
                  <a:pt x="1270124" y="509562"/>
                  <a:pt x="1270124" y="509562"/>
                  <a:pt x="1270124" y="505849"/>
                </a:cubicBezTo>
                <a:cubicBezTo>
                  <a:pt x="1266373" y="502137"/>
                  <a:pt x="1266373" y="502137"/>
                  <a:pt x="1266373" y="498424"/>
                </a:cubicBezTo>
                <a:cubicBezTo>
                  <a:pt x="1266373" y="494712"/>
                  <a:pt x="1266373" y="494712"/>
                  <a:pt x="1266373" y="491092"/>
                </a:cubicBezTo>
                <a:cubicBezTo>
                  <a:pt x="1266373" y="487379"/>
                  <a:pt x="1266373" y="483666"/>
                  <a:pt x="1266373" y="479954"/>
                </a:cubicBezTo>
                <a:cubicBezTo>
                  <a:pt x="1266373" y="472621"/>
                  <a:pt x="1266373" y="468909"/>
                  <a:pt x="1266373" y="465196"/>
                </a:cubicBezTo>
                <a:cubicBezTo>
                  <a:pt x="1270124" y="443013"/>
                  <a:pt x="1273768" y="424635"/>
                  <a:pt x="1277519" y="406165"/>
                </a:cubicBezTo>
                <a:cubicBezTo>
                  <a:pt x="1277519" y="398739"/>
                  <a:pt x="1281163" y="387694"/>
                  <a:pt x="1281163" y="380269"/>
                </a:cubicBezTo>
                <a:close/>
                <a:moveTo>
                  <a:pt x="675627" y="372936"/>
                </a:moveTo>
                <a:cubicBezTo>
                  <a:pt x="675627" y="372936"/>
                  <a:pt x="675627" y="376556"/>
                  <a:pt x="675627" y="376556"/>
                </a:cubicBezTo>
                <a:cubicBezTo>
                  <a:pt x="675627" y="380269"/>
                  <a:pt x="675627" y="380269"/>
                  <a:pt x="675627" y="380269"/>
                </a:cubicBezTo>
                <a:cubicBezTo>
                  <a:pt x="675627" y="383982"/>
                  <a:pt x="675627" y="383982"/>
                  <a:pt x="675627" y="387694"/>
                </a:cubicBezTo>
                <a:cubicBezTo>
                  <a:pt x="675627" y="391407"/>
                  <a:pt x="671983" y="391407"/>
                  <a:pt x="671983" y="395027"/>
                </a:cubicBezTo>
                <a:cubicBezTo>
                  <a:pt x="668232" y="402452"/>
                  <a:pt x="668232" y="406165"/>
                  <a:pt x="664588" y="409877"/>
                </a:cubicBezTo>
                <a:cubicBezTo>
                  <a:pt x="660837" y="417210"/>
                  <a:pt x="653549" y="428255"/>
                  <a:pt x="649798" y="428255"/>
                </a:cubicBezTo>
                <a:cubicBezTo>
                  <a:pt x="646154" y="435680"/>
                  <a:pt x="642403" y="446725"/>
                  <a:pt x="638759" y="454151"/>
                </a:cubicBezTo>
                <a:cubicBezTo>
                  <a:pt x="635008" y="465196"/>
                  <a:pt x="631364" y="476334"/>
                  <a:pt x="623969" y="483666"/>
                </a:cubicBezTo>
                <a:cubicBezTo>
                  <a:pt x="620218" y="494712"/>
                  <a:pt x="612930" y="502137"/>
                  <a:pt x="609179" y="509562"/>
                </a:cubicBezTo>
                <a:cubicBezTo>
                  <a:pt x="609179" y="509562"/>
                  <a:pt x="605535" y="513182"/>
                  <a:pt x="605535" y="516895"/>
                </a:cubicBezTo>
                <a:cubicBezTo>
                  <a:pt x="601784" y="516895"/>
                  <a:pt x="601784" y="520607"/>
                  <a:pt x="601784" y="520607"/>
                </a:cubicBezTo>
                <a:cubicBezTo>
                  <a:pt x="612930" y="524320"/>
                  <a:pt x="620218" y="524320"/>
                  <a:pt x="631364" y="527940"/>
                </a:cubicBezTo>
                <a:cubicBezTo>
                  <a:pt x="638759" y="527940"/>
                  <a:pt x="642403" y="531652"/>
                  <a:pt x="649798" y="531652"/>
                </a:cubicBezTo>
                <a:cubicBezTo>
                  <a:pt x="649798" y="531652"/>
                  <a:pt x="653549" y="531652"/>
                  <a:pt x="657193" y="531652"/>
                </a:cubicBezTo>
                <a:cubicBezTo>
                  <a:pt x="668232" y="535365"/>
                  <a:pt x="683022" y="535365"/>
                  <a:pt x="694061" y="539078"/>
                </a:cubicBezTo>
                <a:cubicBezTo>
                  <a:pt x="697812" y="535365"/>
                  <a:pt x="697812" y="535365"/>
                  <a:pt x="697812" y="531652"/>
                </a:cubicBezTo>
                <a:cubicBezTo>
                  <a:pt x="701456" y="524320"/>
                  <a:pt x="701456" y="520607"/>
                  <a:pt x="705207" y="513182"/>
                </a:cubicBezTo>
                <a:cubicBezTo>
                  <a:pt x="708851" y="505849"/>
                  <a:pt x="712602" y="494712"/>
                  <a:pt x="716246" y="487379"/>
                </a:cubicBezTo>
                <a:cubicBezTo>
                  <a:pt x="719997" y="479954"/>
                  <a:pt x="723641" y="468909"/>
                  <a:pt x="727392" y="461483"/>
                </a:cubicBezTo>
                <a:cubicBezTo>
                  <a:pt x="731036" y="450438"/>
                  <a:pt x="738431" y="439393"/>
                  <a:pt x="742075" y="431968"/>
                </a:cubicBezTo>
                <a:cubicBezTo>
                  <a:pt x="745826" y="424635"/>
                  <a:pt x="753222" y="413497"/>
                  <a:pt x="756865" y="406165"/>
                </a:cubicBezTo>
                <a:cubicBezTo>
                  <a:pt x="756865" y="406165"/>
                  <a:pt x="760617" y="402452"/>
                  <a:pt x="760617" y="398739"/>
                </a:cubicBezTo>
                <a:cubicBezTo>
                  <a:pt x="760617" y="395027"/>
                  <a:pt x="764260" y="395027"/>
                  <a:pt x="764260" y="391407"/>
                </a:cubicBezTo>
                <a:cubicBezTo>
                  <a:pt x="764260" y="391407"/>
                  <a:pt x="767904" y="387694"/>
                  <a:pt x="767904" y="383982"/>
                </a:cubicBezTo>
                <a:cubicBezTo>
                  <a:pt x="760617" y="383982"/>
                  <a:pt x="753222" y="380269"/>
                  <a:pt x="745826" y="380269"/>
                </a:cubicBezTo>
                <a:cubicBezTo>
                  <a:pt x="723641" y="376556"/>
                  <a:pt x="705207" y="376556"/>
                  <a:pt x="683022" y="372936"/>
                </a:cubicBezTo>
                <a:cubicBezTo>
                  <a:pt x="683022" y="372936"/>
                  <a:pt x="679378" y="372936"/>
                  <a:pt x="675627" y="372936"/>
                </a:cubicBezTo>
                <a:close/>
                <a:moveTo>
                  <a:pt x="1425205" y="369224"/>
                </a:moveTo>
                <a:cubicBezTo>
                  <a:pt x="1425205" y="372936"/>
                  <a:pt x="1425205" y="372936"/>
                  <a:pt x="1425205" y="376556"/>
                </a:cubicBezTo>
                <a:cubicBezTo>
                  <a:pt x="1425205" y="380269"/>
                  <a:pt x="1425205" y="383982"/>
                  <a:pt x="1421454" y="391407"/>
                </a:cubicBezTo>
                <a:cubicBezTo>
                  <a:pt x="1421454" y="398739"/>
                  <a:pt x="1421454" y="409877"/>
                  <a:pt x="1417810" y="420922"/>
                </a:cubicBezTo>
                <a:cubicBezTo>
                  <a:pt x="1414059" y="431968"/>
                  <a:pt x="1414059" y="439393"/>
                  <a:pt x="1410415" y="446725"/>
                </a:cubicBezTo>
                <a:cubicBezTo>
                  <a:pt x="1406664" y="450438"/>
                  <a:pt x="1406664" y="457863"/>
                  <a:pt x="1403020" y="465196"/>
                </a:cubicBezTo>
                <a:cubicBezTo>
                  <a:pt x="1395625" y="476334"/>
                  <a:pt x="1391981" y="491092"/>
                  <a:pt x="1388230" y="502137"/>
                </a:cubicBezTo>
                <a:cubicBezTo>
                  <a:pt x="1388230" y="505849"/>
                  <a:pt x="1388230" y="505849"/>
                  <a:pt x="1388230" y="509562"/>
                </a:cubicBezTo>
                <a:cubicBezTo>
                  <a:pt x="1391981" y="509562"/>
                  <a:pt x="1391981" y="509562"/>
                  <a:pt x="1395625" y="509562"/>
                </a:cubicBezTo>
                <a:cubicBezTo>
                  <a:pt x="1399269" y="509562"/>
                  <a:pt x="1406664" y="509562"/>
                  <a:pt x="1410415" y="509562"/>
                </a:cubicBezTo>
                <a:cubicBezTo>
                  <a:pt x="1421454" y="513182"/>
                  <a:pt x="1432493" y="513182"/>
                  <a:pt x="1443639" y="513182"/>
                </a:cubicBezTo>
                <a:cubicBezTo>
                  <a:pt x="1454678" y="516895"/>
                  <a:pt x="1465824" y="516895"/>
                  <a:pt x="1476863" y="516895"/>
                </a:cubicBezTo>
                <a:lnTo>
                  <a:pt x="1478723" y="516895"/>
                </a:lnTo>
                <a:lnTo>
                  <a:pt x="1476863" y="520607"/>
                </a:lnTo>
                <a:cubicBezTo>
                  <a:pt x="1484258" y="524320"/>
                  <a:pt x="1495297" y="524320"/>
                  <a:pt x="1502692" y="524320"/>
                </a:cubicBezTo>
                <a:cubicBezTo>
                  <a:pt x="1521126" y="527940"/>
                  <a:pt x="1543311" y="527940"/>
                  <a:pt x="1565496" y="531652"/>
                </a:cubicBezTo>
                <a:cubicBezTo>
                  <a:pt x="1576535" y="531652"/>
                  <a:pt x="1583930" y="535365"/>
                  <a:pt x="1594969" y="535365"/>
                </a:cubicBezTo>
                <a:cubicBezTo>
                  <a:pt x="1594969" y="535365"/>
                  <a:pt x="1594969" y="531652"/>
                  <a:pt x="1594969" y="531652"/>
                </a:cubicBezTo>
                <a:cubicBezTo>
                  <a:pt x="1594969" y="527940"/>
                  <a:pt x="1594969" y="527940"/>
                  <a:pt x="1594969" y="524320"/>
                </a:cubicBezTo>
                <a:cubicBezTo>
                  <a:pt x="1594969" y="520607"/>
                  <a:pt x="1594969" y="520607"/>
                  <a:pt x="1594969" y="516895"/>
                </a:cubicBezTo>
                <a:cubicBezTo>
                  <a:pt x="1594969" y="513182"/>
                  <a:pt x="1594969" y="513182"/>
                  <a:pt x="1594969" y="509562"/>
                </a:cubicBezTo>
                <a:cubicBezTo>
                  <a:pt x="1594969" y="505849"/>
                  <a:pt x="1594969" y="505849"/>
                  <a:pt x="1594969" y="502137"/>
                </a:cubicBezTo>
                <a:cubicBezTo>
                  <a:pt x="1594969" y="498424"/>
                  <a:pt x="1594969" y="498424"/>
                  <a:pt x="1594969" y="494712"/>
                </a:cubicBezTo>
                <a:cubicBezTo>
                  <a:pt x="1594969" y="491092"/>
                  <a:pt x="1594969" y="487379"/>
                  <a:pt x="1594969" y="483666"/>
                </a:cubicBezTo>
                <a:cubicBezTo>
                  <a:pt x="1594969" y="479954"/>
                  <a:pt x="1594969" y="479954"/>
                  <a:pt x="1594969" y="476241"/>
                </a:cubicBezTo>
                <a:cubicBezTo>
                  <a:pt x="1594969" y="472621"/>
                  <a:pt x="1598720" y="468909"/>
                  <a:pt x="1598720" y="465196"/>
                </a:cubicBezTo>
                <a:cubicBezTo>
                  <a:pt x="1602364" y="457863"/>
                  <a:pt x="1606115" y="446725"/>
                  <a:pt x="1609759" y="439393"/>
                </a:cubicBezTo>
                <a:cubicBezTo>
                  <a:pt x="1613510" y="431968"/>
                  <a:pt x="1617154" y="420922"/>
                  <a:pt x="1620798" y="413497"/>
                </a:cubicBezTo>
                <a:cubicBezTo>
                  <a:pt x="1624549" y="402452"/>
                  <a:pt x="1628193" y="395027"/>
                  <a:pt x="1631944" y="387694"/>
                </a:cubicBezTo>
                <a:cubicBezTo>
                  <a:pt x="1635588" y="387694"/>
                  <a:pt x="1635588" y="383982"/>
                  <a:pt x="1635588" y="383982"/>
                </a:cubicBezTo>
                <a:cubicBezTo>
                  <a:pt x="1635588" y="383982"/>
                  <a:pt x="1631944" y="383982"/>
                  <a:pt x="1631944" y="383982"/>
                </a:cubicBezTo>
                <a:cubicBezTo>
                  <a:pt x="1628193" y="380269"/>
                  <a:pt x="1624549" y="380269"/>
                  <a:pt x="1620798" y="380269"/>
                </a:cubicBezTo>
                <a:cubicBezTo>
                  <a:pt x="1613510" y="380269"/>
                  <a:pt x="1606115" y="376556"/>
                  <a:pt x="1598720" y="376556"/>
                </a:cubicBezTo>
                <a:cubicBezTo>
                  <a:pt x="1591325" y="372936"/>
                  <a:pt x="1583930" y="372936"/>
                  <a:pt x="1576535" y="372936"/>
                </a:cubicBezTo>
                <a:cubicBezTo>
                  <a:pt x="1569140" y="369224"/>
                  <a:pt x="1561745" y="369224"/>
                  <a:pt x="1554350" y="369224"/>
                </a:cubicBezTo>
                <a:cubicBezTo>
                  <a:pt x="1550706" y="369224"/>
                  <a:pt x="1546955" y="369224"/>
                  <a:pt x="1543311" y="369224"/>
                </a:cubicBezTo>
                <a:cubicBezTo>
                  <a:pt x="1543311" y="369224"/>
                  <a:pt x="1543311" y="372936"/>
                  <a:pt x="1543311" y="372936"/>
                </a:cubicBezTo>
                <a:cubicBezTo>
                  <a:pt x="1543311" y="376556"/>
                  <a:pt x="1539667" y="380269"/>
                  <a:pt x="1539667" y="383982"/>
                </a:cubicBezTo>
                <a:cubicBezTo>
                  <a:pt x="1535916" y="391407"/>
                  <a:pt x="1535916" y="398739"/>
                  <a:pt x="1532272" y="406165"/>
                </a:cubicBezTo>
                <a:cubicBezTo>
                  <a:pt x="1524877" y="424635"/>
                  <a:pt x="1517482" y="443013"/>
                  <a:pt x="1499048" y="468909"/>
                </a:cubicBezTo>
                <a:cubicBezTo>
                  <a:pt x="1495297" y="476334"/>
                  <a:pt x="1491653" y="487379"/>
                  <a:pt x="1487902" y="494712"/>
                </a:cubicBezTo>
                <a:cubicBezTo>
                  <a:pt x="1487902" y="498424"/>
                  <a:pt x="1484258" y="502137"/>
                  <a:pt x="1484258" y="505849"/>
                </a:cubicBezTo>
                <a:lnTo>
                  <a:pt x="1479794" y="514757"/>
                </a:lnTo>
                <a:lnTo>
                  <a:pt x="1473112" y="494712"/>
                </a:lnTo>
                <a:cubicBezTo>
                  <a:pt x="1473112" y="491092"/>
                  <a:pt x="1473112" y="487379"/>
                  <a:pt x="1473112" y="483666"/>
                </a:cubicBezTo>
                <a:cubicBezTo>
                  <a:pt x="1473112" y="479954"/>
                  <a:pt x="1473112" y="479954"/>
                  <a:pt x="1473112" y="476334"/>
                </a:cubicBezTo>
                <a:cubicBezTo>
                  <a:pt x="1473112" y="476334"/>
                  <a:pt x="1473112" y="472621"/>
                  <a:pt x="1473112" y="472621"/>
                </a:cubicBezTo>
                <a:cubicBezTo>
                  <a:pt x="1473112" y="468909"/>
                  <a:pt x="1473112" y="468909"/>
                  <a:pt x="1473112" y="465196"/>
                </a:cubicBezTo>
                <a:cubicBezTo>
                  <a:pt x="1473112" y="461483"/>
                  <a:pt x="1476863" y="457863"/>
                  <a:pt x="1476863" y="454151"/>
                </a:cubicBezTo>
                <a:cubicBezTo>
                  <a:pt x="1476863" y="450438"/>
                  <a:pt x="1480507" y="443013"/>
                  <a:pt x="1480507" y="439393"/>
                </a:cubicBezTo>
                <a:cubicBezTo>
                  <a:pt x="1484258" y="431968"/>
                  <a:pt x="1487902" y="420922"/>
                  <a:pt x="1491653" y="413497"/>
                </a:cubicBezTo>
                <a:cubicBezTo>
                  <a:pt x="1495297" y="398739"/>
                  <a:pt x="1502692" y="383982"/>
                  <a:pt x="1506336" y="369224"/>
                </a:cubicBezTo>
                <a:cubicBezTo>
                  <a:pt x="1502692" y="369224"/>
                  <a:pt x="1495297" y="369224"/>
                  <a:pt x="1487902" y="369224"/>
                </a:cubicBezTo>
                <a:cubicBezTo>
                  <a:pt x="1480507" y="369224"/>
                  <a:pt x="1473112" y="369224"/>
                  <a:pt x="1465824" y="369224"/>
                </a:cubicBezTo>
                <a:cubicBezTo>
                  <a:pt x="1451034" y="369224"/>
                  <a:pt x="1439888" y="369224"/>
                  <a:pt x="1425205" y="369224"/>
                </a:cubicBezTo>
                <a:close/>
                <a:moveTo>
                  <a:pt x="1414059" y="361798"/>
                </a:moveTo>
                <a:cubicBezTo>
                  <a:pt x="1395625" y="361798"/>
                  <a:pt x="1380835" y="365511"/>
                  <a:pt x="1366045" y="365511"/>
                </a:cubicBezTo>
                <a:cubicBezTo>
                  <a:pt x="1351362" y="365511"/>
                  <a:pt x="1336572" y="365511"/>
                  <a:pt x="1321782" y="369224"/>
                </a:cubicBezTo>
                <a:cubicBezTo>
                  <a:pt x="1321782" y="369224"/>
                  <a:pt x="1318138" y="369224"/>
                  <a:pt x="1318138" y="369224"/>
                </a:cubicBezTo>
                <a:cubicBezTo>
                  <a:pt x="1318138" y="372936"/>
                  <a:pt x="1318138" y="372936"/>
                  <a:pt x="1318138" y="372936"/>
                </a:cubicBezTo>
                <a:cubicBezTo>
                  <a:pt x="1318138" y="380269"/>
                  <a:pt x="1314387" y="387694"/>
                  <a:pt x="1314387" y="395027"/>
                </a:cubicBezTo>
                <a:cubicBezTo>
                  <a:pt x="1314387" y="406165"/>
                  <a:pt x="1314387" y="413497"/>
                  <a:pt x="1310743" y="424635"/>
                </a:cubicBezTo>
                <a:cubicBezTo>
                  <a:pt x="1306992" y="435680"/>
                  <a:pt x="1306992" y="443013"/>
                  <a:pt x="1303348" y="454151"/>
                </a:cubicBezTo>
                <a:cubicBezTo>
                  <a:pt x="1303348" y="465196"/>
                  <a:pt x="1299597" y="476334"/>
                  <a:pt x="1295953" y="487379"/>
                </a:cubicBezTo>
                <a:cubicBezTo>
                  <a:pt x="1295953" y="494712"/>
                  <a:pt x="1295953" y="498424"/>
                  <a:pt x="1292202" y="502137"/>
                </a:cubicBezTo>
                <a:cubicBezTo>
                  <a:pt x="1288558" y="505849"/>
                  <a:pt x="1288558" y="505849"/>
                  <a:pt x="1288558" y="509562"/>
                </a:cubicBezTo>
                <a:cubicBezTo>
                  <a:pt x="1295953" y="513182"/>
                  <a:pt x="1306992" y="513182"/>
                  <a:pt x="1310743" y="502137"/>
                </a:cubicBezTo>
                <a:cubicBezTo>
                  <a:pt x="1314387" y="502137"/>
                  <a:pt x="1318138" y="502137"/>
                  <a:pt x="1321782" y="502137"/>
                </a:cubicBezTo>
                <a:cubicBezTo>
                  <a:pt x="1329177" y="502137"/>
                  <a:pt x="1336572" y="502137"/>
                  <a:pt x="1343967" y="502137"/>
                </a:cubicBezTo>
                <a:cubicBezTo>
                  <a:pt x="1343967" y="502137"/>
                  <a:pt x="1347611" y="502137"/>
                  <a:pt x="1347611" y="502137"/>
                </a:cubicBezTo>
                <a:cubicBezTo>
                  <a:pt x="1347611" y="494712"/>
                  <a:pt x="1351362" y="491092"/>
                  <a:pt x="1351362" y="487379"/>
                </a:cubicBezTo>
                <a:cubicBezTo>
                  <a:pt x="1351362" y="476334"/>
                  <a:pt x="1355006" y="465196"/>
                  <a:pt x="1358650" y="457863"/>
                </a:cubicBezTo>
                <a:cubicBezTo>
                  <a:pt x="1362401" y="446725"/>
                  <a:pt x="1366045" y="435680"/>
                  <a:pt x="1369796" y="428255"/>
                </a:cubicBezTo>
                <a:cubicBezTo>
                  <a:pt x="1373440" y="420922"/>
                  <a:pt x="1380835" y="409877"/>
                  <a:pt x="1384586" y="402452"/>
                </a:cubicBezTo>
                <a:cubicBezTo>
                  <a:pt x="1388230" y="398739"/>
                  <a:pt x="1391981" y="391407"/>
                  <a:pt x="1395625" y="387694"/>
                </a:cubicBezTo>
                <a:cubicBezTo>
                  <a:pt x="1395625" y="383982"/>
                  <a:pt x="1399269" y="380269"/>
                  <a:pt x="1403020" y="376649"/>
                </a:cubicBezTo>
                <a:cubicBezTo>
                  <a:pt x="1403020" y="372936"/>
                  <a:pt x="1406664" y="369224"/>
                  <a:pt x="1410415" y="365511"/>
                </a:cubicBezTo>
                <a:cubicBezTo>
                  <a:pt x="1410415" y="365511"/>
                  <a:pt x="1414059" y="361798"/>
                  <a:pt x="1414059" y="361798"/>
                </a:cubicBezTo>
                <a:close/>
                <a:moveTo>
                  <a:pt x="494717" y="335995"/>
                </a:moveTo>
                <a:cubicBezTo>
                  <a:pt x="494717" y="339708"/>
                  <a:pt x="494717" y="339708"/>
                  <a:pt x="494717" y="339708"/>
                </a:cubicBezTo>
                <a:cubicBezTo>
                  <a:pt x="494717" y="339708"/>
                  <a:pt x="494717" y="343328"/>
                  <a:pt x="494717" y="343328"/>
                </a:cubicBezTo>
                <a:cubicBezTo>
                  <a:pt x="494717" y="347041"/>
                  <a:pt x="491073" y="350753"/>
                  <a:pt x="491073" y="354466"/>
                </a:cubicBezTo>
                <a:cubicBezTo>
                  <a:pt x="491073" y="361798"/>
                  <a:pt x="487322" y="365511"/>
                  <a:pt x="487322" y="369224"/>
                </a:cubicBezTo>
                <a:cubicBezTo>
                  <a:pt x="483678" y="380269"/>
                  <a:pt x="479927" y="387694"/>
                  <a:pt x="476283" y="398739"/>
                </a:cubicBezTo>
                <a:cubicBezTo>
                  <a:pt x="472532" y="409877"/>
                  <a:pt x="468888" y="417210"/>
                  <a:pt x="465244" y="431968"/>
                </a:cubicBezTo>
                <a:lnTo>
                  <a:pt x="453148" y="453147"/>
                </a:lnTo>
                <a:lnTo>
                  <a:pt x="450454" y="457863"/>
                </a:lnTo>
                <a:cubicBezTo>
                  <a:pt x="450454" y="461483"/>
                  <a:pt x="446703" y="468909"/>
                  <a:pt x="443059" y="472621"/>
                </a:cubicBezTo>
                <a:cubicBezTo>
                  <a:pt x="439415" y="476241"/>
                  <a:pt x="439415" y="479954"/>
                  <a:pt x="435664" y="483666"/>
                </a:cubicBezTo>
                <a:cubicBezTo>
                  <a:pt x="435664" y="483666"/>
                  <a:pt x="439415" y="487379"/>
                  <a:pt x="443059" y="487379"/>
                </a:cubicBezTo>
                <a:cubicBezTo>
                  <a:pt x="450454" y="487379"/>
                  <a:pt x="454098" y="491092"/>
                  <a:pt x="457849" y="491092"/>
                </a:cubicBezTo>
                <a:cubicBezTo>
                  <a:pt x="465244" y="494712"/>
                  <a:pt x="472639" y="494712"/>
                  <a:pt x="479927" y="498424"/>
                </a:cubicBezTo>
                <a:cubicBezTo>
                  <a:pt x="491073" y="502137"/>
                  <a:pt x="498468" y="502137"/>
                  <a:pt x="509507" y="505849"/>
                </a:cubicBezTo>
                <a:cubicBezTo>
                  <a:pt x="509507" y="505849"/>
                  <a:pt x="513258" y="505849"/>
                  <a:pt x="513258" y="505849"/>
                </a:cubicBezTo>
                <a:cubicBezTo>
                  <a:pt x="513258" y="505849"/>
                  <a:pt x="513258" y="502137"/>
                  <a:pt x="513258" y="502137"/>
                </a:cubicBezTo>
                <a:cubicBezTo>
                  <a:pt x="513258" y="502137"/>
                  <a:pt x="513258" y="498424"/>
                  <a:pt x="513258" y="498424"/>
                </a:cubicBezTo>
                <a:cubicBezTo>
                  <a:pt x="516902" y="494712"/>
                  <a:pt x="516902" y="494712"/>
                  <a:pt x="516902" y="491092"/>
                </a:cubicBezTo>
                <a:cubicBezTo>
                  <a:pt x="516902" y="483666"/>
                  <a:pt x="520546" y="472621"/>
                  <a:pt x="524297" y="465196"/>
                </a:cubicBezTo>
                <a:cubicBezTo>
                  <a:pt x="524297" y="457863"/>
                  <a:pt x="527941" y="454151"/>
                  <a:pt x="527941" y="450438"/>
                </a:cubicBezTo>
                <a:cubicBezTo>
                  <a:pt x="527941" y="443013"/>
                  <a:pt x="527941" y="439393"/>
                  <a:pt x="531692" y="435680"/>
                </a:cubicBezTo>
                <a:cubicBezTo>
                  <a:pt x="535336" y="428255"/>
                  <a:pt x="542731" y="417210"/>
                  <a:pt x="546482" y="409784"/>
                </a:cubicBezTo>
                <a:cubicBezTo>
                  <a:pt x="546482" y="406165"/>
                  <a:pt x="550126" y="402452"/>
                  <a:pt x="553770" y="398739"/>
                </a:cubicBezTo>
                <a:cubicBezTo>
                  <a:pt x="557521" y="395027"/>
                  <a:pt x="557521" y="391407"/>
                  <a:pt x="561165" y="387694"/>
                </a:cubicBezTo>
                <a:cubicBezTo>
                  <a:pt x="561165" y="387694"/>
                  <a:pt x="564916" y="383982"/>
                  <a:pt x="564916" y="380269"/>
                </a:cubicBezTo>
                <a:cubicBezTo>
                  <a:pt x="568560" y="380269"/>
                  <a:pt x="568560" y="376556"/>
                  <a:pt x="568560" y="376556"/>
                </a:cubicBezTo>
                <a:cubicBezTo>
                  <a:pt x="572311" y="372936"/>
                  <a:pt x="572311" y="372936"/>
                  <a:pt x="572311" y="369224"/>
                </a:cubicBezTo>
                <a:cubicBezTo>
                  <a:pt x="572311" y="372936"/>
                  <a:pt x="572311" y="372936"/>
                  <a:pt x="572311" y="376556"/>
                </a:cubicBezTo>
                <a:cubicBezTo>
                  <a:pt x="568560" y="380269"/>
                  <a:pt x="568560" y="387694"/>
                  <a:pt x="568560" y="391407"/>
                </a:cubicBezTo>
                <a:cubicBezTo>
                  <a:pt x="568560" y="395027"/>
                  <a:pt x="568560" y="398739"/>
                  <a:pt x="568560" y="402452"/>
                </a:cubicBezTo>
                <a:cubicBezTo>
                  <a:pt x="568560" y="406165"/>
                  <a:pt x="568560" y="409784"/>
                  <a:pt x="568560" y="413497"/>
                </a:cubicBezTo>
                <a:cubicBezTo>
                  <a:pt x="564916" y="417210"/>
                  <a:pt x="564916" y="424635"/>
                  <a:pt x="564916" y="428255"/>
                </a:cubicBezTo>
                <a:cubicBezTo>
                  <a:pt x="561165" y="435680"/>
                  <a:pt x="561165" y="446725"/>
                  <a:pt x="557521" y="454151"/>
                </a:cubicBezTo>
                <a:cubicBezTo>
                  <a:pt x="557521" y="461483"/>
                  <a:pt x="553770" y="472621"/>
                  <a:pt x="550126" y="483666"/>
                </a:cubicBezTo>
                <a:cubicBezTo>
                  <a:pt x="550126" y="487379"/>
                  <a:pt x="546482" y="494712"/>
                  <a:pt x="546482" y="498424"/>
                </a:cubicBezTo>
                <a:cubicBezTo>
                  <a:pt x="542731" y="502137"/>
                  <a:pt x="542731" y="505849"/>
                  <a:pt x="542731" y="505849"/>
                </a:cubicBezTo>
                <a:cubicBezTo>
                  <a:pt x="542731" y="509469"/>
                  <a:pt x="539087" y="509469"/>
                  <a:pt x="539087" y="513182"/>
                </a:cubicBezTo>
                <a:cubicBezTo>
                  <a:pt x="550126" y="516895"/>
                  <a:pt x="557521" y="516895"/>
                  <a:pt x="568560" y="520607"/>
                </a:cubicBezTo>
                <a:cubicBezTo>
                  <a:pt x="579706" y="524320"/>
                  <a:pt x="587101" y="524320"/>
                  <a:pt x="598140" y="527940"/>
                </a:cubicBezTo>
                <a:cubicBezTo>
                  <a:pt x="598140" y="520607"/>
                  <a:pt x="601784" y="516895"/>
                  <a:pt x="601784" y="509469"/>
                </a:cubicBezTo>
                <a:cubicBezTo>
                  <a:pt x="601784" y="502137"/>
                  <a:pt x="605535" y="494712"/>
                  <a:pt x="605535" y="487379"/>
                </a:cubicBezTo>
                <a:cubicBezTo>
                  <a:pt x="609179" y="476241"/>
                  <a:pt x="609179" y="468909"/>
                  <a:pt x="612930" y="457863"/>
                </a:cubicBezTo>
                <a:cubicBezTo>
                  <a:pt x="616574" y="446725"/>
                  <a:pt x="620325" y="435680"/>
                  <a:pt x="623969" y="424635"/>
                </a:cubicBezTo>
                <a:cubicBezTo>
                  <a:pt x="627613" y="413497"/>
                  <a:pt x="631364" y="402452"/>
                  <a:pt x="635008" y="395027"/>
                </a:cubicBezTo>
                <a:cubicBezTo>
                  <a:pt x="638759" y="387694"/>
                  <a:pt x="638759" y="383982"/>
                  <a:pt x="642403" y="380269"/>
                </a:cubicBezTo>
                <a:cubicBezTo>
                  <a:pt x="642403" y="376556"/>
                  <a:pt x="646154" y="376556"/>
                  <a:pt x="646154" y="372936"/>
                </a:cubicBezTo>
                <a:cubicBezTo>
                  <a:pt x="649798" y="372936"/>
                  <a:pt x="649798" y="369224"/>
                  <a:pt x="649798" y="369224"/>
                </a:cubicBezTo>
                <a:cubicBezTo>
                  <a:pt x="638759" y="369224"/>
                  <a:pt x="631364" y="365511"/>
                  <a:pt x="623969" y="365511"/>
                </a:cubicBezTo>
                <a:cubicBezTo>
                  <a:pt x="616574" y="365511"/>
                  <a:pt x="612930" y="361798"/>
                  <a:pt x="605535" y="361798"/>
                </a:cubicBezTo>
                <a:cubicBezTo>
                  <a:pt x="598140" y="361798"/>
                  <a:pt x="594389" y="358179"/>
                  <a:pt x="587101" y="358179"/>
                </a:cubicBezTo>
                <a:cubicBezTo>
                  <a:pt x="579706" y="358179"/>
                  <a:pt x="575955" y="354466"/>
                  <a:pt x="572311" y="354466"/>
                </a:cubicBezTo>
                <a:cubicBezTo>
                  <a:pt x="564916" y="354466"/>
                  <a:pt x="561165" y="350753"/>
                  <a:pt x="557521" y="350753"/>
                </a:cubicBezTo>
                <a:cubicBezTo>
                  <a:pt x="546482" y="350753"/>
                  <a:pt x="535336" y="347041"/>
                  <a:pt x="524297" y="343328"/>
                </a:cubicBezTo>
                <a:cubicBezTo>
                  <a:pt x="516902" y="343328"/>
                  <a:pt x="513151" y="339708"/>
                  <a:pt x="505863" y="339708"/>
                </a:cubicBezTo>
                <a:cubicBezTo>
                  <a:pt x="502112" y="339708"/>
                  <a:pt x="498468" y="335995"/>
                  <a:pt x="494717" y="335995"/>
                </a:cubicBezTo>
                <a:close/>
                <a:moveTo>
                  <a:pt x="188305" y="313812"/>
                </a:moveTo>
                <a:lnTo>
                  <a:pt x="188305" y="317525"/>
                </a:lnTo>
                <a:cubicBezTo>
                  <a:pt x="188305" y="321238"/>
                  <a:pt x="188305" y="321238"/>
                  <a:pt x="188305" y="324950"/>
                </a:cubicBezTo>
                <a:cubicBezTo>
                  <a:pt x="188305" y="324950"/>
                  <a:pt x="188305" y="328570"/>
                  <a:pt x="188305" y="328570"/>
                </a:cubicBezTo>
                <a:lnTo>
                  <a:pt x="185309" y="325599"/>
                </a:lnTo>
                <a:close/>
                <a:moveTo>
                  <a:pt x="398689" y="299054"/>
                </a:moveTo>
                <a:cubicBezTo>
                  <a:pt x="395045" y="306480"/>
                  <a:pt x="395045" y="310100"/>
                  <a:pt x="395045" y="317525"/>
                </a:cubicBezTo>
                <a:cubicBezTo>
                  <a:pt x="395045" y="324950"/>
                  <a:pt x="391401" y="328570"/>
                  <a:pt x="391401" y="335995"/>
                </a:cubicBezTo>
                <a:cubicBezTo>
                  <a:pt x="391401" y="339708"/>
                  <a:pt x="387650" y="347041"/>
                  <a:pt x="387650" y="350753"/>
                </a:cubicBezTo>
                <a:cubicBezTo>
                  <a:pt x="384006" y="365511"/>
                  <a:pt x="380255" y="380269"/>
                  <a:pt x="376611" y="395027"/>
                </a:cubicBezTo>
                <a:cubicBezTo>
                  <a:pt x="376611" y="402452"/>
                  <a:pt x="372860" y="409877"/>
                  <a:pt x="372860" y="417210"/>
                </a:cubicBezTo>
                <a:cubicBezTo>
                  <a:pt x="369216" y="420922"/>
                  <a:pt x="369216" y="424635"/>
                  <a:pt x="369216" y="428255"/>
                </a:cubicBezTo>
                <a:cubicBezTo>
                  <a:pt x="365572" y="428255"/>
                  <a:pt x="365572" y="431968"/>
                  <a:pt x="365572" y="435680"/>
                </a:cubicBezTo>
                <a:cubicBezTo>
                  <a:pt x="365572" y="435680"/>
                  <a:pt x="365572" y="439393"/>
                  <a:pt x="365572" y="439393"/>
                </a:cubicBezTo>
                <a:cubicBezTo>
                  <a:pt x="361821" y="439393"/>
                  <a:pt x="361821" y="443106"/>
                  <a:pt x="361821" y="443106"/>
                </a:cubicBezTo>
                <a:cubicBezTo>
                  <a:pt x="358177" y="443106"/>
                  <a:pt x="358177" y="446725"/>
                  <a:pt x="358177" y="446725"/>
                </a:cubicBezTo>
                <a:cubicBezTo>
                  <a:pt x="361821" y="446725"/>
                  <a:pt x="361821" y="450438"/>
                  <a:pt x="365572" y="450438"/>
                </a:cubicBezTo>
                <a:cubicBezTo>
                  <a:pt x="369216" y="454151"/>
                  <a:pt x="376611" y="454151"/>
                  <a:pt x="380255" y="457863"/>
                </a:cubicBezTo>
                <a:cubicBezTo>
                  <a:pt x="387650" y="461483"/>
                  <a:pt x="395045" y="465196"/>
                  <a:pt x="402440" y="468909"/>
                </a:cubicBezTo>
                <a:cubicBezTo>
                  <a:pt x="406084" y="468909"/>
                  <a:pt x="406084" y="472621"/>
                  <a:pt x="409835" y="472621"/>
                </a:cubicBezTo>
                <a:cubicBezTo>
                  <a:pt x="417230" y="476334"/>
                  <a:pt x="420874" y="476334"/>
                  <a:pt x="428269" y="479954"/>
                </a:cubicBezTo>
                <a:cubicBezTo>
                  <a:pt x="428269" y="479954"/>
                  <a:pt x="428269" y="476334"/>
                  <a:pt x="428269" y="476334"/>
                </a:cubicBezTo>
                <a:cubicBezTo>
                  <a:pt x="428269" y="472621"/>
                  <a:pt x="428269" y="468909"/>
                  <a:pt x="428269" y="465196"/>
                </a:cubicBezTo>
                <a:cubicBezTo>
                  <a:pt x="428269" y="461483"/>
                  <a:pt x="428269" y="457863"/>
                  <a:pt x="428269" y="454151"/>
                </a:cubicBezTo>
                <a:cubicBezTo>
                  <a:pt x="428269" y="450438"/>
                  <a:pt x="432020" y="443106"/>
                  <a:pt x="432020" y="439393"/>
                </a:cubicBezTo>
                <a:cubicBezTo>
                  <a:pt x="432020" y="435680"/>
                  <a:pt x="435664" y="428255"/>
                  <a:pt x="435664" y="424635"/>
                </a:cubicBezTo>
                <a:cubicBezTo>
                  <a:pt x="435664" y="413497"/>
                  <a:pt x="439415" y="402452"/>
                  <a:pt x="443059" y="391407"/>
                </a:cubicBezTo>
                <a:cubicBezTo>
                  <a:pt x="443059" y="380269"/>
                  <a:pt x="446703" y="372936"/>
                  <a:pt x="450454" y="361798"/>
                </a:cubicBezTo>
                <a:cubicBezTo>
                  <a:pt x="450454" y="358179"/>
                  <a:pt x="454098" y="350753"/>
                  <a:pt x="454098" y="347041"/>
                </a:cubicBezTo>
                <a:cubicBezTo>
                  <a:pt x="454098" y="343328"/>
                  <a:pt x="457849" y="343328"/>
                  <a:pt x="457849" y="339708"/>
                </a:cubicBezTo>
                <a:cubicBezTo>
                  <a:pt x="457849" y="335995"/>
                  <a:pt x="461493" y="335995"/>
                  <a:pt x="461493" y="332283"/>
                </a:cubicBezTo>
                <a:cubicBezTo>
                  <a:pt x="457849" y="332283"/>
                  <a:pt x="457849" y="328570"/>
                  <a:pt x="454098" y="328570"/>
                </a:cubicBezTo>
                <a:cubicBezTo>
                  <a:pt x="450454" y="324950"/>
                  <a:pt x="443059" y="324950"/>
                  <a:pt x="439308" y="321238"/>
                </a:cubicBezTo>
                <a:cubicBezTo>
                  <a:pt x="435664" y="317525"/>
                  <a:pt x="432020" y="317525"/>
                  <a:pt x="428269" y="313812"/>
                </a:cubicBezTo>
                <a:cubicBezTo>
                  <a:pt x="420874" y="310100"/>
                  <a:pt x="417230" y="310100"/>
                  <a:pt x="413479" y="306480"/>
                </a:cubicBezTo>
                <a:cubicBezTo>
                  <a:pt x="409835" y="302767"/>
                  <a:pt x="406084" y="299054"/>
                  <a:pt x="398689" y="299054"/>
                </a:cubicBezTo>
                <a:close/>
                <a:moveTo>
                  <a:pt x="321202" y="254781"/>
                </a:moveTo>
                <a:cubicBezTo>
                  <a:pt x="321202" y="258494"/>
                  <a:pt x="321202" y="258494"/>
                  <a:pt x="321202" y="262114"/>
                </a:cubicBezTo>
                <a:cubicBezTo>
                  <a:pt x="321202" y="269539"/>
                  <a:pt x="317558" y="276871"/>
                  <a:pt x="317558" y="280584"/>
                </a:cubicBezTo>
                <a:cubicBezTo>
                  <a:pt x="317558" y="291722"/>
                  <a:pt x="313806" y="299054"/>
                  <a:pt x="310163" y="310100"/>
                </a:cubicBezTo>
                <a:cubicBezTo>
                  <a:pt x="310163" y="313812"/>
                  <a:pt x="306411" y="317525"/>
                  <a:pt x="306411" y="321238"/>
                </a:cubicBezTo>
                <a:cubicBezTo>
                  <a:pt x="302768" y="324950"/>
                  <a:pt x="302768" y="328570"/>
                  <a:pt x="302768" y="324950"/>
                </a:cubicBezTo>
                <a:cubicBezTo>
                  <a:pt x="299016" y="328570"/>
                  <a:pt x="299016" y="328570"/>
                  <a:pt x="299016" y="332283"/>
                </a:cubicBezTo>
                <a:cubicBezTo>
                  <a:pt x="299016" y="335995"/>
                  <a:pt x="295373" y="335995"/>
                  <a:pt x="295373" y="339708"/>
                </a:cubicBezTo>
                <a:cubicBezTo>
                  <a:pt x="291621" y="343328"/>
                  <a:pt x="291621" y="343328"/>
                  <a:pt x="291621" y="347041"/>
                </a:cubicBezTo>
                <a:cubicBezTo>
                  <a:pt x="287977" y="350753"/>
                  <a:pt x="287977" y="354466"/>
                  <a:pt x="284334" y="358179"/>
                </a:cubicBezTo>
                <a:cubicBezTo>
                  <a:pt x="280582" y="365511"/>
                  <a:pt x="276939" y="376556"/>
                  <a:pt x="269543" y="383982"/>
                </a:cubicBezTo>
                <a:cubicBezTo>
                  <a:pt x="269543" y="387694"/>
                  <a:pt x="265792" y="387694"/>
                  <a:pt x="265792" y="391407"/>
                </a:cubicBezTo>
                <a:cubicBezTo>
                  <a:pt x="273187" y="398739"/>
                  <a:pt x="284334" y="402452"/>
                  <a:pt x="291621" y="409784"/>
                </a:cubicBezTo>
                <a:cubicBezTo>
                  <a:pt x="302768" y="417210"/>
                  <a:pt x="313806" y="420922"/>
                  <a:pt x="324953" y="428255"/>
                </a:cubicBezTo>
                <a:cubicBezTo>
                  <a:pt x="328597" y="428255"/>
                  <a:pt x="328597" y="431968"/>
                  <a:pt x="332240" y="431968"/>
                </a:cubicBezTo>
                <a:cubicBezTo>
                  <a:pt x="332240" y="428255"/>
                  <a:pt x="332240" y="428255"/>
                  <a:pt x="332240" y="428255"/>
                </a:cubicBezTo>
                <a:cubicBezTo>
                  <a:pt x="332240" y="428255"/>
                  <a:pt x="332240" y="424635"/>
                  <a:pt x="332240" y="424635"/>
                </a:cubicBezTo>
                <a:cubicBezTo>
                  <a:pt x="332240" y="420922"/>
                  <a:pt x="332240" y="420922"/>
                  <a:pt x="332240" y="417210"/>
                </a:cubicBezTo>
                <a:cubicBezTo>
                  <a:pt x="335992" y="413497"/>
                  <a:pt x="335992" y="409784"/>
                  <a:pt x="335992" y="406165"/>
                </a:cubicBezTo>
                <a:cubicBezTo>
                  <a:pt x="339636" y="398739"/>
                  <a:pt x="339636" y="391407"/>
                  <a:pt x="343387" y="383982"/>
                </a:cubicBezTo>
                <a:cubicBezTo>
                  <a:pt x="347031" y="372936"/>
                  <a:pt x="350782" y="361798"/>
                  <a:pt x="354426" y="350753"/>
                </a:cubicBezTo>
                <a:cubicBezTo>
                  <a:pt x="354426" y="343328"/>
                  <a:pt x="361821" y="332283"/>
                  <a:pt x="365465" y="324950"/>
                </a:cubicBezTo>
                <a:cubicBezTo>
                  <a:pt x="365465" y="321238"/>
                  <a:pt x="369216" y="321238"/>
                  <a:pt x="369216" y="317525"/>
                </a:cubicBezTo>
                <a:cubicBezTo>
                  <a:pt x="369216" y="317525"/>
                  <a:pt x="372860" y="313812"/>
                  <a:pt x="372860" y="313812"/>
                </a:cubicBezTo>
                <a:cubicBezTo>
                  <a:pt x="372860" y="310100"/>
                  <a:pt x="376611" y="306480"/>
                  <a:pt x="380255" y="302767"/>
                </a:cubicBezTo>
                <a:cubicBezTo>
                  <a:pt x="380255" y="299054"/>
                  <a:pt x="384006" y="295342"/>
                  <a:pt x="387650" y="291722"/>
                </a:cubicBezTo>
                <a:cubicBezTo>
                  <a:pt x="387650" y="291722"/>
                  <a:pt x="384006" y="288009"/>
                  <a:pt x="380255" y="288009"/>
                </a:cubicBezTo>
                <a:cubicBezTo>
                  <a:pt x="372860" y="284297"/>
                  <a:pt x="369216" y="284297"/>
                  <a:pt x="365465" y="280584"/>
                </a:cubicBezTo>
                <a:cubicBezTo>
                  <a:pt x="358177" y="273252"/>
                  <a:pt x="347031" y="269539"/>
                  <a:pt x="335992" y="262114"/>
                </a:cubicBezTo>
                <a:cubicBezTo>
                  <a:pt x="332240" y="262114"/>
                  <a:pt x="328597" y="258494"/>
                  <a:pt x="324845" y="254781"/>
                </a:cubicBezTo>
                <a:cubicBezTo>
                  <a:pt x="321202" y="254781"/>
                  <a:pt x="321202" y="254781"/>
                  <a:pt x="321202" y="254781"/>
                </a:cubicBezTo>
                <a:close/>
                <a:moveTo>
                  <a:pt x="195700" y="118155"/>
                </a:moveTo>
                <a:cubicBezTo>
                  <a:pt x="191949" y="121868"/>
                  <a:pt x="191949" y="125581"/>
                  <a:pt x="188305" y="129201"/>
                </a:cubicBezTo>
                <a:cubicBezTo>
                  <a:pt x="177159" y="151384"/>
                  <a:pt x="162476" y="173567"/>
                  <a:pt x="155081" y="199370"/>
                </a:cubicBezTo>
                <a:cubicBezTo>
                  <a:pt x="143935" y="221553"/>
                  <a:pt x="136647" y="243643"/>
                  <a:pt x="129252" y="265826"/>
                </a:cubicBezTo>
                <a:cubicBezTo>
                  <a:pt x="132896" y="265826"/>
                  <a:pt x="132896" y="269539"/>
                  <a:pt x="132896" y="269539"/>
                </a:cubicBezTo>
                <a:cubicBezTo>
                  <a:pt x="132896" y="269539"/>
                  <a:pt x="136647" y="273252"/>
                  <a:pt x="136647" y="273252"/>
                </a:cubicBezTo>
                <a:cubicBezTo>
                  <a:pt x="143935" y="280584"/>
                  <a:pt x="147686" y="288009"/>
                  <a:pt x="155081" y="295342"/>
                </a:cubicBezTo>
                <a:cubicBezTo>
                  <a:pt x="158725" y="299054"/>
                  <a:pt x="162476" y="302767"/>
                  <a:pt x="166120" y="306480"/>
                </a:cubicBezTo>
                <a:cubicBezTo>
                  <a:pt x="169871" y="310100"/>
                  <a:pt x="177266" y="317525"/>
                  <a:pt x="180910" y="321238"/>
                </a:cubicBezTo>
                <a:lnTo>
                  <a:pt x="185309" y="325599"/>
                </a:lnTo>
                <a:lnTo>
                  <a:pt x="184554" y="328570"/>
                </a:lnTo>
                <a:cubicBezTo>
                  <a:pt x="184554" y="332283"/>
                  <a:pt x="184554" y="332283"/>
                  <a:pt x="184554" y="332283"/>
                </a:cubicBezTo>
                <a:cubicBezTo>
                  <a:pt x="188305" y="335995"/>
                  <a:pt x="188305" y="335995"/>
                  <a:pt x="191949" y="339708"/>
                </a:cubicBezTo>
                <a:cubicBezTo>
                  <a:pt x="195700" y="343328"/>
                  <a:pt x="195700" y="343328"/>
                  <a:pt x="195700" y="343328"/>
                </a:cubicBezTo>
                <a:cubicBezTo>
                  <a:pt x="203095" y="347041"/>
                  <a:pt x="206739" y="354466"/>
                  <a:pt x="214134" y="358179"/>
                </a:cubicBezTo>
                <a:cubicBezTo>
                  <a:pt x="214134" y="361798"/>
                  <a:pt x="217778" y="361798"/>
                  <a:pt x="221529" y="365511"/>
                </a:cubicBezTo>
                <a:cubicBezTo>
                  <a:pt x="225173" y="369224"/>
                  <a:pt x="225173" y="369224"/>
                  <a:pt x="225173" y="369224"/>
                </a:cubicBezTo>
                <a:cubicBezTo>
                  <a:pt x="232568" y="376556"/>
                  <a:pt x="236319" y="380269"/>
                  <a:pt x="243714" y="383982"/>
                </a:cubicBezTo>
                <a:cubicBezTo>
                  <a:pt x="247358" y="387694"/>
                  <a:pt x="251109" y="387694"/>
                  <a:pt x="254753" y="391407"/>
                </a:cubicBezTo>
                <a:cubicBezTo>
                  <a:pt x="254753" y="387694"/>
                  <a:pt x="254753" y="387694"/>
                  <a:pt x="254753" y="383982"/>
                </a:cubicBezTo>
                <a:cubicBezTo>
                  <a:pt x="258397" y="376556"/>
                  <a:pt x="258397" y="365511"/>
                  <a:pt x="262148" y="358179"/>
                </a:cubicBezTo>
                <a:cubicBezTo>
                  <a:pt x="269543" y="339708"/>
                  <a:pt x="273187" y="321238"/>
                  <a:pt x="276939" y="302767"/>
                </a:cubicBezTo>
                <a:cubicBezTo>
                  <a:pt x="280582" y="291629"/>
                  <a:pt x="280582" y="284297"/>
                  <a:pt x="284334" y="273252"/>
                </a:cubicBezTo>
                <a:cubicBezTo>
                  <a:pt x="284334" y="265826"/>
                  <a:pt x="287977" y="262114"/>
                  <a:pt x="287977" y="254781"/>
                </a:cubicBezTo>
                <a:cubicBezTo>
                  <a:pt x="287977" y="254781"/>
                  <a:pt x="287977" y="251068"/>
                  <a:pt x="287977" y="251068"/>
                </a:cubicBezTo>
                <a:cubicBezTo>
                  <a:pt x="287977" y="251068"/>
                  <a:pt x="287977" y="247356"/>
                  <a:pt x="287977" y="247356"/>
                </a:cubicBezTo>
                <a:cubicBezTo>
                  <a:pt x="287977" y="247356"/>
                  <a:pt x="287977" y="243643"/>
                  <a:pt x="287977" y="243643"/>
                </a:cubicBezTo>
                <a:cubicBezTo>
                  <a:pt x="291621" y="243643"/>
                  <a:pt x="291621" y="240023"/>
                  <a:pt x="291621" y="240023"/>
                </a:cubicBezTo>
                <a:cubicBezTo>
                  <a:pt x="291621" y="240023"/>
                  <a:pt x="295373" y="236311"/>
                  <a:pt x="295373" y="236311"/>
                </a:cubicBezTo>
                <a:cubicBezTo>
                  <a:pt x="291621" y="232598"/>
                  <a:pt x="287977" y="228885"/>
                  <a:pt x="284334" y="225265"/>
                </a:cubicBezTo>
                <a:cubicBezTo>
                  <a:pt x="284334" y="225265"/>
                  <a:pt x="280582" y="221553"/>
                  <a:pt x="280582" y="221553"/>
                </a:cubicBezTo>
                <a:cubicBezTo>
                  <a:pt x="276939" y="217840"/>
                  <a:pt x="276939" y="217840"/>
                  <a:pt x="273187" y="214127"/>
                </a:cubicBezTo>
                <a:cubicBezTo>
                  <a:pt x="269543" y="210415"/>
                  <a:pt x="265792" y="206795"/>
                  <a:pt x="262148" y="203082"/>
                </a:cubicBezTo>
                <a:cubicBezTo>
                  <a:pt x="262148" y="199370"/>
                  <a:pt x="258397" y="195657"/>
                  <a:pt x="254753" y="192037"/>
                </a:cubicBezTo>
                <a:cubicBezTo>
                  <a:pt x="254753" y="199370"/>
                  <a:pt x="251002" y="203082"/>
                  <a:pt x="251002" y="206795"/>
                </a:cubicBezTo>
                <a:cubicBezTo>
                  <a:pt x="247358" y="217840"/>
                  <a:pt x="243714" y="225265"/>
                  <a:pt x="228924" y="228885"/>
                </a:cubicBezTo>
                <a:cubicBezTo>
                  <a:pt x="221529" y="247356"/>
                  <a:pt x="214134" y="265826"/>
                  <a:pt x="203095" y="284297"/>
                </a:cubicBezTo>
                <a:cubicBezTo>
                  <a:pt x="199344" y="291629"/>
                  <a:pt x="199344" y="295342"/>
                  <a:pt x="195700" y="299054"/>
                </a:cubicBezTo>
                <a:cubicBezTo>
                  <a:pt x="191949" y="306480"/>
                  <a:pt x="191949" y="310100"/>
                  <a:pt x="188305" y="313812"/>
                </a:cubicBezTo>
                <a:lnTo>
                  <a:pt x="188305" y="310100"/>
                </a:lnTo>
                <a:cubicBezTo>
                  <a:pt x="188305" y="306480"/>
                  <a:pt x="188305" y="306480"/>
                  <a:pt x="188305" y="302767"/>
                </a:cubicBezTo>
                <a:cubicBezTo>
                  <a:pt x="188305" y="299054"/>
                  <a:pt x="191949" y="291722"/>
                  <a:pt x="191949" y="288009"/>
                </a:cubicBezTo>
                <a:cubicBezTo>
                  <a:pt x="191949" y="280584"/>
                  <a:pt x="195700" y="276871"/>
                  <a:pt x="195700" y="269539"/>
                </a:cubicBezTo>
                <a:cubicBezTo>
                  <a:pt x="195700" y="265826"/>
                  <a:pt x="199344" y="258494"/>
                  <a:pt x="199344" y="254781"/>
                </a:cubicBezTo>
                <a:cubicBezTo>
                  <a:pt x="203095" y="247356"/>
                  <a:pt x="206739" y="236311"/>
                  <a:pt x="210490" y="228885"/>
                </a:cubicBezTo>
                <a:cubicBezTo>
                  <a:pt x="214134" y="217840"/>
                  <a:pt x="217778" y="210415"/>
                  <a:pt x="221529" y="199370"/>
                </a:cubicBezTo>
                <a:cubicBezTo>
                  <a:pt x="221529" y="195657"/>
                  <a:pt x="221529" y="191944"/>
                  <a:pt x="225173" y="188324"/>
                </a:cubicBezTo>
                <a:cubicBezTo>
                  <a:pt x="225173" y="184612"/>
                  <a:pt x="228924" y="184612"/>
                  <a:pt x="228924" y="180899"/>
                </a:cubicBezTo>
                <a:cubicBezTo>
                  <a:pt x="228924" y="180899"/>
                  <a:pt x="228924" y="177187"/>
                  <a:pt x="228924" y="177187"/>
                </a:cubicBezTo>
                <a:cubicBezTo>
                  <a:pt x="228924" y="173567"/>
                  <a:pt x="232568" y="173567"/>
                  <a:pt x="232568" y="169854"/>
                </a:cubicBezTo>
                <a:cubicBezTo>
                  <a:pt x="228924" y="166141"/>
                  <a:pt x="228924" y="162429"/>
                  <a:pt x="225173" y="158716"/>
                </a:cubicBezTo>
                <a:cubicBezTo>
                  <a:pt x="214134" y="143958"/>
                  <a:pt x="206739" y="132913"/>
                  <a:pt x="195700" y="118155"/>
                </a:cubicBezTo>
                <a:close/>
                <a:moveTo>
                  <a:pt x="162476" y="29516"/>
                </a:moveTo>
                <a:cubicBezTo>
                  <a:pt x="158725" y="29516"/>
                  <a:pt x="158725" y="33228"/>
                  <a:pt x="158725" y="33228"/>
                </a:cubicBezTo>
                <a:cubicBezTo>
                  <a:pt x="155081" y="44273"/>
                  <a:pt x="151330" y="55411"/>
                  <a:pt x="143935" y="66457"/>
                </a:cubicBezTo>
                <a:cubicBezTo>
                  <a:pt x="129252" y="92260"/>
                  <a:pt x="118106" y="118155"/>
                  <a:pt x="99672" y="143958"/>
                </a:cubicBezTo>
                <a:cubicBezTo>
                  <a:pt x="96028" y="147671"/>
                  <a:pt x="96028" y="151384"/>
                  <a:pt x="92277" y="155096"/>
                </a:cubicBezTo>
                <a:cubicBezTo>
                  <a:pt x="88633" y="158809"/>
                  <a:pt x="88633" y="158809"/>
                  <a:pt x="84882" y="162429"/>
                </a:cubicBezTo>
                <a:cubicBezTo>
                  <a:pt x="81238" y="166141"/>
                  <a:pt x="81238" y="166141"/>
                  <a:pt x="77487" y="169854"/>
                </a:cubicBezTo>
                <a:cubicBezTo>
                  <a:pt x="77487" y="173567"/>
                  <a:pt x="77487" y="173567"/>
                  <a:pt x="73843" y="177187"/>
                </a:cubicBezTo>
                <a:cubicBezTo>
                  <a:pt x="73843" y="180899"/>
                  <a:pt x="70092" y="180899"/>
                  <a:pt x="66448" y="188324"/>
                </a:cubicBezTo>
                <a:cubicBezTo>
                  <a:pt x="70092" y="191944"/>
                  <a:pt x="70092" y="195657"/>
                  <a:pt x="73843" y="199370"/>
                </a:cubicBezTo>
                <a:cubicBezTo>
                  <a:pt x="73843" y="203082"/>
                  <a:pt x="77487" y="203082"/>
                  <a:pt x="77487" y="206795"/>
                </a:cubicBezTo>
                <a:cubicBezTo>
                  <a:pt x="84882" y="214127"/>
                  <a:pt x="88633" y="217840"/>
                  <a:pt x="92277" y="225173"/>
                </a:cubicBezTo>
                <a:cubicBezTo>
                  <a:pt x="99672" y="232598"/>
                  <a:pt x="103316" y="240023"/>
                  <a:pt x="110711" y="247356"/>
                </a:cubicBezTo>
                <a:cubicBezTo>
                  <a:pt x="110711" y="247356"/>
                  <a:pt x="110711" y="243643"/>
                  <a:pt x="110711" y="243643"/>
                </a:cubicBezTo>
                <a:cubicBezTo>
                  <a:pt x="110711" y="236311"/>
                  <a:pt x="114462" y="228885"/>
                  <a:pt x="114462" y="221553"/>
                </a:cubicBezTo>
                <a:cubicBezTo>
                  <a:pt x="118106" y="206795"/>
                  <a:pt x="121857" y="191944"/>
                  <a:pt x="125501" y="180899"/>
                </a:cubicBezTo>
                <a:cubicBezTo>
                  <a:pt x="129252" y="169854"/>
                  <a:pt x="132896" y="158716"/>
                  <a:pt x="140291" y="147671"/>
                </a:cubicBezTo>
                <a:cubicBezTo>
                  <a:pt x="147686" y="136626"/>
                  <a:pt x="151330" y="125488"/>
                  <a:pt x="158725" y="114443"/>
                </a:cubicBezTo>
                <a:cubicBezTo>
                  <a:pt x="162476" y="107110"/>
                  <a:pt x="166120" y="103398"/>
                  <a:pt x="169871" y="95972"/>
                </a:cubicBezTo>
                <a:cubicBezTo>
                  <a:pt x="173515" y="95972"/>
                  <a:pt x="173515" y="92260"/>
                  <a:pt x="173515" y="92260"/>
                </a:cubicBezTo>
                <a:cubicBezTo>
                  <a:pt x="169871" y="88640"/>
                  <a:pt x="169871" y="84927"/>
                  <a:pt x="166120" y="81214"/>
                </a:cubicBezTo>
                <a:cubicBezTo>
                  <a:pt x="162476" y="73882"/>
                  <a:pt x="162476" y="70169"/>
                  <a:pt x="158725" y="66457"/>
                </a:cubicBezTo>
                <a:cubicBezTo>
                  <a:pt x="158725" y="66457"/>
                  <a:pt x="158725" y="62744"/>
                  <a:pt x="158725" y="62744"/>
                </a:cubicBezTo>
                <a:cubicBezTo>
                  <a:pt x="158725" y="62744"/>
                  <a:pt x="158725" y="59031"/>
                  <a:pt x="158725" y="59031"/>
                </a:cubicBezTo>
                <a:cubicBezTo>
                  <a:pt x="158725" y="59031"/>
                  <a:pt x="158725" y="55411"/>
                  <a:pt x="158725" y="55411"/>
                </a:cubicBezTo>
                <a:cubicBezTo>
                  <a:pt x="158725" y="51699"/>
                  <a:pt x="158725" y="47986"/>
                  <a:pt x="158725" y="44273"/>
                </a:cubicBezTo>
                <a:cubicBezTo>
                  <a:pt x="158725" y="40654"/>
                  <a:pt x="158725" y="36941"/>
                  <a:pt x="162476" y="33228"/>
                </a:cubicBezTo>
                <a:cubicBezTo>
                  <a:pt x="162476" y="33228"/>
                  <a:pt x="162476" y="29516"/>
                  <a:pt x="162476" y="29516"/>
                </a:cubicBezTo>
                <a:close/>
                <a:moveTo>
                  <a:pt x="143935" y="0"/>
                </a:moveTo>
                <a:cubicBezTo>
                  <a:pt x="147686" y="0"/>
                  <a:pt x="151330" y="0"/>
                  <a:pt x="155081" y="0"/>
                </a:cubicBezTo>
                <a:cubicBezTo>
                  <a:pt x="158725" y="0"/>
                  <a:pt x="158725" y="3713"/>
                  <a:pt x="162476" y="3713"/>
                </a:cubicBezTo>
                <a:cubicBezTo>
                  <a:pt x="162476" y="7425"/>
                  <a:pt x="166120" y="7425"/>
                  <a:pt x="166120" y="7425"/>
                </a:cubicBezTo>
                <a:cubicBezTo>
                  <a:pt x="166120" y="11045"/>
                  <a:pt x="169871" y="11045"/>
                  <a:pt x="169871" y="14758"/>
                </a:cubicBezTo>
                <a:cubicBezTo>
                  <a:pt x="173515" y="22183"/>
                  <a:pt x="173515" y="25803"/>
                  <a:pt x="177159" y="33228"/>
                </a:cubicBezTo>
                <a:cubicBezTo>
                  <a:pt x="180910" y="36941"/>
                  <a:pt x="180910" y="44273"/>
                  <a:pt x="184554" y="47986"/>
                </a:cubicBezTo>
                <a:cubicBezTo>
                  <a:pt x="184554" y="47986"/>
                  <a:pt x="188305" y="51699"/>
                  <a:pt x="188305" y="55411"/>
                </a:cubicBezTo>
                <a:cubicBezTo>
                  <a:pt x="191949" y="59031"/>
                  <a:pt x="191949" y="59031"/>
                  <a:pt x="191949" y="62744"/>
                </a:cubicBezTo>
                <a:cubicBezTo>
                  <a:pt x="191949" y="62744"/>
                  <a:pt x="191949" y="66457"/>
                  <a:pt x="191949" y="66457"/>
                </a:cubicBezTo>
                <a:cubicBezTo>
                  <a:pt x="191949" y="66457"/>
                  <a:pt x="195700" y="70169"/>
                  <a:pt x="195700" y="73882"/>
                </a:cubicBezTo>
                <a:cubicBezTo>
                  <a:pt x="199344" y="84927"/>
                  <a:pt x="206739" y="92260"/>
                  <a:pt x="214134" y="103398"/>
                </a:cubicBezTo>
                <a:cubicBezTo>
                  <a:pt x="221529" y="114443"/>
                  <a:pt x="228924" y="121868"/>
                  <a:pt x="236319" y="132913"/>
                </a:cubicBezTo>
                <a:cubicBezTo>
                  <a:pt x="243607" y="143958"/>
                  <a:pt x="254753" y="151384"/>
                  <a:pt x="262148" y="162429"/>
                </a:cubicBezTo>
                <a:cubicBezTo>
                  <a:pt x="269543" y="169854"/>
                  <a:pt x="280582" y="180899"/>
                  <a:pt x="287977" y="188324"/>
                </a:cubicBezTo>
                <a:cubicBezTo>
                  <a:pt x="291621" y="191944"/>
                  <a:pt x="295373" y="195657"/>
                  <a:pt x="299016" y="199370"/>
                </a:cubicBezTo>
                <a:cubicBezTo>
                  <a:pt x="302768" y="203082"/>
                  <a:pt x="306411" y="206795"/>
                  <a:pt x="310163" y="210415"/>
                </a:cubicBezTo>
                <a:cubicBezTo>
                  <a:pt x="313806" y="210415"/>
                  <a:pt x="317450" y="214127"/>
                  <a:pt x="321202" y="217840"/>
                </a:cubicBezTo>
                <a:cubicBezTo>
                  <a:pt x="324845" y="221553"/>
                  <a:pt x="328597" y="225265"/>
                  <a:pt x="332240" y="228885"/>
                </a:cubicBezTo>
                <a:cubicBezTo>
                  <a:pt x="335992" y="232598"/>
                  <a:pt x="343387" y="236311"/>
                  <a:pt x="347031" y="240023"/>
                </a:cubicBezTo>
                <a:cubicBezTo>
                  <a:pt x="350782" y="243643"/>
                  <a:pt x="354426" y="243643"/>
                  <a:pt x="358070" y="247356"/>
                </a:cubicBezTo>
                <a:cubicBezTo>
                  <a:pt x="365465" y="254781"/>
                  <a:pt x="372860" y="258494"/>
                  <a:pt x="380255" y="262114"/>
                </a:cubicBezTo>
                <a:cubicBezTo>
                  <a:pt x="391401" y="269539"/>
                  <a:pt x="402440" y="273252"/>
                  <a:pt x="413479" y="280584"/>
                </a:cubicBezTo>
                <a:cubicBezTo>
                  <a:pt x="417230" y="284297"/>
                  <a:pt x="424625" y="284297"/>
                  <a:pt x="428269" y="288009"/>
                </a:cubicBezTo>
                <a:cubicBezTo>
                  <a:pt x="431913" y="291722"/>
                  <a:pt x="439308" y="291722"/>
                  <a:pt x="443059" y="295342"/>
                </a:cubicBezTo>
                <a:cubicBezTo>
                  <a:pt x="450454" y="299054"/>
                  <a:pt x="454098" y="299054"/>
                  <a:pt x="461493" y="302767"/>
                </a:cubicBezTo>
                <a:cubicBezTo>
                  <a:pt x="468888" y="306480"/>
                  <a:pt x="472532" y="306480"/>
                  <a:pt x="479927" y="310100"/>
                </a:cubicBezTo>
                <a:cubicBezTo>
                  <a:pt x="483678" y="310100"/>
                  <a:pt x="487322" y="313812"/>
                  <a:pt x="491073" y="313812"/>
                </a:cubicBezTo>
                <a:cubicBezTo>
                  <a:pt x="494717" y="317525"/>
                  <a:pt x="494717" y="317525"/>
                  <a:pt x="498468" y="317525"/>
                </a:cubicBezTo>
                <a:cubicBezTo>
                  <a:pt x="505756" y="317525"/>
                  <a:pt x="509507" y="321238"/>
                  <a:pt x="516902" y="321238"/>
                </a:cubicBezTo>
                <a:cubicBezTo>
                  <a:pt x="531692" y="324950"/>
                  <a:pt x="542731" y="328570"/>
                  <a:pt x="557521" y="332283"/>
                </a:cubicBezTo>
                <a:cubicBezTo>
                  <a:pt x="572311" y="335995"/>
                  <a:pt x="586994" y="339708"/>
                  <a:pt x="601784" y="343328"/>
                </a:cubicBezTo>
                <a:cubicBezTo>
                  <a:pt x="612823" y="343328"/>
                  <a:pt x="620218" y="347041"/>
                  <a:pt x="627613" y="347041"/>
                </a:cubicBezTo>
                <a:cubicBezTo>
                  <a:pt x="638759" y="347041"/>
                  <a:pt x="646154" y="350753"/>
                  <a:pt x="653442" y="350753"/>
                </a:cubicBezTo>
                <a:cubicBezTo>
                  <a:pt x="671983" y="350753"/>
                  <a:pt x="686666" y="354466"/>
                  <a:pt x="701456" y="354466"/>
                </a:cubicBezTo>
                <a:cubicBezTo>
                  <a:pt x="716246" y="354466"/>
                  <a:pt x="727285" y="358179"/>
                  <a:pt x="738431" y="358179"/>
                </a:cubicBezTo>
                <a:cubicBezTo>
                  <a:pt x="749470" y="358179"/>
                  <a:pt x="756865" y="361798"/>
                  <a:pt x="767904" y="361798"/>
                </a:cubicBezTo>
                <a:cubicBezTo>
                  <a:pt x="775299" y="361798"/>
                  <a:pt x="786446" y="365511"/>
                  <a:pt x="797485" y="365511"/>
                </a:cubicBezTo>
                <a:cubicBezTo>
                  <a:pt x="808524" y="365511"/>
                  <a:pt x="819670" y="369224"/>
                  <a:pt x="830709" y="369224"/>
                </a:cubicBezTo>
                <a:cubicBezTo>
                  <a:pt x="849143" y="369224"/>
                  <a:pt x="863933" y="372936"/>
                  <a:pt x="882367" y="372936"/>
                </a:cubicBezTo>
                <a:cubicBezTo>
                  <a:pt x="886118" y="372936"/>
                  <a:pt x="886118" y="372936"/>
                  <a:pt x="886118" y="372936"/>
                </a:cubicBezTo>
                <a:cubicBezTo>
                  <a:pt x="889762" y="372936"/>
                  <a:pt x="897157" y="372936"/>
                  <a:pt x="900908" y="376556"/>
                </a:cubicBezTo>
                <a:cubicBezTo>
                  <a:pt x="911947" y="376556"/>
                  <a:pt x="919342" y="376556"/>
                  <a:pt x="926737" y="376556"/>
                </a:cubicBezTo>
                <a:cubicBezTo>
                  <a:pt x="937776" y="376556"/>
                  <a:pt x="945171" y="376556"/>
                  <a:pt x="956210" y="376556"/>
                </a:cubicBezTo>
                <a:cubicBezTo>
                  <a:pt x="967356" y="376556"/>
                  <a:pt x="974751" y="376556"/>
                  <a:pt x="982146" y="376556"/>
                </a:cubicBezTo>
                <a:cubicBezTo>
                  <a:pt x="993185" y="376556"/>
                  <a:pt x="1004224" y="376556"/>
                  <a:pt x="1015370" y="376556"/>
                </a:cubicBezTo>
                <a:cubicBezTo>
                  <a:pt x="1037448" y="376556"/>
                  <a:pt x="1055989" y="376556"/>
                  <a:pt x="1078067" y="376556"/>
                </a:cubicBezTo>
                <a:cubicBezTo>
                  <a:pt x="1085462" y="376556"/>
                  <a:pt x="1092857" y="376556"/>
                  <a:pt x="1100252" y="376556"/>
                </a:cubicBezTo>
                <a:cubicBezTo>
                  <a:pt x="1103896" y="376556"/>
                  <a:pt x="1103896" y="372936"/>
                  <a:pt x="1103896" y="372936"/>
                </a:cubicBezTo>
                <a:cubicBezTo>
                  <a:pt x="1107647" y="372936"/>
                  <a:pt x="1107647" y="369224"/>
                  <a:pt x="1111291" y="369224"/>
                </a:cubicBezTo>
                <a:cubicBezTo>
                  <a:pt x="1118686" y="369224"/>
                  <a:pt x="1122437" y="369224"/>
                  <a:pt x="1126081" y="369224"/>
                </a:cubicBezTo>
                <a:cubicBezTo>
                  <a:pt x="1129725" y="369224"/>
                  <a:pt x="1129725" y="369224"/>
                  <a:pt x="1133476" y="372936"/>
                </a:cubicBezTo>
                <a:cubicBezTo>
                  <a:pt x="1133476" y="376556"/>
                  <a:pt x="1133476" y="376556"/>
                  <a:pt x="1133476" y="376556"/>
                </a:cubicBezTo>
                <a:cubicBezTo>
                  <a:pt x="1137120" y="376556"/>
                  <a:pt x="1144515" y="376556"/>
                  <a:pt x="1148266" y="376556"/>
                </a:cubicBezTo>
                <a:cubicBezTo>
                  <a:pt x="1159305" y="372936"/>
                  <a:pt x="1170344" y="372936"/>
                  <a:pt x="1181490" y="372936"/>
                </a:cubicBezTo>
                <a:cubicBezTo>
                  <a:pt x="1192529" y="372936"/>
                  <a:pt x="1203568" y="369224"/>
                  <a:pt x="1214714" y="369224"/>
                </a:cubicBezTo>
                <a:cubicBezTo>
                  <a:pt x="1233148" y="369224"/>
                  <a:pt x="1255334" y="365511"/>
                  <a:pt x="1277411" y="361798"/>
                </a:cubicBezTo>
                <a:cubicBezTo>
                  <a:pt x="1288558" y="361798"/>
                  <a:pt x="1295953" y="358086"/>
                  <a:pt x="1303348" y="358086"/>
                </a:cubicBezTo>
                <a:cubicBezTo>
                  <a:pt x="1303348" y="354466"/>
                  <a:pt x="1303348" y="354466"/>
                  <a:pt x="1303348" y="354466"/>
                </a:cubicBezTo>
                <a:cubicBezTo>
                  <a:pt x="1303348" y="354466"/>
                  <a:pt x="1306992" y="350753"/>
                  <a:pt x="1306992" y="350753"/>
                </a:cubicBezTo>
                <a:cubicBezTo>
                  <a:pt x="1306992" y="347041"/>
                  <a:pt x="1310636" y="347041"/>
                  <a:pt x="1310636" y="347041"/>
                </a:cubicBezTo>
                <a:cubicBezTo>
                  <a:pt x="1310636" y="347041"/>
                  <a:pt x="1314387" y="347041"/>
                  <a:pt x="1314387" y="347041"/>
                </a:cubicBezTo>
                <a:cubicBezTo>
                  <a:pt x="1314387" y="347041"/>
                  <a:pt x="1318031" y="347041"/>
                  <a:pt x="1318031" y="347041"/>
                </a:cubicBezTo>
                <a:cubicBezTo>
                  <a:pt x="1321782" y="347041"/>
                  <a:pt x="1321782" y="350753"/>
                  <a:pt x="1325426" y="350753"/>
                </a:cubicBezTo>
                <a:cubicBezTo>
                  <a:pt x="1329177" y="354466"/>
                  <a:pt x="1329177" y="354466"/>
                  <a:pt x="1329177" y="354466"/>
                </a:cubicBezTo>
                <a:cubicBezTo>
                  <a:pt x="1329177" y="354466"/>
                  <a:pt x="1332821" y="354466"/>
                  <a:pt x="1336572" y="354466"/>
                </a:cubicBezTo>
                <a:cubicBezTo>
                  <a:pt x="1358650" y="350753"/>
                  <a:pt x="1377191" y="347041"/>
                  <a:pt x="1399269" y="347041"/>
                </a:cubicBezTo>
                <a:cubicBezTo>
                  <a:pt x="1410415" y="343328"/>
                  <a:pt x="1421454" y="343328"/>
                  <a:pt x="1432493" y="343328"/>
                </a:cubicBezTo>
                <a:cubicBezTo>
                  <a:pt x="1443639" y="343328"/>
                  <a:pt x="1454678" y="343328"/>
                  <a:pt x="1465717" y="343328"/>
                </a:cubicBezTo>
                <a:cubicBezTo>
                  <a:pt x="1473112" y="343328"/>
                  <a:pt x="1484258" y="343328"/>
                  <a:pt x="1495297" y="343328"/>
                </a:cubicBezTo>
                <a:cubicBezTo>
                  <a:pt x="1502692" y="343328"/>
                  <a:pt x="1506336" y="343328"/>
                  <a:pt x="1513731" y="343328"/>
                </a:cubicBezTo>
                <a:cubicBezTo>
                  <a:pt x="1521126" y="343328"/>
                  <a:pt x="1524877" y="343328"/>
                  <a:pt x="1532165" y="343328"/>
                </a:cubicBezTo>
                <a:cubicBezTo>
                  <a:pt x="1539560" y="343328"/>
                  <a:pt x="1543311" y="343328"/>
                  <a:pt x="1546955" y="343328"/>
                </a:cubicBezTo>
                <a:cubicBezTo>
                  <a:pt x="1550706" y="343328"/>
                  <a:pt x="1558101" y="343328"/>
                  <a:pt x="1561745" y="343328"/>
                </a:cubicBezTo>
                <a:cubicBezTo>
                  <a:pt x="1572784" y="343328"/>
                  <a:pt x="1583930" y="347041"/>
                  <a:pt x="1594969" y="347041"/>
                </a:cubicBezTo>
                <a:cubicBezTo>
                  <a:pt x="1617154" y="350753"/>
                  <a:pt x="1635588" y="354466"/>
                  <a:pt x="1657773" y="358086"/>
                </a:cubicBezTo>
                <a:cubicBezTo>
                  <a:pt x="1661417" y="358086"/>
                  <a:pt x="1668812" y="361798"/>
                  <a:pt x="1672563" y="361798"/>
                </a:cubicBezTo>
                <a:cubicBezTo>
                  <a:pt x="1676207" y="361798"/>
                  <a:pt x="1683602" y="365511"/>
                  <a:pt x="1690997" y="365511"/>
                </a:cubicBezTo>
                <a:cubicBezTo>
                  <a:pt x="1694641" y="365511"/>
                  <a:pt x="1702036" y="369224"/>
                  <a:pt x="1705788" y="369224"/>
                </a:cubicBezTo>
                <a:cubicBezTo>
                  <a:pt x="1709431" y="369224"/>
                  <a:pt x="1713183" y="372936"/>
                  <a:pt x="1716826" y="372936"/>
                </a:cubicBezTo>
                <a:cubicBezTo>
                  <a:pt x="1724222" y="376556"/>
                  <a:pt x="1731617" y="376556"/>
                  <a:pt x="1735260" y="380269"/>
                </a:cubicBezTo>
                <a:cubicBezTo>
                  <a:pt x="1742656" y="383982"/>
                  <a:pt x="1746407" y="383982"/>
                  <a:pt x="1753694" y="387694"/>
                </a:cubicBezTo>
                <a:cubicBezTo>
                  <a:pt x="1757446" y="391314"/>
                  <a:pt x="1764841" y="391314"/>
                  <a:pt x="1768485" y="395027"/>
                </a:cubicBezTo>
                <a:cubicBezTo>
                  <a:pt x="1772236" y="395027"/>
                  <a:pt x="1775880" y="398739"/>
                  <a:pt x="1779631" y="398739"/>
                </a:cubicBezTo>
                <a:cubicBezTo>
                  <a:pt x="1790670" y="402452"/>
                  <a:pt x="1801709" y="409784"/>
                  <a:pt x="1812855" y="413497"/>
                </a:cubicBezTo>
                <a:cubicBezTo>
                  <a:pt x="1816499" y="417210"/>
                  <a:pt x="1820250" y="417210"/>
                  <a:pt x="1823894" y="420922"/>
                </a:cubicBezTo>
                <a:cubicBezTo>
                  <a:pt x="1827645" y="420922"/>
                  <a:pt x="1831289" y="424542"/>
                  <a:pt x="1834933" y="424542"/>
                </a:cubicBezTo>
                <a:cubicBezTo>
                  <a:pt x="1834933" y="424542"/>
                  <a:pt x="1838684" y="424542"/>
                  <a:pt x="1838684" y="424542"/>
                </a:cubicBezTo>
                <a:cubicBezTo>
                  <a:pt x="1842328" y="424542"/>
                  <a:pt x="1846079" y="428255"/>
                  <a:pt x="1849723" y="431968"/>
                </a:cubicBezTo>
                <a:cubicBezTo>
                  <a:pt x="1853474" y="431968"/>
                  <a:pt x="1853474" y="435680"/>
                  <a:pt x="1857118" y="435680"/>
                </a:cubicBezTo>
                <a:cubicBezTo>
                  <a:pt x="1860869" y="435680"/>
                  <a:pt x="1868264" y="439393"/>
                  <a:pt x="1871908" y="443013"/>
                </a:cubicBezTo>
                <a:cubicBezTo>
                  <a:pt x="1882947" y="446725"/>
                  <a:pt x="1890342" y="454151"/>
                  <a:pt x="1897737" y="457863"/>
                </a:cubicBezTo>
                <a:cubicBezTo>
                  <a:pt x="1908776" y="465196"/>
                  <a:pt x="1919922" y="468909"/>
                  <a:pt x="1927317" y="476241"/>
                </a:cubicBezTo>
                <a:cubicBezTo>
                  <a:pt x="1934712" y="479954"/>
                  <a:pt x="1945751" y="487379"/>
                  <a:pt x="1953146" y="494712"/>
                </a:cubicBezTo>
                <a:cubicBezTo>
                  <a:pt x="1960541" y="502137"/>
                  <a:pt x="1967936" y="505849"/>
                  <a:pt x="1975331" y="513182"/>
                </a:cubicBezTo>
                <a:cubicBezTo>
                  <a:pt x="1982619" y="516895"/>
                  <a:pt x="1986370" y="520607"/>
                  <a:pt x="1990014" y="524320"/>
                </a:cubicBezTo>
                <a:cubicBezTo>
                  <a:pt x="1997409" y="527940"/>
                  <a:pt x="2001160" y="531652"/>
                  <a:pt x="2004804" y="535365"/>
                </a:cubicBezTo>
                <a:cubicBezTo>
                  <a:pt x="2008555" y="539078"/>
                  <a:pt x="2012199" y="542698"/>
                  <a:pt x="2015950" y="546410"/>
                </a:cubicBezTo>
                <a:cubicBezTo>
                  <a:pt x="2019594" y="550123"/>
                  <a:pt x="2023238" y="553836"/>
                  <a:pt x="2026989" y="557548"/>
                </a:cubicBezTo>
                <a:cubicBezTo>
                  <a:pt x="2030633" y="561168"/>
                  <a:pt x="2034384" y="564881"/>
                  <a:pt x="2038028" y="568593"/>
                </a:cubicBezTo>
                <a:cubicBezTo>
                  <a:pt x="2041779" y="572306"/>
                  <a:pt x="2045423" y="575926"/>
                  <a:pt x="2049174" y="579639"/>
                </a:cubicBezTo>
                <a:cubicBezTo>
                  <a:pt x="2063857" y="594396"/>
                  <a:pt x="2075004" y="612867"/>
                  <a:pt x="2089794" y="627625"/>
                </a:cubicBezTo>
                <a:cubicBezTo>
                  <a:pt x="2097082" y="635050"/>
                  <a:pt x="2104477" y="646095"/>
                  <a:pt x="2111872" y="653520"/>
                </a:cubicBezTo>
                <a:cubicBezTo>
                  <a:pt x="2115623" y="660853"/>
                  <a:pt x="2119267" y="664566"/>
                  <a:pt x="2123018" y="668278"/>
                </a:cubicBezTo>
                <a:cubicBezTo>
                  <a:pt x="2126662" y="675611"/>
                  <a:pt x="2130413" y="679323"/>
                  <a:pt x="2134057" y="683036"/>
                </a:cubicBezTo>
                <a:cubicBezTo>
                  <a:pt x="2137701" y="686749"/>
                  <a:pt x="2141452" y="694081"/>
                  <a:pt x="2145096" y="697794"/>
                </a:cubicBezTo>
                <a:cubicBezTo>
                  <a:pt x="2145096" y="701507"/>
                  <a:pt x="2148847" y="708932"/>
                  <a:pt x="2152491" y="712552"/>
                </a:cubicBezTo>
                <a:cubicBezTo>
                  <a:pt x="2156242" y="719977"/>
                  <a:pt x="2159886" y="723690"/>
                  <a:pt x="2163637" y="731022"/>
                </a:cubicBezTo>
                <a:cubicBezTo>
                  <a:pt x="2167281" y="738448"/>
                  <a:pt x="2167281" y="742160"/>
                  <a:pt x="2170925" y="745780"/>
                </a:cubicBezTo>
                <a:cubicBezTo>
                  <a:pt x="2174676" y="753205"/>
                  <a:pt x="2178320" y="760538"/>
                  <a:pt x="2182071" y="771676"/>
                </a:cubicBezTo>
                <a:cubicBezTo>
                  <a:pt x="2185715" y="782721"/>
                  <a:pt x="2189466" y="790146"/>
                  <a:pt x="2193110" y="801192"/>
                </a:cubicBezTo>
                <a:cubicBezTo>
                  <a:pt x="2200505" y="819662"/>
                  <a:pt x="2207900" y="841845"/>
                  <a:pt x="2215295" y="863935"/>
                </a:cubicBezTo>
                <a:cubicBezTo>
                  <a:pt x="2226334" y="904589"/>
                  <a:pt x="2241124" y="945150"/>
                  <a:pt x="2252163" y="985803"/>
                </a:cubicBezTo>
                <a:cubicBezTo>
                  <a:pt x="2259558" y="1004274"/>
                  <a:pt x="2263309" y="1026457"/>
                  <a:pt x="2270704" y="1044835"/>
                </a:cubicBezTo>
                <a:cubicBezTo>
                  <a:pt x="2278099" y="1059685"/>
                  <a:pt x="2281743" y="1074443"/>
                  <a:pt x="2285387" y="1089201"/>
                </a:cubicBezTo>
                <a:cubicBezTo>
                  <a:pt x="2285387" y="1092914"/>
                  <a:pt x="2285387" y="1092914"/>
                  <a:pt x="2285387" y="1096533"/>
                </a:cubicBezTo>
                <a:cubicBezTo>
                  <a:pt x="2285387" y="1103959"/>
                  <a:pt x="2289138" y="1107671"/>
                  <a:pt x="2289138" y="1115004"/>
                </a:cubicBezTo>
                <a:cubicBezTo>
                  <a:pt x="2289138" y="1122429"/>
                  <a:pt x="2292782" y="1126142"/>
                  <a:pt x="2292782" y="1133474"/>
                </a:cubicBezTo>
                <a:cubicBezTo>
                  <a:pt x="2292782" y="1148232"/>
                  <a:pt x="2296533" y="1162990"/>
                  <a:pt x="2300177" y="1177748"/>
                </a:cubicBezTo>
                <a:cubicBezTo>
                  <a:pt x="2300177" y="1185173"/>
                  <a:pt x="2303928" y="1188886"/>
                  <a:pt x="2303928" y="1196218"/>
                </a:cubicBezTo>
                <a:cubicBezTo>
                  <a:pt x="2307572" y="1199931"/>
                  <a:pt x="2307572" y="1207356"/>
                  <a:pt x="2307572" y="1210976"/>
                </a:cubicBezTo>
                <a:lnTo>
                  <a:pt x="2313730" y="1251008"/>
                </a:lnTo>
                <a:lnTo>
                  <a:pt x="2307572" y="1229447"/>
                </a:lnTo>
                <a:cubicBezTo>
                  <a:pt x="2303928" y="1218402"/>
                  <a:pt x="2300177" y="1203644"/>
                  <a:pt x="2296533" y="1192599"/>
                </a:cubicBezTo>
                <a:cubicBezTo>
                  <a:pt x="2296533" y="1181461"/>
                  <a:pt x="2292782" y="1174128"/>
                  <a:pt x="2289138" y="1162990"/>
                </a:cubicBezTo>
                <a:cubicBezTo>
                  <a:pt x="2281743" y="1144520"/>
                  <a:pt x="2277992" y="1122429"/>
                  <a:pt x="2270704" y="1103959"/>
                </a:cubicBezTo>
                <a:cubicBezTo>
                  <a:pt x="2255914" y="1063305"/>
                  <a:pt x="2244768" y="1019032"/>
                  <a:pt x="2230085" y="978378"/>
                </a:cubicBezTo>
                <a:cubicBezTo>
                  <a:pt x="2226334" y="971046"/>
                  <a:pt x="2226334" y="963620"/>
                  <a:pt x="2222690" y="956288"/>
                </a:cubicBezTo>
                <a:cubicBezTo>
                  <a:pt x="2222690" y="956288"/>
                  <a:pt x="2218939" y="956288"/>
                  <a:pt x="2218939" y="956288"/>
                </a:cubicBezTo>
                <a:cubicBezTo>
                  <a:pt x="2218939" y="956288"/>
                  <a:pt x="2215295" y="956288"/>
                  <a:pt x="2215295" y="952575"/>
                </a:cubicBezTo>
                <a:cubicBezTo>
                  <a:pt x="2215295" y="952575"/>
                  <a:pt x="2215295" y="948863"/>
                  <a:pt x="2215295" y="948863"/>
                </a:cubicBezTo>
                <a:cubicBezTo>
                  <a:pt x="2215295" y="945150"/>
                  <a:pt x="2218939" y="941530"/>
                  <a:pt x="2218939" y="937817"/>
                </a:cubicBezTo>
                <a:cubicBezTo>
                  <a:pt x="2218939" y="937817"/>
                  <a:pt x="2218939" y="934105"/>
                  <a:pt x="2218939" y="934105"/>
                </a:cubicBezTo>
                <a:cubicBezTo>
                  <a:pt x="2211544" y="908302"/>
                  <a:pt x="2200505" y="882406"/>
                  <a:pt x="2193110" y="856603"/>
                </a:cubicBezTo>
                <a:cubicBezTo>
                  <a:pt x="2185715" y="834420"/>
                  <a:pt x="2178320" y="815949"/>
                  <a:pt x="2171032" y="797479"/>
                </a:cubicBezTo>
                <a:cubicBezTo>
                  <a:pt x="2167281" y="793766"/>
                  <a:pt x="2167281" y="786434"/>
                  <a:pt x="2163637" y="782721"/>
                </a:cubicBezTo>
                <a:cubicBezTo>
                  <a:pt x="2159886" y="779008"/>
                  <a:pt x="2159886" y="771676"/>
                  <a:pt x="2156242" y="767963"/>
                </a:cubicBezTo>
                <a:cubicBezTo>
                  <a:pt x="2156242" y="764251"/>
                  <a:pt x="2152491" y="760538"/>
                  <a:pt x="2152491" y="756918"/>
                </a:cubicBezTo>
                <a:cubicBezTo>
                  <a:pt x="2148847" y="756918"/>
                  <a:pt x="2148847" y="753205"/>
                  <a:pt x="2148847" y="753205"/>
                </a:cubicBezTo>
                <a:cubicBezTo>
                  <a:pt x="2145096" y="749493"/>
                  <a:pt x="2145096" y="742160"/>
                  <a:pt x="2141452" y="738448"/>
                </a:cubicBezTo>
                <a:cubicBezTo>
                  <a:pt x="2137808" y="734735"/>
                  <a:pt x="2137808" y="731022"/>
                  <a:pt x="2134057" y="727309"/>
                </a:cubicBezTo>
                <a:cubicBezTo>
                  <a:pt x="2130413" y="723690"/>
                  <a:pt x="2130413" y="719977"/>
                  <a:pt x="2126662" y="716264"/>
                </a:cubicBezTo>
                <a:cubicBezTo>
                  <a:pt x="2123018" y="716264"/>
                  <a:pt x="2123018" y="712552"/>
                  <a:pt x="2119267" y="708932"/>
                </a:cubicBezTo>
                <a:cubicBezTo>
                  <a:pt x="2119267" y="708932"/>
                  <a:pt x="2119267" y="712552"/>
                  <a:pt x="2119267" y="712552"/>
                </a:cubicBezTo>
                <a:cubicBezTo>
                  <a:pt x="2123018" y="727309"/>
                  <a:pt x="2123018" y="742160"/>
                  <a:pt x="2119267" y="756918"/>
                </a:cubicBezTo>
                <a:cubicBezTo>
                  <a:pt x="2119267" y="764251"/>
                  <a:pt x="2115623" y="771676"/>
                  <a:pt x="2115623" y="779008"/>
                </a:cubicBezTo>
                <a:cubicBezTo>
                  <a:pt x="2115623" y="782721"/>
                  <a:pt x="2111872" y="786434"/>
                  <a:pt x="2111872" y="790146"/>
                </a:cubicBezTo>
                <a:cubicBezTo>
                  <a:pt x="2108228" y="793766"/>
                  <a:pt x="2108228" y="793766"/>
                  <a:pt x="2108228" y="797479"/>
                </a:cubicBezTo>
                <a:cubicBezTo>
                  <a:pt x="2108228" y="797479"/>
                  <a:pt x="2104584" y="801192"/>
                  <a:pt x="2104584" y="804904"/>
                </a:cubicBezTo>
                <a:cubicBezTo>
                  <a:pt x="2100833" y="804904"/>
                  <a:pt x="2100833" y="808617"/>
                  <a:pt x="2100833" y="808617"/>
                </a:cubicBezTo>
                <a:cubicBezTo>
                  <a:pt x="2104584" y="812237"/>
                  <a:pt x="2104584" y="812237"/>
                  <a:pt x="2108228" y="815949"/>
                </a:cubicBezTo>
                <a:cubicBezTo>
                  <a:pt x="2111872" y="819662"/>
                  <a:pt x="2111872" y="823375"/>
                  <a:pt x="2115623" y="826995"/>
                </a:cubicBezTo>
                <a:cubicBezTo>
                  <a:pt x="2119267" y="826995"/>
                  <a:pt x="2119267" y="830707"/>
                  <a:pt x="2119267" y="830707"/>
                </a:cubicBezTo>
                <a:cubicBezTo>
                  <a:pt x="2123018" y="838133"/>
                  <a:pt x="2130413" y="845465"/>
                  <a:pt x="2134057" y="852890"/>
                </a:cubicBezTo>
                <a:cubicBezTo>
                  <a:pt x="2137808" y="856603"/>
                  <a:pt x="2137808" y="860223"/>
                  <a:pt x="2141452" y="863935"/>
                </a:cubicBezTo>
                <a:cubicBezTo>
                  <a:pt x="2141452" y="860223"/>
                  <a:pt x="2141452" y="860223"/>
                  <a:pt x="2141452" y="856603"/>
                </a:cubicBezTo>
                <a:cubicBezTo>
                  <a:pt x="2141452" y="852890"/>
                  <a:pt x="2141452" y="852890"/>
                  <a:pt x="2141452" y="849178"/>
                </a:cubicBezTo>
                <a:cubicBezTo>
                  <a:pt x="2141452" y="849178"/>
                  <a:pt x="2141452" y="845465"/>
                  <a:pt x="2141452" y="845465"/>
                </a:cubicBezTo>
                <a:cubicBezTo>
                  <a:pt x="2141452" y="845465"/>
                  <a:pt x="2141452" y="841845"/>
                  <a:pt x="2141452" y="841845"/>
                </a:cubicBezTo>
                <a:cubicBezTo>
                  <a:pt x="2141452" y="841845"/>
                  <a:pt x="2141452" y="838133"/>
                  <a:pt x="2141452" y="838133"/>
                </a:cubicBezTo>
                <a:cubicBezTo>
                  <a:pt x="2141452" y="834420"/>
                  <a:pt x="2145096" y="830707"/>
                  <a:pt x="2145096" y="826995"/>
                </a:cubicBezTo>
                <a:cubicBezTo>
                  <a:pt x="2148847" y="823375"/>
                  <a:pt x="2148847" y="819662"/>
                  <a:pt x="2152491" y="815949"/>
                </a:cubicBezTo>
                <a:cubicBezTo>
                  <a:pt x="2152491" y="815949"/>
                  <a:pt x="2152491" y="812237"/>
                  <a:pt x="2152491" y="812237"/>
                </a:cubicBezTo>
                <a:cubicBezTo>
                  <a:pt x="2156242" y="808617"/>
                  <a:pt x="2156242" y="808617"/>
                  <a:pt x="2156242" y="804904"/>
                </a:cubicBezTo>
                <a:cubicBezTo>
                  <a:pt x="2156242" y="808617"/>
                  <a:pt x="2156242" y="808617"/>
                  <a:pt x="2156242" y="812237"/>
                </a:cubicBezTo>
                <a:cubicBezTo>
                  <a:pt x="2156242" y="812237"/>
                  <a:pt x="2156242" y="815949"/>
                  <a:pt x="2156242" y="815949"/>
                </a:cubicBezTo>
                <a:cubicBezTo>
                  <a:pt x="2156242" y="819662"/>
                  <a:pt x="2156242" y="827087"/>
                  <a:pt x="2156242" y="830707"/>
                </a:cubicBezTo>
                <a:cubicBezTo>
                  <a:pt x="2156242" y="834420"/>
                  <a:pt x="2156242" y="838133"/>
                  <a:pt x="2156242" y="841845"/>
                </a:cubicBezTo>
                <a:cubicBezTo>
                  <a:pt x="2156242" y="841845"/>
                  <a:pt x="2156242" y="845465"/>
                  <a:pt x="2156242" y="849178"/>
                </a:cubicBezTo>
                <a:cubicBezTo>
                  <a:pt x="2156242" y="849178"/>
                  <a:pt x="2156242" y="852890"/>
                  <a:pt x="2156242" y="852890"/>
                </a:cubicBezTo>
                <a:cubicBezTo>
                  <a:pt x="2156242" y="856603"/>
                  <a:pt x="2156242" y="856603"/>
                  <a:pt x="2156242" y="860316"/>
                </a:cubicBezTo>
                <a:cubicBezTo>
                  <a:pt x="2156242" y="863935"/>
                  <a:pt x="2156242" y="863935"/>
                  <a:pt x="2152491" y="867648"/>
                </a:cubicBezTo>
                <a:cubicBezTo>
                  <a:pt x="2152491" y="871361"/>
                  <a:pt x="2148847" y="871361"/>
                  <a:pt x="2145096" y="871361"/>
                </a:cubicBezTo>
                <a:cubicBezTo>
                  <a:pt x="2141452" y="871361"/>
                  <a:pt x="2141452" y="871361"/>
                  <a:pt x="2137808" y="867648"/>
                </a:cubicBezTo>
                <a:cubicBezTo>
                  <a:pt x="2145203" y="875073"/>
                  <a:pt x="2148847" y="882406"/>
                  <a:pt x="2152491" y="889831"/>
                </a:cubicBezTo>
                <a:cubicBezTo>
                  <a:pt x="2156242" y="893544"/>
                  <a:pt x="2159886" y="900876"/>
                  <a:pt x="2163637" y="904589"/>
                </a:cubicBezTo>
                <a:cubicBezTo>
                  <a:pt x="2171032" y="915634"/>
                  <a:pt x="2174676" y="926772"/>
                  <a:pt x="2182071" y="937817"/>
                </a:cubicBezTo>
                <a:cubicBezTo>
                  <a:pt x="2185715" y="945150"/>
                  <a:pt x="2193110" y="956288"/>
                  <a:pt x="2196861" y="963620"/>
                </a:cubicBezTo>
                <a:cubicBezTo>
                  <a:pt x="2200505" y="971046"/>
                  <a:pt x="2200505" y="974758"/>
                  <a:pt x="2204256" y="978378"/>
                </a:cubicBezTo>
                <a:cubicBezTo>
                  <a:pt x="2207900" y="982091"/>
                  <a:pt x="2207900" y="985803"/>
                  <a:pt x="2211651" y="989516"/>
                </a:cubicBezTo>
                <a:cubicBezTo>
                  <a:pt x="2215295" y="996849"/>
                  <a:pt x="2219046" y="1004274"/>
                  <a:pt x="2222690" y="1011606"/>
                </a:cubicBezTo>
                <a:cubicBezTo>
                  <a:pt x="2222690" y="1015319"/>
                  <a:pt x="2226334" y="1015319"/>
                  <a:pt x="2226334" y="1019032"/>
                </a:cubicBezTo>
                <a:cubicBezTo>
                  <a:pt x="2230085" y="1030077"/>
                  <a:pt x="2237480" y="1041215"/>
                  <a:pt x="2241124" y="1052260"/>
                </a:cubicBezTo>
                <a:cubicBezTo>
                  <a:pt x="2241124" y="1055973"/>
                  <a:pt x="2244875" y="1059685"/>
                  <a:pt x="2244875" y="1063305"/>
                </a:cubicBezTo>
                <a:cubicBezTo>
                  <a:pt x="2248519" y="1070730"/>
                  <a:pt x="2248519" y="1078063"/>
                  <a:pt x="2252270" y="1085488"/>
                </a:cubicBezTo>
                <a:cubicBezTo>
                  <a:pt x="2252270" y="1089201"/>
                  <a:pt x="2255914" y="1092914"/>
                  <a:pt x="2255914" y="1096533"/>
                </a:cubicBezTo>
                <a:cubicBezTo>
                  <a:pt x="2255914" y="1100246"/>
                  <a:pt x="2259558" y="1107671"/>
                  <a:pt x="2259558" y="1111384"/>
                </a:cubicBezTo>
                <a:lnTo>
                  <a:pt x="2263209" y="1125955"/>
                </a:lnTo>
                <a:lnTo>
                  <a:pt x="2259558" y="1115004"/>
                </a:lnTo>
                <a:cubicBezTo>
                  <a:pt x="2255914" y="1111384"/>
                  <a:pt x="2255914" y="1111384"/>
                  <a:pt x="2255914" y="1107671"/>
                </a:cubicBezTo>
                <a:cubicBezTo>
                  <a:pt x="2252163" y="1096533"/>
                  <a:pt x="2244768" y="1081776"/>
                  <a:pt x="2241124" y="1070730"/>
                </a:cubicBezTo>
                <a:cubicBezTo>
                  <a:pt x="2241124" y="1067018"/>
                  <a:pt x="2237480" y="1063305"/>
                  <a:pt x="2237480" y="1059685"/>
                </a:cubicBezTo>
                <a:cubicBezTo>
                  <a:pt x="2233729" y="1055973"/>
                  <a:pt x="2230085" y="1048547"/>
                  <a:pt x="2226334" y="1041215"/>
                </a:cubicBezTo>
                <a:cubicBezTo>
                  <a:pt x="2226334" y="1037502"/>
                  <a:pt x="2222690" y="1033790"/>
                  <a:pt x="2222690" y="1030077"/>
                </a:cubicBezTo>
                <a:cubicBezTo>
                  <a:pt x="2222690" y="1026457"/>
                  <a:pt x="2218939" y="1019032"/>
                  <a:pt x="2215295" y="1015319"/>
                </a:cubicBezTo>
                <a:cubicBezTo>
                  <a:pt x="2211544" y="1007987"/>
                  <a:pt x="2204256" y="996849"/>
                  <a:pt x="2200505" y="989516"/>
                </a:cubicBezTo>
                <a:cubicBezTo>
                  <a:pt x="2193110" y="982091"/>
                  <a:pt x="2189466" y="971046"/>
                  <a:pt x="2182071" y="960000"/>
                </a:cubicBezTo>
                <a:cubicBezTo>
                  <a:pt x="2174676" y="945243"/>
                  <a:pt x="2167281" y="934105"/>
                  <a:pt x="2159886" y="919347"/>
                </a:cubicBezTo>
                <a:cubicBezTo>
                  <a:pt x="2152491" y="908302"/>
                  <a:pt x="2148847" y="900876"/>
                  <a:pt x="2141452" y="889831"/>
                </a:cubicBezTo>
                <a:cubicBezTo>
                  <a:pt x="2137701" y="882406"/>
                  <a:pt x="2134057" y="878693"/>
                  <a:pt x="2130413" y="871361"/>
                </a:cubicBezTo>
                <a:cubicBezTo>
                  <a:pt x="2126662" y="867648"/>
                  <a:pt x="2123018" y="860316"/>
                  <a:pt x="2119267" y="856603"/>
                </a:cubicBezTo>
                <a:cubicBezTo>
                  <a:pt x="2119267" y="856603"/>
                  <a:pt x="2115623" y="852890"/>
                  <a:pt x="2115623" y="852890"/>
                </a:cubicBezTo>
                <a:cubicBezTo>
                  <a:pt x="2111872" y="845465"/>
                  <a:pt x="2104477" y="834420"/>
                  <a:pt x="2097082" y="827087"/>
                </a:cubicBezTo>
                <a:cubicBezTo>
                  <a:pt x="2097082" y="823375"/>
                  <a:pt x="2093438" y="823375"/>
                  <a:pt x="2093438" y="819662"/>
                </a:cubicBezTo>
                <a:cubicBezTo>
                  <a:pt x="2089794" y="819662"/>
                  <a:pt x="2089794" y="815949"/>
                  <a:pt x="2086043" y="812237"/>
                </a:cubicBezTo>
                <a:cubicBezTo>
                  <a:pt x="2078648" y="808617"/>
                  <a:pt x="2075004" y="801192"/>
                  <a:pt x="2067609" y="793859"/>
                </a:cubicBezTo>
                <a:cubicBezTo>
                  <a:pt x="2063857" y="790146"/>
                  <a:pt x="2060213" y="786434"/>
                  <a:pt x="2056462" y="782721"/>
                </a:cubicBezTo>
                <a:cubicBezTo>
                  <a:pt x="2052818" y="782721"/>
                  <a:pt x="2052818" y="779008"/>
                  <a:pt x="2052818" y="779008"/>
                </a:cubicBezTo>
                <a:cubicBezTo>
                  <a:pt x="2045423" y="775389"/>
                  <a:pt x="2041779" y="767963"/>
                  <a:pt x="2034384" y="764251"/>
                </a:cubicBezTo>
                <a:cubicBezTo>
                  <a:pt x="2026989" y="756918"/>
                  <a:pt x="2019594" y="749493"/>
                  <a:pt x="2012199" y="742160"/>
                </a:cubicBezTo>
                <a:cubicBezTo>
                  <a:pt x="2012199" y="742160"/>
                  <a:pt x="2008555" y="738448"/>
                  <a:pt x="2008555" y="738448"/>
                </a:cubicBezTo>
                <a:cubicBezTo>
                  <a:pt x="2004804" y="734735"/>
                  <a:pt x="2001160" y="731022"/>
                  <a:pt x="1997409" y="727402"/>
                </a:cubicBezTo>
                <a:cubicBezTo>
                  <a:pt x="1993765" y="723690"/>
                  <a:pt x="1986370" y="719977"/>
                  <a:pt x="1982726" y="716264"/>
                </a:cubicBezTo>
                <a:cubicBezTo>
                  <a:pt x="1975331" y="708932"/>
                  <a:pt x="1964185" y="705219"/>
                  <a:pt x="1956790" y="697794"/>
                </a:cubicBezTo>
                <a:cubicBezTo>
                  <a:pt x="1949395" y="694174"/>
                  <a:pt x="1945751" y="690461"/>
                  <a:pt x="1938356" y="686749"/>
                </a:cubicBezTo>
                <a:cubicBezTo>
                  <a:pt x="1930961" y="683036"/>
                  <a:pt x="1923566" y="679323"/>
                  <a:pt x="1916171" y="675704"/>
                </a:cubicBezTo>
                <a:cubicBezTo>
                  <a:pt x="1905132" y="671991"/>
                  <a:pt x="1897737" y="664566"/>
                  <a:pt x="1886698" y="660946"/>
                </a:cubicBezTo>
                <a:cubicBezTo>
                  <a:pt x="1882947" y="660946"/>
                  <a:pt x="1879303" y="657233"/>
                  <a:pt x="1875552" y="657233"/>
                </a:cubicBezTo>
                <a:cubicBezTo>
                  <a:pt x="1868264" y="653520"/>
                  <a:pt x="1864513" y="649808"/>
                  <a:pt x="1857118" y="646095"/>
                </a:cubicBezTo>
                <a:cubicBezTo>
                  <a:pt x="1846079" y="638763"/>
                  <a:pt x="1838684" y="635050"/>
                  <a:pt x="1827645" y="631337"/>
                </a:cubicBezTo>
                <a:cubicBezTo>
                  <a:pt x="1820250" y="627717"/>
                  <a:pt x="1809104" y="624005"/>
                  <a:pt x="1801709" y="620292"/>
                </a:cubicBezTo>
                <a:cubicBezTo>
                  <a:pt x="1798065" y="616579"/>
                  <a:pt x="1790670" y="616579"/>
                  <a:pt x="1787026" y="612867"/>
                </a:cubicBezTo>
                <a:cubicBezTo>
                  <a:pt x="1779631" y="612867"/>
                  <a:pt x="1775880" y="609247"/>
                  <a:pt x="1772236" y="609247"/>
                </a:cubicBezTo>
                <a:cubicBezTo>
                  <a:pt x="1764841" y="605534"/>
                  <a:pt x="1757446" y="601822"/>
                  <a:pt x="1746407" y="598109"/>
                </a:cubicBezTo>
                <a:cubicBezTo>
                  <a:pt x="1746407" y="598109"/>
                  <a:pt x="1742656" y="594489"/>
                  <a:pt x="1739012" y="594489"/>
                </a:cubicBezTo>
                <a:cubicBezTo>
                  <a:pt x="1739012" y="594489"/>
                  <a:pt x="1735260" y="598109"/>
                  <a:pt x="1735260" y="598109"/>
                </a:cubicBezTo>
                <a:cubicBezTo>
                  <a:pt x="1731617" y="601822"/>
                  <a:pt x="1731617" y="601822"/>
                  <a:pt x="1727865" y="601822"/>
                </a:cubicBezTo>
                <a:cubicBezTo>
                  <a:pt x="1724222" y="601822"/>
                  <a:pt x="1720578" y="601822"/>
                  <a:pt x="1720578" y="601822"/>
                </a:cubicBezTo>
                <a:cubicBezTo>
                  <a:pt x="1720578" y="601822"/>
                  <a:pt x="1716826" y="598109"/>
                  <a:pt x="1716826" y="598109"/>
                </a:cubicBezTo>
                <a:cubicBezTo>
                  <a:pt x="1716826" y="598109"/>
                  <a:pt x="1716826" y="594489"/>
                  <a:pt x="1716826" y="594489"/>
                </a:cubicBezTo>
                <a:cubicBezTo>
                  <a:pt x="1713183" y="590777"/>
                  <a:pt x="1713183" y="590777"/>
                  <a:pt x="1713183" y="587064"/>
                </a:cubicBezTo>
                <a:cubicBezTo>
                  <a:pt x="1702036" y="583351"/>
                  <a:pt x="1694641" y="579639"/>
                  <a:pt x="1683602" y="576019"/>
                </a:cubicBezTo>
                <a:cubicBezTo>
                  <a:pt x="1672563" y="572306"/>
                  <a:pt x="1657773" y="572306"/>
                  <a:pt x="1646734" y="568593"/>
                </a:cubicBezTo>
                <a:cubicBezTo>
                  <a:pt x="1635588" y="568593"/>
                  <a:pt x="1624549" y="564881"/>
                  <a:pt x="1613510" y="564881"/>
                </a:cubicBezTo>
                <a:cubicBezTo>
                  <a:pt x="1602364" y="564881"/>
                  <a:pt x="1591325" y="561261"/>
                  <a:pt x="1580179" y="561261"/>
                </a:cubicBezTo>
                <a:cubicBezTo>
                  <a:pt x="1561745" y="561261"/>
                  <a:pt x="1546955" y="557548"/>
                  <a:pt x="1532272" y="557548"/>
                </a:cubicBezTo>
                <a:cubicBezTo>
                  <a:pt x="1510087" y="557548"/>
                  <a:pt x="1491653" y="553836"/>
                  <a:pt x="1473112" y="553836"/>
                </a:cubicBezTo>
                <a:cubicBezTo>
                  <a:pt x="1454678" y="553836"/>
                  <a:pt x="1439888" y="550123"/>
                  <a:pt x="1421454" y="550123"/>
                </a:cubicBezTo>
                <a:cubicBezTo>
                  <a:pt x="1414059" y="550123"/>
                  <a:pt x="1410415" y="550123"/>
                  <a:pt x="1403020" y="550123"/>
                </a:cubicBezTo>
                <a:cubicBezTo>
                  <a:pt x="1403020" y="550123"/>
                  <a:pt x="1399269" y="550123"/>
                  <a:pt x="1399269" y="550123"/>
                </a:cubicBezTo>
                <a:cubicBezTo>
                  <a:pt x="1399269" y="550123"/>
                  <a:pt x="1395625" y="550123"/>
                  <a:pt x="1391981" y="550123"/>
                </a:cubicBezTo>
                <a:cubicBezTo>
                  <a:pt x="1391981" y="550123"/>
                  <a:pt x="1388230" y="550123"/>
                  <a:pt x="1388230" y="550123"/>
                </a:cubicBezTo>
                <a:cubicBezTo>
                  <a:pt x="1384586" y="550123"/>
                  <a:pt x="1384586" y="550123"/>
                  <a:pt x="1384586" y="550123"/>
                </a:cubicBezTo>
                <a:cubicBezTo>
                  <a:pt x="1373440" y="550123"/>
                  <a:pt x="1366045" y="550123"/>
                  <a:pt x="1358757" y="550123"/>
                </a:cubicBezTo>
                <a:cubicBezTo>
                  <a:pt x="1355006" y="550123"/>
                  <a:pt x="1347611" y="550123"/>
                  <a:pt x="1343967" y="550123"/>
                </a:cubicBezTo>
                <a:cubicBezTo>
                  <a:pt x="1332821" y="550123"/>
                  <a:pt x="1325426" y="550123"/>
                  <a:pt x="1318138" y="550123"/>
                </a:cubicBezTo>
                <a:cubicBezTo>
                  <a:pt x="1314387" y="550123"/>
                  <a:pt x="1306992" y="550123"/>
                  <a:pt x="1303348" y="550123"/>
                </a:cubicBezTo>
                <a:cubicBezTo>
                  <a:pt x="1295953" y="550123"/>
                  <a:pt x="1284914" y="553836"/>
                  <a:pt x="1277519" y="553836"/>
                </a:cubicBezTo>
                <a:cubicBezTo>
                  <a:pt x="1270124" y="553836"/>
                  <a:pt x="1266373" y="553836"/>
                  <a:pt x="1262729" y="553836"/>
                </a:cubicBezTo>
                <a:cubicBezTo>
                  <a:pt x="1247939" y="553836"/>
                  <a:pt x="1236900" y="557548"/>
                  <a:pt x="1222109" y="557548"/>
                </a:cubicBezTo>
                <a:cubicBezTo>
                  <a:pt x="1211071" y="557548"/>
                  <a:pt x="1203675" y="561261"/>
                  <a:pt x="1192529" y="561261"/>
                </a:cubicBezTo>
                <a:cubicBezTo>
                  <a:pt x="1188885" y="564881"/>
                  <a:pt x="1188885" y="564881"/>
                  <a:pt x="1185134" y="568593"/>
                </a:cubicBezTo>
                <a:cubicBezTo>
                  <a:pt x="1181490" y="572306"/>
                  <a:pt x="1174095" y="576019"/>
                  <a:pt x="1170451" y="572306"/>
                </a:cubicBezTo>
                <a:cubicBezTo>
                  <a:pt x="1166700" y="572306"/>
                  <a:pt x="1163056" y="568593"/>
                  <a:pt x="1163056" y="564881"/>
                </a:cubicBezTo>
                <a:cubicBezTo>
                  <a:pt x="1151910" y="564881"/>
                  <a:pt x="1144515" y="568593"/>
                  <a:pt x="1133476" y="568593"/>
                </a:cubicBezTo>
                <a:cubicBezTo>
                  <a:pt x="1126081" y="568593"/>
                  <a:pt x="1115042" y="572306"/>
                  <a:pt x="1103896" y="572306"/>
                </a:cubicBezTo>
                <a:cubicBezTo>
                  <a:pt x="1089213" y="572306"/>
                  <a:pt x="1078067" y="576019"/>
                  <a:pt x="1063384" y="576019"/>
                </a:cubicBezTo>
                <a:cubicBezTo>
                  <a:pt x="1052238" y="579639"/>
                  <a:pt x="1041199" y="579639"/>
                  <a:pt x="1030053" y="579639"/>
                </a:cubicBezTo>
                <a:cubicBezTo>
                  <a:pt x="1019014" y="583351"/>
                  <a:pt x="1011619" y="583351"/>
                  <a:pt x="1000580" y="583351"/>
                </a:cubicBezTo>
                <a:cubicBezTo>
                  <a:pt x="978395" y="583351"/>
                  <a:pt x="956210" y="587064"/>
                  <a:pt x="934132" y="587064"/>
                </a:cubicBezTo>
                <a:cubicBezTo>
                  <a:pt x="919342" y="587064"/>
                  <a:pt x="908303" y="587064"/>
                  <a:pt x="897157" y="587064"/>
                </a:cubicBezTo>
                <a:cubicBezTo>
                  <a:pt x="886118" y="587064"/>
                  <a:pt x="878723" y="587064"/>
                  <a:pt x="867684" y="587064"/>
                </a:cubicBezTo>
                <a:cubicBezTo>
                  <a:pt x="856538" y="587064"/>
                  <a:pt x="849143" y="587064"/>
                  <a:pt x="838104" y="587064"/>
                </a:cubicBezTo>
                <a:cubicBezTo>
                  <a:pt x="827065" y="587064"/>
                  <a:pt x="819670" y="587064"/>
                  <a:pt x="812275" y="587064"/>
                </a:cubicBezTo>
                <a:cubicBezTo>
                  <a:pt x="808524" y="587064"/>
                  <a:pt x="801236" y="587064"/>
                  <a:pt x="797485" y="587064"/>
                </a:cubicBezTo>
                <a:cubicBezTo>
                  <a:pt x="786446" y="583351"/>
                  <a:pt x="771656" y="583351"/>
                  <a:pt x="760617" y="583351"/>
                </a:cubicBezTo>
                <a:cubicBezTo>
                  <a:pt x="749470" y="583351"/>
                  <a:pt x="742075" y="579639"/>
                  <a:pt x="731036" y="579639"/>
                </a:cubicBezTo>
                <a:cubicBezTo>
                  <a:pt x="727392" y="576019"/>
                  <a:pt x="719997" y="576019"/>
                  <a:pt x="712602" y="576019"/>
                </a:cubicBezTo>
                <a:cubicBezTo>
                  <a:pt x="712602" y="576019"/>
                  <a:pt x="708851" y="576019"/>
                  <a:pt x="705207" y="576019"/>
                </a:cubicBezTo>
                <a:cubicBezTo>
                  <a:pt x="697812" y="576019"/>
                  <a:pt x="690417" y="572306"/>
                  <a:pt x="683022" y="572306"/>
                </a:cubicBezTo>
                <a:cubicBezTo>
                  <a:pt x="679378" y="568593"/>
                  <a:pt x="675627" y="568593"/>
                  <a:pt x="671983" y="568593"/>
                </a:cubicBezTo>
                <a:cubicBezTo>
                  <a:pt x="657193" y="564881"/>
                  <a:pt x="646154" y="564881"/>
                  <a:pt x="635008" y="561261"/>
                </a:cubicBezTo>
                <a:cubicBezTo>
                  <a:pt x="623969" y="557548"/>
                  <a:pt x="616574" y="557548"/>
                  <a:pt x="605535" y="553836"/>
                </a:cubicBezTo>
                <a:cubicBezTo>
                  <a:pt x="583350" y="546410"/>
                  <a:pt x="561165" y="542790"/>
                  <a:pt x="539087" y="535365"/>
                </a:cubicBezTo>
                <a:cubicBezTo>
                  <a:pt x="527941" y="531652"/>
                  <a:pt x="516902" y="527940"/>
                  <a:pt x="505756" y="524320"/>
                </a:cubicBezTo>
                <a:cubicBezTo>
                  <a:pt x="498468" y="524320"/>
                  <a:pt x="487322" y="520607"/>
                  <a:pt x="479927" y="516895"/>
                </a:cubicBezTo>
                <a:cubicBezTo>
                  <a:pt x="476283" y="513182"/>
                  <a:pt x="468888" y="513182"/>
                  <a:pt x="461493" y="509562"/>
                </a:cubicBezTo>
                <a:cubicBezTo>
                  <a:pt x="461493" y="509562"/>
                  <a:pt x="457849" y="505849"/>
                  <a:pt x="454098" y="505849"/>
                </a:cubicBezTo>
                <a:cubicBezTo>
                  <a:pt x="446703" y="505849"/>
                  <a:pt x="439308" y="502137"/>
                  <a:pt x="432020" y="498424"/>
                </a:cubicBezTo>
                <a:cubicBezTo>
                  <a:pt x="432020" y="498424"/>
                  <a:pt x="428269" y="494712"/>
                  <a:pt x="424625" y="494712"/>
                </a:cubicBezTo>
                <a:cubicBezTo>
                  <a:pt x="409835" y="491092"/>
                  <a:pt x="398689" y="483666"/>
                  <a:pt x="387650" y="479954"/>
                </a:cubicBezTo>
                <a:cubicBezTo>
                  <a:pt x="380255" y="472621"/>
                  <a:pt x="369216" y="468909"/>
                  <a:pt x="361821" y="465196"/>
                </a:cubicBezTo>
                <a:cubicBezTo>
                  <a:pt x="358177" y="461483"/>
                  <a:pt x="350782" y="461483"/>
                  <a:pt x="347031" y="457863"/>
                </a:cubicBezTo>
                <a:cubicBezTo>
                  <a:pt x="343387" y="454151"/>
                  <a:pt x="339636" y="454151"/>
                  <a:pt x="335992" y="450438"/>
                </a:cubicBezTo>
                <a:cubicBezTo>
                  <a:pt x="328597" y="446725"/>
                  <a:pt x="321202" y="443106"/>
                  <a:pt x="313806" y="439393"/>
                </a:cubicBezTo>
                <a:cubicBezTo>
                  <a:pt x="310163" y="439393"/>
                  <a:pt x="306411" y="439393"/>
                  <a:pt x="302768" y="435680"/>
                </a:cubicBezTo>
                <a:cubicBezTo>
                  <a:pt x="291621" y="428255"/>
                  <a:pt x="280582" y="420922"/>
                  <a:pt x="269543" y="413497"/>
                </a:cubicBezTo>
                <a:cubicBezTo>
                  <a:pt x="265792" y="409877"/>
                  <a:pt x="262148" y="409877"/>
                  <a:pt x="258397" y="406165"/>
                </a:cubicBezTo>
                <a:cubicBezTo>
                  <a:pt x="251002" y="398739"/>
                  <a:pt x="247358" y="395027"/>
                  <a:pt x="239963" y="391407"/>
                </a:cubicBezTo>
                <a:cubicBezTo>
                  <a:pt x="228924" y="387694"/>
                  <a:pt x="221529" y="380269"/>
                  <a:pt x="214134" y="372936"/>
                </a:cubicBezTo>
                <a:cubicBezTo>
                  <a:pt x="210383" y="372936"/>
                  <a:pt x="206739" y="369224"/>
                  <a:pt x="203095" y="365511"/>
                </a:cubicBezTo>
                <a:cubicBezTo>
                  <a:pt x="195700" y="361798"/>
                  <a:pt x="191949" y="358179"/>
                  <a:pt x="188305" y="354466"/>
                </a:cubicBezTo>
                <a:cubicBezTo>
                  <a:pt x="180910" y="350753"/>
                  <a:pt x="177159" y="347041"/>
                  <a:pt x="173515" y="343421"/>
                </a:cubicBezTo>
                <a:cubicBezTo>
                  <a:pt x="169764" y="339708"/>
                  <a:pt x="166120" y="335995"/>
                  <a:pt x="162476" y="332283"/>
                </a:cubicBezTo>
                <a:cubicBezTo>
                  <a:pt x="158725" y="328570"/>
                  <a:pt x="151330" y="321238"/>
                  <a:pt x="147686" y="317525"/>
                </a:cubicBezTo>
                <a:cubicBezTo>
                  <a:pt x="143935" y="313812"/>
                  <a:pt x="143935" y="313812"/>
                  <a:pt x="140291" y="310192"/>
                </a:cubicBezTo>
                <a:cubicBezTo>
                  <a:pt x="132896" y="302767"/>
                  <a:pt x="125501" y="291722"/>
                  <a:pt x="118106" y="284297"/>
                </a:cubicBezTo>
                <a:cubicBezTo>
                  <a:pt x="110711" y="276871"/>
                  <a:pt x="107067" y="273252"/>
                  <a:pt x="103316" y="265826"/>
                </a:cubicBezTo>
                <a:cubicBezTo>
                  <a:pt x="99672" y="262114"/>
                  <a:pt x="99672" y="258494"/>
                  <a:pt x="96028" y="254781"/>
                </a:cubicBezTo>
                <a:cubicBezTo>
                  <a:pt x="92277" y="247356"/>
                  <a:pt x="84882" y="240023"/>
                  <a:pt x="81238" y="232598"/>
                </a:cubicBezTo>
                <a:cubicBezTo>
                  <a:pt x="77487" y="236311"/>
                  <a:pt x="77487" y="243736"/>
                  <a:pt x="77487" y="247356"/>
                </a:cubicBezTo>
                <a:cubicBezTo>
                  <a:pt x="77487" y="262114"/>
                  <a:pt x="77487" y="273252"/>
                  <a:pt x="77487" y="284297"/>
                </a:cubicBezTo>
                <a:cubicBezTo>
                  <a:pt x="77487" y="306480"/>
                  <a:pt x="77487" y="332283"/>
                  <a:pt x="77487" y="354466"/>
                </a:cubicBezTo>
                <a:cubicBezTo>
                  <a:pt x="77487" y="365511"/>
                  <a:pt x="77487" y="376649"/>
                  <a:pt x="77487" y="387694"/>
                </a:cubicBezTo>
                <a:cubicBezTo>
                  <a:pt x="77487" y="398739"/>
                  <a:pt x="81238" y="409877"/>
                  <a:pt x="81238" y="420922"/>
                </a:cubicBezTo>
                <a:cubicBezTo>
                  <a:pt x="84882" y="465196"/>
                  <a:pt x="84882" y="513182"/>
                  <a:pt x="92277" y="557548"/>
                </a:cubicBezTo>
                <a:cubicBezTo>
                  <a:pt x="96028" y="579639"/>
                  <a:pt x="99672" y="601822"/>
                  <a:pt x="103316" y="624005"/>
                </a:cubicBezTo>
                <a:cubicBezTo>
                  <a:pt x="107067" y="646095"/>
                  <a:pt x="110711" y="668278"/>
                  <a:pt x="118106" y="690461"/>
                </a:cubicBezTo>
                <a:cubicBezTo>
                  <a:pt x="121857" y="694174"/>
                  <a:pt x="121857" y="694174"/>
                  <a:pt x="121857" y="697794"/>
                </a:cubicBezTo>
                <a:cubicBezTo>
                  <a:pt x="121857" y="701507"/>
                  <a:pt x="121857" y="701507"/>
                  <a:pt x="121857" y="701507"/>
                </a:cubicBezTo>
                <a:cubicBezTo>
                  <a:pt x="121857" y="705219"/>
                  <a:pt x="121857" y="705219"/>
                  <a:pt x="121857" y="705219"/>
                </a:cubicBezTo>
                <a:cubicBezTo>
                  <a:pt x="125501" y="719977"/>
                  <a:pt x="129252" y="731022"/>
                  <a:pt x="132896" y="745780"/>
                </a:cubicBezTo>
                <a:cubicBezTo>
                  <a:pt x="143935" y="790146"/>
                  <a:pt x="158725" y="834420"/>
                  <a:pt x="173515" y="878786"/>
                </a:cubicBezTo>
                <a:cubicBezTo>
                  <a:pt x="188305" y="926772"/>
                  <a:pt x="203095" y="971046"/>
                  <a:pt x="221529" y="1015319"/>
                </a:cubicBezTo>
                <a:cubicBezTo>
                  <a:pt x="232568" y="1037502"/>
                  <a:pt x="239963" y="1059685"/>
                  <a:pt x="247358" y="1081776"/>
                </a:cubicBezTo>
                <a:cubicBezTo>
                  <a:pt x="254753" y="1103959"/>
                  <a:pt x="265792" y="1126142"/>
                  <a:pt x="273187" y="1148232"/>
                </a:cubicBezTo>
                <a:cubicBezTo>
                  <a:pt x="284334" y="1170415"/>
                  <a:pt x="291621" y="1192599"/>
                  <a:pt x="302768" y="1214689"/>
                </a:cubicBezTo>
                <a:cubicBezTo>
                  <a:pt x="310163" y="1233159"/>
                  <a:pt x="321202" y="1251630"/>
                  <a:pt x="332240" y="1270100"/>
                </a:cubicBezTo>
                <a:cubicBezTo>
                  <a:pt x="354426" y="1307041"/>
                  <a:pt x="376611" y="1340270"/>
                  <a:pt x="402440" y="1377210"/>
                </a:cubicBezTo>
                <a:cubicBezTo>
                  <a:pt x="417230" y="1395681"/>
                  <a:pt x="428269" y="1414059"/>
                  <a:pt x="443059" y="1428909"/>
                </a:cubicBezTo>
                <a:cubicBezTo>
                  <a:pt x="454098" y="1443667"/>
                  <a:pt x="468888" y="1458425"/>
                  <a:pt x="483678" y="1473183"/>
                </a:cubicBezTo>
                <a:cubicBezTo>
                  <a:pt x="502112" y="1491653"/>
                  <a:pt x="524297" y="1510124"/>
                  <a:pt x="542731" y="1528594"/>
                </a:cubicBezTo>
                <a:cubicBezTo>
                  <a:pt x="557521" y="1547065"/>
                  <a:pt x="575955" y="1565442"/>
                  <a:pt x="594389" y="1583913"/>
                </a:cubicBezTo>
                <a:cubicBezTo>
                  <a:pt x="612930" y="1598670"/>
                  <a:pt x="631364" y="1617141"/>
                  <a:pt x="649798" y="1631899"/>
                </a:cubicBezTo>
                <a:cubicBezTo>
                  <a:pt x="664588" y="1646749"/>
                  <a:pt x="686773" y="1661507"/>
                  <a:pt x="705207" y="1672552"/>
                </a:cubicBezTo>
                <a:cubicBezTo>
                  <a:pt x="716246" y="1679978"/>
                  <a:pt x="727392" y="1683598"/>
                  <a:pt x="734680" y="1691023"/>
                </a:cubicBezTo>
                <a:cubicBezTo>
                  <a:pt x="745826" y="1698355"/>
                  <a:pt x="753222" y="1705781"/>
                  <a:pt x="764260" y="1713206"/>
                </a:cubicBezTo>
                <a:cubicBezTo>
                  <a:pt x="771656" y="1716826"/>
                  <a:pt x="782694" y="1724251"/>
                  <a:pt x="790090" y="1731584"/>
                </a:cubicBezTo>
                <a:cubicBezTo>
                  <a:pt x="801236" y="1735296"/>
                  <a:pt x="808524" y="1742722"/>
                  <a:pt x="819670" y="1750054"/>
                </a:cubicBezTo>
                <a:cubicBezTo>
                  <a:pt x="830709" y="1753767"/>
                  <a:pt x="838104" y="1761192"/>
                  <a:pt x="849143" y="1768525"/>
                </a:cubicBezTo>
                <a:cubicBezTo>
                  <a:pt x="856538" y="1775950"/>
                  <a:pt x="867684" y="1783282"/>
                  <a:pt x="875079" y="1786995"/>
                </a:cubicBezTo>
                <a:cubicBezTo>
                  <a:pt x="886118" y="1794420"/>
                  <a:pt x="897157" y="1798040"/>
                  <a:pt x="908303" y="1805465"/>
                </a:cubicBezTo>
                <a:cubicBezTo>
                  <a:pt x="919342" y="1809178"/>
                  <a:pt x="930381" y="1816511"/>
                  <a:pt x="941527" y="1820223"/>
                </a:cubicBezTo>
                <a:cubicBezTo>
                  <a:pt x="952566" y="1827649"/>
                  <a:pt x="963605" y="1831361"/>
                  <a:pt x="974751" y="1838694"/>
                </a:cubicBezTo>
                <a:cubicBezTo>
                  <a:pt x="996829" y="1849739"/>
                  <a:pt x="1015370" y="1857164"/>
                  <a:pt x="1037448" y="1868209"/>
                </a:cubicBezTo>
                <a:cubicBezTo>
                  <a:pt x="1081818" y="1886680"/>
                  <a:pt x="1129832" y="1901438"/>
                  <a:pt x="1174095" y="1916195"/>
                </a:cubicBezTo>
                <a:cubicBezTo>
                  <a:pt x="1185134" y="1919908"/>
                  <a:pt x="1199924" y="1923621"/>
                  <a:pt x="1214714" y="1927333"/>
                </a:cubicBezTo>
                <a:cubicBezTo>
                  <a:pt x="1229505" y="1931046"/>
                  <a:pt x="1247939" y="1934666"/>
                  <a:pt x="1262729" y="1938379"/>
                </a:cubicBezTo>
                <a:cubicBezTo>
                  <a:pt x="1277519" y="1942091"/>
                  <a:pt x="1295953" y="1945804"/>
                  <a:pt x="1310743" y="1949424"/>
                </a:cubicBezTo>
                <a:cubicBezTo>
                  <a:pt x="1321782" y="1953136"/>
                  <a:pt x="1336572" y="1953136"/>
                  <a:pt x="1351362" y="1953136"/>
                </a:cubicBezTo>
                <a:cubicBezTo>
                  <a:pt x="1384586" y="1953136"/>
                  <a:pt x="1414059" y="1953136"/>
                  <a:pt x="1443639" y="1953136"/>
                </a:cubicBezTo>
                <a:cubicBezTo>
                  <a:pt x="1469468" y="1956849"/>
                  <a:pt x="1499048" y="1956849"/>
                  <a:pt x="1528521" y="1956849"/>
                </a:cubicBezTo>
                <a:cubicBezTo>
                  <a:pt x="1543311" y="1956849"/>
                  <a:pt x="1558101" y="1956849"/>
                  <a:pt x="1572891" y="1956849"/>
                </a:cubicBezTo>
                <a:cubicBezTo>
                  <a:pt x="1587574" y="1953136"/>
                  <a:pt x="1602364" y="1953136"/>
                  <a:pt x="1617154" y="1949424"/>
                </a:cubicBezTo>
                <a:cubicBezTo>
                  <a:pt x="1631944" y="1945804"/>
                  <a:pt x="1646734" y="1942091"/>
                  <a:pt x="1661417" y="1938379"/>
                </a:cubicBezTo>
                <a:cubicBezTo>
                  <a:pt x="1672563" y="1934666"/>
                  <a:pt x="1683602" y="1934666"/>
                  <a:pt x="1694641" y="1931046"/>
                </a:cubicBezTo>
                <a:cubicBezTo>
                  <a:pt x="1694641" y="1931046"/>
                  <a:pt x="1698392" y="1927333"/>
                  <a:pt x="1702036" y="1927333"/>
                </a:cubicBezTo>
                <a:cubicBezTo>
                  <a:pt x="1702036" y="1927333"/>
                  <a:pt x="1705788" y="1927333"/>
                  <a:pt x="1705788" y="1927333"/>
                </a:cubicBezTo>
                <a:cubicBezTo>
                  <a:pt x="1716826" y="1923621"/>
                  <a:pt x="1731617" y="1916195"/>
                  <a:pt x="1742656" y="1912576"/>
                </a:cubicBezTo>
                <a:cubicBezTo>
                  <a:pt x="1764841" y="1901438"/>
                  <a:pt x="1787026" y="1894105"/>
                  <a:pt x="1809104" y="1882967"/>
                </a:cubicBezTo>
                <a:cubicBezTo>
                  <a:pt x="1820250" y="1875635"/>
                  <a:pt x="1831289" y="1871922"/>
                  <a:pt x="1842328" y="1868209"/>
                </a:cubicBezTo>
                <a:cubicBezTo>
                  <a:pt x="1849723" y="1864497"/>
                  <a:pt x="1853474" y="1864497"/>
                  <a:pt x="1860869" y="1860877"/>
                </a:cubicBezTo>
                <a:lnTo>
                  <a:pt x="1880429" y="1854299"/>
                </a:lnTo>
                <a:lnTo>
                  <a:pt x="1882947" y="1864497"/>
                </a:lnTo>
                <a:cubicBezTo>
                  <a:pt x="1882947" y="1864497"/>
                  <a:pt x="1882947" y="1868209"/>
                  <a:pt x="1882947" y="1868209"/>
                </a:cubicBezTo>
                <a:cubicBezTo>
                  <a:pt x="1882947" y="1868209"/>
                  <a:pt x="1879303" y="1868209"/>
                  <a:pt x="1879303" y="1868209"/>
                </a:cubicBezTo>
                <a:cubicBezTo>
                  <a:pt x="1879303" y="1871922"/>
                  <a:pt x="1875552" y="1871922"/>
                  <a:pt x="1875552" y="1875635"/>
                </a:cubicBezTo>
                <a:cubicBezTo>
                  <a:pt x="1871908" y="1879347"/>
                  <a:pt x="1871908" y="1879347"/>
                  <a:pt x="1871908" y="1882967"/>
                </a:cubicBezTo>
                <a:cubicBezTo>
                  <a:pt x="1871908" y="1886680"/>
                  <a:pt x="1868264" y="1886680"/>
                  <a:pt x="1868264" y="1890393"/>
                </a:cubicBezTo>
                <a:cubicBezTo>
                  <a:pt x="1864513" y="1894105"/>
                  <a:pt x="1864513" y="1897725"/>
                  <a:pt x="1860869" y="1901438"/>
                </a:cubicBezTo>
                <a:cubicBezTo>
                  <a:pt x="1860869" y="1901438"/>
                  <a:pt x="1857118" y="1905150"/>
                  <a:pt x="1857118" y="1905150"/>
                </a:cubicBezTo>
                <a:cubicBezTo>
                  <a:pt x="1853474" y="1908863"/>
                  <a:pt x="1853474" y="1912576"/>
                  <a:pt x="1849723" y="1912576"/>
                </a:cubicBezTo>
                <a:cubicBezTo>
                  <a:pt x="1846079" y="1916195"/>
                  <a:pt x="1842328" y="1916195"/>
                  <a:pt x="1838684" y="1919908"/>
                </a:cubicBezTo>
                <a:cubicBezTo>
                  <a:pt x="1835040" y="1923621"/>
                  <a:pt x="1827645" y="1927333"/>
                  <a:pt x="1823894" y="1930953"/>
                </a:cubicBezTo>
                <a:cubicBezTo>
                  <a:pt x="1820250" y="1934666"/>
                  <a:pt x="1816499" y="1938379"/>
                  <a:pt x="1812855" y="1938379"/>
                </a:cubicBezTo>
                <a:cubicBezTo>
                  <a:pt x="1809104" y="1938379"/>
                  <a:pt x="1805460" y="1942091"/>
                  <a:pt x="1801709" y="1942091"/>
                </a:cubicBezTo>
                <a:cubicBezTo>
                  <a:pt x="1798065" y="1942091"/>
                  <a:pt x="1790670" y="1945804"/>
                  <a:pt x="1787026" y="1945804"/>
                </a:cubicBezTo>
                <a:cubicBezTo>
                  <a:pt x="1768485" y="1949424"/>
                  <a:pt x="1753802" y="1956849"/>
                  <a:pt x="1735260" y="1960562"/>
                </a:cubicBezTo>
                <a:cubicBezTo>
                  <a:pt x="1716826" y="1964182"/>
                  <a:pt x="1698392" y="1971607"/>
                  <a:pt x="1679959" y="1975320"/>
                </a:cubicBezTo>
                <a:cubicBezTo>
                  <a:pt x="1657773" y="1982652"/>
                  <a:pt x="1631944" y="1986365"/>
                  <a:pt x="1609759" y="1993790"/>
                </a:cubicBezTo>
                <a:cubicBezTo>
                  <a:pt x="1602364" y="1993790"/>
                  <a:pt x="1598720" y="1997410"/>
                  <a:pt x="1591325" y="1997410"/>
                </a:cubicBezTo>
                <a:cubicBezTo>
                  <a:pt x="1587574" y="1997410"/>
                  <a:pt x="1580179" y="2001123"/>
                  <a:pt x="1576535" y="2001123"/>
                </a:cubicBezTo>
                <a:cubicBezTo>
                  <a:pt x="1565496" y="2001123"/>
                  <a:pt x="1554350" y="2004835"/>
                  <a:pt x="1543311" y="2004835"/>
                </a:cubicBezTo>
                <a:cubicBezTo>
                  <a:pt x="1532165" y="2004835"/>
                  <a:pt x="1517482" y="2004835"/>
                  <a:pt x="1506336" y="2004835"/>
                </a:cubicBezTo>
                <a:cubicBezTo>
                  <a:pt x="1495297" y="2004835"/>
                  <a:pt x="1480507" y="2004835"/>
                  <a:pt x="1469468" y="2004835"/>
                </a:cubicBezTo>
                <a:cubicBezTo>
                  <a:pt x="1443639" y="2004835"/>
                  <a:pt x="1417810" y="2004835"/>
                  <a:pt x="1391874" y="2004835"/>
                </a:cubicBezTo>
                <a:cubicBezTo>
                  <a:pt x="1377191" y="2004835"/>
                  <a:pt x="1366045" y="2004835"/>
                  <a:pt x="1351255" y="2004835"/>
                </a:cubicBezTo>
                <a:cubicBezTo>
                  <a:pt x="1343967" y="2004835"/>
                  <a:pt x="1332821" y="2004835"/>
                  <a:pt x="1325426" y="2004835"/>
                </a:cubicBezTo>
                <a:cubicBezTo>
                  <a:pt x="1314387" y="2004835"/>
                  <a:pt x="1306992" y="2004835"/>
                  <a:pt x="1295953" y="2004835"/>
                </a:cubicBezTo>
                <a:cubicBezTo>
                  <a:pt x="1288558" y="2001123"/>
                  <a:pt x="1281163" y="2001123"/>
                  <a:pt x="1273768" y="2001123"/>
                </a:cubicBezTo>
                <a:cubicBezTo>
                  <a:pt x="1266373" y="2001123"/>
                  <a:pt x="1258977" y="1997410"/>
                  <a:pt x="1251582" y="1997410"/>
                </a:cubicBezTo>
                <a:cubicBezTo>
                  <a:pt x="1233148" y="1993790"/>
                  <a:pt x="1218358" y="1990077"/>
                  <a:pt x="1203568" y="1986365"/>
                </a:cubicBezTo>
                <a:cubicBezTo>
                  <a:pt x="1181490" y="1979032"/>
                  <a:pt x="1159305" y="1975320"/>
                  <a:pt x="1137120" y="1967894"/>
                </a:cubicBezTo>
                <a:cubicBezTo>
                  <a:pt x="1111291" y="1964182"/>
                  <a:pt x="1089106" y="1953136"/>
                  <a:pt x="1063277" y="1945804"/>
                </a:cubicBezTo>
                <a:cubicBezTo>
                  <a:pt x="1044843" y="1938379"/>
                  <a:pt x="1022658" y="1930953"/>
                  <a:pt x="1004224" y="1923621"/>
                </a:cubicBezTo>
                <a:cubicBezTo>
                  <a:pt x="1000580" y="1919908"/>
                  <a:pt x="993185" y="1919908"/>
                  <a:pt x="989434" y="1916195"/>
                </a:cubicBezTo>
                <a:cubicBezTo>
                  <a:pt x="982039" y="1912576"/>
                  <a:pt x="971000" y="1908863"/>
                  <a:pt x="963605" y="1905150"/>
                </a:cubicBezTo>
                <a:cubicBezTo>
                  <a:pt x="963605" y="1905150"/>
                  <a:pt x="959961" y="1905150"/>
                  <a:pt x="959961" y="1905150"/>
                </a:cubicBezTo>
                <a:cubicBezTo>
                  <a:pt x="948815" y="1901438"/>
                  <a:pt x="937776" y="1897725"/>
                  <a:pt x="926737" y="1894105"/>
                </a:cubicBezTo>
                <a:cubicBezTo>
                  <a:pt x="919342" y="1890393"/>
                  <a:pt x="911947" y="1890393"/>
                  <a:pt x="904552" y="1886680"/>
                </a:cubicBezTo>
                <a:cubicBezTo>
                  <a:pt x="900908" y="1886680"/>
                  <a:pt x="897157" y="1882967"/>
                  <a:pt x="893513" y="1882967"/>
                </a:cubicBezTo>
                <a:cubicBezTo>
                  <a:pt x="882367" y="1879347"/>
                  <a:pt x="871328" y="1871922"/>
                  <a:pt x="860289" y="1868209"/>
                </a:cubicBezTo>
                <a:cubicBezTo>
                  <a:pt x="852894" y="1864497"/>
                  <a:pt x="845499" y="1860877"/>
                  <a:pt x="838104" y="1857164"/>
                </a:cubicBezTo>
                <a:cubicBezTo>
                  <a:pt x="834352" y="1857164"/>
                  <a:pt x="830709" y="1853452"/>
                  <a:pt x="827065" y="1853452"/>
                </a:cubicBezTo>
                <a:cubicBezTo>
                  <a:pt x="827065" y="1853452"/>
                  <a:pt x="823314" y="1853452"/>
                  <a:pt x="823314" y="1853452"/>
                </a:cubicBezTo>
                <a:cubicBezTo>
                  <a:pt x="819670" y="1853452"/>
                  <a:pt x="819670" y="1853452"/>
                  <a:pt x="819670" y="1853452"/>
                </a:cubicBezTo>
                <a:cubicBezTo>
                  <a:pt x="819670" y="1853452"/>
                  <a:pt x="815919" y="1853452"/>
                  <a:pt x="815919" y="1853452"/>
                </a:cubicBezTo>
                <a:cubicBezTo>
                  <a:pt x="812275" y="1853452"/>
                  <a:pt x="812275" y="1849739"/>
                  <a:pt x="808524" y="1849739"/>
                </a:cubicBezTo>
                <a:cubicBezTo>
                  <a:pt x="804880" y="1849739"/>
                  <a:pt x="797485" y="1846119"/>
                  <a:pt x="793841" y="1842406"/>
                </a:cubicBezTo>
                <a:cubicBezTo>
                  <a:pt x="790090" y="1838694"/>
                  <a:pt x="786446" y="1838694"/>
                  <a:pt x="782694" y="1834981"/>
                </a:cubicBezTo>
                <a:cubicBezTo>
                  <a:pt x="782694" y="1831268"/>
                  <a:pt x="779051" y="1831268"/>
                  <a:pt x="779051" y="1831268"/>
                </a:cubicBezTo>
                <a:cubicBezTo>
                  <a:pt x="771656" y="1827649"/>
                  <a:pt x="764260" y="1823936"/>
                  <a:pt x="756865" y="1820223"/>
                </a:cubicBezTo>
                <a:cubicBezTo>
                  <a:pt x="753222" y="1816511"/>
                  <a:pt x="753222" y="1816511"/>
                  <a:pt x="749470" y="1812891"/>
                </a:cubicBezTo>
                <a:cubicBezTo>
                  <a:pt x="727285" y="1794420"/>
                  <a:pt x="701456" y="1779663"/>
                  <a:pt x="679378" y="1761192"/>
                </a:cubicBezTo>
                <a:cubicBezTo>
                  <a:pt x="668232" y="1750054"/>
                  <a:pt x="653442" y="1742722"/>
                  <a:pt x="642403" y="1731584"/>
                </a:cubicBezTo>
                <a:cubicBezTo>
                  <a:pt x="638759" y="1727964"/>
                  <a:pt x="638759" y="1727964"/>
                  <a:pt x="635008" y="1724251"/>
                </a:cubicBezTo>
                <a:cubicBezTo>
                  <a:pt x="635008" y="1724251"/>
                  <a:pt x="631364" y="1720538"/>
                  <a:pt x="631364" y="1720538"/>
                </a:cubicBezTo>
                <a:cubicBezTo>
                  <a:pt x="627613" y="1713206"/>
                  <a:pt x="620218" y="1709493"/>
                  <a:pt x="616574" y="1705781"/>
                </a:cubicBezTo>
                <a:cubicBezTo>
                  <a:pt x="594389" y="1687310"/>
                  <a:pt x="575955" y="1665127"/>
                  <a:pt x="553770" y="1646657"/>
                </a:cubicBezTo>
                <a:cubicBezTo>
                  <a:pt x="542731" y="1639324"/>
                  <a:pt x="535336" y="1631899"/>
                  <a:pt x="527941" y="1624566"/>
                </a:cubicBezTo>
                <a:cubicBezTo>
                  <a:pt x="520546" y="1617141"/>
                  <a:pt x="516902" y="1609808"/>
                  <a:pt x="509507" y="1602383"/>
                </a:cubicBezTo>
                <a:cubicBezTo>
                  <a:pt x="498468" y="1587625"/>
                  <a:pt x="483678" y="1572867"/>
                  <a:pt x="472532" y="1558110"/>
                </a:cubicBezTo>
                <a:cubicBezTo>
                  <a:pt x="468888" y="1554397"/>
                  <a:pt x="461493" y="1546972"/>
                  <a:pt x="457849" y="1543352"/>
                </a:cubicBezTo>
                <a:cubicBezTo>
                  <a:pt x="450454" y="1539639"/>
                  <a:pt x="446703" y="1532214"/>
                  <a:pt x="439308" y="1528594"/>
                </a:cubicBezTo>
                <a:cubicBezTo>
                  <a:pt x="424625" y="1517456"/>
                  <a:pt x="413479" y="1502698"/>
                  <a:pt x="402440" y="1491653"/>
                </a:cubicBezTo>
                <a:cubicBezTo>
                  <a:pt x="395045" y="1480515"/>
                  <a:pt x="384006" y="1465757"/>
                  <a:pt x="372860" y="1451000"/>
                </a:cubicBezTo>
                <a:cubicBezTo>
                  <a:pt x="361821" y="1436242"/>
                  <a:pt x="354426" y="1425197"/>
                  <a:pt x="343387" y="1410439"/>
                </a:cubicBezTo>
                <a:cubicBezTo>
                  <a:pt x="339636" y="1406726"/>
                  <a:pt x="339636" y="1403013"/>
                  <a:pt x="335992" y="1399301"/>
                </a:cubicBezTo>
                <a:cubicBezTo>
                  <a:pt x="321202" y="1373498"/>
                  <a:pt x="306411" y="1347602"/>
                  <a:pt x="291621" y="1321799"/>
                </a:cubicBezTo>
                <a:cubicBezTo>
                  <a:pt x="291621" y="1318086"/>
                  <a:pt x="287977" y="1318086"/>
                  <a:pt x="287977" y="1314374"/>
                </a:cubicBezTo>
                <a:cubicBezTo>
                  <a:pt x="269543" y="1288571"/>
                  <a:pt x="254753" y="1266388"/>
                  <a:pt x="239963" y="1244297"/>
                </a:cubicBezTo>
                <a:cubicBezTo>
                  <a:pt x="239963" y="1244297"/>
                  <a:pt x="236319" y="1240585"/>
                  <a:pt x="236319" y="1240585"/>
                </a:cubicBezTo>
                <a:cubicBezTo>
                  <a:pt x="232568" y="1236872"/>
                  <a:pt x="228924" y="1229447"/>
                  <a:pt x="225173" y="1225827"/>
                </a:cubicBezTo>
                <a:cubicBezTo>
                  <a:pt x="217778" y="1218402"/>
                  <a:pt x="214134" y="1207356"/>
                  <a:pt x="206739" y="1199931"/>
                </a:cubicBezTo>
                <a:cubicBezTo>
                  <a:pt x="206739" y="1199931"/>
                  <a:pt x="206739" y="1196218"/>
                  <a:pt x="206739" y="1196218"/>
                </a:cubicBezTo>
                <a:cubicBezTo>
                  <a:pt x="203095" y="1188886"/>
                  <a:pt x="199344" y="1177841"/>
                  <a:pt x="195700" y="1170415"/>
                </a:cubicBezTo>
                <a:cubicBezTo>
                  <a:pt x="195700" y="1170415"/>
                  <a:pt x="191949" y="1166703"/>
                  <a:pt x="191949" y="1162990"/>
                </a:cubicBezTo>
                <a:cubicBezTo>
                  <a:pt x="184554" y="1148232"/>
                  <a:pt x="180910" y="1133474"/>
                  <a:pt x="173515" y="1118717"/>
                </a:cubicBezTo>
                <a:cubicBezTo>
                  <a:pt x="173515" y="1115004"/>
                  <a:pt x="169871" y="1111384"/>
                  <a:pt x="169871" y="1107671"/>
                </a:cubicBezTo>
                <a:cubicBezTo>
                  <a:pt x="169871" y="1103959"/>
                  <a:pt x="166120" y="1096533"/>
                  <a:pt x="166120" y="1092914"/>
                </a:cubicBezTo>
                <a:cubicBezTo>
                  <a:pt x="162476" y="1078156"/>
                  <a:pt x="155081" y="1067018"/>
                  <a:pt x="151330" y="1052260"/>
                </a:cubicBezTo>
                <a:cubicBezTo>
                  <a:pt x="151330" y="1048547"/>
                  <a:pt x="147686" y="1044835"/>
                  <a:pt x="147686" y="1041215"/>
                </a:cubicBezTo>
                <a:cubicBezTo>
                  <a:pt x="147686" y="1030077"/>
                  <a:pt x="143935" y="1022744"/>
                  <a:pt x="140291" y="1015319"/>
                </a:cubicBezTo>
                <a:cubicBezTo>
                  <a:pt x="136540" y="1007987"/>
                  <a:pt x="132896" y="996849"/>
                  <a:pt x="129252" y="989516"/>
                </a:cubicBezTo>
                <a:cubicBezTo>
                  <a:pt x="121857" y="963620"/>
                  <a:pt x="110711" y="937817"/>
                  <a:pt x="103316" y="911922"/>
                </a:cubicBezTo>
                <a:cubicBezTo>
                  <a:pt x="103316" y="904589"/>
                  <a:pt x="99672" y="893544"/>
                  <a:pt x="96028" y="886119"/>
                </a:cubicBezTo>
                <a:cubicBezTo>
                  <a:pt x="88633" y="871361"/>
                  <a:pt x="84882" y="856603"/>
                  <a:pt x="81238" y="841845"/>
                </a:cubicBezTo>
                <a:cubicBezTo>
                  <a:pt x="81238" y="838133"/>
                  <a:pt x="77487" y="834420"/>
                  <a:pt x="77487" y="830707"/>
                </a:cubicBezTo>
                <a:cubicBezTo>
                  <a:pt x="73843" y="823375"/>
                  <a:pt x="73843" y="812237"/>
                  <a:pt x="70092" y="804904"/>
                </a:cubicBezTo>
                <a:cubicBezTo>
                  <a:pt x="66448" y="793859"/>
                  <a:pt x="66448" y="786434"/>
                  <a:pt x="62804" y="775389"/>
                </a:cubicBezTo>
                <a:cubicBezTo>
                  <a:pt x="59053" y="760538"/>
                  <a:pt x="55409" y="745780"/>
                  <a:pt x="51658" y="731022"/>
                </a:cubicBezTo>
                <a:cubicBezTo>
                  <a:pt x="51658" y="727309"/>
                  <a:pt x="48014" y="723690"/>
                  <a:pt x="48014" y="719977"/>
                </a:cubicBezTo>
                <a:cubicBezTo>
                  <a:pt x="44263" y="708932"/>
                  <a:pt x="44263" y="701507"/>
                  <a:pt x="40619" y="694081"/>
                </a:cubicBezTo>
                <a:cubicBezTo>
                  <a:pt x="36868" y="683036"/>
                  <a:pt x="36868" y="675704"/>
                  <a:pt x="33224" y="664566"/>
                </a:cubicBezTo>
                <a:cubicBezTo>
                  <a:pt x="29580" y="657233"/>
                  <a:pt x="29580" y="646095"/>
                  <a:pt x="25829" y="638763"/>
                </a:cubicBezTo>
                <a:cubicBezTo>
                  <a:pt x="25829" y="635050"/>
                  <a:pt x="22185" y="627625"/>
                  <a:pt x="22185" y="624005"/>
                </a:cubicBezTo>
                <a:cubicBezTo>
                  <a:pt x="22185" y="609247"/>
                  <a:pt x="18434" y="598109"/>
                  <a:pt x="14790" y="583351"/>
                </a:cubicBezTo>
                <a:cubicBezTo>
                  <a:pt x="11039" y="572306"/>
                  <a:pt x="7395" y="561168"/>
                  <a:pt x="7395" y="550123"/>
                </a:cubicBezTo>
                <a:cubicBezTo>
                  <a:pt x="7395" y="542790"/>
                  <a:pt x="3644" y="535365"/>
                  <a:pt x="3644" y="527940"/>
                </a:cubicBezTo>
                <a:cubicBezTo>
                  <a:pt x="3644" y="524320"/>
                  <a:pt x="3644" y="516895"/>
                  <a:pt x="3644" y="513182"/>
                </a:cubicBezTo>
                <a:cubicBezTo>
                  <a:pt x="0" y="505849"/>
                  <a:pt x="0" y="494712"/>
                  <a:pt x="0" y="487379"/>
                </a:cubicBezTo>
                <a:cubicBezTo>
                  <a:pt x="0" y="472621"/>
                  <a:pt x="0" y="454151"/>
                  <a:pt x="0" y="435680"/>
                </a:cubicBezTo>
                <a:cubicBezTo>
                  <a:pt x="0" y="417210"/>
                  <a:pt x="3644" y="402452"/>
                  <a:pt x="3644" y="383982"/>
                </a:cubicBezTo>
                <a:cubicBezTo>
                  <a:pt x="3644" y="369224"/>
                  <a:pt x="7395" y="358179"/>
                  <a:pt x="7395" y="343328"/>
                </a:cubicBezTo>
                <a:cubicBezTo>
                  <a:pt x="7395" y="343328"/>
                  <a:pt x="7395" y="339708"/>
                  <a:pt x="7395" y="339708"/>
                </a:cubicBezTo>
                <a:cubicBezTo>
                  <a:pt x="7395" y="321238"/>
                  <a:pt x="7395" y="306480"/>
                  <a:pt x="7395" y="288009"/>
                </a:cubicBezTo>
                <a:cubicBezTo>
                  <a:pt x="11039" y="280584"/>
                  <a:pt x="11039" y="276871"/>
                  <a:pt x="11039" y="273252"/>
                </a:cubicBezTo>
                <a:cubicBezTo>
                  <a:pt x="14790" y="269539"/>
                  <a:pt x="14790" y="269539"/>
                  <a:pt x="14790" y="265826"/>
                </a:cubicBezTo>
                <a:cubicBezTo>
                  <a:pt x="18434" y="258494"/>
                  <a:pt x="18434" y="251068"/>
                  <a:pt x="22185" y="243643"/>
                </a:cubicBezTo>
                <a:cubicBezTo>
                  <a:pt x="22185" y="240023"/>
                  <a:pt x="25829" y="236311"/>
                  <a:pt x="25829" y="232598"/>
                </a:cubicBezTo>
                <a:cubicBezTo>
                  <a:pt x="25829" y="232598"/>
                  <a:pt x="25829" y="228885"/>
                  <a:pt x="25829" y="228885"/>
                </a:cubicBezTo>
                <a:cubicBezTo>
                  <a:pt x="25829" y="221553"/>
                  <a:pt x="29580" y="210415"/>
                  <a:pt x="33224" y="203082"/>
                </a:cubicBezTo>
                <a:cubicBezTo>
                  <a:pt x="36868" y="199370"/>
                  <a:pt x="36868" y="199370"/>
                  <a:pt x="36868" y="195657"/>
                </a:cubicBezTo>
                <a:cubicBezTo>
                  <a:pt x="36868" y="191944"/>
                  <a:pt x="36868" y="191944"/>
                  <a:pt x="36868" y="191944"/>
                </a:cubicBezTo>
                <a:cubicBezTo>
                  <a:pt x="40619" y="188324"/>
                  <a:pt x="40619" y="180899"/>
                  <a:pt x="44263" y="177187"/>
                </a:cubicBezTo>
                <a:cubicBezTo>
                  <a:pt x="44263" y="173567"/>
                  <a:pt x="48014" y="173567"/>
                  <a:pt x="48014" y="169854"/>
                </a:cubicBezTo>
                <a:cubicBezTo>
                  <a:pt x="48014" y="166141"/>
                  <a:pt x="51658" y="166141"/>
                  <a:pt x="51658" y="166141"/>
                </a:cubicBezTo>
                <a:cubicBezTo>
                  <a:pt x="55409" y="166141"/>
                  <a:pt x="55409" y="166141"/>
                  <a:pt x="55409" y="166141"/>
                </a:cubicBezTo>
                <a:cubicBezTo>
                  <a:pt x="59053" y="162429"/>
                  <a:pt x="59053" y="158716"/>
                  <a:pt x="62804" y="155096"/>
                </a:cubicBezTo>
                <a:cubicBezTo>
                  <a:pt x="70092" y="143958"/>
                  <a:pt x="77487" y="129201"/>
                  <a:pt x="84882" y="118155"/>
                </a:cubicBezTo>
                <a:cubicBezTo>
                  <a:pt x="88633" y="110730"/>
                  <a:pt x="92277" y="103398"/>
                  <a:pt x="96028" y="95972"/>
                </a:cubicBezTo>
                <a:cubicBezTo>
                  <a:pt x="99672" y="84927"/>
                  <a:pt x="103316" y="77502"/>
                  <a:pt x="107067" y="70169"/>
                </a:cubicBezTo>
                <a:cubicBezTo>
                  <a:pt x="110711" y="55411"/>
                  <a:pt x="118106" y="44273"/>
                  <a:pt x="125501" y="29516"/>
                </a:cubicBezTo>
                <a:cubicBezTo>
                  <a:pt x="125501" y="25803"/>
                  <a:pt x="129252" y="18470"/>
                  <a:pt x="132896" y="11045"/>
                </a:cubicBezTo>
                <a:cubicBezTo>
                  <a:pt x="132896" y="7425"/>
                  <a:pt x="136647" y="7425"/>
                  <a:pt x="136647" y="3713"/>
                </a:cubicBezTo>
                <a:cubicBezTo>
                  <a:pt x="140291" y="0"/>
                  <a:pt x="140291" y="0"/>
                  <a:pt x="143935" y="0"/>
                </a:cubicBezTo>
                <a:close/>
              </a:path>
            </a:pathLst>
          </a:custGeom>
          <a:solidFill>
            <a:srgbClr val="3A3A3A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5B88150D-EB76-410E-B9BA-B20EEEB49152}"/>
              </a:ext>
            </a:extLst>
          </p:cNvPr>
          <p:cNvSpPr/>
          <p:nvPr/>
        </p:nvSpPr>
        <p:spPr>
          <a:xfrm>
            <a:off x="2438399" y="3883894"/>
            <a:ext cx="1747308" cy="1528565"/>
          </a:xfrm>
          <a:custGeom>
            <a:avLst/>
            <a:gdLst>
              <a:gd name="connsiteX0" fmla="*/ 317536 w 2329744"/>
              <a:gd name="connsiteY0" fmla="*/ 1816540 h 2038087"/>
              <a:gd name="connsiteX1" fmla="*/ 299092 w 2329744"/>
              <a:gd name="connsiteY1" fmla="*/ 1835033 h 2038087"/>
              <a:gd name="connsiteX2" fmla="*/ 284315 w 2329744"/>
              <a:gd name="connsiteY2" fmla="*/ 1849753 h 2038087"/>
              <a:gd name="connsiteX3" fmla="*/ 276873 w 2329744"/>
              <a:gd name="connsiteY3" fmla="*/ 1857113 h 2038087"/>
              <a:gd name="connsiteX4" fmla="*/ 262096 w 2329744"/>
              <a:gd name="connsiteY4" fmla="*/ 1868247 h 2038087"/>
              <a:gd name="connsiteX5" fmla="*/ 254762 w 2329744"/>
              <a:gd name="connsiteY5" fmla="*/ 1871926 h 2038087"/>
              <a:gd name="connsiteX6" fmla="*/ 251095 w 2329744"/>
              <a:gd name="connsiteY6" fmla="*/ 1879286 h 2038087"/>
              <a:gd name="connsiteX7" fmla="*/ 232651 w 2329744"/>
              <a:gd name="connsiteY7" fmla="*/ 1908820 h 2038087"/>
              <a:gd name="connsiteX8" fmla="*/ 210432 w 2329744"/>
              <a:gd name="connsiteY8" fmla="*/ 1938353 h 2038087"/>
              <a:gd name="connsiteX9" fmla="*/ 195655 w 2329744"/>
              <a:gd name="connsiteY9" fmla="*/ 1956847 h 2038087"/>
              <a:gd name="connsiteX10" fmla="*/ 232651 w 2329744"/>
              <a:gd name="connsiteY10" fmla="*/ 1934673 h 2038087"/>
              <a:gd name="connsiteX11" fmla="*/ 262096 w 2329744"/>
              <a:gd name="connsiteY11" fmla="*/ 1916179 h 2038087"/>
              <a:gd name="connsiteX12" fmla="*/ 276873 w 2329744"/>
              <a:gd name="connsiteY12" fmla="*/ 1905140 h 2038087"/>
              <a:gd name="connsiteX13" fmla="*/ 276873 w 2329744"/>
              <a:gd name="connsiteY13" fmla="*/ 1901460 h 2038087"/>
              <a:gd name="connsiteX14" fmla="*/ 280648 w 2329744"/>
              <a:gd name="connsiteY14" fmla="*/ 1890420 h 2038087"/>
              <a:gd name="connsiteX15" fmla="*/ 284315 w 2329744"/>
              <a:gd name="connsiteY15" fmla="*/ 1879286 h 2038087"/>
              <a:gd name="connsiteX16" fmla="*/ 287982 w 2329744"/>
              <a:gd name="connsiteY16" fmla="*/ 1875606 h 2038087"/>
              <a:gd name="connsiteX17" fmla="*/ 295317 w 2329744"/>
              <a:gd name="connsiteY17" fmla="*/ 1857113 h 2038087"/>
              <a:gd name="connsiteX18" fmla="*/ 306426 w 2329744"/>
              <a:gd name="connsiteY18" fmla="*/ 1838713 h 2038087"/>
              <a:gd name="connsiteX19" fmla="*/ 317536 w 2329744"/>
              <a:gd name="connsiteY19" fmla="*/ 1816540 h 2038087"/>
              <a:gd name="connsiteX20" fmla="*/ 184654 w 2329744"/>
              <a:gd name="connsiteY20" fmla="*/ 1805500 h 2038087"/>
              <a:gd name="connsiteX21" fmla="*/ 184654 w 2329744"/>
              <a:gd name="connsiteY21" fmla="*/ 1809180 h 2038087"/>
              <a:gd name="connsiteX22" fmla="*/ 184654 w 2329744"/>
              <a:gd name="connsiteY22" fmla="*/ 1812860 h 2038087"/>
              <a:gd name="connsiteX23" fmla="*/ 177211 w 2329744"/>
              <a:gd name="connsiteY23" fmla="*/ 1827579 h 2038087"/>
              <a:gd name="connsiteX24" fmla="*/ 162435 w 2329744"/>
              <a:gd name="connsiteY24" fmla="*/ 1857113 h 2038087"/>
              <a:gd name="connsiteX25" fmla="*/ 140324 w 2329744"/>
              <a:gd name="connsiteY25" fmla="*/ 1894100 h 2038087"/>
              <a:gd name="connsiteX26" fmla="*/ 129214 w 2329744"/>
              <a:gd name="connsiteY26" fmla="*/ 1912500 h 2038087"/>
              <a:gd name="connsiteX27" fmla="*/ 121880 w 2329744"/>
              <a:gd name="connsiteY27" fmla="*/ 1927313 h 2038087"/>
              <a:gd name="connsiteX28" fmla="*/ 118105 w 2329744"/>
              <a:gd name="connsiteY28" fmla="*/ 1934673 h 2038087"/>
              <a:gd name="connsiteX29" fmla="*/ 121880 w 2329744"/>
              <a:gd name="connsiteY29" fmla="*/ 1949487 h 2038087"/>
              <a:gd name="connsiteX30" fmla="*/ 129214 w 2329744"/>
              <a:gd name="connsiteY30" fmla="*/ 1967886 h 2038087"/>
              <a:gd name="connsiteX31" fmla="*/ 129214 w 2329744"/>
              <a:gd name="connsiteY31" fmla="*/ 1971566 h 2038087"/>
              <a:gd name="connsiteX32" fmla="*/ 132882 w 2329744"/>
              <a:gd name="connsiteY32" fmla="*/ 1979020 h 2038087"/>
              <a:gd name="connsiteX33" fmla="*/ 136657 w 2329744"/>
              <a:gd name="connsiteY33" fmla="*/ 1971566 h 2038087"/>
              <a:gd name="connsiteX34" fmla="*/ 147658 w 2329744"/>
              <a:gd name="connsiteY34" fmla="*/ 1956847 h 2038087"/>
              <a:gd name="connsiteX35" fmla="*/ 158768 w 2329744"/>
              <a:gd name="connsiteY35" fmla="*/ 1942033 h 2038087"/>
              <a:gd name="connsiteX36" fmla="*/ 162435 w 2329744"/>
              <a:gd name="connsiteY36" fmla="*/ 1934673 h 2038087"/>
              <a:gd name="connsiteX37" fmla="*/ 177211 w 2329744"/>
              <a:gd name="connsiteY37" fmla="*/ 1912500 h 2038087"/>
              <a:gd name="connsiteX38" fmla="*/ 188321 w 2329744"/>
              <a:gd name="connsiteY38" fmla="*/ 1882966 h 2038087"/>
              <a:gd name="connsiteX39" fmla="*/ 206765 w 2329744"/>
              <a:gd name="connsiteY39" fmla="*/ 1857113 h 2038087"/>
              <a:gd name="connsiteX40" fmla="*/ 210432 w 2329744"/>
              <a:gd name="connsiteY40" fmla="*/ 1853433 h 2038087"/>
              <a:gd name="connsiteX41" fmla="*/ 206765 w 2329744"/>
              <a:gd name="connsiteY41" fmla="*/ 1849753 h 2038087"/>
              <a:gd name="connsiteX42" fmla="*/ 203097 w 2329744"/>
              <a:gd name="connsiteY42" fmla="*/ 1842393 h 2038087"/>
              <a:gd name="connsiteX43" fmla="*/ 195655 w 2329744"/>
              <a:gd name="connsiteY43" fmla="*/ 1831259 h 2038087"/>
              <a:gd name="connsiteX44" fmla="*/ 188321 w 2329744"/>
              <a:gd name="connsiteY44" fmla="*/ 1816540 h 2038087"/>
              <a:gd name="connsiteX45" fmla="*/ 184654 w 2329744"/>
              <a:gd name="connsiteY45" fmla="*/ 1805500 h 2038087"/>
              <a:gd name="connsiteX46" fmla="*/ 465194 w 2329744"/>
              <a:gd name="connsiteY46" fmla="*/ 1709446 h 2038087"/>
              <a:gd name="connsiteX47" fmla="*/ 443083 w 2329744"/>
              <a:gd name="connsiteY47" fmla="*/ 1724260 h 2038087"/>
              <a:gd name="connsiteX48" fmla="*/ 417197 w 2329744"/>
              <a:gd name="connsiteY48" fmla="*/ 1742659 h 2038087"/>
              <a:gd name="connsiteX49" fmla="*/ 387644 w 2329744"/>
              <a:gd name="connsiteY49" fmla="*/ 1764833 h 2038087"/>
              <a:gd name="connsiteX50" fmla="*/ 376642 w 2329744"/>
              <a:gd name="connsiteY50" fmla="*/ 1775872 h 2038087"/>
              <a:gd name="connsiteX51" fmla="*/ 369200 w 2329744"/>
              <a:gd name="connsiteY51" fmla="*/ 1783326 h 2038087"/>
              <a:gd name="connsiteX52" fmla="*/ 361865 w 2329744"/>
              <a:gd name="connsiteY52" fmla="*/ 1798046 h 2038087"/>
              <a:gd name="connsiteX53" fmla="*/ 339647 w 2329744"/>
              <a:gd name="connsiteY53" fmla="*/ 1835033 h 2038087"/>
              <a:gd name="connsiteX54" fmla="*/ 313868 w 2329744"/>
              <a:gd name="connsiteY54" fmla="*/ 1871926 h 2038087"/>
              <a:gd name="connsiteX55" fmla="*/ 299092 w 2329744"/>
              <a:gd name="connsiteY55" fmla="*/ 1886646 h 2038087"/>
              <a:gd name="connsiteX56" fmla="*/ 291650 w 2329744"/>
              <a:gd name="connsiteY56" fmla="*/ 1894100 h 2038087"/>
              <a:gd name="connsiteX57" fmla="*/ 321203 w 2329744"/>
              <a:gd name="connsiteY57" fmla="*/ 1875606 h 2038087"/>
              <a:gd name="connsiteX58" fmla="*/ 350756 w 2329744"/>
              <a:gd name="connsiteY58" fmla="*/ 1857113 h 2038087"/>
              <a:gd name="connsiteX59" fmla="*/ 391419 w 2329744"/>
              <a:gd name="connsiteY59" fmla="*/ 1835033 h 2038087"/>
              <a:gd name="connsiteX60" fmla="*/ 395086 w 2329744"/>
              <a:gd name="connsiteY60" fmla="*/ 1827579 h 2038087"/>
              <a:gd name="connsiteX61" fmla="*/ 398753 w 2329744"/>
              <a:gd name="connsiteY61" fmla="*/ 1823899 h 2038087"/>
              <a:gd name="connsiteX62" fmla="*/ 398753 w 2329744"/>
              <a:gd name="connsiteY62" fmla="*/ 1820219 h 2038087"/>
              <a:gd name="connsiteX63" fmla="*/ 402420 w 2329744"/>
              <a:gd name="connsiteY63" fmla="*/ 1809180 h 2038087"/>
              <a:gd name="connsiteX64" fmla="*/ 428306 w 2329744"/>
              <a:gd name="connsiteY64" fmla="*/ 1768512 h 2038087"/>
              <a:gd name="connsiteX65" fmla="*/ 454085 w 2329744"/>
              <a:gd name="connsiteY65" fmla="*/ 1727939 h 2038087"/>
              <a:gd name="connsiteX66" fmla="*/ 465194 w 2329744"/>
              <a:gd name="connsiteY66" fmla="*/ 1709446 h 2038087"/>
              <a:gd name="connsiteX67" fmla="*/ 147658 w 2329744"/>
              <a:gd name="connsiteY67" fmla="*/ 1709446 h 2038087"/>
              <a:gd name="connsiteX68" fmla="*/ 140324 w 2329744"/>
              <a:gd name="connsiteY68" fmla="*/ 1724260 h 2038087"/>
              <a:gd name="connsiteX69" fmla="*/ 129214 w 2329744"/>
              <a:gd name="connsiteY69" fmla="*/ 1742659 h 2038087"/>
              <a:gd name="connsiteX70" fmla="*/ 114438 w 2329744"/>
              <a:gd name="connsiteY70" fmla="*/ 1761153 h 2038087"/>
              <a:gd name="connsiteX71" fmla="*/ 88660 w 2329744"/>
              <a:gd name="connsiteY71" fmla="*/ 1798046 h 2038087"/>
              <a:gd name="connsiteX72" fmla="*/ 77550 w 2329744"/>
              <a:gd name="connsiteY72" fmla="*/ 1816540 h 2038087"/>
              <a:gd name="connsiteX73" fmla="*/ 73883 w 2329744"/>
              <a:gd name="connsiteY73" fmla="*/ 1820219 h 2038087"/>
              <a:gd name="connsiteX74" fmla="*/ 77550 w 2329744"/>
              <a:gd name="connsiteY74" fmla="*/ 1835033 h 2038087"/>
              <a:gd name="connsiteX75" fmla="*/ 84885 w 2329744"/>
              <a:gd name="connsiteY75" fmla="*/ 1860792 h 2038087"/>
              <a:gd name="connsiteX76" fmla="*/ 92327 w 2329744"/>
              <a:gd name="connsiteY76" fmla="*/ 1882966 h 2038087"/>
              <a:gd name="connsiteX77" fmla="*/ 99661 w 2329744"/>
              <a:gd name="connsiteY77" fmla="*/ 1905140 h 2038087"/>
              <a:gd name="connsiteX78" fmla="*/ 110771 w 2329744"/>
              <a:gd name="connsiteY78" fmla="*/ 1875606 h 2038087"/>
              <a:gd name="connsiteX79" fmla="*/ 121880 w 2329744"/>
              <a:gd name="connsiteY79" fmla="*/ 1857113 h 2038087"/>
              <a:gd name="connsiteX80" fmla="*/ 132882 w 2329744"/>
              <a:gd name="connsiteY80" fmla="*/ 1838713 h 2038087"/>
              <a:gd name="connsiteX81" fmla="*/ 143991 w 2329744"/>
              <a:gd name="connsiteY81" fmla="*/ 1820219 h 2038087"/>
              <a:gd name="connsiteX82" fmla="*/ 151325 w 2329744"/>
              <a:gd name="connsiteY82" fmla="*/ 1809180 h 2038087"/>
              <a:gd name="connsiteX83" fmla="*/ 155100 w 2329744"/>
              <a:gd name="connsiteY83" fmla="*/ 1805500 h 2038087"/>
              <a:gd name="connsiteX84" fmla="*/ 158768 w 2329744"/>
              <a:gd name="connsiteY84" fmla="*/ 1801726 h 2038087"/>
              <a:gd name="connsiteX85" fmla="*/ 162435 w 2329744"/>
              <a:gd name="connsiteY85" fmla="*/ 1794366 h 2038087"/>
              <a:gd name="connsiteX86" fmla="*/ 177211 w 2329744"/>
              <a:gd name="connsiteY86" fmla="*/ 1794366 h 2038087"/>
              <a:gd name="connsiteX87" fmla="*/ 180879 w 2329744"/>
              <a:gd name="connsiteY87" fmla="*/ 1798046 h 2038087"/>
              <a:gd name="connsiteX88" fmla="*/ 177211 w 2329744"/>
              <a:gd name="connsiteY88" fmla="*/ 1790686 h 2038087"/>
              <a:gd name="connsiteX89" fmla="*/ 169877 w 2329744"/>
              <a:gd name="connsiteY89" fmla="*/ 1775967 h 2038087"/>
              <a:gd name="connsiteX90" fmla="*/ 166102 w 2329744"/>
              <a:gd name="connsiteY90" fmla="*/ 1764833 h 2038087"/>
              <a:gd name="connsiteX91" fmla="*/ 158768 w 2329744"/>
              <a:gd name="connsiteY91" fmla="*/ 1746433 h 2038087"/>
              <a:gd name="connsiteX92" fmla="*/ 155100 w 2329744"/>
              <a:gd name="connsiteY92" fmla="*/ 1735299 h 2038087"/>
              <a:gd name="connsiteX93" fmla="*/ 151433 w 2329744"/>
              <a:gd name="connsiteY93" fmla="*/ 1720580 h 2038087"/>
              <a:gd name="connsiteX94" fmla="*/ 147658 w 2329744"/>
              <a:gd name="connsiteY94" fmla="*/ 1709446 h 2038087"/>
              <a:gd name="connsiteX95" fmla="*/ 587074 w 2329744"/>
              <a:gd name="connsiteY95" fmla="*/ 1628205 h 2038087"/>
              <a:gd name="connsiteX96" fmla="*/ 575965 w 2329744"/>
              <a:gd name="connsiteY96" fmla="*/ 1635659 h 2038087"/>
              <a:gd name="connsiteX97" fmla="*/ 553854 w 2329744"/>
              <a:gd name="connsiteY97" fmla="*/ 1650379 h 2038087"/>
              <a:gd name="connsiteX98" fmla="*/ 505857 w 2329744"/>
              <a:gd name="connsiteY98" fmla="*/ 1679912 h 2038087"/>
              <a:gd name="connsiteX99" fmla="*/ 498414 w 2329744"/>
              <a:gd name="connsiteY99" fmla="*/ 1694726 h 2038087"/>
              <a:gd name="connsiteX100" fmla="*/ 487305 w 2329744"/>
              <a:gd name="connsiteY100" fmla="*/ 1716805 h 2038087"/>
              <a:gd name="connsiteX101" fmla="*/ 476303 w 2329744"/>
              <a:gd name="connsiteY101" fmla="*/ 1735299 h 2038087"/>
              <a:gd name="connsiteX102" fmla="*/ 450417 w 2329744"/>
              <a:gd name="connsiteY102" fmla="*/ 1775967 h 2038087"/>
              <a:gd name="connsiteX103" fmla="*/ 420864 w 2329744"/>
              <a:gd name="connsiteY103" fmla="*/ 1816540 h 2038087"/>
              <a:gd name="connsiteX104" fmla="*/ 417197 w 2329744"/>
              <a:gd name="connsiteY104" fmla="*/ 1823899 h 2038087"/>
              <a:gd name="connsiteX105" fmla="*/ 472636 w 2329744"/>
              <a:gd name="connsiteY105" fmla="*/ 1798046 h 2038087"/>
              <a:gd name="connsiteX106" fmla="*/ 502082 w 2329744"/>
              <a:gd name="connsiteY106" fmla="*/ 1783326 h 2038087"/>
              <a:gd name="connsiteX107" fmla="*/ 505857 w 2329744"/>
              <a:gd name="connsiteY107" fmla="*/ 1761153 h 2038087"/>
              <a:gd name="connsiteX108" fmla="*/ 516858 w 2329744"/>
              <a:gd name="connsiteY108" fmla="*/ 1738979 h 2038087"/>
              <a:gd name="connsiteX109" fmla="*/ 531635 w 2329744"/>
              <a:gd name="connsiteY109" fmla="*/ 1720580 h 2038087"/>
              <a:gd name="connsiteX110" fmla="*/ 557521 w 2329744"/>
              <a:gd name="connsiteY110" fmla="*/ 1679912 h 2038087"/>
              <a:gd name="connsiteX111" fmla="*/ 583407 w 2329744"/>
              <a:gd name="connsiteY111" fmla="*/ 1635659 h 2038087"/>
              <a:gd name="connsiteX112" fmla="*/ 587074 w 2329744"/>
              <a:gd name="connsiteY112" fmla="*/ 1628205 h 2038087"/>
              <a:gd name="connsiteX113" fmla="*/ 136657 w 2329744"/>
              <a:gd name="connsiteY113" fmla="*/ 1576498 h 2038087"/>
              <a:gd name="connsiteX114" fmla="*/ 132882 w 2329744"/>
              <a:gd name="connsiteY114" fmla="*/ 1587632 h 2038087"/>
              <a:gd name="connsiteX115" fmla="*/ 107103 w 2329744"/>
              <a:gd name="connsiteY115" fmla="*/ 1628205 h 2038087"/>
              <a:gd name="connsiteX116" fmla="*/ 77550 w 2329744"/>
              <a:gd name="connsiteY116" fmla="*/ 1668873 h 2038087"/>
              <a:gd name="connsiteX117" fmla="*/ 62774 w 2329744"/>
              <a:gd name="connsiteY117" fmla="*/ 1691046 h 2038087"/>
              <a:gd name="connsiteX118" fmla="*/ 73883 w 2329744"/>
              <a:gd name="connsiteY118" fmla="*/ 1783326 h 2038087"/>
              <a:gd name="connsiteX119" fmla="*/ 84885 w 2329744"/>
              <a:gd name="connsiteY119" fmla="*/ 1768512 h 2038087"/>
              <a:gd name="connsiteX120" fmla="*/ 110771 w 2329744"/>
              <a:gd name="connsiteY120" fmla="*/ 1731619 h 2038087"/>
              <a:gd name="connsiteX121" fmla="*/ 136657 w 2329744"/>
              <a:gd name="connsiteY121" fmla="*/ 1691046 h 2038087"/>
              <a:gd name="connsiteX122" fmla="*/ 147658 w 2329744"/>
              <a:gd name="connsiteY122" fmla="*/ 1679912 h 2038087"/>
              <a:gd name="connsiteX123" fmla="*/ 143991 w 2329744"/>
              <a:gd name="connsiteY123" fmla="*/ 1657739 h 2038087"/>
              <a:gd name="connsiteX124" fmla="*/ 140324 w 2329744"/>
              <a:gd name="connsiteY124" fmla="*/ 1628205 h 2038087"/>
              <a:gd name="connsiteX125" fmla="*/ 136657 w 2329744"/>
              <a:gd name="connsiteY125" fmla="*/ 1598672 h 2038087"/>
              <a:gd name="connsiteX126" fmla="*/ 136657 w 2329744"/>
              <a:gd name="connsiteY126" fmla="*/ 1576498 h 2038087"/>
              <a:gd name="connsiteX127" fmla="*/ 841836 w 2329744"/>
              <a:gd name="connsiteY127" fmla="*/ 1535925 h 2038087"/>
              <a:gd name="connsiteX128" fmla="*/ 823284 w 2329744"/>
              <a:gd name="connsiteY128" fmla="*/ 1543285 h 2038087"/>
              <a:gd name="connsiteX129" fmla="*/ 797506 w 2329744"/>
              <a:gd name="connsiteY129" fmla="*/ 1550739 h 2038087"/>
              <a:gd name="connsiteX130" fmla="*/ 756843 w 2329744"/>
              <a:gd name="connsiteY130" fmla="*/ 1565459 h 2038087"/>
              <a:gd name="connsiteX131" fmla="*/ 753176 w 2329744"/>
              <a:gd name="connsiteY131" fmla="*/ 1572818 h 2038087"/>
              <a:gd name="connsiteX132" fmla="*/ 749509 w 2329744"/>
              <a:gd name="connsiteY132" fmla="*/ 1576593 h 2038087"/>
              <a:gd name="connsiteX133" fmla="*/ 745842 w 2329744"/>
              <a:gd name="connsiteY133" fmla="*/ 1583952 h 2038087"/>
              <a:gd name="connsiteX134" fmla="*/ 734732 w 2329744"/>
              <a:gd name="connsiteY134" fmla="*/ 1602352 h 2038087"/>
              <a:gd name="connsiteX135" fmla="*/ 712621 w 2329744"/>
              <a:gd name="connsiteY135" fmla="*/ 1639339 h 2038087"/>
              <a:gd name="connsiteX136" fmla="*/ 701512 w 2329744"/>
              <a:gd name="connsiteY136" fmla="*/ 1657739 h 2038087"/>
              <a:gd name="connsiteX137" fmla="*/ 686735 w 2329744"/>
              <a:gd name="connsiteY137" fmla="*/ 1676232 h 2038087"/>
              <a:gd name="connsiteX138" fmla="*/ 679293 w 2329744"/>
              <a:gd name="connsiteY138" fmla="*/ 1687272 h 2038087"/>
              <a:gd name="connsiteX139" fmla="*/ 675626 w 2329744"/>
              <a:gd name="connsiteY139" fmla="*/ 1691046 h 2038087"/>
              <a:gd name="connsiteX140" fmla="*/ 671959 w 2329744"/>
              <a:gd name="connsiteY140" fmla="*/ 1694726 h 2038087"/>
              <a:gd name="connsiteX141" fmla="*/ 664624 w 2329744"/>
              <a:gd name="connsiteY141" fmla="*/ 1702086 h 2038087"/>
              <a:gd name="connsiteX142" fmla="*/ 653515 w 2329744"/>
              <a:gd name="connsiteY142" fmla="*/ 1709446 h 2038087"/>
              <a:gd name="connsiteX143" fmla="*/ 649848 w 2329744"/>
              <a:gd name="connsiteY143" fmla="*/ 1713126 h 2038087"/>
              <a:gd name="connsiteX144" fmla="*/ 646073 w 2329744"/>
              <a:gd name="connsiteY144" fmla="*/ 1716805 h 2038087"/>
              <a:gd name="connsiteX145" fmla="*/ 642405 w 2329744"/>
              <a:gd name="connsiteY145" fmla="*/ 1720580 h 2038087"/>
              <a:gd name="connsiteX146" fmla="*/ 649848 w 2329744"/>
              <a:gd name="connsiteY146" fmla="*/ 1709446 h 2038087"/>
              <a:gd name="connsiteX147" fmla="*/ 653515 w 2329744"/>
              <a:gd name="connsiteY147" fmla="*/ 1698406 h 2038087"/>
              <a:gd name="connsiteX148" fmla="*/ 664516 w 2329744"/>
              <a:gd name="connsiteY148" fmla="*/ 1676232 h 2038087"/>
              <a:gd name="connsiteX149" fmla="*/ 686735 w 2329744"/>
              <a:gd name="connsiteY149" fmla="*/ 1635659 h 2038087"/>
              <a:gd name="connsiteX150" fmla="*/ 697845 w 2329744"/>
              <a:gd name="connsiteY150" fmla="*/ 1613486 h 2038087"/>
              <a:gd name="connsiteX151" fmla="*/ 708846 w 2329744"/>
              <a:gd name="connsiteY151" fmla="*/ 1594992 h 2038087"/>
              <a:gd name="connsiteX152" fmla="*/ 716289 w 2329744"/>
              <a:gd name="connsiteY152" fmla="*/ 1580272 h 2038087"/>
              <a:gd name="connsiteX153" fmla="*/ 708846 w 2329744"/>
              <a:gd name="connsiteY153" fmla="*/ 1583952 h 2038087"/>
              <a:gd name="connsiteX154" fmla="*/ 683068 w 2329744"/>
              <a:gd name="connsiteY154" fmla="*/ 1594992 h 2038087"/>
              <a:gd name="connsiteX155" fmla="*/ 657182 w 2329744"/>
              <a:gd name="connsiteY155" fmla="*/ 1606126 h 2038087"/>
              <a:gd name="connsiteX156" fmla="*/ 631296 w 2329744"/>
              <a:gd name="connsiteY156" fmla="*/ 1620845 h 2038087"/>
              <a:gd name="connsiteX157" fmla="*/ 627629 w 2329744"/>
              <a:gd name="connsiteY157" fmla="*/ 1631885 h 2038087"/>
              <a:gd name="connsiteX158" fmla="*/ 623962 w 2329744"/>
              <a:gd name="connsiteY158" fmla="*/ 1639339 h 2038087"/>
              <a:gd name="connsiteX159" fmla="*/ 598076 w 2329744"/>
              <a:gd name="connsiteY159" fmla="*/ 1679912 h 2038087"/>
              <a:gd name="connsiteX160" fmla="*/ 572297 w 2329744"/>
              <a:gd name="connsiteY160" fmla="*/ 1720580 h 2038087"/>
              <a:gd name="connsiteX161" fmla="*/ 553854 w 2329744"/>
              <a:gd name="connsiteY161" fmla="*/ 1742659 h 2038087"/>
              <a:gd name="connsiteX162" fmla="*/ 535410 w 2329744"/>
              <a:gd name="connsiteY162" fmla="*/ 1761153 h 2038087"/>
              <a:gd name="connsiteX163" fmla="*/ 516858 w 2329744"/>
              <a:gd name="connsiteY163" fmla="*/ 1775967 h 2038087"/>
              <a:gd name="connsiteX164" fmla="*/ 513191 w 2329744"/>
              <a:gd name="connsiteY164" fmla="*/ 1779646 h 2038087"/>
              <a:gd name="connsiteX165" fmla="*/ 535410 w 2329744"/>
              <a:gd name="connsiteY165" fmla="*/ 1768512 h 2038087"/>
              <a:gd name="connsiteX166" fmla="*/ 605518 w 2329744"/>
              <a:gd name="connsiteY166" fmla="*/ 1738979 h 2038087"/>
              <a:gd name="connsiteX167" fmla="*/ 631296 w 2329744"/>
              <a:gd name="connsiteY167" fmla="*/ 1738979 h 2038087"/>
              <a:gd name="connsiteX168" fmla="*/ 631296 w 2329744"/>
              <a:gd name="connsiteY168" fmla="*/ 1735299 h 2038087"/>
              <a:gd name="connsiteX169" fmla="*/ 635071 w 2329744"/>
              <a:gd name="connsiteY169" fmla="*/ 1731619 h 2038087"/>
              <a:gd name="connsiteX170" fmla="*/ 638738 w 2329744"/>
              <a:gd name="connsiteY170" fmla="*/ 1724260 h 2038087"/>
              <a:gd name="connsiteX171" fmla="*/ 671959 w 2329744"/>
              <a:gd name="connsiteY171" fmla="*/ 1713126 h 2038087"/>
              <a:gd name="connsiteX172" fmla="*/ 738400 w 2329744"/>
              <a:gd name="connsiteY172" fmla="*/ 1694726 h 2038087"/>
              <a:gd name="connsiteX173" fmla="*/ 767953 w 2329744"/>
              <a:gd name="connsiteY173" fmla="*/ 1687272 h 2038087"/>
              <a:gd name="connsiteX174" fmla="*/ 775395 w 2329744"/>
              <a:gd name="connsiteY174" fmla="*/ 1668873 h 2038087"/>
              <a:gd name="connsiteX175" fmla="*/ 782729 w 2329744"/>
              <a:gd name="connsiteY175" fmla="*/ 1654059 h 2038087"/>
              <a:gd name="connsiteX176" fmla="*/ 793839 w 2329744"/>
              <a:gd name="connsiteY176" fmla="*/ 1631885 h 2038087"/>
              <a:gd name="connsiteX177" fmla="*/ 804840 w 2329744"/>
              <a:gd name="connsiteY177" fmla="*/ 1609806 h 2038087"/>
              <a:gd name="connsiteX178" fmla="*/ 815950 w 2329744"/>
              <a:gd name="connsiteY178" fmla="*/ 1587632 h 2038087"/>
              <a:gd name="connsiteX179" fmla="*/ 838061 w 2329744"/>
              <a:gd name="connsiteY179" fmla="*/ 1543285 h 2038087"/>
              <a:gd name="connsiteX180" fmla="*/ 841836 w 2329744"/>
              <a:gd name="connsiteY180" fmla="*/ 1535925 h 2038087"/>
              <a:gd name="connsiteX181" fmla="*/ 1067045 w 2329744"/>
              <a:gd name="connsiteY181" fmla="*/ 1495352 h 2038087"/>
              <a:gd name="connsiteX182" fmla="*/ 1015380 w 2329744"/>
              <a:gd name="connsiteY182" fmla="*/ 1499032 h 2038087"/>
              <a:gd name="connsiteX183" fmla="*/ 1000604 w 2329744"/>
              <a:gd name="connsiteY183" fmla="*/ 1499032 h 2038087"/>
              <a:gd name="connsiteX184" fmla="*/ 1000604 w 2329744"/>
              <a:gd name="connsiteY184" fmla="*/ 1502712 h 2038087"/>
              <a:gd name="connsiteX185" fmla="*/ 996829 w 2329744"/>
              <a:gd name="connsiteY185" fmla="*/ 1510072 h 2038087"/>
              <a:gd name="connsiteX186" fmla="*/ 989494 w 2329744"/>
              <a:gd name="connsiteY186" fmla="*/ 1517431 h 2038087"/>
              <a:gd name="connsiteX187" fmla="*/ 945164 w 2329744"/>
              <a:gd name="connsiteY187" fmla="*/ 1598672 h 2038087"/>
              <a:gd name="connsiteX188" fmla="*/ 934055 w 2329744"/>
              <a:gd name="connsiteY188" fmla="*/ 1617166 h 2038087"/>
              <a:gd name="connsiteX189" fmla="*/ 915611 w 2329744"/>
              <a:gd name="connsiteY189" fmla="*/ 1639339 h 2038087"/>
              <a:gd name="connsiteX190" fmla="*/ 897167 w 2329744"/>
              <a:gd name="connsiteY190" fmla="*/ 1654059 h 2038087"/>
              <a:gd name="connsiteX191" fmla="*/ 889833 w 2329744"/>
              <a:gd name="connsiteY191" fmla="*/ 1661419 h 2038087"/>
              <a:gd name="connsiteX192" fmla="*/ 941497 w 2329744"/>
              <a:gd name="connsiteY192" fmla="*/ 1650379 h 2038087"/>
              <a:gd name="connsiteX193" fmla="*/ 982160 w 2329744"/>
              <a:gd name="connsiteY193" fmla="*/ 1643019 h 2038087"/>
              <a:gd name="connsiteX194" fmla="*/ 985827 w 2329744"/>
              <a:gd name="connsiteY194" fmla="*/ 1643019 h 2038087"/>
              <a:gd name="connsiteX195" fmla="*/ 996829 w 2329744"/>
              <a:gd name="connsiteY195" fmla="*/ 1620845 h 2038087"/>
              <a:gd name="connsiteX196" fmla="*/ 1007938 w 2329744"/>
              <a:gd name="connsiteY196" fmla="*/ 1602352 h 2038087"/>
              <a:gd name="connsiteX197" fmla="*/ 1030049 w 2329744"/>
              <a:gd name="connsiteY197" fmla="*/ 1561779 h 2038087"/>
              <a:gd name="connsiteX198" fmla="*/ 1041158 w 2329744"/>
              <a:gd name="connsiteY198" fmla="*/ 1539605 h 2038087"/>
              <a:gd name="connsiteX199" fmla="*/ 1052268 w 2329744"/>
              <a:gd name="connsiteY199" fmla="*/ 1517431 h 2038087"/>
              <a:gd name="connsiteX200" fmla="*/ 1063377 w 2329744"/>
              <a:gd name="connsiteY200" fmla="*/ 1499032 h 2038087"/>
              <a:gd name="connsiteX201" fmla="*/ 1067045 w 2329744"/>
              <a:gd name="connsiteY201" fmla="*/ 1495352 h 2038087"/>
              <a:gd name="connsiteX202" fmla="*/ 956274 w 2329744"/>
              <a:gd name="connsiteY202" fmla="*/ 1491578 h 2038087"/>
              <a:gd name="connsiteX203" fmla="*/ 923053 w 2329744"/>
              <a:gd name="connsiteY203" fmla="*/ 1499032 h 2038087"/>
              <a:gd name="connsiteX204" fmla="*/ 908277 w 2329744"/>
              <a:gd name="connsiteY204" fmla="*/ 1502712 h 2038087"/>
              <a:gd name="connsiteX205" fmla="*/ 900835 w 2329744"/>
              <a:gd name="connsiteY205" fmla="*/ 1506392 h 2038087"/>
              <a:gd name="connsiteX206" fmla="*/ 889833 w 2329744"/>
              <a:gd name="connsiteY206" fmla="*/ 1510072 h 2038087"/>
              <a:gd name="connsiteX207" fmla="*/ 886166 w 2329744"/>
              <a:gd name="connsiteY207" fmla="*/ 1517431 h 2038087"/>
              <a:gd name="connsiteX208" fmla="*/ 875056 w 2329744"/>
              <a:gd name="connsiteY208" fmla="*/ 1532245 h 2038087"/>
              <a:gd name="connsiteX209" fmla="*/ 827059 w 2329744"/>
              <a:gd name="connsiteY209" fmla="*/ 1620845 h 2038087"/>
              <a:gd name="connsiteX210" fmla="*/ 815950 w 2329744"/>
              <a:gd name="connsiteY210" fmla="*/ 1643019 h 2038087"/>
              <a:gd name="connsiteX211" fmla="*/ 808615 w 2329744"/>
              <a:gd name="connsiteY211" fmla="*/ 1654059 h 2038087"/>
              <a:gd name="connsiteX212" fmla="*/ 801173 w 2329744"/>
              <a:gd name="connsiteY212" fmla="*/ 1665193 h 2038087"/>
              <a:gd name="connsiteX213" fmla="*/ 786397 w 2329744"/>
              <a:gd name="connsiteY213" fmla="*/ 1679912 h 2038087"/>
              <a:gd name="connsiteX214" fmla="*/ 808615 w 2329744"/>
              <a:gd name="connsiteY214" fmla="*/ 1676232 h 2038087"/>
              <a:gd name="connsiteX215" fmla="*/ 875056 w 2329744"/>
              <a:gd name="connsiteY215" fmla="*/ 1661419 h 2038087"/>
              <a:gd name="connsiteX216" fmla="*/ 882391 w 2329744"/>
              <a:gd name="connsiteY216" fmla="*/ 1657739 h 2038087"/>
              <a:gd name="connsiteX217" fmla="*/ 886058 w 2329744"/>
              <a:gd name="connsiteY217" fmla="*/ 1639339 h 2038087"/>
              <a:gd name="connsiteX218" fmla="*/ 897167 w 2329744"/>
              <a:gd name="connsiteY218" fmla="*/ 1613486 h 2038087"/>
              <a:gd name="connsiteX219" fmla="*/ 908277 w 2329744"/>
              <a:gd name="connsiteY219" fmla="*/ 1594992 h 2038087"/>
              <a:gd name="connsiteX220" fmla="*/ 919386 w 2329744"/>
              <a:gd name="connsiteY220" fmla="*/ 1572818 h 2038087"/>
              <a:gd name="connsiteX221" fmla="*/ 930388 w 2329744"/>
              <a:gd name="connsiteY221" fmla="*/ 1554419 h 2038087"/>
              <a:gd name="connsiteX222" fmla="*/ 952607 w 2329744"/>
              <a:gd name="connsiteY222" fmla="*/ 1510072 h 2038087"/>
              <a:gd name="connsiteX223" fmla="*/ 963608 w 2329744"/>
              <a:gd name="connsiteY223" fmla="*/ 1491578 h 2038087"/>
              <a:gd name="connsiteX224" fmla="*/ 956274 w 2329744"/>
              <a:gd name="connsiteY224" fmla="*/ 1491578 h 2038087"/>
              <a:gd name="connsiteX225" fmla="*/ 1307030 w 2329744"/>
              <a:gd name="connsiteY225" fmla="*/ 1487898 h 2038087"/>
              <a:gd name="connsiteX226" fmla="*/ 1303363 w 2329744"/>
              <a:gd name="connsiteY226" fmla="*/ 1499032 h 2038087"/>
              <a:gd name="connsiteX227" fmla="*/ 1299587 w 2329744"/>
              <a:gd name="connsiteY227" fmla="*/ 1510072 h 2038087"/>
              <a:gd name="connsiteX228" fmla="*/ 1277476 w 2329744"/>
              <a:gd name="connsiteY228" fmla="*/ 1550645 h 2038087"/>
              <a:gd name="connsiteX229" fmla="*/ 1251590 w 2329744"/>
              <a:gd name="connsiteY229" fmla="*/ 1587632 h 2038087"/>
              <a:gd name="connsiteX230" fmla="*/ 1236922 w 2329744"/>
              <a:gd name="connsiteY230" fmla="*/ 1606032 h 2038087"/>
              <a:gd name="connsiteX231" fmla="*/ 1229479 w 2329744"/>
              <a:gd name="connsiteY231" fmla="*/ 1617166 h 2038087"/>
              <a:gd name="connsiteX232" fmla="*/ 1225812 w 2329744"/>
              <a:gd name="connsiteY232" fmla="*/ 1620845 h 2038087"/>
              <a:gd name="connsiteX233" fmla="*/ 1229479 w 2329744"/>
              <a:gd name="connsiteY233" fmla="*/ 1620845 h 2038087"/>
              <a:gd name="connsiteX234" fmla="*/ 1292253 w 2329744"/>
              <a:gd name="connsiteY234" fmla="*/ 1613486 h 2038087"/>
              <a:gd name="connsiteX235" fmla="*/ 1292253 w 2329744"/>
              <a:gd name="connsiteY235" fmla="*/ 1609806 h 2038087"/>
              <a:gd name="connsiteX236" fmla="*/ 1295920 w 2329744"/>
              <a:gd name="connsiteY236" fmla="*/ 1602352 h 2038087"/>
              <a:gd name="connsiteX237" fmla="*/ 1299587 w 2329744"/>
              <a:gd name="connsiteY237" fmla="*/ 1594992 h 2038087"/>
              <a:gd name="connsiteX238" fmla="*/ 1310697 w 2329744"/>
              <a:gd name="connsiteY238" fmla="*/ 1580178 h 2038087"/>
              <a:gd name="connsiteX239" fmla="*/ 1332916 w 2329744"/>
              <a:gd name="connsiteY239" fmla="*/ 1543285 h 2038087"/>
              <a:gd name="connsiteX240" fmla="*/ 1358694 w 2329744"/>
              <a:gd name="connsiteY240" fmla="*/ 1502712 h 2038087"/>
              <a:gd name="connsiteX241" fmla="*/ 1369803 w 2329744"/>
              <a:gd name="connsiteY241" fmla="*/ 1487898 h 2038087"/>
              <a:gd name="connsiteX242" fmla="*/ 1355027 w 2329744"/>
              <a:gd name="connsiteY242" fmla="*/ 1487898 h 2038087"/>
              <a:gd name="connsiteX243" fmla="*/ 1307030 w 2329744"/>
              <a:gd name="connsiteY243" fmla="*/ 1487898 h 2038087"/>
              <a:gd name="connsiteX244" fmla="*/ 1199926 w 2329744"/>
              <a:gd name="connsiteY244" fmla="*/ 1487898 h 2038087"/>
              <a:gd name="connsiteX245" fmla="*/ 1199926 w 2329744"/>
              <a:gd name="connsiteY245" fmla="*/ 1495352 h 2038087"/>
              <a:gd name="connsiteX246" fmla="*/ 1199926 w 2329744"/>
              <a:gd name="connsiteY246" fmla="*/ 1499032 h 2038087"/>
              <a:gd name="connsiteX247" fmla="*/ 1199926 w 2329744"/>
              <a:gd name="connsiteY247" fmla="*/ 1502712 h 2038087"/>
              <a:gd name="connsiteX248" fmla="*/ 1199926 w 2329744"/>
              <a:gd name="connsiteY248" fmla="*/ 1506392 h 2038087"/>
              <a:gd name="connsiteX249" fmla="*/ 1196259 w 2329744"/>
              <a:gd name="connsiteY249" fmla="*/ 1510072 h 2038087"/>
              <a:gd name="connsiteX250" fmla="*/ 1192592 w 2329744"/>
              <a:gd name="connsiteY250" fmla="*/ 1517431 h 2038087"/>
              <a:gd name="connsiteX251" fmla="*/ 1181482 w 2329744"/>
              <a:gd name="connsiteY251" fmla="*/ 1535925 h 2038087"/>
              <a:gd name="connsiteX252" fmla="*/ 1159371 w 2329744"/>
              <a:gd name="connsiteY252" fmla="*/ 1572818 h 2038087"/>
              <a:gd name="connsiteX253" fmla="*/ 1151929 w 2329744"/>
              <a:gd name="connsiteY253" fmla="*/ 1583952 h 2038087"/>
              <a:gd name="connsiteX254" fmla="*/ 1144595 w 2329744"/>
              <a:gd name="connsiteY254" fmla="*/ 1594992 h 2038087"/>
              <a:gd name="connsiteX255" fmla="*/ 1137153 w 2329744"/>
              <a:gd name="connsiteY255" fmla="*/ 1602352 h 2038087"/>
              <a:gd name="connsiteX256" fmla="*/ 1133485 w 2329744"/>
              <a:gd name="connsiteY256" fmla="*/ 1606126 h 2038087"/>
              <a:gd name="connsiteX257" fmla="*/ 1129818 w 2329744"/>
              <a:gd name="connsiteY257" fmla="*/ 1609806 h 2038087"/>
              <a:gd name="connsiteX258" fmla="*/ 1118709 w 2329744"/>
              <a:gd name="connsiteY258" fmla="*/ 1617166 h 2038087"/>
              <a:gd name="connsiteX259" fmla="*/ 1111374 w 2329744"/>
              <a:gd name="connsiteY259" fmla="*/ 1624525 h 2038087"/>
              <a:gd name="connsiteX260" fmla="*/ 1103932 w 2329744"/>
              <a:gd name="connsiteY260" fmla="*/ 1628205 h 2038087"/>
              <a:gd name="connsiteX261" fmla="*/ 1100265 w 2329744"/>
              <a:gd name="connsiteY261" fmla="*/ 1631885 h 2038087"/>
              <a:gd name="connsiteX262" fmla="*/ 1155596 w 2329744"/>
              <a:gd name="connsiteY262" fmla="*/ 1628205 h 2038087"/>
              <a:gd name="connsiteX263" fmla="*/ 1192592 w 2329744"/>
              <a:gd name="connsiteY263" fmla="*/ 1624525 h 2038087"/>
              <a:gd name="connsiteX264" fmla="*/ 1196259 w 2329744"/>
              <a:gd name="connsiteY264" fmla="*/ 1624525 h 2038087"/>
              <a:gd name="connsiteX265" fmla="*/ 1196259 w 2329744"/>
              <a:gd name="connsiteY265" fmla="*/ 1620845 h 2038087"/>
              <a:gd name="connsiteX266" fmla="*/ 1196259 w 2329744"/>
              <a:gd name="connsiteY266" fmla="*/ 1617166 h 2038087"/>
              <a:gd name="connsiteX267" fmla="*/ 1199926 w 2329744"/>
              <a:gd name="connsiteY267" fmla="*/ 1613486 h 2038087"/>
              <a:gd name="connsiteX268" fmla="*/ 1203593 w 2329744"/>
              <a:gd name="connsiteY268" fmla="*/ 1609806 h 2038087"/>
              <a:gd name="connsiteX269" fmla="*/ 1214703 w 2329744"/>
              <a:gd name="connsiteY269" fmla="*/ 1583952 h 2038087"/>
              <a:gd name="connsiteX270" fmla="*/ 1229479 w 2329744"/>
              <a:gd name="connsiteY270" fmla="*/ 1565459 h 2038087"/>
              <a:gd name="connsiteX271" fmla="*/ 1244256 w 2329744"/>
              <a:gd name="connsiteY271" fmla="*/ 1546965 h 2038087"/>
              <a:gd name="connsiteX272" fmla="*/ 1255365 w 2329744"/>
              <a:gd name="connsiteY272" fmla="*/ 1528565 h 2038087"/>
              <a:gd name="connsiteX273" fmla="*/ 1281144 w 2329744"/>
              <a:gd name="connsiteY273" fmla="*/ 1487898 h 2038087"/>
              <a:gd name="connsiteX274" fmla="*/ 1222037 w 2329744"/>
              <a:gd name="connsiteY274" fmla="*/ 1487898 h 2038087"/>
              <a:gd name="connsiteX275" fmla="*/ 1199926 w 2329744"/>
              <a:gd name="connsiteY275" fmla="*/ 1487898 h 2038087"/>
              <a:gd name="connsiteX276" fmla="*/ 1159371 w 2329744"/>
              <a:gd name="connsiteY276" fmla="*/ 1487898 h 2038087"/>
              <a:gd name="connsiteX277" fmla="*/ 1100265 w 2329744"/>
              <a:gd name="connsiteY277" fmla="*/ 1491672 h 2038087"/>
              <a:gd name="connsiteX278" fmla="*/ 1100265 w 2329744"/>
              <a:gd name="connsiteY278" fmla="*/ 1495352 h 2038087"/>
              <a:gd name="connsiteX279" fmla="*/ 1092823 w 2329744"/>
              <a:gd name="connsiteY279" fmla="*/ 1506392 h 2038087"/>
              <a:gd name="connsiteX280" fmla="*/ 1089156 w 2329744"/>
              <a:gd name="connsiteY280" fmla="*/ 1513752 h 2038087"/>
              <a:gd name="connsiteX281" fmla="*/ 1078154 w 2329744"/>
              <a:gd name="connsiteY281" fmla="*/ 1532245 h 2038087"/>
              <a:gd name="connsiteX282" fmla="*/ 1067045 w 2329744"/>
              <a:gd name="connsiteY282" fmla="*/ 1550739 h 2038087"/>
              <a:gd name="connsiteX283" fmla="*/ 1055935 w 2329744"/>
              <a:gd name="connsiteY283" fmla="*/ 1572818 h 2038087"/>
              <a:gd name="connsiteX284" fmla="*/ 1044826 w 2329744"/>
              <a:gd name="connsiteY284" fmla="*/ 1591312 h 2038087"/>
              <a:gd name="connsiteX285" fmla="*/ 1037491 w 2329744"/>
              <a:gd name="connsiteY285" fmla="*/ 1602352 h 2038087"/>
              <a:gd name="connsiteX286" fmla="*/ 1030157 w 2329744"/>
              <a:gd name="connsiteY286" fmla="*/ 1609806 h 2038087"/>
              <a:gd name="connsiteX287" fmla="*/ 1022715 w 2329744"/>
              <a:gd name="connsiteY287" fmla="*/ 1617166 h 2038087"/>
              <a:gd name="connsiteX288" fmla="*/ 1011605 w 2329744"/>
              <a:gd name="connsiteY288" fmla="*/ 1624525 h 2038087"/>
              <a:gd name="connsiteX289" fmla="*/ 993161 w 2329744"/>
              <a:gd name="connsiteY289" fmla="*/ 1639339 h 2038087"/>
              <a:gd name="connsiteX290" fmla="*/ 1004271 w 2329744"/>
              <a:gd name="connsiteY290" fmla="*/ 1639339 h 2038087"/>
              <a:gd name="connsiteX291" fmla="*/ 1019048 w 2329744"/>
              <a:gd name="connsiteY291" fmla="*/ 1639339 h 2038087"/>
              <a:gd name="connsiteX292" fmla="*/ 1055935 w 2329744"/>
              <a:gd name="connsiteY292" fmla="*/ 1635659 h 2038087"/>
              <a:gd name="connsiteX293" fmla="*/ 1089156 w 2329744"/>
              <a:gd name="connsiteY293" fmla="*/ 1635659 h 2038087"/>
              <a:gd name="connsiteX294" fmla="*/ 1092823 w 2329744"/>
              <a:gd name="connsiteY294" fmla="*/ 1635659 h 2038087"/>
              <a:gd name="connsiteX295" fmla="*/ 1100265 w 2329744"/>
              <a:gd name="connsiteY295" fmla="*/ 1628205 h 2038087"/>
              <a:gd name="connsiteX296" fmla="*/ 1111374 w 2329744"/>
              <a:gd name="connsiteY296" fmla="*/ 1613486 h 2038087"/>
              <a:gd name="connsiteX297" fmla="*/ 1118709 w 2329744"/>
              <a:gd name="connsiteY297" fmla="*/ 1598672 h 2038087"/>
              <a:gd name="connsiteX298" fmla="*/ 1137153 w 2329744"/>
              <a:gd name="connsiteY298" fmla="*/ 1569138 h 2038087"/>
              <a:gd name="connsiteX299" fmla="*/ 1159371 w 2329744"/>
              <a:gd name="connsiteY299" fmla="*/ 1528565 h 2038087"/>
              <a:gd name="connsiteX300" fmla="*/ 1170373 w 2329744"/>
              <a:gd name="connsiteY300" fmla="*/ 1510072 h 2038087"/>
              <a:gd name="connsiteX301" fmla="*/ 1174148 w 2329744"/>
              <a:gd name="connsiteY301" fmla="*/ 1499032 h 2038087"/>
              <a:gd name="connsiteX302" fmla="*/ 1177815 w 2329744"/>
              <a:gd name="connsiteY302" fmla="*/ 1495352 h 2038087"/>
              <a:gd name="connsiteX303" fmla="*/ 1181482 w 2329744"/>
              <a:gd name="connsiteY303" fmla="*/ 1491672 h 2038087"/>
              <a:gd name="connsiteX304" fmla="*/ 1185150 w 2329744"/>
              <a:gd name="connsiteY304" fmla="*/ 1487898 h 2038087"/>
              <a:gd name="connsiteX305" fmla="*/ 1159371 w 2329744"/>
              <a:gd name="connsiteY305" fmla="*/ 1487898 h 2038087"/>
              <a:gd name="connsiteX306" fmla="*/ 1480574 w 2329744"/>
              <a:gd name="connsiteY306" fmla="*/ 1480538 h 2038087"/>
              <a:gd name="connsiteX307" fmla="*/ 1458355 w 2329744"/>
              <a:gd name="connsiteY307" fmla="*/ 1484218 h 2038087"/>
              <a:gd name="connsiteX308" fmla="*/ 1421468 w 2329744"/>
              <a:gd name="connsiteY308" fmla="*/ 1487898 h 2038087"/>
              <a:gd name="connsiteX309" fmla="*/ 1391914 w 2329744"/>
              <a:gd name="connsiteY309" fmla="*/ 1491578 h 2038087"/>
              <a:gd name="connsiteX310" fmla="*/ 1388247 w 2329744"/>
              <a:gd name="connsiteY310" fmla="*/ 1495352 h 2038087"/>
              <a:gd name="connsiteX311" fmla="*/ 1384580 w 2329744"/>
              <a:gd name="connsiteY311" fmla="*/ 1506392 h 2038087"/>
              <a:gd name="connsiteX312" fmla="*/ 1358694 w 2329744"/>
              <a:gd name="connsiteY312" fmla="*/ 1550645 h 2038087"/>
              <a:gd name="connsiteX313" fmla="*/ 1332916 w 2329744"/>
              <a:gd name="connsiteY313" fmla="*/ 1591312 h 2038087"/>
              <a:gd name="connsiteX314" fmla="*/ 1321806 w 2329744"/>
              <a:gd name="connsiteY314" fmla="*/ 1613486 h 2038087"/>
              <a:gd name="connsiteX315" fmla="*/ 1321806 w 2329744"/>
              <a:gd name="connsiteY315" fmla="*/ 1617166 h 2038087"/>
              <a:gd name="connsiteX316" fmla="*/ 1355027 w 2329744"/>
              <a:gd name="connsiteY316" fmla="*/ 1609806 h 2038087"/>
              <a:gd name="connsiteX317" fmla="*/ 1395582 w 2329744"/>
              <a:gd name="connsiteY317" fmla="*/ 1602352 h 2038087"/>
              <a:gd name="connsiteX318" fmla="*/ 1410358 w 2329744"/>
              <a:gd name="connsiteY318" fmla="*/ 1598672 h 2038087"/>
              <a:gd name="connsiteX319" fmla="*/ 1410358 w 2329744"/>
              <a:gd name="connsiteY319" fmla="*/ 1594992 h 2038087"/>
              <a:gd name="connsiteX320" fmla="*/ 1410358 w 2329744"/>
              <a:gd name="connsiteY320" fmla="*/ 1591312 h 2038087"/>
              <a:gd name="connsiteX321" fmla="*/ 1414133 w 2329744"/>
              <a:gd name="connsiteY321" fmla="*/ 1583952 h 2038087"/>
              <a:gd name="connsiteX322" fmla="*/ 1417800 w 2329744"/>
              <a:gd name="connsiteY322" fmla="*/ 1576498 h 2038087"/>
              <a:gd name="connsiteX323" fmla="*/ 1428910 w 2329744"/>
              <a:gd name="connsiteY323" fmla="*/ 1565459 h 2038087"/>
              <a:gd name="connsiteX324" fmla="*/ 1447354 w 2329744"/>
              <a:gd name="connsiteY324" fmla="*/ 1535925 h 2038087"/>
              <a:gd name="connsiteX325" fmla="*/ 1476907 w 2329744"/>
              <a:gd name="connsiteY325" fmla="*/ 1495352 h 2038087"/>
              <a:gd name="connsiteX326" fmla="*/ 1491576 w 2329744"/>
              <a:gd name="connsiteY326" fmla="*/ 1480538 h 2038087"/>
              <a:gd name="connsiteX327" fmla="*/ 1480574 w 2329744"/>
              <a:gd name="connsiteY327" fmla="*/ 1480538 h 2038087"/>
              <a:gd name="connsiteX328" fmla="*/ 1572901 w 2329744"/>
              <a:gd name="connsiteY328" fmla="*/ 1458365 h 2038087"/>
              <a:gd name="connsiteX329" fmla="*/ 1561792 w 2329744"/>
              <a:gd name="connsiteY329" fmla="*/ 1462045 h 2038087"/>
              <a:gd name="connsiteX330" fmla="*/ 1524904 w 2329744"/>
              <a:gd name="connsiteY330" fmla="*/ 1469499 h 2038087"/>
              <a:gd name="connsiteX331" fmla="*/ 1510127 w 2329744"/>
              <a:gd name="connsiteY331" fmla="*/ 1473179 h 2038087"/>
              <a:gd name="connsiteX332" fmla="*/ 1502685 w 2329744"/>
              <a:gd name="connsiteY332" fmla="*/ 1473179 h 2038087"/>
              <a:gd name="connsiteX333" fmla="*/ 1499018 w 2329744"/>
              <a:gd name="connsiteY333" fmla="*/ 1487898 h 2038087"/>
              <a:gd name="connsiteX334" fmla="*/ 1495351 w 2329744"/>
              <a:gd name="connsiteY334" fmla="*/ 1499032 h 2038087"/>
              <a:gd name="connsiteX335" fmla="*/ 1495351 w 2329744"/>
              <a:gd name="connsiteY335" fmla="*/ 1502712 h 2038087"/>
              <a:gd name="connsiteX336" fmla="*/ 1491683 w 2329744"/>
              <a:gd name="connsiteY336" fmla="*/ 1506392 h 2038087"/>
              <a:gd name="connsiteX337" fmla="*/ 1484241 w 2329744"/>
              <a:gd name="connsiteY337" fmla="*/ 1521206 h 2038087"/>
              <a:gd name="connsiteX338" fmla="*/ 1462130 w 2329744"/>
              <a:gd name="connsiteY338" fmla="*/ 1561779 h 2038087"/>
              <a:gd name="connsiteX339" fmla="*/ 1451021 w 2329744"/>
              <a:gd name="connsiteY339" fmla="*/ 1583952 h 2038087"/>
              <a:gd name="connsiteX340" fmla="*/ 1447354 w 2329744"/>
              <a:gd name="connsiteY340" fmla="*/ 1591312 h 2038087"/>
              <a:gd name="connsiteX341" fmla="*/ 1473132 w 2329744"/>
              <a:gd name="connsiteY341" fmla="*/ 1587632 h 2038087"/>
              <a:gd name="connsiteX342" fmla="*/ 1517462 w 2329744"/>
              <a:gd name="connsiteY342" fmla="*/ 1576498 h 2038087"/>
              <a:gd name="connsiteX343" fmla="*/ 1517462 w 2329744"/>
              <a:gd name="connsiteY343" fmla="*/ 1569138 h 2038087"/>
              <a:gd name="connsiteX344" fmla="*/ 1517462 w 2329744"/>
              <a:gd name="connsiteY344" fmla="*/ 1565459 h 2038087"/>
              <a:gd name="connsiteX345" fmla="*/ 1517462 w 2329744"/>
              <a:gd name="connsiteY345" fmla="*/ 1561779 h 2038087"/>
              <a:gd name="connsiteX346" fmla="*/ 1521129 w 2329744"/>
              <a:gd name="connsiteY346" fmla="*/ 1550739 h 2038087"/>
              <a:gd name="connsiteX347" fmla="*/ 1528571 w 2329744"/>
              <a:gd name="connsiteY347" fmla="*/ 1532245 h 2038087"/>
              <a:gd name="connsiteX348" fmla="*/ 1547015 w 2329744"/>
              <a:gd name="connsiteY348" fmla="*/ 1499032 h 2038087"/>
              <a:gd name="connsiteX349" fmla="*/ 1558124 w 2329744"/>
              <a:gd name="connsiteY349" fmla="*/ 1480538 h 2038087"/>
              <a:gd name="connsiteX350" fmla="*/ 1569126 w 2329744"/>
              <a:gd name="connsiteY350" fmla="*/ 1462045 h 2038087"/>
              <a:gd name="connsiteX351" fmla="*/ 1572901 w 2329744"/>
              <a:gd name="connsiteY351" fmla="*/ 1458365 h 2038087"/>
              <a:gd name="connsiteX352" fmla="*/ 1668895 w 2329744"/>
              <a:gd name="connsiteY352" fmla="*/ 1425151 h 2038087"/>
              <a:gd name="connsiteX353" fmla="*/ 1654118 w 2329744"/>
              <a:gd name="connsiteY353" fmla="*/ 1428831 h 2038087"/>
              <a:gd name="connsiteX354" fmla="*/ 1624565 w 2329744"/>
              <a:gd name="connsiteY354" fmla="*/ 1439965 h 2038087"/>
              <a:gd name="connsiteX355" fmla="*/ 1602346 w 2329744"/>
              <a:gd name="connsiteY355" fmla="*/ 1447325 h 2038087"/>
              <a:gd name="connsiteX356" fmla="*/ 1598679 w 2329744"/>
              <a:gd name="connsiteY356" fmla="*/ 1447325 h 2038087"/>
              <a:gd name="connsiteX357" fmla="*/ 1598679 w 2329744"/>
              <a:gd name="connsiteY357" fmla="*/ 1451005 h 2038087"/>
              <a:gd name="connsiteX358" fmla="*/ 1595012 w 2329744"/>
              <a:gd name="connsiteY358" fmla="*/ 1458365 h 2038087"/>
              <a:gd name="connsiteX359" fmla="*/ 1591345 w 2329744"/>
              <a:gd name="connsiteY359" fmla="*/ 1462045 h 2038087"/>
              <a:gd name="connsiteX360" fmla="*/ 1569126 w 2329744"/>
              <a:gd name="connsiteY360" fmla="*/ 1502712 h 2038087"/>
              <a:gd name="connsiteX361" fmla="*/ 1550682 w 2329744"/>
              <a:gd name="connsiteY361" fmla="*/ 1543285 h 2038087"/>
              <a:gd name="connsiteX362" fmla="*/ 1543348 w 2329744"/>
              <a:gd name="connsiteY362" fmla="*/ 1561779 h 2038087"/>
              <a:gd name="connsiteX363" fmla="*/ 1539681 w 2329744"/>
              <a:gd name="connsiteY363" fmla="*/ 1569138 h 2038087"/>
              <a:gd name="connsiteX364" fmla="*/ 1606121 w 2329744"/>
              <a:gd name="connsiteY364" fmla="*/ 1546965 h 2038087"/>
              <a:gd name="connsiteX365" fmla="*/ 1609789 w 2329744"/>
              <a:gd name="connsiteY365" fmla="*/ 1546965 h 2038087"/>
              <a:gd name="connsiteX366" fmla="*/ 1609789 w 2329744"/>
              <a:gd name="connsiteY366" fmla="*/ 1543285 h 2038087"/>
              <a:gd name="connsiteX367" fmla="*/ 1609789 w 2329744"/>
              <a:gd name="connsiteY367" fmla="*/ 1539605 h 2038087"/>
              <a:gd name="connsiteX368" fmla="*/ 1613456 w 2329744"/>
              <a:gd name="connsiteY368" fmla="*/ 1532245 h 2038087"/>
              <a:gd name="connsiteX369" fmla="*/ 1617123 w 2329744"/>
              <a:gd name="connsiteY369" fmla="*/ 1524886 h 2038087"/>
              <a:gd name="connsiteX370" fmla="*/ 1631900 w 2329744"/>
              <a:gd name="connsiteY370" fmla="*/ 1491672 h 2038087"/>
              <a:gd name="connsiteX371" fmla="*/ 1650343 w 2329744"/>
              <a:gd name="connsiteY371" fmla="*/ 1454685 h 2038087"/>
              <a:gd name="connsiteX372" fmla="*/ 1661453 w 2329744"/>
              <a:gd name="connsiteY372" fmla="*/ 1436285 h 2038087"/>
              <a:gd name="connsiteX373" fmla="*/ 1668895 w 2329744"/>
              <a:gd name="connsiteY373" fmla="*/ 1425151 h 2038087"/>
              <a:gd name="connsiteX374" fmla="*/ 147658 w 2329744"/>
              <a:gd name="connsiteY374" fmla="*/ 1395618 h 2038087"/>
              <a:gd name="connsiteX375" fmla="*/ 144538 w 2329744"/>
              <a:gd name="connsiteY375" fmla="*/ 1405092 h 2038087"/>
              <a:gd name="connsiteX376" fmla="*/ 143667 w 2329744"/>
              <a:gd name="connsiteY376" fmla="*/ 1405682 h 2038087"/>
              <a:gd name="connsiteX377" fmla="*/ 1790667 w 2329744"/>
              <a:gd name="connsiteY377" fmla="*/ 1362405 h 2038087"/>
              <a:gd name="connsiteX378" fmla="*/ 1779666 w 2329744"/>
              <a:gd name="connsiteY378" fmla="*/ 1369764 h 2038087"/>
              <a:gd name="connsiteX379" fmla="*/ 1757447 w 2329744"/>
              <a:gd name="connsiteY379" fmla="*/ 1380898 h 2038087"/>
              <a:gd name="connsiteX380" fmla="*/ 1750113 w 2329744"/>
              <a:gd name="connsiteY380" fmla="*/ 1384578 h 2038087"/>
              <a:gd name="connsiteX381" fmla="*/ 1713117 w 2329744"/>
              <a:gd name="connsiteY381" fmla="*/ 1402978 h 2038087"/>
              <a:gd name="connsiteX382" fmla="*/ 1694673 w 2329744"/>
              <a:gd name="connsiteY382" fmla="*/ 1410432 h 2038087"/>
              <a:gd name="connsiteX383" fmla="*/ 1691006 w 2329744"/>
              <a:gd name="connsiteY383" fmla="*/ 1421472 h 2038087"/>
              <a:gd name="connsiteX384" fmla="*/ 1679897 w 2329744"/>
              <a:gd name="connsiteY384" fmla="*/ 1439965 h 2038087"/>
              <a:gd name="connsiteX385" fmla="*/ 1661453 w 2329744"/>
              <a:gd name="connsiteY385" fmla="*/ 1476858 h 2038087"/>
              <a:gd name="connsiteX386" fmla="*/ 1643009 w 2329744"/>
              <a:gd name="connsiteY386" fmla="*/ 1513752 h 2038087"/>
              <a:gd name="connsiteX387" fmla="*/ 1635675 w 2329744"/>
              <a:gd name="connsiteY387" fmla="*/ 1532245 h 2038087"/>
              <a:gd name="connsiteX388" fmla="*/ 1661453 w 2329744"/>
              <a:gd name="connsiteY388" fmla="*/ 1521111 h 2038087"/>
              <a:gd name="connsiteX389" fmla="*/ 1676229 w 2329744"/>
              <a:gd name="connsiteY389" fmla="*/ 1513752 h 2038087"/>
              <a:gd name="connsiteX390" fmla="*/ 1687339 w 2329744"/>
              <a:gd name="connsiteY390" fmla="*/ 1510072 h 2038087"/>
              <a:gd name="connsiteX391" fmla="*/ 1709450 w 2329744"/>
              <a:gd name="connsiteY391" fmla="*/ 1499032 h 2038087"/>
              <a:gd name="connsiteX392" fmla="*/ 1720559 w 2329744"/>
              <a:gd name="connsiteY392" fmla="*/ 1495352 h 2038087"/>
              <a:gd name="connsiteX393" fmla="*/ 1724226 w 2329744"/>
              <a:gd name="connsiteY393" fmla="*/ 1491578 h 2038087"/>
              <a:gd name="connsiteX394" fmla="*/ 1731669 w 2329744"/>
              <a:gd name="connsiteY394" fmla="*/ 1480538 h 2038087"/>
              <a:gd name="connsiteX395" fmla="*/ 1742670 w 2329744"/>
              <a:gd name="connsiteY395" fmla="*/ 1458365 h 2038087"/>
              <a:gd name="connsiteX396" fmla="*/ 1757447 w 2329744"/>
              <a:gd name="connsiteY396" fmla="*/ 1417792 h 2038087"/>
              <a:gd name="connsiteX397" fmla="*/ 1783333 w 2329744"/>
              <a:gd name="connsiteY397" fmla="*/ 1373444 h 2038087"/>
              <a:gd name="connsiteX398" fmla="*/ 1790667 w 2329744"/>
              <a:gd name="connsiteY398" fmla="*/ 1362405 h 2038087"/>
              <a:gd name="connsiteX399" fmla="*/ 1905105 w 2329744"/>
              <a:gd name="connsiteY399" fmla="*/ 1292204 h 2038087"/>
              <a:gd name="connsiteX400" fmla="*/ 1897771 w 2329744"/>
              <a:gd name="connsiteY400" fmla="*/ 1299658 h 2038087"/>
              <a:gd name="connsiteX401" fmla="*/ 1871885 w 2329744"/>
              <a:gd name="connsiteY401" fmla="*/ 1318057 h 2038087"/>
              <a:gd name="connsiteX402" fmla="*/ 1846107 w 2329744"/>
              <a:gd name="connsiteY402" fmla="*/ 1336551 h 2038087"/>
              <a:gd name="connsiteX403" fmla="*/ 1846107 w 2329744"/>
              <a:gd name="connsiteY403" fmla="*/ 1340231 h 2038087"/>
              <a:gd name="connsiteX404" fmla="*/ 1842332 w 2329744"/>
              <a:gd name="connsiteY404" fmla="*/ 1347591 h 2038087"/>
              <a:gd name="connsiteX405" fmla="*/ 1842332 w 2329744"/>
              <a:gd name="connsiteY405" fmla="*/ 1351365 h 2038087"/>
              <a:gd name="connsiteX406" fmla="*/ 1842332 w 2329744"/>
              <a:gd name="connsiteY406" fmla="*/ 1355045 h 2038087"/>
              <a:gd name="connsiteX407" fmla="*/ 1827555 w 2329744"/>
              <a:gd name="connsiteY407" fmla="*/ 1377124 h 2038087"/>
              <a:gd name="connsiteX408" fmla="*/ 1812886 w 2329744"/>
              <a:gd name="connsiteY408" fmla="*/ 1399298 h 2038087"/>
              <a:gd name="connsiteX409" fmla="*/ 1787000 w 2329744"/>
              <a:gd name="connsiteY409" fmla="*/ 1443645 h 2038087"/>
              <a:gd name="connsiteX410" fmla="*/ 1775891 w 2329744"/>
              <a:gd name="connsiteY410" fmla="*/ 1465724 h 2038087"/>
              <a:gd name="connsiteX411" fmla="*/ 1768556 w 2329744"/>
              <a:gd name="connsiteY411" fmla="*/ 1476858 h 2038087"/>
              <a:gd name="connsiteX412" fmla="*/ 1783333 w 2329744"/>
              <a:gd name="connsiteY412" fmla="*/ 1469499 h 2038087"/>
              <a:gd name="connsiteX413" fmla="*/ 1794335 w 2329744"/>
              <a:gd name="connsiteY413" fmla="*/ 1462045 h 2038087"/>
              <a:gd name="connsiteX414" fmla="*/ 1805444 w 2329744"/>
              <a:gd name="connsiteY414" fmla="*/ 1454685 h 2038087"/>
              <a:gd name="connsiteX415" fmla="*/ 1816553 w 2329744"/>
              <a:gd name="connsiteY415" fmla="*/ 1447325 h 2038087"/>
              <a:gd name="connsiteX416" fmla="*/ 1831330 w 2329744"/>
              <a:gd name="connsiteY416" fmla="*/ 1436285 h 2038087"/>
              <a:gd name="connsiteX417" fmla="*/ 1838664 w 2329744"/>
              <a:gd name="connsiteY417" fmla="*/ 1428831 h 2038087"/>
              <a:gd name="connsiteX418" fmla="*/ 1857108 w 2329744"/>
              <a:gd name="connsiteY418" fmla="*/ 1414112 h 2038087"/>
              <a:gd name="connsiteX419" fmla="*/ 1857108 w 2329744"/>
              <a:gd name="connsiteY419" fmla="*/ 1402978 h 2038087"/>
              <a:gd name="connsiteX420" fmla="*/ 1860883 w 2329744"/>
              <a:gd name="connsiteY420" fmla="*/ 1380898 h 2038087"/>
              <a:gd name="connsiteX421" fmla="*/ 1875660 w 2329744"/>
              <a:gd name="connsiteY421" fmla="*/ 1340231 h 2038087"/>
              <a:gd name="connsiteX422" fmla="*/ 1901438 w 2329744"/>
              <a:gd name="connsiteY422" fmla="*/ 1299658 h 2038087"/>
              <a:gd name="connsiteX423" fmla="*/ 1905105 w 2329744"/>
              <a:gd name="connsiteY423" fmla="*/ 1292204 h 2038087"/>
              <a:gd name="connsiteX424" fmla="*/ 228876 w 2329744"/>
              <a:gd name="connsiteY424" fmla="*/ 1192564 h 2038087"/>
              <a:gd name="connsiteX425" fmla="*/ 221542 w 2329744"/>
              <a:gd name="connsiteY425" fmla="*/ 1199924 h 2038087"/>
              <a:gd name="connsiteX426" fmla="*/ 203097 w 2329744"/>
              <a:gd name="connsiteY426" fmla="*/ 1218418 h 2038087"/>
              <a:gd name="connsiteX427" fmla="*/ 184654 w 2329744"/>
              <a:gd name="connsiteY427" fmla="*/ 1236911 h 2038087"/>
              <a:gd name="connsiteX428" fmla="*/ 151433 w 2329744"/>
              <a:gd name="connsiteY428" fmla="*/ 1273805 h 2038087"/>
              <a:gd name="connsiteX429" fmla="*/ 118105 w 2329744"/>
              <a:gd name="connsiteY429" fmla="*/ 1314378 h 2038087"/>
              <a:gd name="connsiteX430" fmla="*/ 103328 w 2329744"/>
              <a:gd name="connsiteY430" fmla="*/ 1332871 h 2038087"/>
              <a:gd name="connsiteX431" fmla="*/ 92327 w 2329744"/>
              <a:gd name="connsiteY431" fmla="*/ 1340231 h 2038087"/>
              <a:gd name="connsiteX432" fmla="*/ 84885 w 2329744"/>
              <a:gd name="connsiteY432" fmla="*/ 1362405 h 2038087"/>
              <a:gd name="connsiteX433" fmla="*/ 73883 w 2329744"/>
              <a:gd name="connsiteY433" fmla="*/ 1395618 h 2038087"/>
              <a:gd name="connsiteX434" fmla="*/ 62774 w 2329744"/>
              <a:gd name="connsiteY434" fmla="*/ 1458365 h 2038087"/>
              <a:gd name="connsiteX435" fmla="*/ 62774 w 2329744"/>
              <a:gd name="connsiteY435" fmla="*/ 1469499 h 2038087"/>
              <a:gd name="connsiteX436" fmla="*/ 62774 w 2329744"/>
              <a:gd name="connsiteY436" fmla="*/ 1473179 h 2038087"/>
              <a:gd name="connsiteX437" fmla="*/ 66441 w 2329744"/>
              <a:gd name="connsiteY437" fmla="*/ 1491672 h 2038087"/>
              <a:gd name="connsiteX438" fmla="*/ 77550 w 2329744"/>
              <a:gd name="connsiteY438" fmla="*/ 1480538 h 2038087"/>
              <a:gd name="connsiteX439" fmla="*/ 92327 w 2329744"/>
              <a:gd name="connsiteY439" fmla="*/ 1462045 h 2038087"/>
              <a:gd name="connsiteX440" fmla="*/ 107103 w 2329744"/>
              <a:gd name="connsiteY440" fmla="*/ 1447325 h 2038087"/>
              <a:gd name="connsiteX441" fmla="*/ 121880 w 2329744"/>
              <a:gd name="connsiteY441" fmla="*/ 1428831 h 2038087"/>
              <a:gd name="connsiteX442" fmla="*/ 136657 w 2329744"/>
              <a:gd name="connsiteY442" fmla="*/ 1410432 h 2038087"/>
              <a:gd name="connsiteX443" fmla="*/ 143667 w 2329744"/>
              <a:gd name="connsiteY443" fmla="*/ 1405682 h 2038087"/>
              <a:gd name="connsiteX444" fmla="*/ 140324 w 2329744"/>
              <a:gd name="connsiteY444" fmla="*/ 1414112 h 2038087"/>
              <a:gd name="connsiteX445" fmla="*/ 129214 w 2329744"/>
              <a:gd name="connsiteY445" fmla="*/ 1436285 h 2038087"/>
              <a:gd name="connsiteX446" fmla="*/ 114438 w 2329744"/>
              <a:gd name="connsiteY446" fmla="*/ 1458365 h 2038087"/>
              <a:gd name="connsiteX447" fmla="*/ 99661 w 2329744"/>
              <a:gd name="connsiteY447" fmla="*/ 1476858 h 2038087"/>
              <a:gd name="connsiteX448" fmla="*/ 84885 w 2329744"/>
              <a:gd name="connsiteY448" fmla="*/ 1495352 h 2038087"/>
              <a:gd name="connsiteX449" fmla="*/ 70108 w 2329744"/>
              <a:gd name="connsiteY449" fmla="*/ 1513752 h 2038087"/>
              <a:gd name="connsiteX450" fmla="*/ 62774 w 2329744"/>
              <a:gd name="connsiteY450" fmla="*/ 1521111 h 2038087"/>
              <a:gd name="connsiteX451" fmla="*/ 59106 w 2329744"/>
              <a:gd name="connsiteY451" fmla="*/ 1524886 h 2038087"/>
              <a:gd name="connsiteX452" fmla="*/ 59106 w 2329744"/>
              <a:gd name="connsiteY452" fmla="*/ 1576498 h 2038087"/>
              <a:gd name="connsiteX453" fmla="*/ 59106 w 2329744"/>
              <a:gd name="connsiteY453" fmla="*/ 1618017 h 2038087"/>
              <a:gd name="connsiteX454" fmla="*/ 47997 w 2329744"/>
              <a:gd name="connsiteY454" fmla="*/ 1631885 h 2038087"/>
              <a:gd name="connsiteX455" fmla="*/ 59106 w 2329744"/>
              <a:gd name="connsiteY455" fmla="*/ 1631885 h 2038087"/>
              <a:gd name="connsiteX456" fmla="*/ 59106 w 2329744"/>
              <a:gd name="connsiteY456" fmla="*/ 1618017 h 2038087"/>
              <a:gd name="connsiteX457" fmla="*/ 77550 w 2329744"/>
              <a:gd name="connsiteY457" fmla="*/ 1594992 h 2038087"/>
              <a:gd name="connsiteX458" fmla="*/ 103328 w 2329744"/>
              <a:gd name="connsiteY458" fmla="*/ 1561779 h 2038087"/>
              <a:gd name="connsiteX459" fmla="*/ 118105 w 2329744"/>
              <a:gd name="connsiteY459" fmla="*/ 1543285 h 2038087"/>
              <a:gd name="connsiteX460" fmla="*/ 125547 w 2329744"/>
              <a:gd name="connsiteY460" fmla="*/ 1535925 h 2038087"/>
              <a:gd name="connsiteX461" fmla="*/ 125547 w 2329744"/>
              <a:gd name="connsiteY461" fmla="*/ 1528565 h 2038087"/>
              <a:gd name="connsiteX462" fmla="*/ 129214 w 2329744"/>
              <a:gd name="connsiteY462" fmla="*/ 1495352 h 2038087"/>
              <a:gd name="connsiteX463" fmla="*/ 129214 w 2329744"/>
              <a:gd name="connsiteY463" fmla="*/ 1484218 h 2038087"/>
              <a:gd name="connsiteX464" fmla="*/ 132882 w 2329744"/>
              <a:gd name="connsiteY464" fmla="*/ 1465819 h 2038087"/>
              <a:gd name="connsiteX465" fmla="*/ 136657 w 2329744"/>
              <a:gd name="connsiteY465" fmla="*/ 1432511 h 2038087"/>
              <a:gd name="connsiteX466" fmla="*/ 140324 w 2329744"/>
              <a:gd name="connsiteY466" fmla="*/ 1421472 h 2038087"/>
              <a:gd name="connsiteX467" fmla="*/ 143991 w 2329744"/>
              <a:gd name="connsiteY467" fmla="*/ 1406752 h 2038087"/>
              <a:gd name="connsiteX468" fmla="*/ 144538 w 2329744"/>
              <a:gd name="connsiteY468" fmla="*/ 1405092 h 2038087"/>
              <a:gd name="connsiteX469" fmla="*/ 147658 w 2329744"/>
              <a:gd name="connsiteY469" fmla="*/ 1402978 h 2038087"/>
              <a:gd name="connsiteX470" fmla="*/ 155100 w 2329744"/>
              <a:gd name="connsiteY470" fmla="*/ 1395618 h 2038087"/>
              <a:gd name="connsiteX471" fmla="*/ 162435 w 2329744"/>
              <a:gd name="connsiteY471" fmla="*/ 1388258 h 2038087"/>
              <a:gd name="connsiteX472" fmla="*/ 166102 w 2329744"/>
              <a:gd name="connsiteY472" fmla="*/ 1384578 h 2038087"/>
              <a:gd name="connsiteX473" fmla="*/ 180879 w 2329744"/>
              <a:gd name="connsiteY473" fmla="*/ 1332871 h 2038087"/>
              <a:gd name="connsiteX474" fmla="*/ 199430 w 2329744"/>
              <a:gd name="connsiteY474" fmla="*/ 1273805 h 2038087"/>
              <a:gd name="connsiteX475" fmla="*/ 217874 w 2329744"/>
              <a:gd name="connsiteY475" fmla="*/ 1222098 h 2038087"/>
              <a:gd name="connsiteX476" fmla="*/ 228876 w 2329744"/>
              <a:gd name="connsiteY476" fmla="*/ 1192564 h 2038087"/>
              <a:gd name="connsiteX477" fmla="*/ 2026985 w 2329744"/>
              <a:gd name="connsiteY477" fmla="*/ 1181525 h 2038087"/>
              <a:gd name="connsiteX478" fmla="*/ 2001099 w 2329744"/>
              <a:gd name="connsiteY478" fmla="*/ 1207284 h 2038087"/>
              <a:gd name="connsiteX479" fmla="*/ 1993765 w 2329744"/>
              <a:gd name="connsiteY479" fmla="*/ 1214738 h 2038087"/>
              <a:gd name="connsiteX480" fmla="*/ 1978988 w 2329744"/>
              <a:gd name="connsiteY480" fmla="*/ 1229457 h 2038087"/>
              <a:gd name="connsiteX481" fmla="*/ 1956877 w 2329744"/>
              <a:gd name="connsiteY481" fmla="*/ 1247951 h 2038087"/>
              <a:gd name="connsiteX482" fmla="*/ 1956877 w 2329744"/>
              <a:gd name="connsiteY482" fmla="*/ 1251631 h 2038087"/>
              <a:gd name="connsiteX483" fmla="*/ 1956877 w 2329744"/>
              <a:gd name="connsiteY483" fmla="*/ 1258991 h 2038087"/>
              <a:gd name="connsiteX484" fmla="*/ 1953102 w 2329744"/>
              <a:gd name="connsiteY484" fmla="*/ 1270125 h 2038087"/>
              <a:gd name="connsiteX485" fmla="*/ 1949435 w 2329744"/>
              <a:gd name="connsiteY485" fmla="*/ 1273805 h 2038087"/>
              <a:gd name="connsiteX486" fmla="*/ 1942101 w 2329744"/>
              <a:gd name="connsiteY486" fmla="*/ 1284844 h 2038087"/>
              <a:gd name="connsiteX487" fmla="*/ 1930991 w 2329744"/>
              <a:gd name="connsiteY487" fmla="*/ 1303338 h 2038087"/>
              <a:gd name="connsiteX488" fmla="*/ 1912547 w 2329744"/>
              <a:gd name="connsiteY488" fmla="*/ 1340231 h 2038087"/>
              <a:gd name="connsiteX489" fmla="*/ 1890436 w 2329744"/>
              <a:gd name="connsiteY489" fmla="*/ 1384578 h 2038087"/>
              <a:gd name="connsiteX490" fmla="*/ 1894104 w 2329744"/>
              <a:gd name="connsiteY490" fmla="*/ 1380898 h 2038087"/>
              <a:gd name="connsiteX491" fmla="*/ 1945768 w 2329744"/>
              <a:gd name="connsiteY491" fmla="*/ 1329191 h 2038087"/>
              <a:gd name="connsiteX492" fmla="*/ 1967879 w 2329744"/>
              <a:gd name="connsiteY492" fmla="*/ 1307018 h 2038087"/>
              <a:gd name="connsiteX493" fmla="*/ 1971654 w 2329744"/>
              <a:gd name="connsiteY493" fmla="*/ 1295978 h 2038087"/>
              <a:gd name="connsiteX494" fmla="*/ 1975321 w 2329744"/>
              <a:gd name="connsiteY494" fmla="*/ 1273805 h 2038087"/>
              <a:gd name="connsiteX495" fmla="*/ 1982655 w 2329744"/>
              <a:gd name="connsiteY495" fmla="*/ 1251631 h 2038087"/>
              <a:gd name="connsiteX496" fmla="*/ 2001099 w 2329744"/>
              <a:gd name="connsiteY496" fmla="*/ 1233137 h 2038087"/>
              <a:gd name="connsiteX497" fmla="*/ 2012209 w 2329744"/>
              <a:gd name="connsiteY497" fmla="*/ 1211058 h 2038087"/>
              <a:gd name="connsiteX498" fmla="*/ 2023318 w 2329744"/>
              <a:gd name="connsiteY498" fmla="*/ 1188884 h 2038087"/>
              <a:gd name="connsiteX499" fmla="*/ 2026985 w 2329744"/>
              <a:gd name="connsiteY499" fmla="*/ 1181525 h 2038087"/>
              <a:gd name="connsiteX500" fmla="*/ 2119312 w 2329744"/>
              <a:gd name="connsiteY500" fmla="*/ 1070750 h 2038087"/>
              <a:gd name="connsiteX501" fmla="*/ 2111870 w 2329744"/>
              <a:gd name="connsiteY501" fmla="*/ 1078110 h 2038087"/>
              <a:gd name="connsiteX502" fmla="*/ 2093426 w 2329744"/>
              <a:gd name="connsiteY502" fmla="*/ 1100284 h 2038087"/>
              <a:gd name="connsiteX503" fmla="*/ 2071315 w 2329744"/>
              <a:gd name="connsiteY503" fmla="*/ 1126137 h 2038087"/>
              <a:gd name="connsiteX504" fmla="*/ 2063873 w 2329744"/>
              <a:gd name="connsiteY504" fmla="*/ 1137177 h 2038087"/>
              <a:gd name="connsiteX505" fmla="*/ 2067648 w 2329744"/>
              <a:gd name="connsiteY505" fmla="*/ 1148217 h 2038087"/>
              <a:gd name="connsiteX506" fmla="*/ 2063873 w 2329744"/>
              <a:gd name="connsiteY506" fmla="*/ 1155671 h 2038087"/>
              <a:gd name="connsiteX507" fmla="*/ 2060206 w 2329744"/>
              <a:gd name="connsiteY507" fmla="*/ 1163031 h 2038087"/>
              <a:gd name="connsiteX508" fmla="*/ 2056539 w 2329744"/>
              <a:gd name="connsiteY508" fmla="*/ 1170391 h 2038087"/>
              <a:gd name="connsiteX509" fmla="*/ 2052871 w 2329744"/>
              <a:gd name="connsiteY509" fmla="*/ 1174070 h 2038087"/>
              <a:gd name="connsiteX510" fmla="*/ 2041762 w 2329744"/>
              <a:gd name="connsiteY510" fmla="*/ 1192564 h 2038087"/>
              <a:gd name="connsiteX511" fmla="*/ 2019651 w 2329744"/>
              <a:gd name="connsiteY511" fmla="*/ 1229457 h 2038087"/>
              <a:gd name="connsiteX512" fmla="*/ 1997432 w 2329744"/>
              <a:gd name="connsiteY512" fmla="*/ 1273805 h 2038087"/>
              <a:gd name="connsiteX513" fmla="*/ 1993765 w 2329744"/>
              <a:gd name="connsiteY513" fmla="*/ 1281164 h 2038087"/>
              <a:gd name="connsiteX514" fmla="*/ 2015876 w 2329744"/>
              <a:gd name="connsiteY514" fmla="*/ 1255311 h 2038087"/>
              <a:gd name="connsiteX515" fmla="*/ 2038095 w 2329744"/>
              <a:gd name="connsiteY515" fmla="*/ 1233137 h 2038087"/>
              <a:gd name="connsiteX516" fmla="*/ 2063873 w 2329744"/>
              <a:gd name="connsiteY516" fmla="*/ 1203604 h 2038087"/>
              <a:gd name="connsiteX517" fmla="*/ 2082425 w 2329744"/>
              <a:gd name="connsiteY517" fmla="*/ 1177750 h 2038087"/>
              <a:gd name="connsiteX518" fmla="*/ 2097093 w 2329744"/>
              <a:gd name="connsiteY518" fmla="*/ 1159351 h 2038087"/>
              <a:gd name="connsiteX519" fmla="*/ 2097093 w 2329744"/>
              <a:gd name="connsiteY519" fmla="*/ 1155671 h 2038087"/>
              <a:gd name="connsiteX520" fmla="*/ 2097093 w 2329744"/>
              <a:gd name="connsiteY520" fmla="*/ 1144537 h 2038087"/>
              <a:gd name="connsiteX521" fmla="*/ 2100868 w 2329744"/>
              <a:gd name="connsiteY521" fmla="*/ 1118683 h 2038087"/>
              <a:gd name="connsiteX522" fmla="*/ 2108203 w 2329744"/>
              <a:gd name="connsiteY522" fmla="*/ 1092830 h 2038087"/>
              <a:gd name="connsiteX523" fmla="*/ 2119312 w 2329744"/>
              <a:gd name="connsiteY523" fmla="*/ 1070750 h 2038087"/>
              <a:gd name="connsiteX524" fmla="*/ 306426 w 2329744"/>
              <a:gd name="connsiteY524" fmla="*/ 1007909 h 2038087"/>
              <a:gd name="connsiteX525" fmla="*/ 284315 w 2329744"/>
              <a:gd name="connsiteY525" fmla="*/ 1026403 h 2038087"/>
              <a:gd name="connsiteX526" fmla="*/ 265871 w 2329744"/>
              <a:gd name="connsiteY526" fmla="*/ 1041217 h 2038087"/>
              <a:gd name="connsiteX527" fmla="*/ 236318 w 2329744"/>
              <a:gd name="connsiteY527" fmla="*/ 1070750 h 2038087"/>
              <a:gd name="connsiteX528" fmla="*/ 199322 w 2329744"/>
              <a:gd name="connsiteY528" fmla="*/ 1100284 h 2038087"/>
              <a:gd name="connsiteX529" fmla="*/ 180879 w 2329744"/>
              <a:gd name="connsiteY529" fmla="*/ 1115003 h 2038087"/>
              <a:gd name="connsiteX530" fmla="*/ 173544 w 2329744"/>
              <a:gd name="connsiteY530" fmla="*/ 1122363 h 2038087"/>
              <a:gd name="connsiteX531" fmla="*/ 162435 w 2329744"/>
              <a:gd name="connsiteY531" fmla="*/ 1144537 h 2038087"/>
              <a:gd name="connsiteX532" fmla="*/ 158768 w 2329744"/>
              <a:gd name="connsiteY532" fmla="*/ 1155671 h 2038087"/>
              <a:gd name="connsiteX533" fmla="*/ 158768 w 2329744"/>
              <a:gd name="connsiteY533" fmla="*/ 1159351 h 2038087"/>
              <a:gd name="connsiteX534" fmla="*/ 143991 w 2329744"/>
              <a:gd name="connsiteY534" fmla="*/ 1199924 h 2038087"/>
              <a:gd name="connsiteX535" fmla="*/ 129214 w 2329744"/>
              <a:gd name="connsiteY535" fmla="*/ 1240591 h 2038087"/>
              <a:gd name="connsiteX536" fmla="*/ 125547 w 2329744"/>
              <a:gd name="connsiteY536" fmla="*/ 1247951 h 2038087"/>
              <a:gd name="connsiteX537" fmla="*/ 121880 w 2329744"/>
              <a:gd name="connsiteY537" fmla="*/ 1262671 h 2038087"/>
              <a:gd name="connsiteX538" fmla="*/ 121880 w 2329744"/>
              <a:gd name="connsiteY538" fmla="*/ 1277484 h 2038087"/>
              <a:gd name="connsiteX539" fmla="*/ 132882 w 2329744"/>
              <a:gd name="connsiteY539" fmla="*/ 1262671 h 2038087"/>
              <a:gd name="connsiteX540" fmla="*/ 166102 w 2329744"/>
              <a:gd name="connsiteY540" fmla="*/ 1225777 h 2038087"/>
              <a:gd name="connsiteX541" fmla="*/ 206765 w 2329744"/>
              <a:gd name="connsiteY541" fmla="*/ 1192564 h 2038087"/>
              <a:gd name="connsiteX542" fmla="*/ 225209 w 2329744"/>
              <a:gd name="connsiteY542" fmla="*/ 1177750 h 2038087"/>
              <a:gd name="connsiteX543" fmla="*/ 236318 w 2329744"/>
              <a:gd name="connsiteY543" fmla="*/ 1170391 h 2038087"/>
              <a:gd name="connsiteX544" fmla="*/ 239985 w 2329744"/>
              <a:gd name="connsiteY544" fmla="*/ 1166711 h 2038087"/>
              <a:gd name="connsiteX545" fmla="*/ 239985 w 2329744"/>
              <a:gd name="connsiteY545" fmla="*/ 1163031 h 2038087"/>
              <a:gd name="connsiteX546" fmla="*/ 243653 w 2329744"/>
              <a:gd name="connsiteY546" fmla="*/ 1159351 h 2038087"/>
              <a:gd name="connsiteX547" fmla="*/ 243653 w 2329744"/>
              <a:gd name="connsiteY547" fmla="*/ 1155671 h 2038087"/>
              <a:gd name="connsiteX548" fmla="*/ 247320 w 2329744"/>
              <a:gd name="connsiteY548" fmla="*/ 1144537 h 2038087"/>
              <a:gd name="connsiteX549" fmla="*/ 247320 w 2329744"/>
              <a:gd name="connsiteY549" fmla="*/ 1140857 h 2038087"/>
              <a:gd name="connsiteX550" fmla="*/ 299092 w 2329744"/>
              <a:gd name="connsiteY550" fmla="*/ 1030083 h 2038087"/>
              <a:gd name="connsiteX551" fmla="*/ 310093 w 2329744"/>
              <a:gd name="connsiteY551" fmla="*/ 1007909 h 2038087"/>
              <a:gd name="connsiteX552" fmla="*/ 306426 w 2329744"/>
              <a:gd name="connsiteY552" fmla="*/ 1007909 h 2038087"/>
              <a:gd name="connsiteX553" fmla="*/ 2211639 w 2329744"/>
              <a:gd name="connsiteY553" fmla="*/ 919309 h 2038087"/>
              <a:gd name="connsiteX554" fmla="*/ 2189420 w 2329744"/>
              <a:gd name="connsiteY554" fmla="*/ 956297 h 2038087"/>
              <a:gd name="connsiteX555" fmla="*/ 2189420 w 2329744"/>
              <a:gd name="connsiteY555" fmla="*/ 959977 h 2038087"/>
              <a:gd name="connsiteX556" fmla="*/ 2185753 w 2329744"/>
              <a:gd name="connsiteY556" fmla="*/ 971016 h 2038087"/>
              <a:gd name="connsiteX557" fmla="*/ 2182086 w 2329744"/>
              <a:gd name="connsiteY557" fmla="*/ 978376 h 2038087"/>
              <a:gd name="connsiteX558" fmla="*/ 2178419 w 2329744"/>
              <a:gd name="connsiteY558" fmla="*/ 989510 h 2038087"/>
              <a:gd name="connsiteX559" fmla="*/ 2167309 w 2329744"/>
              <a:gd name="connsiteY559" fmla="*/ 1007909 h 2038087"/>
              <a:gd name="connsiteX560" fmla="*/ 2148865 w 2329744"/>
              <a:gd name="connsiteY560" fmla="*/ 1048577 h 2038087"/>
              <a:gd name="connsiteX561" fmla="*/ 2134089 w 2329744"/>
              <a:gd name="connsiteY561" fmla="*/ 1081790 h 2038087"/>
              <a:gd name="connsiteX562" fmla="*/ 2126647 w 2329744"/>
              <a:gd name="connsiteY562" fmla="*/ 1107643 h 2038087"/>
              <a:gd name="connsiteX563" fmla="*/ 2152533 w 2329744"/>
              <a:gd name="connsiteY563" fmla="*/ 1070750 h 2038087"/>
              <a:gd name="connsiteX564" fmla="*/ 2174644 w 2329744"/>
              <a:gd name="connsiteY564" fmla="*/ 1037443 h 2038087"/>
              <a:gd name="connsiteX565" fmla="*/ 2182086 w 2329744"/>
              <a:gd name="connsiteY565" fmla="*/ 1022723 h 2038087"/>
              <a:gd name="connsiteX566" fmla="*/ 2193087 w 2329744"/>
              <a:gd name="connsiteY566" fmla="*/ 1004229 h 2038087"/>
              <a:gd name="connsiteX567" fmla="*/ 2211639 w 2329744"/>
              <a:gd name="connsiteY567" fmla="*/ 959977 h 2038087"/>
              <a:gd name="connsiteX568" fmla="*/ 2211639 w 2329744"/>
              <a:gd name="connsiteY568" fmla="*/ 956297 h 2038087"/>
              <a:gd name="connsiteX569" fmla="*/ 2211639 w 2329744"/>
              <a:gd name="connsiteY569" fmla="*/ 948843 h 2038087"/>
              <a:gd name="connsiteX570" fmla="*/ 2211639 w 2329744"/>
              <a:gd name="connsiteY570" fmla="*/ 941483 h 2038087"/>
              <a:gd name="connsiteX571" fmla="*/ 2211639 w 2329744"/>
              <a:gd name="connsiteY571" fmla="*/ 934123 h 2038087"/>
              <a:gd name="connsiteX572" fmla="*/ 2211639 w 2329744"/>
              <a:gd name="connsiteY572" fmla="*/ 922989 h 2038087"/>
              <a:gd name="connsiteX573" fmla="*/ 2211639 w 2329744"/>
              <a:gd name="connsiteY573" fmla="*/ 919309 h 2038087"/>
              <a:gd name="connsiteX574" fmla="*/ 483638 w 2329744"/>
              <a:gd name="connsiteY574" fmla="*/ 731069 h 2038087"/>
              <a:gd name="connsiteX575" fmla="*/ 476303 w 2329744"/>
              <a:gd name="connsiteY575" fmla="*/ 734749 h 2038087"/>
              <a:gd name="connsiteX576" fmla="*/ 472636 w 2329744"/>
              <a:gd name="connsiteY576" fmla="*/ 734749 h 2038087"/>
              <a:gd name="connsiteX577" fmla="*/ 468861 w 2329744"/>
              <a:gd name="connsiteY577" fmla="*/ 734749 h 2038087"/>
              <a:gd name="connsiteX578" fmla="*/ 461527 w 2329744"/>
              <a:gd name="connsiteY578" fmla="*/ 734749 h 2038087"/>
              <a:gd name="connsiteX579" fmla="*/ 457860 w 2329744"/>
              <a:gd name="connsiteY579" fmla="*/ 738429 h 2038087"/>
              <a:gd name="connsiteX580" fmla="*/ 454085 w 2329744"/>
              <a:gd name="connsiteY580" fmla="*/ 742109 h 2038087"/>
              <a:gd name="connsiteX581" fmla="*/ 450417 w 2329744"/>
              <a:gd name="connsiteY581" fmla="*/ 745789 h 2038087"/>
              <a:gd name="connsiteX582" fmla="*/ 443083 w 2329744"/>
              <a:gd name="connsiteY582" fmla="*/ 753243 h 2038087"/>
              <a:gd name="connsiteX583" fmla="*/ 424639 w 2329744"/>
              <a:gd name="connsiteY583" fmla="*/ 764282 h 2038087"/>
              <a:gd name="connsiteX584" fmla="*/ 417197 w 2329744"/>
              <a:gd name="connsiteY584" fmla="*/ 771642 h 2038087"/>
              <a:gd name="connsiteX585" fmla="*/ 398753 w 2329744"/>
              <a:gd name="connsiteY585" fmla="*/ 790136 h 2038087"/>
              <a:gd name="connsiteX586" fmla="*/ 383976 w 2329744"/>
              <a:gd name="connsiteY586" fmla="*/ 808630 h 2038087"/>
              <a:gd name="connsiteX587" fmla="*/ 365533 w 2329744"/>
              <a:gd name="connsiteY587" fmla="*/ 834389 h 2038087"/>
              <a:gd name="connsiteX588" fmla="*/ 339647 w 2329744"/>
              <a:gd name="connsiteY588" fmla="*/ 867696 h 2038087"/>
              <a:gd name="connsiteX589" fmla="*/ 335979 w 2329744"/>
              <a:gd name="connsiteY589" fmla="*/ 871376 h 2038087"/>
              <a:gd name="connsiteX590" fmla="*/ 350756 w 2329744"/>
              <a:gd name="connsiteY590" fmla="*/ 864017 h 2038087"/>
              <a:gd name="connsiteX591" fmla="*/ 369200 w 2329744"/>
              <a:gd name="connsiteY591" fmla="*/ 852883 h 2038087"/>
              <a:gd name="connsiteX592" fmla="*/ 391419 w 2329744"/>
              <a:gd name="connsiteY592" fmla="*/ 841843 h 2038087"/>
              <a:gd name="connsiteX593" fmla="*/ 395086 w 2329744"/>
              <a:gd name="connsiteY593" fmla="*/ 838163 h 2038087"/>
              <a:gd name="connsiteX594" fmla="*/ 398753 w 2329744"/>
              <a:gd name="connsiteY594" fmla="*/ 838163 h 2038087"/>
              <a:gd name="connsiteX595" fmla="*/ 402420 w 2329744"/>
              <a:gd name="connsiteY595" fmla="*/ 834389 h 2038087"/>
              <a:gd name="connsiteX596" fmla="*/ 402420 w 2329744"/>
              <a:gd name="connsiteY596" fmla="*/ 838163 h 2038087"/>
              <a:gd name="connsiteX597" fmla="*/ 398753 w 2329744"/>
              <a:gd name="connsiteY597" fmla="*/ 841843 h 2038087"/>
              <a:gd name="connsiteX598" fmla="*/ 391419 w 2329744"/>
              <a:gd name="connsiteY598" fmla="*/ 849203 h 2038087"/>
              <a:gd name="connsiteX599" fmla="*/ 387644 w 2329744"/>
              <a:gd name="connsiteY599" fmla="*/ 852883 h 2038087"/>
              <a:gd name="connsiteX600" fmla="*/ 383976 w 2329744"/>
              <a:gd name="connsiteY600" fmla="*/ 856562 h 2038087"/>
              <a:gd name="connsiteX601" fmla="*/ 380309 w 2329744"/>
              <a:gd name="connsiteY601" fmla="*/ 863922 h 2038087"/>
              <a:gd name="connsiteX602" fmla="*/ 372867 w 2329744"/>
              <a:gd name="connsiteY602" fmla="*/ 871376 h 2038087"/>
              <a:gd name="connsiteX603" fmla="*/ 361865 w 2329744"/>
              <a:gd name="connsiteY603" fmla="*/ 882416 h 2038087"/>
              <a:gd name="connsiteX604" fmla="*/ 347089 w 2329744"/>
              <a:gd name="connsiteY604" fmla="*/ 893456 h 2038087"/>
              <a:gd name="connsiteX605" fmla="*/ 306426 w 2329744"/>
              <a:gd name="connsiteY605" fmla="*/ 915629 h 2038087"/>
              <a:gd name="connsiteX606" fmla="*/ 291650 w 2329744"/>
              <a:gd name="connsiteY606" fmla="*/ 922989 h 2038087"/>
              <a:gd name="connsiteX607" fmla="*/ 291650 w 2329744"/>
              <a:gd name="connsiteY607" fmla="*/ 926763 h 2038087"/>
              <a:gd name="connsiteX608" fmla="*/ 280648 w 2329744"/>
              <a:gd name="connsiteY608" fmla="*/ 941483 h 2038087"/>
              <a:gd name="connsiteX609" fmla="*/ 269539 w 2329744"/>
              <a:gd name="connsiteY609" fmla="*/ 959977 h 2038087"/>
              <a:gd name="connsiteX610" fmla="*/ 243653 w 2329744"/>
              <a:gd name="connsiteY610" fmla="*/ 1004229 h 2038087"/>
              <a:gd name="connsiteX611" fmla="*/ 214099 w 2329744"/>
              <a:gd name="connsiteY611" fmla="*/ 1048577 h 2038087"/>
              <a:gd name="connsiteX612" fmla="*/ 206765 w 2329744"/>
              <a:gd name="connsiteY612" fmla="*/ 1063391 h 2038087"/>
              <a:gd name="connsiteX613" fmla="*/ 214099 w 2329744"/>
              <a:gd name="connsiteY613" fmla="*/ 1055936 h 2038087"/>
              <a:gd name="connsiteX614" fmla="*/ 232543 w 2329744"/>
              <a:gd name="connsiteY614" fmla="*/ 1037537 h 2038087"/>
              <a:gd name="connsiteX615" fmla="*/ 251095 w 2329744"/>
              <a:gd name="connsiteY615" fmla="*/ 1022723 h 2038087"/>
              <a:gd name="connsiteX616" fmla="*/ 262096 w 2329744"/>
              <a:gd name="connsiteY616" fmla="*/ 1011684 h 2038087"/>
              <a:gd name="connsiteX617" fmla="*/ 265871 w 2329744"/>
              <a:gd name="connsiteY617" fmla="*/ 1008004 h 2038087"/>
              <a:gd name="connsiteX618" fmla="*/ 273206 w 2329744"/>
              <a:gd name="connsiteY618" fmla="*/ 1004229 h 2038087"/>
              <a:gd name="connsiteX619" fmla="*/ 276873 w 2329744"/>
              <a:gd name="connsiteY619" fmla="*/ 1004229 h 2038087"/>
              <a:gd name="connsiteX620" fmla="*/ 280540 w 2329744"/>
              <a:gd name="connsiteY620" fmla="*/ 1004229 h 2038087"/>
              <a:gd name="connsiteX621" fmla="*/ 287982 w 2329744"/>
              <a:gd name="connsiteY621" fmla="*/ 1000550 h 2038087"/>
              <a:gd name="connsiteX622" fmla="*/ 299092 w 2329744"/>
              <a:gd name="connsiteY622" fmla="*/ 996870 h 2038087"/>
              <a:gd name="connsiteX623" fmla="*/ 313868 w 2329744"/>
              <a:gd name="connsiteY623" fmla="*/ 996870 h 2038087"/>
              <a:gd name="connsiteX624" fmla="*/ 328537 w 2329744"/>
              <a:gd name="connsiteY624" fmla="*/ 971016 h 2038087"/>
              <a:gd name="connsiteX625" fmla="*/ 339647 w 2329744"/>
              <a:gd name="connsiteY625" fmla="*/ 948937 h 2038087"/>
              <a:gd name="connsiteX626" fmla="*/ 354423 w 2329744"/>
              <a:gd name="connsiteY626" fmla="*/ 923083 h 2038087"/>
              <a:gd name="connsiteX627" fmla="*/ 372867 w 2329744"/>
              <a:gd name="connsiteY627" fmla="*/ 893550 h 2038087"/>
              <a:gd name="connsiteX628" fmla="*/ 391311 w 2329744"/>
              <a:gd name="connsiteY628" fmla="*/ 864017 h 2038087"/>
              <a:gd name="connsiteX629" fmla="*/ 420864 w 2329744"/>
              <a:gd name="connsiteY629" fmla="*/ 815989 h 2038087"/>
              <a:gd name="connsiteX630" fmla="*/ 435641 w 2329744"/>
              <a:gd name="connsiteY630" fmla="*/ 793816 h 2038087"/>
              <a:gd name="connsiteX631" fmla="*/ 457860 w 2329744"/>
              <a:gd name="connsiteY631" fmla="*/ 764282 h 2038087"/>
              <a:gd name="connsiteX632" fmla="*/ 476303 w 2329744"/>
              <a:gd name="connsiteY632" fmla="*/ 738429 h 2038087"/>
              <a:gd name="connsiteX633" fmla="*/ 483638 w 2329744"/>
              <a:gd name="connsiteY633" fmla="*/ 731069 h 2038087"/>
              <a:gd name="connsiteX634" fmla="*/ 2296524 w 2329744"/>
              <a:gd name="connsiteY634" fmla="*/ 675682 h 2038087"/>
              <a:gd name="connsiteX635" fmla="*/ 2285414 w 2329744"/>
              <a:gd name="connsiteY635" fmla="*/ 716255 h 2038087"/>
              <a:gd name="connsiteX636" fmla="*/ 2278080 w 2329744"/>
              <a:gd name="connsiteY636" fmla="*/ 745789 h 2038087"/>
              <a:gd name="connsiteX637" fmla="*/ 2270638 w 2329744"/>
              <a:gd name="connsiteY637" fmla="*/ 771642 h 2038087"/>
              <a:gd name="connsiteX638" fmla="*/ 2259636 w 2329744"/>
              <a:gd name="connsiteY638" fmla="*/ 808535 h 2038087"/>
              <a:gd name="connsiteX639" fmla="*/ 2255861 w 2329744"/>
              <a:gd name="connsiteY639" fmla="*/ 819669 h 2038087"/>
              <a:gd name="connsiteX640" fmla="*/ 2248527 w 2329744"/>
              <a:gd name="connsiteY640" fmla="*/ 841843 h 2038087"/>
              <a:gd name="connsiteX641" fmla="*/ 2248527 w 2329744"/>
              <a:gd name="connsiteY641" fmla="*/ 845523 h 2038087"/>
              <a:gd name="connsiteX642" fmla="*/ 2248527 w 2329744"/>
              <a:gd name="connsiteY642" fmla="*/ 860242 h 2038087"/>
              <a:gd name="connsiteX643" fmla="*/ 2248527 w 2329744"/>
              <a:gd name="connsiteY643" fmla="*/ 867602 h 2038087"/>
              <a:gd name="connsiteX644" fmla="*/ 2248527 w 2329744"/>
              <a:gd name="connsiteY644" fmla="*/ 875056 h 2038087"/>
              <a:gd name="connsiteX645" fmla="*/ 2248527 w 2329744"/>
              <a:gd name="connsiteY645" fmla="*/ 878736 h 2038087"/>
              <a:gd name="connsiteX646" fmla="*/ 2244859 w 2329744"/>
              <a:gd name="connsiteY646" fmla="*/ 889776 h 2038087"/>
              <a:gd name="connsiteX647" fmla="*/ 2244859 w 2329744"/>
              <a:gd name="connsiteY647" fmla="*/ 893456 h 2038087"/>
              <a:gd name="connsiteX648" fmla="*/ 2252194 w 2329744"/>
              <a:gd name="connsiteY648" fmla="*/ 871376 h 2038087"/>
              <a:gd name="connsiteX649" fmla="*/ 2266970 w 2329744"/>
              <a:gd name="connsiteY649" fmla="*/ 830709 h 2038087"/>
              <a:gd name="connsiteX650" fmla="*/ 2278080 w 2329744"/>
              <a:gd name="connsiteY650" fmla="*/ 797496 h 2038087"/>
              <a:gd name="connsiteX651" fmla="*/ 2285414 w 2329744"/>
              <a:gd name="connsiteY651" fmla="*/ 771642 h 2038087"/>
              <a:gd name="connsiteX652" fmla="*/ 2289189 w 2329744"/>
              <a:gd name="connsiteY652" fmla="*/ 745789 h 2038087"/>
              <a:gd name="connsiteX653" fmla="*/ 2296524 w 2329744"/>
              <a:gd name="connsiteY653" fmla="*/ 675682 h 2038087"/>
              <a:gd name="connsiteX654" fmla="*/ 642405 w 2329744"/>
              <a:gd name="connsiteY654" fmla="*/ 550095 h 2038087"/>
              <a:gd name="connsiteX655" fmla="*/ 601851 w 2329744"/>
              <a:gd name="connsiteY655" fmla="*/ 583308 h 2038087"/>
              <a:gd name="connsiteX656" fmla="*/ 564855 w 2329744"/>
              <a:gd name="connsiteY656" fmla="*/ 620295 h 2038087"/>
              <a:gd name="connsiteX657" fmla="*/ 542744 w 2329744"/>
              <a:gd name="connsiteY657" fmla="*/ 638695 h 2038087"/>
              <a:gd name="connsiteX658" fmla="*/ 524300 w 2329744"/>
              <a:gd name="connsiteY658" fmla="*/ 657188 h 2038087"/>
              <a:gd name="connsiteX659" fmla="*/ 487413 w 2329744"/>
              <a:gd name="connsiteY659" fmla="*/ 694082 h 2038087"/>
              <a:gd name="connsiteX660" fmla="*/ 468861 w 2329744"/>
              <a:gd name="connsiteY660" fmla="*/ 712575 h 2038087"/>
              <a:gd name="connsiteX661" fmla="*/ 472636 w 2329744"/>
              <a:gd name="connsiteY661" fmla="*/ 712575 h 2038087"/>
              <a:gd name="connsiteX662" fmla="*/ 476303 w 2329744"/>
              <a:gd name="connsiteY662" fmla="*/ 712575 h 2038087"/>
              <a:gd name="connsiteX663" fmla="*/ 483638 w 2329744"/>
              <a:gd name="connsiteY663" fmla="*/ 712575 h 2038087"/>
              <a:gd name="connsiteX664" fmla="*/ 487413 w 2329744"/>
              <a:gd name="connsiteY664" fmla="*/ 719935 h 2038087"/>
              <a:gd name="connsiteX665" fmla="*/ 487413 w 2329744"/>
              <a:gd name="connsiteY665" fmla="*/ 727389 h 2038087"/>
              <a:gd name="connsiteX666" fmla="*/ 491080 w 2329744"/>
              <a:gd name="connsiteY666" fmla="*/ 719935 h 2038087"/>
              <a:gd name="connsiteX667" fmla="*/ 535410 w 2329744"/>
              <a:gd name="connsiteY667" fmla="*/ 668228 h 2038087"/>
              <a:gd name="connsiteX668" fmla="*/ 575965 w 2329744"/>
              <a:gd name="connsiteY668" fmla="*/ 620295 h 2038087"/>
              <a:gd name="connsiteX669" fmla="*/ 594408 w 2329744"/>
              <a:gd name="connsiteY669" fmla="*/ 601802 h 2038087"/>
              <a:gd name="connsiteX670" fmla="*/ 612852 w 2329744"/>
              <a:gd name="connsiteY670" fmla="*/ 579628 h 2038087"/>
              <a:gd name="connsiteX671" fmla="*/ 642405 w 2329744"/>
              <a:gd name="connsiteY671" fmla="*/ 550095 h 2038087"/>
              <a:gd name="connsiteX672" fmla="*/ 2252194 w 2329744"/>
              <a:gd name="connsiteY672" fmla="*/ 380254 h 2038087"/>
              <a:gd name="connsiteX673" fmla="*/ 2253253 w 2329744"/>
              <a:gd name="connsiteY673" fmla="*/ 381839 h 2038087"/>
              <a:gd name="connsiteX674" fmla="*/ 2252194 w 2329744"/>
              <a:gd name="connsiteY674" fmla="*/ 383934 h 2038087"/>
              <a:gd name="connsiteX675" fmla="*/ 2252194 w 2329744"/>
              <a:gd name="connsiteY675" fmla="*/ 380254 h 2038087"/>
              <a:gd name="connsiteX676" fmla="*/ 1790667 w 2329744"/>
              <a:gd name="connsiteY676" fmla="*/ 0 h 2038087"/>
              <a:gd name="connsiteX677" fmla="*/ 1853441 w 2329744"/>
              <a:gd name="connsiteY677" fmla="*/ 0 h 2038087"/>
              <a:gd name="connsiteX678" fmla="*/ 1912547 w 2329744"/>
              <a:gd name="connsiteY678" fmla="*/ 0 h 2038087"/>
              <a:gd name="connsiteX679" fmla="*/ 1942101 w 2329744"/>
              <a:gd name="connsiteY679" fmla="*/ 0 h 2038087"/>
              <a:gd name="connsiteX680" fmla="*/ 1960544 w 2329744"/>
              <a:gd name="connsiteY680" fmla="*/ 0 h 2038087"/>
              <a:gd name="connsiteX681" fmla="*/ 1967879 w 2329744"/>
              <a:gd name="connsiteY681" fmla="*/ 0 h 2038087"/>
              <a:gd name="connsiteX682" fmla="*/ 1978988 w 2329744"/>
              <a:gd name="connsiteY682" fmla="*/ 3680 h 2038087"/>
              <a:gd name="connsiteX683" fmla="*/ 1993765 w 2329744"/>
              <a:gd name="connsiteY683" fmla="*/ 22174 h 2038087"/>
              <a:gd name="connsiteX684" fmla="*/ 1993765 w 2329744"/>
              <a:gd name="connsiteY684" fmla="*/ 25853 h 2038087"/>
              <a:gd name="connsiteX685" fmla="*/ 1997432 w 2329744"/>
              <a:gd name="connsiteY685" fmla="*/ 29533 h 2038087"/>
              <a:gd name="connsiteX686" fmla="*/ 2004874 w 2329744"/>
              <a:gd name="connsiteY686" fmla="*/ 44347 h 2038087"/>
              <a:gd name="connsiteX687" fmla="*/ 2008542 w 2329744"/>
              <a:gd name="connsiteY687" fmla="*/ 55387 h 2038087"/>
              <a:gd name="connsiteX688" fmla="*/ 2008542 w 2329744"/>
              <a:gd name="connsiteY688" fmla="*/ 62747 h 2038087"/>
              <a:gd name="connsiteX689" fmla="*/ 2012209 w 2329744"/>
              <a:gd name="connsiteY689" fmla="*/ 81240 h 2038087"/>
              <a:gd name="connsiteX690" fmla="*/ 2012209 w 2329744"/>
              <a:gd name="connsiteY690" fmla="*/ 88600 h 2038087"/>
              <a:gd name="connsiteX691" fmla="*/ 2012209 w 2329744"/>
              <a:gd name="connsiteY691" fmla="*/ 110774 h 2038087"/>
              <a:gd name="connsiteX692" fmla="*/ 2012209 w 2329744"/>
              <a:gd name="connsiteY692" fmla="*/ 136627 h 2038087"/>
              <a:gd name="connsiteX693" fmla="*/ 2008542 w 2329744"/>
              <a:gd name="connsiteY693" fmla="*/ 158801 h 2038087"/>
              <a:gd name="connsiteX694" fmla="*/ 2004874 w 2329744"/>
              <a:gd name="connsiteY694" fmla="*/ 173520 h 2038087"/>
              <a:gd name="connsiteX695" fmla="*/ 2001099 w 2329744"/>
              <a:gd name="connsiteY695" fmla="*/ 188334 h 2038087"/>
              <a:gd name="connsiteX696" fmla="*/ 2001099 w 2329744"/>
              <a:gd name="connsiteY696" fmla="*/ 195694 h 2038087"/>
              <a:gd name="connsiteX697" fmla="*/ 1997432 w 2329744"/>
              <a:gd name="connsiteY697" fmla="*/ 210413 h 2038087"/>
              <a:gd name="connsiteX698" fmla="*/ 1993765 w 2329744"/>
              <a:gd name="connsiteY698" fmla="*/ 228907 h 2038087"/>
              <a:gd name="connsiteX699" fmla="*/ 1986323 w 2329744"/>
              <a:gd name="connsiteY699" fmla="*/ 247401 h 2038087"/>
              <a:gd name="connsiteX700" fmla="*/ 1975321 w 2329744"/>
              <a:gd name="connsiteY700" fmla="*/ 273254 h 2038087"/>
              <a:gd name="connsiteX701" fmla="*/ 1964212 w 2329744"/>
              <a:gd name="connsiteY701" fmla="*/ 299014 h 2038087"/>
              <a:gd name="connsiteX702" fmla="*/ 1956877 w 2329744"/>
              <a:gd name="connsiteY702" fmla="*/ 313828 h 2038087"/>
              <a:gd name="connsiteX703" fmla="*/ 1912547 w 2329744"/>
              <a:gd name="connsiteY703" fmla="*/ 398748 h 2038087"/>
              <a:gd name="connsiteX704" fmla="*/ 1894104 w 2329744"/>
              <a:gd name="connsiteY704" fmla="*/ 431961 h 2038087"/>
              <a:gd name="connsiteX705" fmla="*/ 1879327 w 2329744"/>
              <a:gd name="connsiteY705" fmla="*/ 457815 h 2038087"/>
              <a:gd name="connsiteX706" fmla="*/ 1871885 w 2329744"/>
              <a:gd name="connsiteY706" fmla="*/ 468854 h 2038087"/>
              <a:gd name="connsiteX707" fmla="*/ 1842332 w 2329744"/>
              <a:gd name="connsiteY707" fmla="*/ 513201 h 2038087"/>
              <a:gd name="connsiteX708" fmla="*/ 1816553 w 2329744"/>
              <a:gd name="connsiteY708" fmla="*/ 550095 h 2038087"/>
              <a:gd name="connsiteX709" fmla="*/ 1794335 w 2329744"/>
              <a:gd name="connsiteY709" fmla="*/ 579628 h 2038087"/>
              <a:gd name="connsiteX710" fmla="*/ 1779666 w 2329744"/>
              <a:gd name="connsiteY710" fmla="*/ 601802 h 2038087"/>
              <a:gd name="connsiteX711" fmla="*/ 1764889 w 2329744"/>
              <a:gd name="connsiteY711" fmla="*/ 620295 h 2038087"/>
              <a:gd name="connsiteX712" fmla="*/ 1739003 w 2329744"/>
              <a:gd name="connsiteY712" fmla="*/ 649829 h 2038087"/>
              <a:gd name="connsiteX713" fmla="*/ 1709450 w 2329744"/>
              <a:gd name="connsiteY713" fmla="*/ 679362 h 2038087"/>
              <a:gd name="connsiteX714" fmla="*/ 1676229 w 2329744"/>
              <a:gd name="connsiteY714" fmla="*/ 708896 h 2038087"/>
              <a:gd name="connsiteX715" fmla="*/ 1661453 w 2329744"/>
              <a:gd name="connsiteY715" fmla="*/ 723615 h 2038087"/>
              <a:gd name="connsiteX716" fmla="*/ 1643009 w 2329744"/>
              <a:gd name="connsiteY716" fmla="*/ 738429 h 2038087"/>
              <a:gd name="connsiteX717" fmla="*/ 1620898 w 2329744"/>
              <a:gd name="connsiteY717" fmla="*/ 756923 h 2038087"/>
              <a:gd name="connsiteX718" fmla="*/ 1602346 w 2329744"/>
              <a:gd name="connsiteY718" fmla="*/ 767962 h 2038087"/>
              <a:gd name="connsiteX719" fmla="*/ 1569126 w 2329744"/>
              <a:gd name="connsiteY719" fmla="*/ 790136 h 2038087"/>
              <a:gd name="connsiteX720" fmla="*/ 1532238 w 2329744"/>
              <a:gd name="connsiteY720" fmla="*/ 815989 h 2038087"/>
              <a:gd name="connsiteX721" fmla="*/ 1495351 w 2329744"/>
              <a:gd name="connsiteY721" fmla="*/ 838163 h 2038087"/>
              <a:gd name="connsiteX722" fmla="*/ 1421468 w 2329744"/>
              <a:gd name="connsiteY722" fmla="*/ 875056 h 2038087"/>
              <a:gd name="connsiteX723" fmla="*/ 1340250 w 2329744"/>
              <a:gd name="connsiteY723" fmla="*/ 911949 h 2038087"/>
              <a:gd name="connsiteX724" fmla="*/ 1259033 w 2329744"/>
              <a:gd name="connsiteY724" fmla="*/ 945163 h 2038087"/>
              <a:gd name="connsiteX725" fmla="*/ 1218370 w 2329744"/>
              <a:gd name="connsiteY725" fmla="*/ 963656 h 2038087"/>
              <a:gd name="connsiteX726" fmla="*/ 1177815 w 2329744"/>
              <a:gd name="connsiteY726" fmla="*/ 978376 h 2038087"/>
              <a:gd name="connsiteX727" fmla="*/ 1096598 w 2329744"/>
              <a:gd name="connsiteY727" fmla="*/ 1004229 h 2038087"/>
              <a:gd name="connsiteX728" fmla="*/ 1055935 w 2329744"/>
              <a:gd name="connsiteY728" fmla="*/ 1015363 h 2038087"/>
              <a:gd name="connsiteX729" fmla="*/ 1019048 w 2329744"/>
              <a:gd name="connsiteY729" fmla="*/ 1030083 h 2038087"/>
              <a:gd name="connsiteX730" fmla="*/ 993161 w 2329744"/>
              <a:gd name="connsiteY730" fmla="*/ 1041217 h 2038087"/>
              <a:gd name="connsiteX731" fmla="*/ 1026382 w 2329744"/>
              <a:gd name="connsiteY731" fmla="*/ 1037537 h 2038087"/>
              <a:gd name="connsiteX732" fmla="*/ 1078154 w 2329744"/>
              <a:gd name="connsiteY732" fmla="*/ 1030083 h 2038087"/>
              <a:gd name="connsiteX733" fmla="*/ 1166706 w 2329744"/>
              <a:gd name="connsiteY733" fmla="*/ 1019043 h 2038087"/>
              <a:gd name="connsiteX734" fmla="*/ 1255365 w 2329744"/>
              <a:gd name="connsiteY734" fmla="*/ 1008004 h 2038087"/>
              <a:gd name="connsiteX735" fmla="*/ 1329141 w 2329744"/>
              <a:gd name="connsiteY735" fmla="*/ 996870 h 2038087"/>
              <a:gd name="connsiteX736" fmla="*/ 1406691 w 2329744"/>
              <a:gd name="connsiteY736" fmla="*/ 978376 h 2038087"/>
              <a:gd name="connsiteX737" fmla="*/ 1454688 w 2329744"/>
              <a:gd name="connsiteY737" fmla="*/ 967336 h 2038087"/>
              <a:gd name="connsiteX738" fmla="*/ 1499018 w 2329744"/>
              <a:gd name="connsiteY738" fmla="*/ 952617 h 2038087"/>
              <a:gd name="connsiteX739" fmla="*/ 1580235 w 2329744"/>
              <a:gd name="connsiteY739" fmla="*/ 922989 h 2038087"/>
              <a:gd name="connsiteX740" fmla="*/ 1643009 w 2329744"/>
              <a:gd name="connsiteY740" fmla="*/ 893456 h 2038087"/>
              <a:gd name="connsiteX741" fmla="*/ 1724226 w 2329744"/>
              <a:gd name="connsiteY741" fmla="*/ 852883 h 2038087"/>
              <a:gd name="connsiteX742" fmla="*/ 1761114 w 2329744"/>
              <a:gd name="connsiteY742" fmla="*/ 834389 h 2038087"/>
              <a:gd name="connsiteX743" fmla="*/ 1783333 w 2329744"/>
              <a:gd name="connsiteY743" fmla="*/ 823349 h 2038087"/>
              <a:gd name="connsiteX744" fmla="*/ 1805444 w 2329744"/>
              <a:gd name="connsiteY744" fmla="*/ 808535 h 2038087"/>
              <a:gd name="connsiteX745" fmla="*/ 1842332 w 2329744"/>
              <a:gd name="connsiteY745" fmla="*/ 786456 h 2038087"/>
              <a:gd name="connsiteX746" fmla="*/ 1879327 w 2329744"/>
              <a:gd name="connsiteY746" fmla="*/ 760603 h 2038087"/>
              <a:gd name="connsiteX747" fmla="*/ 1916215 w 2329744"/>
              <a:gd name="connsiteY747" fmla="*/ 731069 h 2038087"/>
              <a:gd name="connsiteX748" fmla="*/ 1953102 w 2329744"/>
              <a:gd name="connsiteY748" fmla="*/ 705216 h 2038087"/>
              <a:gd name="connsiteX749" fmla="*/ 1978988 w 2329744"/>
              <a:gd name="connsiteY749" fmla="*/ 686722 h 2038087"/>
              <a:gd name="connsiteX750" fmla="*/ 2012209 w 2329744"/>
              <a:gd name="connsiteY750" fmla="*/ 660868 h 2038087"/>
              <a:gd name="connsiteX751" fmla="*/ 2074982 w 2329744"/>
              <a:gd name="connsiteY751" fmla="*/ 605481 h 2038087"/>
              <a:gd name="connsiteX752" fmla="*/ 2108203 w 2329744"/>
              <a:gd name="connsiteY752" fmla="*/ 575948 h 2038087"/>
              <a:gd name="connsiteX753" fmla="*/ 2122979 w 2329744"/>
              <a:gd name="connsiteY753" fmla="*/ 557549 h 2038087"/>
              <a:gd name="connsiteX754" fmla="*/ 2134089 w 2329744"/>
              <a:gd name="connsiteY754" fmla="*/ 542735 h 2038087"/>
              <a:gd name="connsiteX755" fmla="*/ 2167309 w 2329744"/>
              <a:gd name="connsiteY755" fmla="*/ 505842 h 2038087"/>
              <a:gd name="connsiteX756" fmla="*/ 2200530 w 2329744"/>
              <a:gd name="connsiteY756" fmla="*/ 465174 h 2038087"/>
              <a:gd name="connsiteX757" fmla="*/ 2215306 w 2329744"/>
              <a:gd name="connsiteY757" fmla="*/ 443095 h 2038087"/>
              <a:gd name="connsiteX758" fmla="*/ 2222641 w 2329744"/>
              <a:gd name="connsiteY758" fmla="*/ 431961 h 2038087"/>
              <a:gd name="connsiteX759" fmla="*/ 2233750 w 2329744"/>
              <a:gd name="connsiteY759" fmla="*/ 413562 h 2038087"/>
              <a:gd name="connsiteX760" fmla="*/ 2244859 w 2329744"/>
              <a:gd name="connsiteY760" fmla="*/ 395068 h 2038087"/>
              <a:gd name="connsiteX761" fmla="*/ 2252194 w 2329744"/>
              <a:gd name="connsiteY761" fmla="*/ 383934 h 2038087"/>
              <a:gd name="connsiteX762" fmla="*/ 2252194 w 2329744"/>
              <a:gd name="connsiteY762" fmla="*/ 391388 h 2038087"/>
              <a:gd name="connsiteX763" fmla="*/ 2252194 w 2329744"/>
              <a:gd name="connsiteY763" fmla="*/ 402428 h 2038087"/>
              <a:gd name="connsiteX764" fmla="*/ 2248527 w 2329744"/>
              <a:gd name="connsiteY764" fmla="*/ 413562 h 2038087"/>
              <a:gd name="connsiteX765" fmla="*/ 2244859 w 2329744"/>
              <a:gd name="connsiteY765" fmla="*/ 420921 h 2038087"/>
              <a:gd name="connsiteX766" fmla="*/ 2241192 w 2329744"/>
              <a:gd name="connsiteY766" fmla="*/ 435641 h 2038087"/>
              <a:gd name="connsiteX767" fmla="*/ 2237417 w 2329744"/>
              <a:gd name="connsiteY767" fmla="*/ 443095 h 2038087"/>
              <a:gd name="connsiteX768" fmla="*/ 2233750 w 2329744"/>
              <a:gd name="connsiteY768" fmla="*/ 450455 h 2038087"/>
              <a:gd name="connsiteX769" fmla="*/ 2218973 w 2329744"/>
              <a:gd name="connsiteY769" fmla="*/ 476308 h 2038087"/>
              <a:gd name="connsiteX770" fmla="*/ 2204197 w 2329744"/>
              <a:gd name="connsiteY770" fmla="*/ 494708 h 2038087"/>
              <a:gd name="connsiteX771" fmla="*/ 2189420 w 2329744"/>
              <a:gd name="connsiteY771" fmla="*/ 513201 h 2038087"/>
              <a:gd name="connsiteX772" fmla="*/ 2167309 w 2329744"/>
              <a:gd name="connsiteY772" fmla="*/ 542735 h 2038087"/>
              <a:gd name="connsiteX773" fmla="*/ 2148865 w 2329744"/>
              <a:gd name="connsiteY773" fmla="*/ 564908 h 2038087"/>
              <a:gd name="connsiteX774" fmla="*/ 2137756 w 2329744"/>
              <a:gd name="connsiteY774" fmla="*/ 579628 h 2038087"/>
              <a:gd name="connsiteX775" fmla="*/ 2122979 w 2329744"/>
              <a:gd name="connsiteY775" fmla="*/ 594442 h 2038087"/>
              <a:gd name="connsiteX776" fmla="*/ 2104536 w 2329744"/>
              <a:gd name="connsiteY776" fmla="*/ 612841 h 2038087"/>
              <a:gd name="connsiteX777" fmla="*/ 2074982 w 2329744"/>
              <a:gd name="connsiteY777" fmla="*/ 642469 h 2038087"/>
              <a:gd name="connsiteX778" fmla="*/ 2045429 w 2329744"/>
              <a:gd name="connsiteY778" fmla="*/ 672002 h 2038087"/>
              <a:gd name="connsiteX779" fmla="*/ 2023318 w 2329744"/>
              <a:gd name="connsiteY779" fmla="*/ 690402 h 2038087"/>
              <a:gd name="connsiteX780" fmla="*/ 2004874 w 2329744"/>
              <a:gd name="connsiteY780" fmla="*/ 705216 h 2038087"/>
              <a:gd name="connsiteX781" fmla="*/ 1967879 w 2329744"/>
              <a:gd name="connsiteY781" fmla="*/ 734749 h 2038087"/>
              <a:gd name="connsiteX782" fmla="*/ 1930991 w 2329744"/>
              <a:gd name="connsiteY782" fmla="*/ 760603 h 2038087"/>
              <a:gd name="connsiteX783" fmla="*/ 1894104 w 2329744"/>
              <a:gd name="connsiteY783" fmla="*/ 790136 h 2038087"/>
              <a:gd name="connsiteX784" fmla="*/ 1857108 w 2329744"/>
              <a:gd name="connsiteY784" fmla="*/ 815989 h 2038087"/>
              <a:gd name="connsiteX785" fmla="*/ 1820221 w 2329744"/>
              <a:gd name="connsiteY785" fmla="*/ 838069 h 2038087"/>
              <a:gd name="connsiteX786" fmla="*/ 1798110 w 2329744"/>
              <a:gd name="connsiteY786" fmla="*/ 852883 h 2038087"/>
              <a:gd name="connsiteX787" fmla="*/ 1775891 w 2329744"/>
              <a:gd name="connsiteY787" fmla="*/ 863922 h 2038087"/>
              <a:gd name="connsiteX788" fmla="*/ 1739003 w 2329744"/>
              <a:gd name="connsiteY788" fmla="*/ 882416 h 2038087"/>
              <a:gd name="connsiteX789" fmla="*/ 1657786 w 2329744"/>
              <a:gd name="connsiteY789" fmla="*/ 922989 h 2038087"/>
              <a:gd name="connsiteX790" fmla="*/ 1569126 w 2329744"/>
              <a:gd name="connsiteY790" fmla="*/ 963656 h 2038087"/>
              <a:gd name="connsiteX791" fmla="*/ 1528571 w 2329744"/>
              <a:gd name="connsiteY791" fmla="*/ 978376 h 2038087"/>
              <a:gd name="connsiteX792" fmla="*/ 1484241 w 2329744"/>
              <a:gd name="connsiteY792" fmla="*/ 993190 h 2038087"/>
              <a:gd name="connsiteX793" fmla="*/ 1436244 w 2329744"/>
              <a:gd name="connsiteY793" fmla="*/ 1004229 h 2038087"/>
              <a:gd name="connsiteX794" fmla="*/ 1395689 w 2329744"/>
              <a:gd name="connsiteY794" fmla="*/ 1015363 h 2038087"/>
              <a:gd name="connsiteX795" fmla="*/ 1351360 w 2329744"/>
              <a:gd name="connsiteY795" fmla="*/ 1026403 h 2038087"/>
              <a:gd name="connsiteX796" fmla="*/ 1329141 w 2329744"/>
              <a:gd name="connsiteY796" fmla="*/ 1030083 h 2038087"/>
              <a:gd name="connsiteX797" fmla="*/ 1303363 w 2329744"/>
              <a:gd name="connsiteY797" fmla="*/ 1033763 h 2038087"/>
              <a:gd name="connsiteX798" fmla="*/ 1281144 w 2329744"/>
              <a:gd name="connsiteY798" fmla="*/ 1037537 h 2038087"/>
              <a:gd name="connsiteX799" fmla="*/ 1259033 w 2329744"/>
              <a:gd name="connsiteY799" fmla="*/ 1041217 h 2038087"/>
              <a:gd name="connsiteX800" fmla="*/ 1211036 w 2329744"/>
              <a:gd name="connsiteY800" fmla="*/ 1048577 h 2038087"/>
              <a:gd name="connsiteX801" fmla="*/ 1122376 w 2329744"/>
              <a:gd name="connsiteY801" fmla="*/ 1059616 h 2038087"/>
              <a:gd name="connsiteX802" fmla="*/ 1041158 w 2329744"/>
              <a:gd name="connsiteY802" fmla="*/ 1070750 h 2038087"/>
              <a:gd name="connsiteX803" fmla="*/ 996937 w 2329744"/>
              <a:gd name="connsiteY803" fmla="*/ 1078110 h 2038087"/>
              <a:gd name="connsiteX804" fmla="*/ 956274 w 2329744"/>
              <a:gd name="connsiteY804" fmla="*/ 1085470 h 2038087"/>
              <a:gd name="connsiteX805" fmla="*/ 911944 w 2329744"/>
              <a:gd name="connsiteY805" fmla="*/ 1092830 h 2038087"/>
              <a:gd name="connsiteX806" fmla="*/ 886166 w 2329744"/>
              <a:gd name="connsiteY806" fmla="*/ 1096604 h 2038087"/>
              <a:gd name="connsiteX807" fmla="*/ 878724 w 2329744"/>
              <a:gd name="connsiteY807" fmla="*/ 1096604 h 2038087"/>
              <a:gd name="connsiteX808" fmla="*/ 871389 w 2329744"/>
              <a:gd name="connsiteY808" fmla="*/ 1096604 h 2038087"/>
              <a:gd name="connsiteX809" fmla="*/ 860280 w 2329744"/>
              <a:gd name="connsiteY809" fmla="*/ 1096604 h 2038087"/>
              <a:gd name="connsiteX810" fmla="*/ 849170 w 2329744"/>
              <a:gd name="connsiteY810" fmla="*/ 1089150 h 2038087"/>
              <a:gd name="connsiteX811" fmla="*/ 845503 w 2329744"/>
              <a:gd name="connsiteY811" fmla="*/ 1081790 h 2038087"/>
              <a:gd name="connsiteX812" fmla="*/ 852945 w 2329744"/>
              <a:gd name="connsiteY812" fmla="*/ 1067070 h 2038087"/>
              <a:gd name="connsiteX813" fmla="*/ 863947 w 2329744"/>
              <a:gd name="connsiteY813" fmla="*/ 1059616 h 2038087"/>
              <a:gd name="connsiteX814" fmla="*/ 871389 w 2329744"/>
              <a:gd name="connsiteY814" fmla="*/ 1055936 h 2038087"/>
              <a:gd name="connsiteX815" fmla="*/ 878724 w 2329744"/>
              <a:gd name="connsiteY815" fmla="*/ 1041217 h 2038087"/>
              <a:gd name="connsiteX816" fmla="*/ 886166 w 2329744"/>
              <a:gd name="connsiteY816" fmla="*/ 1033763 h 2038087"/>
              <a:gd name="connsiteX817" fmla="*/ 889833 w 2329744"/>
              <a:gd name="connsiteY817" fmla="*/ 1030083 h 2038087"/>
              <a:gd name="connsiteX818" fmla="*/ 904610 w 2329744"/>
              <a:gd name="connsiteY818" fmla="*/ 1019043 h 2038087"/>
              <a:gd name="connsiteX819" fmla="*/ 926721 w 2329744"/>
              <a:gd name="connsiteY819" fmla="*/ 1004229 h 2038087"/>
              <a:gd name="connsiteX820" fmla="*/ 971050 w 2329744"/>
              <a:gd name="connsiteY820" fmla="*/ 982150 h 2038087"/>
              <a:gd name="connsiteX821" fmla="*/ 1015380 w 2329744"/>
              <a:gd name="connsiteY821" fmla="*/ 963656 h 2038087"/>
              <a:gd name="connsiteX822" fmla="*/ 1055935 w 2329744"/>
              <a:gd name="connsiteY822" fmla="*/ 948843 h 2038087"/>
              <a:gd name="connsiteX823" fmla="*/ 1137153 w 2329744"/>
              <a:gd name="connsiteY823" fmla="*/ 923083 h 2038087"/>
              <a:gd name="connsiteX824" fmla="*/ 1177815 w 2329744"/>
              <a:gd name="connsiteY824" fmla="*/ 911949 h 2038087"/>
              <a:gd name="connsiteX825" fmla="*/ 1218370 w 2329744"/>
              <a:gd name="connsiteY825" fmla="*/ 897230 h 2038087"/>
              <a:gd name="connsiteX826" fmla="*/ 1295920 w 2329744"/>
              <a:gd name="connsiteY826" fmla="*/ 867696 h 2038087"/>
              <a:gd name="connsiteX827" fmla="*/ 1314364 w 2329744"/>
              <a:gd name="connsiteY827" fmla="*/ 860242 h 2038087"/>
              <a:gd name="connsiteX828" fmla="*/ 1395689 w 2329744"/>
              <a:gd name="connsiteY828" fmla="*/ 823349 h 2038087"/>
              <a:gd name="connsiteX829" fmla="*/ 1436244 w 2329744"/>
              <a:gd name="connsiteY829" fmla="*/ 804855 h 2038087"/>
              <a:gd name="connsiteX830" fmla="*/ 1473132 w 2329744"/>
              <a:gd name="connsiteY830" fmla="*/ 786456 h 2038087"/>
              <a:gd name="connsiteX831" fmla="*/ 1510127 w 2329744"/>
              <a:gd name="connsiteY831" fmla="*/ 764282 h 2038087"/>
              <a:gd name="connsiteX832" fmla="*/ 1547015 w 2329744"/>
              <a:gd name="connsiteY832" fmla="*/ 738429 h 2038087"/>
              <a:gd name="connsiteX833" fmla="*/ 1583903 w 2329744"/>
              <a:gd name="connsiteY833" fmla="*/ 716255 h 2038087"/>
              <a:gd name="connsiteX834" fmla="*/ 1617123 w 2329744"/>
              <a:gd name="connsiteY834" fmla="*/ 694082 h 2038087"/>
              <a:gd name="connsiteX835" fmla="*/ 1650343 w 2329744"/>
              <a:gd name="connsiteY835" fmla="*/ 668322 h 2038087"/>
              <a:gd name="connsiteX836" fmla="*/ 1713117 w 2329744"/>
              <a:gd name="connsiteY836" fmla="*/ 605481 h 2038087"/>
              <a:gd name="connsiteX837" fmla="*/ 1742670 w 2329744"/>
              <a:gd name="connsiteY837" fmla="*/ 575948 h 2038087"/>
              <a:gd name="connsiteX838" fmla="*/ 1753780 w 2329744"/>
              <a:gd name="connsiteY838" fmla="*/ 561229 h 2038087"/>
              <a:gd name="connsiteX839" fmla="*/ 1764889 w 2329744"/>
              <a:gd name="connsiteY839" fmla="*/ 546415 h 2038087"/>
              <a:gd name="connsiteX840" fmla="*/ 1787000 w 2329744"/>
              <a:gd name="connsiteY840" fmla="*/ 516881 h 2038087"/>
              <a:gd name="connsiteX841" fmla="*/ 1812886 w 2329744"/>
              <a:gd name="connsiteY841" fmla="*/ 479988 h 2038087"/>
              <a:gd name="connsiteX842" fmla="*/ 1842439 w 2329744"/>
              <a:gd name="connsiteY842" fmla="*/ 439321 h 2038087"/>
              <a:gd name="connsiteX843" fmla="*/ 1849774 w 2329744"/>
              <a:gd name="connsiteY843" fmla="*/ 428281 h 2038087"/>
              <a:gd name="connsiteX844" fmla="*/ 1864550 w 2329744"/>
              <a:gd name="connsiteY844" fmla="*/ 402428 h 2038087"/>
              <a:gd name="connsiteX845" fmla="*/ 1871885 w 2329744"/>
              <a:gd name="connsiteY845" fmla="*/ 387708 h 2038087"/>
              <a:gd name="connsiteX846" fmla="*/ 1882994 w 2329744"/>
              <a:gd name="connsiteY846" fmla="*/ 369214 h 2038087"/>
              <a:gd name="connsiteX847" fmla="*/ 1901438 w 2329744"/>
              <a:gd name="connsiteY847" fmla="*/ 332321 h 2038087"/>
              <a:gd name="connsiteX848" fmla="*/ 1927324 w 2329744"/>
              <a:gd name="connsiteY848" fmla="*/ 284294 h 2038087"/>
              <a:gd name="connsiteX849" fmla="*/ 1942101 w 2329744"/>
              <a:gd name="connsiteY849" fmla="*/ 251081 h 2038087"/>
              <a:gd name="connsiteX850" fmla="*/ 1945768 w 2329744"/>
              <a:gd name="connsiteY850" fmla="*/ 239947 h 2038087"/>
              <a:gd name="connsiteX851" fmla="*/ 1949435 w 2329744"/>
              <a:gd name="connsiteY851" fmla="*/ 228907 h 2038087"/>
              <a:gd name="connsiteX852" fmla="*/ 1960544 w 2329744"/>
              <a:gd name="connsiteY852" fmla="*/ 195694 h 2038087"/>
              <a:gd name="connsiteX853" fmla="*/ 1964212 w 2329744"/>
              <a:gd name="connsiteY853" fmla="*/ 177200 h 2038087"/>
              <a:gd name="connsiteX854" fmla="*/ 1967879 w 2329744"/>
              <a:gd name="connsiteY854" fmla="*/ 162481 h 2038087"/>
              <a:gd name="connsiteX855" fmla="*/ 1971654 w 2329744"/>
              <a:gd name="connsiteY855" fmla="*/ 132947 h 2038087"/>
              <a:gd name="connsiteX856" fmla="*/ 1975321 w 2329744"/>
              <a:gd name="connsiteY856" fmla="*/ 99640 h 2038087"/>
              <a:gd name="connsiteX857" fmla="*/ 1978988 w 2329744"/>
              <a:gd name="connsiteY857" fmla="*/ 81240 h 2038087"/>
              <a:gd name="connsiteX858" fmla="*/ 1982655 w 2329744"/>
              <a:gd name="connsiteY858" fmla="*/ 51707 h 2038087"/>
              <a:gd name="connsiteX859" fmla="*/ 1982655 w 2329744"/>
              <a:gd name="connsiteY859" fmla="*/ 40573 h 2038087"/>
              <a:gd name="connsiteX860" fmla="*/ 1978988 w 2329744"/>
              <a:gd name="connsiteY860" fmla="*/ 40573 h 2038087"/>
              <a:gd name="connsiteX861" fmla="*/ 1960544 w 2329744"/>
              <a:gd name="connsiteY861" fmla="*/ 44253 h 2038087"/>
              <a:gd name="connsiteX862" fmla="*/ 1953102 w 2329744"/>
              <a:gd name="connsiteY862" fmla="*/ 44253 h 2038087"/>
              <a:gd name="connsiteX863" fmla="*/ 1942101 w 2329744"/>
              <a:gd name="connsiteY863" fmla="*/ 44253 h 2038087"/>
              <a:gd name="connsiteX864" fmla="*/ 1916215 w 2329744"/>
              <a:gd name="connsiteY864" fmla="*/ 44253 h 2038087"/>
              <a:gd name="connsiteX865" fmla="*/ 1794335 w 2329744"/>
              <a:gd name="connsiteY865" fmla="*/ 44253 h 2038087"/>
              <a:gd name="connsiteX866" fmla="*/ 1731669 w 2329744"/>
              <a:gd name="connsiteY866" fmla="*/ 48027 h 2038087"/>
              <a:gd name="connsiteX867" fmla="*/ 1676229 w 2329744"/>
              <a:gd name="connsiteY867" fmla="*/ 51707 h 2038087"/>
              <a:gd name="connsiteX868" fmla="*/ 1654118 w 2329744"/>
              <a:gd name="connsiteY868" fmla="*/ 55387 h 2038087"/>
              <a:gd name="connsiteX869" fmla="*/ 1628232 w 2329744"/>
              <a:gd name="connsiteY869" fmla="*/ 59067 h 2038087"/>
              <a:gd name="connsiteX870" fmla="*/ 1606121 w 2329744"/>
              <a:gd name="connsiteY870" fmla="*/ 62747 h 2038087"/>
              <a:gd name="connsiteX871" fmla="*/ 1583903 w 2329744"/>
              <a:gd name="connsiteY871" fmla="*/ 66426 h 2038087"/>
              <a:gd name="connsiteX872" fmla="*/ 1484241 w 2329744"/>
              <a:gd name="connsiteY872" fmla="*/ 92280 h 2038087"/>
              <a:gd name="connsiteX873" fmla="*/ 1362361 w 2329744"/>
              <a:gd name="connsiteY873" fmla="*/ 129173 h 2038087"/>
              <a:gd name="connsiteX874" fmla="*/ 1310697 w 2329744"/>
              <a:gd name="connsiteY874" fmla="*/ 147667 h 2038087"/>
              <a:gd name="connsiteX875" fmla="*/ 1284919 w 2329744"/>
              <a:gd name="connsiteY875" fmla="*/ 158706 h 2038087"/>
              <a:gd name="connsiteX876" fmla="*/ 1255365 w 2329744"/>
              <a:gd name="connsiteY876" fmla="*/ 169840 h 2038087"/>
              <a:gd name="connsiteX877" fmla="*/ 1225812 w 2329744"/>
              <a:gd name="connsiteY877" fmla="*/ 184560 h 2038087"/>
              <a:gd name="connsiteX878" fmla="*/ 1199926 w 2329744"/>
              <a:gd name="connsiteY878" fmla="*/ 195694 h 2038087"/>
              <a:gd name="connsiteX879" fmla="*/ 1177815 w 2329744"/>
              <a:gd name="connsiteY879" fmla="*/ 206734 h 2038087"/>
              <a:gd name="connsiteX880" fmla="*/ 1144595 w 2329744"/>
              <a:gd name="connsiteY880" fmla="*/ 225227 h 2038087"/>
              <a:gd name="connsiteX881" fmla="*/ 1118709 w 2329744"/>
              <a:gd name="connsiteY881" fmla="*/ 239947 h 2038087"/>
              <a:gd name="connsiteX882" fmla="*/ 1067045 w 2329744"/>
              <a:gd name="connsiteY882" fmla="*/ 269480 h 2038087"/>
              <a:gd name="connsiteX883" fmla="*/ 1041158 w 2329744"/>
              <a:gd name="connsiteY883" fmla="*/ 284294 h 2038087"/>
              <a:gd name="connsiteX884" fmla="*/ 1022715 w 2329744"/>
              <a:gd name="connsiteY884" fmla="*/ 295334 h 2038087"/>
              <a:gd name="connsiteX885" fmla="*/ 967383 w 2329744"/>
              <a:gd name="connsiteY885" fmla="*/ 328547 h 2038087"/>
              <a:gd name="connsiteX886" fmla="*/ 941497 w 2329744"/>
              <a:gd name="connsiteY886" fmla="*/ 347041 h 2038087"/>
              <a:gd name="connsiteX887" fmla="*/ 911944 w 2329744"/>
              <a:gd name="connsiteY887" fmla="*/ 365535 h 2038087"/>
              <a:gd name="connsiteX888" fmla="*/ 860280 w 2329744"/>
              <a:gd name="connsiteY888" fmla="*/ 402428 h 2038087"/>
              <a:gd name="connsiteX889" fmla="*/ 819617 w 2329744"/>
              <a:gd name="connsiteY889" fmla="*/ 431961 h 2038087"/>
              <a:gd name="connsiteX890" fmla="*/ 779062 w 2329744"/>
              <a:gd name="connsiteY890" fmla="*/ 465174 h 2038087"/>
              <a:gd name="connsiteX891" fmla="*/ 734732 w 2329744"/>
              <a:gd name="connsiteY891" fmla="*/ 505842 h 2038087"/>
              <a:gd name="connsiteX892" fmla="*/ 708954 w 2329744"/>
              <a:gd name="connsiteY892" fmla="*/ 531695 h 2038087"/>
              <a:gd name="connsiteX893" fmla="*/ 686735 w 2329744"/>
              <a:gd name="connsiteY893" fmla="*/ 550095 h 2038087"/>
              <a:gd name="connsiteX894" fmla="*/ 668292 w 2329744"/>
              <a:gd name="connsiteY894" fmla="*/ 568588 h 2038087"/>
              <a:gd name="connsiteX895" fmla="*/ 642405 w 2329744"/>
              <a:gd name="connsiteY895" fmla="*/ 594442 h 2038087"/>
              <a:gd name="connsiteX896" fmla="*/ 627629 w 2329744"/>
              <a:gd name="connsiteY896" fmla="*/ 612841 h 2038087"/>
              <a:gd name="connsiteX897" fmla="*/ 605518 w 2329744"/>
              <a:gd name="connsiteY897" fmla="*/ 635015 h 2038087"/>
              <a:gd name="connsiteX898" fmla="*/ 568630 w 2329744"/>
              <a:gd name="connsiteY898" fmla="*/ 679362 h 2038087"/>
              <a:gd name="connsiteX899" fmla="*/ 524300 w 2329744"/>
              <a:gd name="connsiteY899" fmla="*/ 731069 h 2038087"/>
              <a:gd name="connsiteX900" fmla="*/ 491080 w 2329744"/>
              <a:gd name="connsiteY900" fmla="*/ 771642 h 2038087"/>
              <a:gd name="connsiteX901" fmla="*/ 465194 w 2329744"/>
              <a:gd name="connsiteY901" fmla="*/ 808535 h 2038087"/>
              <a:gd name="connsiteX902" fmla="*/ 431974 w 2329744"/>
              <a:gd name="connsiteY902" fmla="*/ 856562 h 2038087"/>
              <a:gd name="connsiteX903" fmla="*/ 376642 w 2329744"/>
              <a:gd name="connsiteY903" fmla="*/ 941483 h 2038087"/>
              <a:gd name="connsiteX904" fmla="*/ 317536 w 2329744"/>
              <a:gd name="connsiteY904" fmla="*/ 1052257 h 2038087"/>
              <a:gd name="connsiteX905" fmla="*/ 295425 w 2329744"/>
              <a:gd name="connsiteY905" fmla="*/ 1100284 h 2038087"/>
              <a:gd name="connsiteX906" fmla="*/ 284315 w 2329744"/>
              <a:gd name="connsiteY906" fmla="*/ 1126137 h 2038087"/>
              <a:gd name="connsiteX907" fmla="*/ 284315 w 2329744"/>
              <a:gd name="connsiteY907" fmla="*/ 1129817 h 2038087"/>
              <a:gd name="connsiteX908" fmla="*/ 284315 w 2329744"/>
              <a:gd name="connsiteY908" fmla="*/ 1133497 h 2038087"/>
              <a:gd name="connsiteX909" fmla="*/ 284315 w 2329744"/>
              <a:gd name="connsiteY909" fmla="*/ 1137177 h 2038087"/>
              <a:gd name="connsiteX910" fmla="*/ 280648 w 2329744"/>
              <a:gd name="connsiteY910" fmla="*/ 1144537 h 2038087"/>
              <a:gd name="connsiteX911" fmla="*/ 276981 w 2329744"/>
              <a:gd name="connsiteY911" fmla="*/ 1148217 h 2038087"/>
              <a:gd name="connsiteX912" fmla="*/ 276981 w 2329744"/>
              <a:gd name="connsiteY912" fmla="*/ 1151897 h 2038087"/>
              <a:gd name="connsiteX913" fmla="*/ 265871 w 2329744"/>
              <a:gd name="connsiteY913" fmla="*/ 1185204 h 2038087"/>
              <a:gd name="connsiteX914" fmla="*/ 251095 w 2329744"/>
              <a:gd name="connsiteY914" fmla="*/ 1222098 h 2038087"/>
              <a:gd name="connsiteX915" fmla="*/ 228984 w 2329744"/>
              <a:gd name="connsiteY915" fmla="*/ 1284844 h 2038087"/>
              <a:gd name="connsiteX916" fmla="*/ 210432 w 2329744"/>
              <a:gd name="connsiteY916" fmla="*/ 1343911 h 2038087"/>
              <a:gd name="connsiteX917" fmla="*/ 195655 w 2329744"/>
              <a:gd name="connsiteY917" fmla="*/ 1395618 h 2038087"/>
              <a:gd name="connsiteX918" fmla="*/ 191988 w 2329744"/>
              <a:gd name="connsiteY918" fmla="*/ 1417792 h 2038087"/>
              <a:gd name="connsiteX919" fmla="*/ 191988 w 2329744"/>
              <a:gd name="connsiteY919" fmla="*/ 1425151 h 2038087"/>
              <a:gd name="connsiteX920" fmla="*/ 184654 w 2329744"/>
              <a:gd name="connsiteY920" fmla="*/ 1458365 h 2038087"/>
              <a:gd name="connsiteX921" fmla="*/ 180986 w 2329744"/>
              <a:gd name="connsiteY921" fmla="*/ 1484218 h 2038087"/>
              <a:gd name="connsiteX922" fmla="*/ 177211 w 2329744"/>
              <a:gd name="connsiteY922" fmla="*/ 1510072 h 2038087"/>
              <a:gd name="connsiteX923" fmla="*/ 177211 w 2329744"/>
              <a:gd name="connsiteY923" fmla="*/ 1521111 h 2038087"/>
              <a:gd name="connsiteX924" fmla="*/ 177211 w 2329744"/>
              <a:gd name="connsiteY924" fmla="*/ 1532245 h 2038087"/>
              <a:gd name="connsiteX925" fmla="*/ 177211 w 2329744"/>
              <a:gd name="connsiteY925" fmla="*/ 1558099 h 2038087"/>
              <a:gd name="connsiteX926" fmla="*/ 177211 w 2329744"/>
              <a:gd name="connsiteY926" fmla="*/ 1587632 h 2038087"/>
              <a:gd name="connsiteX927" fmla="*/ 177211 w 2329744"/>
              <a:gd name="connsiteY927" fmla="*/ 1606032 h 2038087"/>
              <a:gd name="connsiteX928" fmla="*/ 177211 w 2329744"/>
              <a:gd name="connsiteY928" fmla="*/ 1617166 h 2038087"/>
              <a:gd name="connsiteX929" fmla="*/ 180986 w 2329744"/>
              <a:gd name="connsiteY929" fmla="*/ 1646699 h 2038087"/>
              <a:gd name="connsiteX930" fmla="*/ 184654 w 2329744"/>
              <a:gd name="connsiteY930" fmla="*/ 1668873 h 2038087"/>
              <a:gd name="connsiteX931" fmla="*/ 188321 w 2329744"/>
              <a:gd name="connsiteY931" fmla="*/ 1690952 h 2038087"/>
              <a:gd name="connsiteX932" fmla="*/ 191988 w 2329744"/>
              <a:gd name="connsiteY932" fmla="*/ 1716805 h 2038087"/>
              <a:gd name="connsiteX933" fmla="*/ 195655 w 2329744"/>
              <a:gd name="connsiteY933" fmla="*/ 1738979 h 2038087"/>
              <a:gd name="connsiteX934" fmla="*/ 203097 w 2329744"/>
              <a:gd name="connsiteY934" fmla="*/ 1761153 h 2038087"/>
              <a:gd name="connsiteX935" fmla="*/ 214207 w 2329744"/>
              <a:gd name="connsiteY935" fmla="*/ 1805406 h 2038087"/>
              <a:gd name="connsiteX936" fmla="*/ 221542 w 2329744"/>
              <a:gd name="connsiteY936" fmla="*/ 1827579 h 2038087"/>
              <a:gd name="connsiteX937" fmla="*/ 225209 w 2329744"/>
              <a:gd name="connsiteY937" fmla="*/ 1823899 h 2038087"/>
              <a:gd name="connsiteX938" fmla="*/ 228876 w 2329744"/>
              <a:gd name="connsiteY938" fmla="*/ 1820219 h 2038087"/>
              <a:gd name="connsiteX939" fmla="*/ 236318 w 2329744"/>
              <a:gd name="connsiteY939" fmla="*/ 1812860 h 2038087"/>
              <a:gd name="connsiteX940" fmla="*/ 251095 w 2329744"/>
              <a:gd name="connsiteY940" fmla="*/ 1809180 h 2038087"/>
              <a:gd name="connsiteX941" fmla="*/ 254762 w 2329744"/>
              <a:gd name="connsiteY941" fmla="*/ 1805406 h 2038087"/>
              <a:gd name="connsiteX942" fmla="*/ 265871 w 2329744"/>
              <a:gd name="connsiteY942" fmla="*/ 1794366 h 2038087"/>
              <a:gd name="connsiteX943" fmla="*/ 276873 w 2329744"/>
              <a:gd name="connsiteY943" fmla="*/ 1783326 h 2038087"/>
              <a:gd name="connsiteX944" fmla="*/ 321203 w 2329744"/>
              <a:gd name="connsiteY944" fmla="*/ 1746339 h 2038087"/>
              <a:gd name="connsiteX945" fmla="*/ 339647 w 2329744"/>
              <a:gd name="connsiteY945" fmla="*/ 1731619 h 2038087"/>
              <a:gd name="connsiteX946" fmla="*/ 361865 w 2329744"/>
              <a:gd name="connsiteY946" fmla="*/ 1713126 h 2038087"/>
              <a:gd name="connsiteX947" fmla="*/ 391419 w 2329744"/>
              <a:gd name="connsiteY947" fmla="*/ 1690952 h 2038087"/>
              <a:gd name="connsiteX948" fmla="*/ 409863 w 2329744"/>
              <a:gd name="connsiteY948" fmla="*/ 1676232 h 2038087"/>
              <a:gd name="connsiteX949" fmla="*/ 435641 w 2329744"/>
              <a:gd name="connsiteY949" fmla="*/ 1661419 h 2038087"/>
              <a:gd name="connsiteX950" fmla="*/ 465194 w 2329744"/>
              <a:gd name="connsiteY950" fmla="*/ 1643019 h 2038087"/>
              <a:gd name="connsiteX951" fmla="*/ 527968 w 2329744"/>
              <a:gd name="connsiteY951" fmla="*/ 1606032 h 2038087"/>
              <a:gd name="connsiteX952" fmla="*/ 553854 w 2329744"/>
              <a:gd name="connsiteY952" fmla="*/ 1591312 h 2038087"/>
              <a:gd name="connsiteX953" fmla="*/ 590741 w 2329744"/>
              <a:gd name="connsiteY953" fmla="*/ 1569138 h 2038087"/>
              <a:gd name="connsiteX954" fmla="*/ 616627 w 2329744"/>
              <a:gd name="connsiteY954" fmla="*/ 1554419 h 2038087"/>
              <a:gd name="connsiteX955" fmla="*/ 642405 w 2329744"/>
              <a:gd name="connsiteY955" fmla="*/ 1539605 h 2038087"/>
              <a:gd name="connsiteX956" fmla="*/ 683068 w 2329744"/>
              <a:gd name="connsiteY956" fmla="*/ 1521111 h 2038087"/>
              <a:gd name="connsiteX957" fmla="*/ 708846 w 2329744"/>
              <a:gd name="connsiteY957" fmla="*/ 1510072 h 2038087"/>
              <a:gd name="connsiteX958" fmla="*/ 745842 w 2329744"/>
              <a:gd name="connsiteY958" fmla="*/ 1495258 h 2038087"/>
              <a:gd name="connsiteX959" fmla="*/ 756843 w 2329744"/>
              <a:gd name="connsiteY959" fmla="*/ 1491578 h 2038087"/>
              <a:gd name="connsiteX960" fmla="*/ 779062 w 2329744"/>
              <a:gd name="connsiteY960" fmla="*/ 1484218 h 2038087"/>
              <a:gd name="connsiteX961" fmla="*/ 793839 w 2329744"/>
              <a:gd name="connsiteY961" fmla="*/ 1480538 h 2038087"/>
              <a:gd name="connsiteX962" fmla="*/ 804948 w 2329744"/>
              <a:gd name="connsiteY962" fmla="*/ 1476858 h 2038087"/>
              <a:gd name="connsiteX963" fmla="*/ 845503 w 2329744"/>
              <a:gd name="connsiteY963" fmla="*/ 1465724 h 2038087"/>
              <a:gd name="connsiteX964" fmla="*/ 856613 w 2329744"/>
              <a:gd name="connsiteY964" fmla="*/ 1462045 h 2038087"/>
              <a:gd name="connsiteX965" fmla="*/ 878724 w 2329744"/>
              <a:gd name="connsiteY965" fmla="*/ 1458365 h 2038087"/>
              <a:gd name="connsiteX966" fmla="*/ 904610 w 2329744"/>
              <a:gd name="connsiteY966" fmla="*/ 1451005 h 2038087"/>
              <a:gd name="connsiteX967" fmla="*/ 948939 w 2329744"/>
              <a:gd name="connsiteY967" fmla="*/ 1443645 h 2038087"/>
              <a:gd name="connsiteX968" fmla="*/ 982160 w 2329744"/>
              <a:gd name="connsiteY968" fmla="*/ 1439965 h 2038087"/>
              <a:gd name="connsiteX969" fmla="*/ 1022715 w 2329744"/>
              <a:gd name="connsiteY969" fmla="*/ 1436191 h 2038087"/>
              <a:gd name="connsiteX970" fmla="*/ 1033824 w 2329744"/>
              <a:gd name="connsiteY970" fmla="*/ 1436191 h 2038087"/>
              <a:gd name="connsiteX971" fmla="*/ 1055935 w 2329744"/>
              <a:gd name="connsiteY971" fmla="*/ 1436191 h 2038087"/>
              <a:gd name="connsiteX972" fmla="*/ 1085488 w 2329744"/>
              <a:gd name="connsiteY972" fmla="*/ 1432511 h 2038087"/>
              <a:gd name="connsiteX973" fmla="*/ 1126151 w 2329744"/>
              <a:gd name="connsiteY973" fmla="*/ 1432511 h 2038087"/>
              <a:gd name="connsiteX974" fmla="*/ 1192592 w 2329744"/>
              <a:gd name="connsiteY974" fmla="*/ 1432511 h 2038087"/>
              <a:gd name="connsiteX975" fmla="*/ 1247923 w 2329744"/>
              <a:gd name="connsiteY975" fmla="*/ 1432511 h 2038087"/>
              <a:gd name="connsiteX976" fmla="*/ 1321806 w 2329744"/>
              <a:gd name="connsiteY976" fmla="*/ 1432511 h 2038087"/>
              <a:gd name="connsiteX977" fmla="*/ 1358694 w 2329744"/>
              <a:gd name="connsiteY977" fmla="*/ 1432511 h 2038087"/>
              <a:gd name="connsiteX978" fmla="*/ 1391914 w 2329744"/>
              <a:gd name="connsiteY978" fmla="*/ 1432511 h 2038087"/>
              <a:gd name="connsiteX979" fmla="*/ 1410358 w 2329744"/>
              <a:gd name="connsiteY979" fmla="*/ 1432511 h 2038087"/>
              <a:gd name="connsiteX980" fmla="*/ 1425135 w 2329744"/>
              <a:gd name="connsiteY980" fmla="*/ 1432511 h 2038087"/>
              <a:gd name="connsiteX981" fmla="*/ 1458463 w 2329744"/>
              <a:gd name="connsiteY981" fmla="*/ 1428831 h 2038087"/>
              <a:gd name="connsiteX982" fmla="*/ 1484241 w 2329744"/>
              <a:gd name="connsiteY982" fmla="*/ 1425151 h 2038087"/>
              <a:gd name="connsiteX983" fmla="*/ 1510127 w 2329744"/>
              <a:gd name="connsiteY983" fmla="*/ 1421472 h 2038087"/>
              <a:gd name="connsiteX984" fmla="*/ 1532238 w 2329744"/>
              <a:gd name="connsiteY984" fmla="*/ 1417792 h 2038087"/>
              <a:gd name="connsiteX985" fmla="*/ 1550682 w 2329744"/>
              <a:gd name="connsiteY985" fmla="*/ 1414112 h 2038087"/>
              <a:gd name="connsiteX986" fmla="*/ 1558124 w 2329744"/>
              <a:gd name="connsiteY986" fmla="*/ 1414112 h 2038087"/>
              <a:gd name="connsiteX987" fmla="*/ 1591345 w 2329744"/>
              <a:gd name="connsiteY987" fmla="*/ 1402978 h 2038087"/>
              <a:gd name="connsiteX988" fmla="*/ 1617123 w 2329744"/>
              <a:gd name="connsiteY988" fmla="*/ 1395618 h 2038087"/>
              <a:gd name="connsiteX989" fmla="*/ 1639342 w 2329744"/>
              <a:gd name="connsiteY989" fmla="*/ 1388258 h 2038087"/>
              <a:gd name="connsiteX990" fmla="*/ 1665120 w 2329744"/>
              <a:gd name="connsiteY990" fmla="*/ 1377124 h 2038087"/>
              <a:gd name="connsiteX991" fmla="*/ 1668895 w 2329744"/>
              <a:gd name="connsiteY991" fmla="*/ 1377124 h 2038087"/>
              <a:gd name="connsiteX992" fmla="*/ 1702115 w 2329744"/>
              <a:gd name="connsiteY992" fmla="*/ 1362405 h 2038087"/>
              <a:gd name="connsiteX993" fmla="*/ 1713117 w 2329744"/>
              <a:gd name="connsiteY993" fmla="*/ 1355045 h 2038087"/>
              <a:gd name="connsiteX994" fmla="*/ 1735336 w 2329744"/>
              <a:gd name="connsiteY994" fmla="*/ 1343911 h 2038087"/>
              <a:gd name="connsiteX995" fmla="*/ 1761114 w 2329744"/>
              <a:gd name="connsiteY995" fmla="*/ 1329191 h 2038087"/>
              <a:gd name="connsiteX996" fmla="*/ 1787000 w 2329744"/>
              <a:gd name="connsiteY996" fmla="*/ 1314378 h 2038087"/>
              <a:gd name="connsiteX997" fmla="*/ 1820221 w 2329744"/>
              <a:gd name="connsiteY997" fmla="*/ 1292204 h 2038087"/>
              <a:gd name="connsiteX998" fmla="*/ 1827663 w 2329744"/>
              <a:gd name="connsiteY998" fmla="*/ 1284844 h 2038087"/>
              <a:gd name="connsiteX999" fmla="*/ 1846107 w 2329744"/>
              <a:gd name="connsiteY999" fmla="*/ 1270125 h 2038087"/>
              <a:gd name="connsiteX1000" fmla="*/ 1868218 w 2329744"/>
              <a:gd name="connsiteY1000" fmla="*/ 1255311 h 2038087"/>
              <a:gd name="connsiteX1001" fmla="*/ 1894104 w 2329744"/>
              <a:gd name="connsiteY1001" fmla="*/ 1236817 h 2038087"/>
              <a:gd name="connsiteX1002" fmla="*/ 1912547 w 2329744"/>
              <a:gd name="connsiteY1002" fmla="*/ 1218418 h 2038087"/>
              <a:gd name="connsiteX1003" fmla="*/ 1930991 w 2329744"/>
              <a:gd name="connsiteY1003" fmla="*/ 1203604 h 2038087"/>
              <a:gd name="connsiteX1004" fmla="*/ 1975321 w 2329744"/>
              <a:gd name="connsiteY1004" fmla="*/ 1163031 h 2038087"/>
              <a:gd name="connsiteX1005" fmla="*/ 2004874 w 2329744"/>
              <a:gd name="connsiteY1005" fmla="*/ 1133497 h 2038087"/>
              <a:gd name="connsiteX1006" fmla="*/ 2023318 w 2329744"/>
              <a:gd name="connsiteY1006" fmla="*/ 1111323 h 2038087"/>
              <a:gd name="connsiteX1007" fmla="*/ 2041762 w 2329744"/>
              <a:gd name="connsiteY1007" fmla="*/ 1089150 h 2038087"/>
              <a:gd name="connsiteX1008" fmla="*/ 2071315 w 2329744"/>
              <a:gd name="connsiteY1008" fmla="*/ 1055936 h 2038087"/>
              <a:gd name="connsiteX1009" fmla="*/ 2086092 w 2329744"/>
              <a:gd name="connsiteY1009" fmla="*/ 1037443 h 2038087"/>
              <a:gd name="connsiteX1010" fmla="*/ 2108203 w 2329744"/>
              <a:gd name="connsiteY1010" fmla="*/ 1007909 h 2038087"/>
              <a:gd name="connsiteX1011" fmla="*/ 2104536 w 2329744"/>
              <a:gd name="connsiteY1011" fmla="*/ 1011589 h 2038087"/>
              <a:gd name="connsiteX1012" fmla="*/ 2119312 w 2329744"/>
              <a:gd name="connsiteY1012" fmla="*/ 989510 h 2038087"/>
              <a:gd name="connsiteX1013" fmla="*/ 2130422 w 2329744"/>
              <a:gd name="connsiteY1013" fmla="*/ 974696 h 2038087"/>
              <a:gd name="connsiteX1014" fmla="*/ 2134089 w 2329744"/>
              <a:gd name="connsiteY1014" fmla="*/ 967336 h 2038087"/>
              <a:gd name="connsiteX1015" fmla="*/ 2159867 w 2329744"/>
              <a:gd name="connsiteY1015" fmla="*/ 922989 h 2038087"/>
              <a:gd name="connsiteX1016" fmla="*/ 2170976 w 2329744"/>
              <a:gd name="connsiteY1016" fmla="*/ 900910 h 2038087"/>
              <a:gd name="connsiteX1017" fmla="*/ 2185753 w 2329744"/>
              <a:gd name="connsiteY1017" fmla="*/ 878736 h 2038087"/>
              <a:gd name="connsiteX1018" fmla="*/ 2189420 w 2329744"/>
              <a:gd name="connsiteY1018" fmla="*/ 871376 h 2038087"/>
              <a:gd name="connsiteX1019" fmla="*/ 2196862 w 2329744"/>
              <a:gd name="connsiteY1019" fmla="*/ 856562 h 2038087"/>
              <a:gd name="connsiteX1020" fmla="*/ 2207864 w 2329744"/>
              <a:gd name="connsiteY1020" fmla="*/ 834389 h 2038087"/>
              <a:gd name="connsiteX1021" fmla="*/ 2211639 w 2329744"/>
              <a:gd name="connsiteY1021" fmla="*/ 823349 h 2038087"/>
              <a:gd name="connsiteX1022" fmla="*/ 2218973 w 2329744"/>
              <a:gd name="connsiteY1022" fmla="*/ 801176 h 2038087"/>
              <a:gd name="connsiteX1023" fmla="*/ 2222641 w 2329744"/>
              <a:gd name="connsiteY1023" fmla="*/ 793816 h 2038087"/>
              <a:gd name="connsiteX1024" fmla="*/ 2233750 w 2329744"/>
              <a:gd name="connsiteY1024" fmla="*/ 753148 h 2038087"/>
              <a:gd name="connsiteX1025" fmla="*/ 2233750 w 2329744"/>
              <a:gd name="connsiteY1025" fmla="*/ 716255 h 2038087"/>
              <a:gd name="connsiteX1026" fmla="*/ 2241192 w 2329744"/>
              <a:gd name="connsiteY1026" fmla="*/ 690402 h 2038087"/>
              <a:gd name="connsiteX1027" fmla="*/ 2252194 w 2329744"/>
              <a:gd name="connsiteY1027" fmla="*/ 649829 h 2038087"/>
              <a:gd name="connsiteX1028" fmla="*/ 2259636 w 2329744"/>
              <a:gd name="connsiteY1028" fmla="*/ 616615 h 2038087"/>
              <a:gd name="connsiteX1029" fmla="*/ 2263303 w 2329744"/>
              <a:gd name="connsiteY1029" fmla="*/ 605481 h 2038087"/>
              <a:gd name="connsiteX1030" fmla="*/ 2266970 w 2329744"/>
              <a:gd name="connsiteY1030" fmla="*/ 590762 h 2038087"/>
              <a:gd name="connsiteX1031" fmla="*/ 2270638 w 2329744"/>
              <a:gd name="connsiteY1031" fmla="*/ 568588 h 2038087"/>
              <a:gd name="connsiteX1032" fmla="*/ 2274413 w 2329744"/>
              <a:gd name="connsiteY1032" fmla="*/ 546415 h 2038087"/>
              <a:gd name="connsiteX1033" fmla="*/ 2274413 w 2329744"/>
              <a:gd name="connsiteY1033" fmla="*/ 450455 h 2038087"/>
              <a:gd name="connsiteX1034" fmla="*/ 2259636 w 2329744"/>
              <a:gd name="connsiteY1034" fmla="*/ 391388 h 2038087"/>
              <a:gd name="connsiteX1035" fmla="*/ 2253253 w 2329744"/>
              <a:gd name="connsiteY1035" fmla="*/ 381839 h 2038087"/>
              <a:gd name="connsiteX1036" fmla="*/ 2259636 w 2329744"/>
              <a:gd name="connsiteY1036" fmla="*/ 369214 h 2038087"/>
              <a:gd name="connsiteX1037" fmla="*/ 2259636 w 2329744"/>
              <a:gd name="connsiteY1037" fmla="*/ 365535 h 2038087"/>
              <a:gd name="connsiteX1038" fmla="*/ 2259636 w 2329744"/>
              <a:gd name="connsiteY1038" fmla="*/ 361855 h 2038087"/>
              <a:gd name="connsiteX1039" fmla="*/ 2263303 w 2329744"/>
              <a:gd name="connsiteY1039" fmla="*/ 361855 h 2038087"/>
              <a:gd name="connsiteX1040" fmla="*/ 2263303 w 2329744"/>
              <a:gd name="connsiteY1040" fmla="*/ 365535 h 2038087"/>
              <a:gd name="connsiteX1041" fmla="*/ 2263303 w 2329744"/>
              <a:gd name="connsiteY1041" fmla="*/ 372894 h 2038087"/>
              <a:gd name="connsiteX1042" fmla="*/ 2263303 w 2329744"/>
              <a:gd name="connsiteY1042" fmla="*/ 380254 h 2038087"/>
              <a:gd name="connsiteX1043" fmla="*/ 2266970 w 2329744"/>
              <a:gd name="connsiteY1043" fmla="*/ 380254 h 2038087"/>
              <a:gd name="connsiteX1044" fmla="*/ 2278080 w 2329744"/>
              <a:gd name="connsiteY1044" fmla="*/ 391388 h 2038087"/>
              <a:gd name="connsiteX1045" fmla="*/ 2289189 w 2329744"/>
              <a:gd name="connsiteY1045" fmla="*/ 409787 h 2038087"/>
              <a:gd name="connsiteX1046" fmla="*/ 2296524 w 2329744"/>
              <a:gd name="connsiteY1046" fmla="*/ 428281 h 2038087"/>
              <a:gd name="connsiteX1047" fmla="*/ 2311300 w 2329744"/>
              <a:gd name="connsiteY1047" fmla="*/ 472628 h 2038087"/>
              <a:gd name="connsiteX1048" fmla="*/ 2314968 w 2329744"/>
              <a:gd name="connsiteY1048" fmla="*/ 502162 h 2038087"/>
              <a:gd name="connsiteX1049" fmla="*/ 2318635 w 2329744"/>
              <a:gd name="connsiteY1049" fmla="*/ 509522 h 2038087"/>
              <a:gd name="connsiteX1050" fmla="*/ 2322410 w 2329744"/>
              <a:gd name="connsiteY1050" fmla="*/ 527921 h 2038087"/>
              <a:gd name="connsiteX1051" fmla="*/ 2326077 w 2329744"/>
              <a:gd name="connsiteY1051" fmla="*/ 542735 h 2038087"/>
              <a:gd name="connsiteX1052" fmla="*/ 2329744 w 2329744"/>
              <a:gd name="connsiteY1052" fmla="*/ 561229 h 2038087"/>
              <a:gd name="connsiteX1053" fmla="*/ 2329744 w 2329744"/>
              <a:gd name="connsiteY1053" fmla="*/ 579628 h 2038087"/>
              <a:gd name="connsiteX1054" fmla="*/ 2300191 w 2329744"/>
              <a:gd name="connsiteY1054" fmla="*/ 612936 h 2038087"/>
              <a:gd name="connsiteX1055" fmla="*/ 2300191 w 2329744"/>
              <a:gd name="connsiteY1055" fmla="*/ 635109 h 2038087"/>
              <a:gd name="connsiteX1056" fmla="*/ 2300191 w 2329744"/>
              <a:gd name="connsiteY1056" fmla="*/ 649829 h 2038087"/>
              <a:gd name="connsiteX1057" fmla="*/ 2300191 w 2329744"/>
              <a:gd name="connsiteY1057" fmla="*/ 686722 h 2038087"/>
              <a:gd name="connsiteX1058" fmla="*/ 2296524 w 2329744"/>
              <a:gd name="connsiteY1058" fmla="*/ 716255 h 2038087"/>
              <a:gd name="connsiteX1059" fmla="*/ 2289189 w 2329744"/>
              <a:gd name="connsiteY1059" fmla="*/ 779096 h 2038087"/>
              <a:gd name="connsiteX1060" fmla="*/ 2281747 w 2329744"/>
              <a:gd name="connsiteY1060" fmla="*/ 804950 h 2038087"/>
              <a:gd name="connsiteX1061" fmla="*/ 2274413 w 2329744"/>
              <a:gd name="connsiteY1061" fmla="*/ 827029 h 2038087"/>
              <a:gd name="connsiteX1062" fmla="*/ 2266970 w 2329744"/>
              <a:gd name="connsiteY1062" fmla="*/ 841843 h 2038087"/>
              <a:gd name="connsiteX1063" fmla="*/ 2255969 w 2329744"/>
              <a:gd name="connsiteY1063" fmla="*/ 875056 h 2038087"/>
              <a:gd name="connsiteX1064" fmla="*/ 2230083 w 2329744"/>
              <a:gd name="connsiteY1064" fmla="*/ 941483 h 2038087"/>
              <a:gd name="connsiteX1065" fmla="*/ 2215306 w 2329744"/>
              <a:gd name="connsiteY1065" fmla="*/ 978470 h 2038087"/>
              <a:gd name="connsiteX1066" fmla="*/ 2200530 w 2329744"/>
              <a:gd name="connsiteY1066" fmla="*/ 1008004 h 2038087"/>
              <a:gd name="connsiteX1067" fmla="*/ 2196862 w 2329744"/>
              <a:gd name="connsiteY1067" fmla="*/ 1011684 h 2038087"/>
              <a:gd name="connsiteX1068" fmla="*/ 2189528 w 2329744"/>
              <a:gd name="connsiteY1068" fmla="*/ 1022723 h 2038087"/>
              <a:gd name="connsiteX1069" fmla="*/ 2182086 w 2329744"/>
              <a:gd name="connsiteY1069" fmla="*/ 1033857 h 2038087"/>
              <a:gd name="connsiteX1070" fmla="*/ 2163642 w 2329744"/>
              <a:gd name="connsiteY1070" fmla="*/ 1063391 h 2038087"/>
              <a:gd name="connsiteX1071" fmla="*/ 2126754 w 2329744"/>
              <a:gd name="connsiteY1071" fmla="*/ 1126137 h 2038087"/>
              <a:gd name="connsiteX1072" fmla="*/ 2108311 w 2329744"/>
              <a:gd name="connsiteY1072" fmla="*/ 1155671 h 2038087"/>
              <a:gd name="connsiteX1073" fmla="*/ 2100868 w 2329744"/>
              <a:gd name="connsiteY1073" fmla="*/ 1170485 h 2038087"/>
              <a:gd name="connsiteX1074" fmla="*/ 2089759 w 2329744"/>
              <a:gd name="connsiteY1074" fmla="*/ 1188884 h 2038087"/>
              <a:gd name="connsiteX1075" fmla="*/ 2078757 w 2329744"/>
              <a:gd name="connsiteY1075" fmla="*/ 1203698 h 2038087"/>
              <a:gd name="connsiteX1076" fmla="*/ 2067648 w 2329744"/>
              <a:gd name="connsiteY1076" fmla="*/ 1218418 h 2038087"/>
              <a:gd name="connsiteX1077" fmla="*/ 2045537 w 2329744"/>
              <a:gd name="connsiteY1077" fmla="*/ 1247951 h 2038087"/>
              <a:gd name="connsiteX1078" fmla="*/ 2001207 w 2329744"/>
              <a:gd name="connsiteY1078" fmla="*/ 1299658 h 2038087"/>
              <a:gd name="connsiteX1079" fmla="*/ 1986431 w 2329744"/>
              <a:gd name="connsiteY1079" fmla="*/ 1314472 h 2038087"/>
              <a:gd name="connsiteX1080" fmla="*/ 1975321 w 2329744"/>
              <a:gd name="connsiteY1080" fmla="*/ 1325512 h 2038087"/>
              <a:gd name="connsiteX1081" fmla="*/ 1949543 w 2329744"/>
              <a:gd name="connsiteY1081" fmla="*/ 1351365 h 2038087"/>
              <a:gd name="connsiteX1082" fmla="*/ 1901546 w 2329744"/>
              <a:gd name="connsiteY1082" fmla="*/ 1395712 h 2038087"/>
              <a:gd name="connsiteX1083" fmla="*/ 1886769 w 2329744"/>
              <a:gd name="connsiteY1083" fmla="*/ 1410432 h 2038087"/>
              <a:gd name="connsiteX1084" fmla="*/ 1875660 w 2329744"/>
              <a:gd name="connsiteY1084" fmla="*/ 1417792 h 2038087"/>
              <a:gd name="connsiteX1085" fmla="*/ 1860883 w 2329744"/>
              <a:gd name="connsiteY1085" fmla="*/ 1432606 h 2038087"/>
              <a:gd name="connsiteX1086" fmla="*/ 1849774 w 2329744"/>
              <a:gd name="connsiteY1086" fmla="*/ 1443645 h 2038087"/>
              <a:gd name="connsiteX1087" fmla="*/ 1834997 w 2329744"/>
              <a:gd name="connsiteY1087" fmla="*/ 1454779 h 2038087"/>
              <a:gd name="connsiteX1088" fmla="*/ 1820221 w 2329744"/>
              <a:gd name="connsiteY1088" fmla="*/ 1465819 h 2038087"/>
              <a:gd name="connsiteX1089" fmla="*/ 1809219 w 2329744"/>
              <a:gd name="connsiteY1089" fmla="*/ 1473179 h 2038087"/>
              <a:gd name="connsiteX1090" fmla="*/ 1794442 w 2329744"/>
              <a:gd name="connsiteY1090" fmla="*/ 1484313 h 2038087"/>
              <a:gd name="connsiteX1091" fmla="*/ 1764889 w 2329744"/>
              <a:gd name="connsiteY1091" fmla="*/ 1502712 h 2038087"/>
              <a:gd name="connsiteX1092" fmla="*/ 1731669 w 2329744"/>
              <a:gd name="connsiteY1092" fmla="*/ 1521206 h 2038087"/>
              <a:gd name="connsiteX1093" fmla="*/ 1698448 w 2329744"/>
              <a:gd name="connsiteY1093" fmla="*/ 1539699 h 2038087"/>
              <a:gd name="connsiteX1094" fmla="*/ 1683672 w 2329744"/>
              <a:gd name="connsiteY1094" fmla="*/ 1547059 h 2038087"/>
              <a:gd name="connsiteX1095" fmla="*/ 1665228 w 2329744"/>
              <a:gd name="connsiteY1095" fmla="*/ 1554419 h 2038087"/>
              <a:gd name="connsiteX1096" fmla="*/ 1646676 w 2329744"/>
              <a:gd name="connsiteY1096" fmla="*/ 1561779 h 2038087"/>
              <a:gd name="connsiteX1097" fmla="*/ 1631900 w 2329744"/>
              <a:gd name="connsiteY1097" fmla="*/ 1569233 h 2038087"/>
              <a:gd name="connsiteX1098" fmla="*/ 1598679 w 2329744"/>
              <a:gd name="connsiteY1098" fmla="*/ 1580272 h 2038087"/>
              <a:gd name="connsiteX1099" fmla="*/ 1561792 w 2329744"/>
              <a:gd name="connsiteY1099" fmla="*/ 1595086 h 2038087"/>
              <a:gd name="connsiteX1100" fmla="*/ 1547015 w 2329744"/>
              <a:gd name="connsiteY1100" fmla="*/ 1598766 h 2038087"/>
              <a:gd name="connsiteX1101" fmla="*/ 1535905 w 2329744"/>
              <a:gd name="connsiteY1101" fmla="*/ 1602446 h 2038087"/>
              <a:gd name="connsiteX1102" fmla="*/ 1465797 w 2329744"/>
              <a:gd name="connsiteY1102" fmla="*/ 1620845 h 2038087"/>
              <a:gd name="connsiteX1103" fmla="*/ 1432577 w 2329744"/>
              <a:gd name="connsiteY1103" fmla="*/ 1628300 h 2038087"/>
              <a:gd name="connsiteX1104" fmla="*/ 1395689 w 2329744"/>
              <a:gd name="connsiteY1104" fmla="*/ 1635659 h 2038087"/>
              <a:gd name="connsiteX1105" fmla="*/ 1325474 w 2329744"/>
              <a:gd name="connsiteY1105" fmla="*/ 1646699 h 2038087"/>
              <a:gd name="connsiteX1106" fmla="*/ 1255365 w 2329744"/>
              <a:gd name="connsiteY1106" fmla="*/ 1657833 h 2038087"/>
              <a:gd name="connsiteX1107" fmla="*/ 1214703 w 2329744"/>
              <a:gd name="connsiteY1107" fmla="*/ 1661513 h 2038087"/>
              <a:gd name="connsiteX1108" fmla="*/ 1177815 w 2329744"/>
              <a:gd name="connsiteY1108" fmla="*/ 1665193 h 2038087"/>
              <a:gd name="connsiteX1109" fmla="*/ 1107707 w 2329744"/>
              <a:gd name="connsiteY1109" fmla="*/ 1668873 h 2038087"/>
              <a:gd name="connsiteX1110" fmla="*/ 1037491 w 2329744"/>
              <a:gd name="connsiteY1110" fmla="*/ 1672553 h 2038087"/>
              <a:gd name="connsiteX1111" fmla="*/ 1000604 w 2329744"/>
              <a:gd name="connsiteY1111" fmla="*/ 1672553 h 2038087"/>
              <a:gd name="connsiteX1112" fmla="*/ 967383 w 2329744"/>
              <a:gd name="connsiteY1112" fmla="*/ 1676232 h 2038087"/>
              <a:gd name="connsiteX1113" fmla="*/ 937830 w 2329744"/>
              <a:gd name="connsiteY1113" fmla="*/ 1679912 h 2038087"/>
              <a:gd name="connsiteX1114" fmla="*/ 897167 w 2329744"/>
              <a:gd name="connsiteY1114" fmla="*/ 1687366 h 2038087"/>
              <a:gd name="connsiteX1115" fmla="*/ 860280 w 2329744"/>
              <a:gd name="connsiteY1115" fmla="*/ 1694726 h 2038087"/>
              <a:gd name="connsiteX1116" fmla="*/ 823392 w 2329744"/>
              <a:gd name="connsiteY1116" fmla="*/ 1702086 h 2038087"/>
              <a:gd name="connsiteX1117" fmla="*/ 790172 w 2329744"/>
              <a:gd name="connsiteY1117" fmla="*/ 1709446 h 2038087"/>
              <a:gd name="connsiteX1118" fmla="*/ 753176 w 2329744"/>
              <a:gd name="connsiteY1118" fmla="*/ 1716900 h 2038087"/>
              <a:gd name="connsiteX1119" fmla="*/ 719956 w 2329744"/>
              <a:gd name="connsiteY1119" fmla="*/ 1724260 h 2038087"/>
              <a:gd name="connsiteX1120" fmla="*/ 686735 w 2329744"/>
              <a:gd name="connsiteY1120" fmla="*/ 1735299 h 2038087"/>
              <a:gd name="connsiteX1121" fmla="*/ 620294 w 2329744"/>
              <a:gd name="connsiteY1121" fmla="*/ 1757473 h 2038087"/>
              <a:gd name="connsiteX1122" fmla="*/ 557521 w 2329744"/>
              <a:gd name="connsiteY1122" fmla="*/ 1783326 h 2038087"/>
              <a:gd name="connsiteX1123" fmla="*/ 520633 w 2329744"/>
              <a:gd name="connsiteY1123" fmla="*/ 1801820 h 2038087"/>
              <a:gd name="connsiteX1124" fmla="*/ 483638 w 2329744"/>
              <a:gd name="connsiteY1124" fmla="*/ 1820219 h 2038087"/>
              <a:gd name="connsiteX1125" fmla="*/ 409863 w 2329744"/>
              <a:gd name="connsiteY1125" fmla="*/ 1853433 h 2038087"/>
              <a:gd name="connsiteX1126" fmla="*/ 380309 w 2329744"/>
              <a:gd name="connsiteY1126" fmla="*/ 1868247 h 2038087"/>
              <a:gd name="connsiteX1127" fmla="*/ 350756 w 2329744"/>
              <a:gd name="connsiteY1127" fmla="*/ 1886740 h 2038087"/>
              <a:gd name="connsiteX1128" fmla="*/ 321203 w 2329744"/>
              <a:gd name="connsiteY1128" fmla="*/ 1905140 h 2038087"/>
              <a:gd name="connsiteX1129" fmla="*/ 287982 w 2329744"/>
              <a:gd name="connsiteY1129" fmla="*/ 1923634 h 2038087"/>
              <a:gd name="connsiteX1130" fmla="*/ 258429 w 2329744"/>
              <a:gd name="connsiteY1130" fmla="*/ 1942127 h 2038087"/>
              <a:gd name="connsiteX1131" fmla="*/ 228876 w 2329744"/>
              <a:gd name="connsiteY1131" fmla="*/ 1960527 h 2038087"/>
              <a:gd name="connsiteX1132" fmla="*/ 203097 w 2329744"/>
              <a:gd name="connsiteY1132" fmla="*/ 1979020 h 2038087"/>
              <a:gd name="connsiteX1133" fmla="*/ 177211 w 2329744"/>
              <a:gd name="connsiteY1133" fmla="*/ 1997514 h 2038087"/>
              <a:gd name="connsiteX1134" fmla="*/ 166102 w 2329744"/>
              <a:gd name="connsiteY1134" fmla="*/ 2004874 h 2038087"/>
              <a:gd name="connsiteX1135" fmla="*/ 155100 w 2329744"/>
              <a:gd name="connsiteY1135" fmla="*/ 2015914 h 2038087"/>
              <a:gd name="connsiteX1136" fmla="*/ 125547 w 2329744"/>
              <a:gd name="connsiteY1136" fmla="*/ 2038087 h 2038087"/>
              <a:gd name="connsiteX1137" fmla="*/ 121880 w 2329744"/>
              <a:gd name="connsiteY1137" fmla="*/ 2038087 h 2038087"/>
              <a:gd name="connsiteX1138" fmla="*/ 118105 w 2329744"/>
              <a:gd name="connsiteY1138" fmla="*/ 2038087 h 2038087"/>
              <a:gd name="connsiteX1139" fmla="*/ 110771 w 2329744"/>
              <a:gd name="connsiteY1139" fmla="*/ 2034407 h 2038087"/>
              <a:gd name="connsiteX1140" fmla="*/ 107103 w 2329744"/>
              <a:gd name="connsiteY1140" fmla="*/ 2019593 h 2038087"/>
              <a:gd name="connsiteX1141" fmla="*/ 92327 w 2329744"/>
              <a:gd name="connsiteY1141" fmla="*/ 2004874 h 2038087"/>
              <a:gd name="connsiteX1142" fmla="*/ 81217 w 2329744"/>
              <a:gd name="connsiteY1142" fmla="*/ 1986380 h 2038087"/>
              <a:gd name="connsiteX1143" fmla="*/ 47997 w 2329744"/>
              <a:gd name="connsiteY1143" fmla="*/ 1927313 h 2038087"/>
              <a:gd name="connsiteX1144" fmla="*/ 33220 w 2329744"/>
              <a:gd name="connsiteY1144" fmla="*/ 1894100 h 2038087"/>
              <a:gd name="connsiteX1145" fmla="*/ 22111 w 2329744"/>
              <a:gd name="connsiteY1145" fmla="*/ 1860887 h 2038087"/>
              <a:gd name="connsiteX1146" fmla="*/ 14776 w 2329744"/>
              <a:gd name="connsiteY1146" fmla="*/ 1823899 h 2038087"/>
              <a:gd name="connsiteX1147" fmla="*/ 11109 w 2329744"/>
              <a:gd name="connsiteY1147" fmla="*/ 1790686 h 2038087"/>
              <a:gd name="connsiteX1148" fmla="*/ 3667 w 2329744"/>
              <a:gd name="connsiteY1148" fmla="*/ 1724260 h 2038087"/>
              <a:gd name="connsiteX1149" fmla="*/ 0 w 2329744"/>
              <a:gd name="connsiteY1149" fmla="*/ 1657833 h 2038087"/>
              <a:gd name="connsiteX1150" fmla="*/ 0 w 2329744"/>
              <a:gd name="connsiteY1150" fmla="*/ 1624525 h 2038087"/>
              <a:gd name="connsiteX1151" fmla="*/ 0 w 2329744"/>
              <a:gd name="connsiteY1151" fmla="*/ 1591312 h 2038087"/>
              <a:gd name="connsiteX1152" fmla="*/ 0 w 2329744"/>
              <a:gd name="connsiteY1152" fmla="*/ 1558099 h 2038087"/>
              <a:gd name="connsiteX1153" fmla="*/ 3667 w 2329744"/>
              <a:gd name="connsiteY1153" fmla="*/ 1521206 h 2038087"/>
              <a:gd name="connsiteX1154" fmla="*/ 11109 w 2329744"/>
              <a:gd name="connsiteY1154" fmla="*/ 1451005 h 2038087"/>
              <a:gd name="connsiteX1155" fmla="*/ 18444 w 2329744"/>
              <a:gd name="connsiteY1155" fmla="*/ 1414112 h 2038087"/>
              <a:gd name="connsiteX1156" fmla="*/ 25886 w 2329744"/>
              <a:gd name="connsiteY1156" fmla="*/ 1380898 h 2038087"/>
              <a:gd name="connsiteX1157" fmla="*/ 29553 w 2329744"/>
              <a:gd name="connsiteY1157" fmla="*/ 1369764 h 2038087"/>
              <a:gd name="connsiteX1158" fmla="*/ 29553 w 2329744"/>
              <a:gd name="connsiteY1158" fmla="*/ 1366085 h 2038087"/>
              <a:gd name="connsiteX1159" fmla="*/ 36887 w 2329744"/>
              <a:gd name="connsiteY1159" fmla="*/ 1340231 h 2038087"/>
              <a:gd name="connsiteX1160" fmla="*/ 44330 w 2329744"/>
              <a:gd name="connsiteY1160" fmla="*/ 1318152 h 2038087"/>
              <a:gd name="connsiteX1161" fmla="*/ 66441 w 2329744"/>
              <a:gd name="connsiteY1161" fmla="*/ 1251631 h 2038087"/>
              <a:gd name="connsiteX1162" fmla="*/ 77550 w 2329744"/>
              <a:gd name="connsiteY1162" fmla="*/ 1218418 h 2038087"/>
              <a:gd name="connsiteX1163" fmla="*/ 88552 w 2329744"/>
              <a:gd name="connsiteY1163" fmla="*/ 1185204 h 2038087"/>
              <a:gd name="connsiteX1164" fmla="*/ 114438 w 2329744"/>
              <a:gd name="connsiteY1164" fmla="*/ 1118683 h 2038087"/>
              <a:gd name="connsiteX1165" fmla="*/ 121880 w 2329744"/>
              <a:gd name="connsiteY1165" fmla="*/ 1100284 h 2038087"/>
              <a:gd name="connsiteX1166" fmla="*/ 143991 w 2329744"/>
              <a:gd name="connsiteY1166" fmla="*/ 1059616 h 2038087"/>
              <a:gd name="connsiteX1167" fmla="*/ 173544 w 2329744"/>
              <a:gd name="connsiteY1167" fmla="*/ 1011684 h 2038087"/>
              <a:gd name="connsiteX1168" fmla="*/ 203097 w 2329744"/>
              <a:gd name="connsiteY1168" fmla="*/ 967336 h 2038087"/>
              <a:gd name="connsiteX1169" fmla="*/ 217874 w 2329744"/>
              <a:gd name="connsiteY1169" fmla="*/ 945163 h 2038087"/>
              <a:gd name="connsiteX1170" fmla="*/ 232651 w 2329744"/>
              <a:gd name="connsiteY1170" fmla="*/ 923083 h 2038087"/>
              <a:gd name="connsiteX1171" fmla="*/ 247320 w 2329744"/>
              <a:gd name="connsiteY1171" fmla="*/ 900910 h 2038087"/>
              <a:gd name="connsiteX1172" fmla="*/ 265871 w 2329744"/>
              <a:gd name="connsiteY1172" fmla="*/ 875056 h 2038087"/>
              <a:gd name="connsiteX1173" fmla="*/ 295317 w 2329744"/>
              <a:gd name="connsiteY1173" fmla="*/ 838163 h 2038087"/>
              <a:gd name="connsiteX1174" fmla="*/ 317536 w 2329744"/>
              <a:gd name="connsiteY1174" fmla="*/ 808630 h 2038087"/>
              <a:gd name="connsiteX1175" fmla="*/ 343314 w 2329744"/>
              <a:gd name="connsiteY1175" fmla="*/ 775322 h 2038087"/>
              <a:gd name="connsiteX1176" fmla="*/ 395086 w 2329744"/>
              <a:gd name="connsiteY1176" fmla="*/ 719935 h 2038087"/>
              <a:gd name="connsiteX1177" fmla="*/ 431974 w 2329744"/>
              <a:gd name="connsiteY1177" fmla="*/ 679362 h 2038087"/>
              <a:gd name="connsiteX1178" fmla="*/ 468861 w 2329744"/>
              <a:gd name="connsiteY1178" fmla="*/ 642469 h 2038087"/>
              <a:gd name="connsiteX1179" fmla="*/ 509524 w 2329744"/>
              <a:gd name="connsiteY1179" fmla="*/ 605481 h 2038087"/>
              <a:gd name="connsiteX1180" fmla="*/ 546411 w 2329744"/>
              <a:gd name="connsiteY1180" fmla="*/ 568588 h 2038087"/>
              <a:gd name="connsiteX1181" fmla="*/ 587074 w 2329744"/>
              <a:gd name="connsiteY1181" fmla="*/ 531695 h 2038087"/>
              <a:gd name="connsiteX1182" fmla="*/ 631296 w 2329744"/>
              <a:gd name="connsiteY1182" fmla="*/ 498482 h 2038087"/>
              <a:gd name="connsiteX1183" fmla="*/ 649848 w 2329744"/>
              <a:gd name="connsiteY1183" fmla="*/ 483668 h 2038087"/>
              <a:gd name="connsiteX1184" fmla="*/ 668292 w 2329744"/>
              <a:gd name="connsiteY1184" fmla="*/ 468949 h 2038087"/>
              <a:gd name="connsiteX1185" fmla="*/ 690403 w 2329744"/>
              <a:gd name="connsiteY1185" fmla="*/ 450455 h 2038087"/>
              <a:gd name="connsiteX1186" fmla="*/ 712621 w 2329744"/>
              <a:gd name="connsiteY1186" fmla="*/ 435641 h 2038087"/>
              <a:gd name="connsiteX1187" fmla="*/ 756843 w 2329744"/>
              <a:gd name="connsiteY1187" fmla="*/ 406108 h 2038087"/>
              <a:gd name="connsiteX1188" fmla="*/ 801173 w 2329744"/>
              <a:gd name="connsiteY1188" fmla="*/ 376574 h 2038087"/>
              <a:gd name="connsiteX1189" fmla="*/ 845503 w 2329744"/>
              <a:gd name="connsiteY1189" fmla="*/ 350721 h 2038087"/>
              <a:gd name="connsiteX1190" fmla="*/ 867614 w 2329744"/>
              <a:gd name="connsiteY1190" fmla="*/ 339681 h 2038087"/>
              <a:gd name="connsiteX1191" fmla="*/ 882391 w 2329744"/>
              <a:gd name="connsiteY1191" fmla="*/ 332321 h 2038087"/>
              <a:gd name="connsiteX1192" fmla="*/ 900835 w 2329744"/>
              <a:gd name="connsiteY1192" fmla="*/ 324867 h 2038087"/>
              <a:gd name="connsiteX1193" fmla="*/ 908277 w 2329744"/>
              <a:gd name="connsiteY1193" fmla="*/ 321187 h 2038087"/>
              <a:gd name="connsiteX1194" fmla="*/ 930388 w 2329744"/>
              <a:gd name="connsiteY1194" fmla="*/ 306468 h 2038087"/>
              <a:gd name="connsiteX1195" fmla="*/ 985827 w 2329744"/>
              <a:gd name="connsiteY1195" fmla="*/ 269575 h 2038087"/>
              <a:gd name="connsiteX1196" fmla="*/ 1004271 w 2329744"/>
              <a:gd name="connsiteY1196" fmla="*/ 258441 h 2038087"/>
              <a:gd name="connsiteX1197" fmla="*/ 1033824 w 2329744"/>
              <a:gd name="connsiteY1197" fmla="*/ 239947 h 2038087"/>
              <a:gd name="connsiteX1198" fmla="*/ 1081821 w 2329744"/>
              <a:gd name="connsiteY1198" fmla="*/ 210413 h 2038087"/>
              <a:gd name="connsiteX1199" fmla="*/ 1111374 w 2329744"/>
              <a:gd name="connsiteY1199" fmla="*/ 195694 h 2038087"/>
              <a:gd name="connsiteX1200" fmla="*/ 1144595 w 2329744"/>
              <a:gd name="connsiteY1200" fmla="*/ 180880 h 2038087"/>
              <a:gd name="connsiteX1201" fmla="*/ 1166706 w 2329744"/>
              <a:gd name="connsiteY1201" fmla="*/ 169840 h 2038087"/>
              <a:gd name="connsiteX1202" fmla="*/ 1192592 w 2329744"/>
              <a:gd name="connsiteY1202" fmla="*/ 158801 h 2038087"/>
              <a:gd name="connsiteX1203" fmla="*/ 1225812 w 2329744"/>
              <a:gd name="connsiteY1203" fmla="*/ 143987 h 2038087"/>
              <a:gd name="connsiteX1204" fmla="*/ 1259033 w 2329744"/>
              <a:gd name="connsiteY1204" fmla="*/ 129173 h 2038087"/>
              <a:gd name="connsiteX1205" fmla="*/ 1373471 w 2329744"/>
              <a:gd name="connsiteY1205" fmla="*/ 88600 h 2038087"/>
              <a:gd name="connsiteX1206" fmla="*/ 1487908 w 2329744"/>
              <a:gd name="connsiteY1206" fmla="*/ 55387 h 2038087"/>
              <a:gd name="connsiteX1207" fmla="*/ 1543348 w 2329744"/>
              <a:gd name="connsiteY1207" fmla="*/ 40573 h 2038087"/>
              <a:gd name="connsiteX1208" fmla="*/ 1572793 w 2329744"/>
              <a:gd name="connsiteY1208" fmla="*/ 33213 h 2038087"/>
              <a:gd name="connsiteX1209" fmla="*/ 1591345 w 2329744"/>
              <a:gd name="connsiteY1209" fmla="*/ 29533 h 2038087"/>
              <a:gd name="connsiteX1210" fmla="*/ 1606121 w 2329744"/>
              <a:gd name="connsiteY1210" fmla="*/ 25853 h 2038087"/>
              <a:gd name="connsiteX1211" fmla="*/ 1635567 w 2329744"/>
              <a:gd name="connsiteY1211" fmla="*/ 18494 h 2038087"/>
              <a:gd name="connsiteX1212" fmla="*/ 1650343 w 2329744"/>
              <a:gd name="connsiteY1212" fmla="*/ 14719 h 2038087"/>
              <a:gd name="connsiteX1213" fmla="*/ 1665120 w 2329744"/>
              <a:gd name="connsiteY1213" fmla="*/ 11040 h 2038087"/>
              <a:gd name="connsiteX1214" fmla="*/ 1687339 w 2329744"/>
              <a:gd name="connsiteY1214" fmla="*/ 7360 h 2038087"/>
              <a:gd name="connsiteX1215" fmla="*/ 1698340 w 2329744"/>
              <a:gd name="connsiteY1215" fmla="*/ 7360 h 2038087"/>
              <a:gd name="connsiteX1216" fmla="*/ 1727894 w 2329744"/>
              <a:gd name="connsiteY1216" fmla="*/ 3680 h 2038087"/>
              <a:gd name="connsiteX1217" fmla="*/ 1790667 w 2329744"/>
              <a:gd name="connsiteY1217" fmla="*/ 0 h 2038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</a:cxnLst>
            <a:rect l="l" t="t" r="r" b="b"/>
            <a:pathLst>
              <a:path w="2329744" h="2038087">
                <a:moveTo>
                  <a:pt x="317536" y="1816540"/>
                </a:moveTo>
                <a:cubicBezTo>
                  <a:pt x="310093" y="1823899"/>
                  <a:pt x="306426" y="1827579"/>
                  <a:pt x="299092" y="1835033"/>
                </a:cubicBezTo>
                <a:cubicBezTo>
                  <a:pt x="295317" y="1842393"/>
                  <a:pt x="287982" y="1846073"/>
                  <a:pt x="284315" y="1849753"/>
                </a:cubicBezTo>
                <a:cubicBezTo>
                  <a:pt x="284315" y="1853433"/>
                  <a:pt x="280648" y="1853433"/>
                  <a:pt x="276873" y="1857113"/>
                </a:cubicBezTo>
                <a:cubicBezTo>
                  <a:pt x="273206" y="1860887"/>
                  <a:pt x="265871" y="1864567"/>
                  <a:pt x="262096" y="1868247"/>
                </a:cubicBezTo>
                <a:cubicBezTo>
                  <a:pt x="262096" y="1871926"/>
                  <a:pt x="258429" y="1871926"/>
                  <a:pt x="254762" y="1871926"/>
                </a:cubicBezTo>
                <a:cubicBezTo>
                  <a:pt x="254762" y="1875606"/>
                  <a:pt x="251095" y="1875606"/>
                  <a:pt x="251095" y="1879286"/>
                </a:cubicBezTo>
                <a:cubicBezTo>
                  <a:pt x="243653" y="1890420"/>
                  <a:pt x="239985" y="1901460"/>
                  <a:pt x="232651" y="1908820"/>
                </a:cubicBezTo>
                <a:cubicBezTo>
                  <a:pt x="225209" y="1919954"/>
                  <a:pt x="217874" y="1927313"/>
                  <a:pt x="210432" y="1938353"/>
                </a:cubicBezTo>
                <a:cubicBezTo>
                  <a:pt x="206765" y="1945807"/>
                  <a:pt x="199322" y="1949487"/>
                  <a:pt x="195655" y="1956847"/>
                </a:cubicBezTo>
                <a:cubicBezTo>
                  <a:pt x="206765" y="1949487"/>
                  <a:pt x="221542" y="1942033"/>
                  <a:pt x="232651" y="1934673"/>
                </a:cubicBezTo>
                <a:cubicBezTo>
                  <a:pt x="243653" y="1927313"/>
                  <a:pt x="254762" y="1923634"/>
                  <a:pt x="262096" y="1916179"/>
                </a:cubicBezTo>
                <a:cubicBezTo>
                  <a:pt x="265871" y="1912500"/>
                  <a:pt x="273206" y="1908820"/>
                  <a:pt x="276873" y="1905140"/>
                </a:cubicBezTo>
                <a:cubicBezTo>
                  <a:pt x="276873" y="1901460"/>
                  <a:pt x="276873" y="1901460"/>
                  <a:pt x="276873" y="1901460"/>
                </a:cubicBezTo>
                <a:cubicBezTo>
                  <a:pt x="276873" y="1897780"/>
                  <a:pt x="280648" y="1894100"/>
                  <a:pt x="280648" y="1890420"/>
                </a:cubicBezTo>
                <a:cubicBezTo>
                  <a:pt x="280648" y="1886646"/>
                  <a:pt x="284315" y="1882966"/>
                  <a:pt x="284315" y="1879286"/>
                </a:cubicBezTo>
                <a:cubicBezTo>
                  <a:pt x="287982" y="1879286"/>
                  <a:pt x="287982" y="1875606"/>
                  <a:pt x="287982" y="1875606"/>
                </a:cubicBezTo>
                <a:cubicBezTo>
                  <a:pt x="291650" y="1868247"/>
                  <a:pt x="291650" y="1864567"/>
                  <a:pt x="295317" y="1857113"/>
                </a:cubicBezTo>
                <a:cubicBezTo>
                  <a:pt x="299092" y="1849753"/>
                  <a:pt x="302759" y="1846073"/>
                  <a:pt x="306426" y="1838713"/>
                </a:cubicBezTo>
                <a:cubicBezTo>
                  <a:pt x="310093" y="1831259"/>
                  <a:pt x="313868" y="1823899"/>
                  <a:pt x="317536" y="1816540"/>
                </a:cubicBezTo>
                <a:close/>
                <a:moveTo>
                  <a:pt x="184654" y="1805500"/>
                </a:moveTo>
                <a:cubicBezTo>
                  <a:pt x="184654" y="1809180"/>
                  <a:pt x="184654" y="1809180"/>
                  <a:pt x="184654" y="1809180"/>
                </a:cubicBezTo>
                <a:cubicBezTo>
                  <a:pt x="184654" y="1809180"/>
                  <a:pt x="184654" y="1812860"/>
                  <a:pt x="184654" y="1812860"/>
                </a:cubicBezTo>
                <a:cubicBezTo>
                  <a:pt x="180879" y="1820219"/>
                  <a:pt x="180879" y="1823899"/>
                  <a:pt x="177211" y="1827579"/>
                </a:cubicBezTo>
                <a:cubicBezTo>
                  <a:pt x="173544" y="1838713"/>
                  <a:pt x="169877" y="1846073"/>
                  <a:pt x="162435" y="1857113"/>
                </a:cubicBezTo>
                <a:cubicBezTo>
                  <a:pt x="155100" y="1868247"/>
                  <a:pt x="147658" y="1882966"/>
                  <a:pt x="140324" y="1894100"/>
                </a:cubicBezTo>
                <a:cubicBezTo>
                  <a:pt x="136657" y="1901460"/>
                  <a:pt x="132882" y="1905140"/>
                  <a:pt x="129214" y="1912500"/>
                </a:cubicBezTo>
                <a:cubicBezTo>
                  <a:pt x="125547" y="1919954"/>
                  <a:pt x="125547" y="1923634"/>
                  <a:pt x="121880" y="1927313"/>
                </a:cubicBezTo>
                <a:cubicBezTo>
                  <a:pt x="121880" y="1930993"/>
                  <a:pt x="118105" y="1930993"/>
                  <a:pt x="118105" y="1934673"/>
                </a:cubicBezTo>
                <a:cubicBezTo>
                  <a:pt x="118105" y="1938353"/>
                  <a:pt x="121880" y="1945807"/>
                  <a:pt x="121880" y="1949487"/>
                </a:cubicBezTo>
                <a:cubicBezTo>
                  <a:pt x="125547" y="1956847"/>
                  <a:pt x="129214" y="1960527"/>
                  <a:pt x="129214" y="1967886"/>
                </a:cubicBezTo>
                <a:cubicBezTo>
                  <a:pt x="129214" y="1971566"/>
                  <a:pt x="129214" y="1971566"/>
                  <a:pt x="129214" y="1971566"/>
                </a:cubicBezTo>
                <a:cubicBezTo>
                  <a:pt x="129214" y="1975341"/>
                  <a:pt x="132882" y="1975341"/>
                  <a:pt x="132882" y="1979020"/>
                </a:cubicBezTo>
                <a:cubicBezTo>
                  <a:pt x="132882" y="1979020"/>
                  <a:pt x="136657" y="1975341"/>
                  <a:pt x="136657" y="1971566"/>
                </a:cubicBezTo>
                <a:cubicBezTo>
                  <a:pt x="140324" y="1967886"/>
                  <a:pt x="143991" y="1960527"/>
                  <a:pt x="147658" y="1956847"/>
                </a:cubicBezTo>
                <a:cubicBezTo>
                  <a:pt x="151325" y="1953167"/>
                  <a:pt x="155100" y="1945713"/>
                  <a:pt x="158768" y="1942033"/>
                </a:cubicBezTo>
                <a:cubicBezTo>
                  <a:pt x="158768" y="1938353"/>
                  <a:pt x="162435" y="1938353"/>
                  <a:pt x="162435" y="1934673"/>
                </a:cubicBezTo>
                <a:cubicBezTo>
                  <a:pt x="166102" y="1927313"/>
                  <a:pt x="169877" y="1919954"/>
                  <a:pt x="177211" y="1912500"/>
                </a:cubicBezTo>
                <a:cubicBezTo>
                  <a:pt x="184654" y="1901460"/>
                  <a:pt x="191988" y="1894100"/>
                  <a:pt x="188321" y="1882966"/>
                </a:cubicBezTo>
                <a:cubicBezTo>
                  <a:pt x="195655" y="1875606"/>
                  <a:pt x="199322" y="1864567"/>
                  <a:pt x="206765" y="1857113"/>
                </a:cubicBezTo>
                <a:cubicBezTo>
                  <a:pt x="210432" y="1853433"/>
                  <a:pt x="210432" y="1853433"/>
                  <a:pt x="210432" y="1853433"/>
                </a:cubicBezTo>
                <a:cubicBezTo>
                  <a:pt x="210432" y="1853433"/>
                  <a:pt x="206765" y="1849753"/>
                  <a:pt x="206765" y="1849753"/>
                </a:cubicBezTo>
                <a:cubicBezTo>
                  <a:pt x="206765" y="1846073"/>
                  <a:pt x="203097" y="1846073"/>
                  <a:pt x="203097" y="1842393"/>
                </a:cubicBezTo>
                <a:cubicBezTo>
                  <a:pt x="199322" y="1838713"/>
                  <a:pt x="199322" y="1835033"/>
                  <a:pt x="195655" y="1831259"/>
                </a:cubicBezTo>
                <a:cubicBezTo>
                  <a:pt x="191988" y="1823899"/>
                  <a:pt x="191988" y="1820219"/>
                  <a:pt x="188321" y="1816540"/>
                </a:cubicBezTo>
                <a:cubicBezTo>
                  <a:pt x="188321" y="1812860"/>
                  <a:pt x="184654" y="1809180"/>
                  <a:pt x="184654" y="1805500"/>
                </a:cubicBezTo>
                <a:close/>
                <a:moveTo>
                  <a:pt x="465194" y="1709446"/>
                </a:moveTo>
                <a:cubicBezTo>
                  <a:pt x="457860" y="1716805"/>
                  <a:pt x="450417" y="1720580"/>
                  <a:pt x="443083" y="1724260"/>
                </a:cubicBezTo>
                <a:cubicBezTo>
                  <a:pt x="435641" y="1731619"/>
                  <a:pt x="424639" y="1735299"/>
                  <a:pt x="417197" y="1742659"/>
                </a:cubicBezTo>
                <a:cubicBezTo>
                  <a:pt x="406087" y="1750113"/>
                  <a:pt x="398753" y="1757473"/>
                  <a:pt x="387644" y="1764833"/>
                </a:cubicBezTo>
                <a:cubicBezTo>
                  <a:pt x="383976" y="1768512"/>
                  <a:pt x="380309" y="1772192"/>
                  <a:pt x="376642" y="1775872"/>
                </a:cubicBezTo>
                <a:cubicBezTo>
                  <a:pt x="372867" y="1779646"/>
                  <a:pt x="372867" y="1779646"/>
                  <a:pt x="369200" y="1783326"/>
                </a:cubicBezTo>
                <a:cubicBezTo>
                  <a:pt x="369200" y="1787006"/>
                  <a:pt x="365533" y="1794366"/>
                  <a:pt x="361865" y="1798046"/>
                </a:cubicBezTo>
                <a:cubicBezTo>
                  <a:pt x="354423" y="1809180"/>
                  <a:pt x="347089" y="1823899"/>
                  <a:pt x="339647" y="1835033"/>
                </a:cubicBezTo>
                <a:cubicBezTo>
                  <a:pt x="332312" y="1849753"/>
                  <a:pt x="324870" y="1860792"/>
                  <a:pt x="313868" y="1871926"/>
                </a:cubicBezTo>
                <a:cubicBezTo>
                  <a:pt x="310093" y="1875606"/>
                  <a:pt x="302759" y="1882966"/>
                  <a:pt x="299092" y="1886646"/>
                </a:cubicBezTo>
                <a:cubicBezTo>
                  <a:pt x="295317" y="1890420"/>
                  <a:pt x="295317" y="1890420"/>
                  <a:pt x="291650" y="1894100"/>
                </a:cubicBezTo>
                <a:cubicBezTo>
                  <a:pt x="302759" y="1886646"/>
                  <a:pt x="310093" y="1882966"/>
                  <a:pt x="321203" y="1875606"/>
                </a:cubicBezTo>
                <a:cubicBezTo>
                  <a:pt x="328645" y="1868247"/>
                  <a:pt x="339647" y="1864567"/>
                  <a:pt x="350756" y="1857113"/>
                </a:cubicBezTo>
                <a:cubicBezTo>
                  <a:pt x="365533" y="1849753"/>
                  <a:pt x="376642" y="1842393"/>
                  <a:pt x="391419" y="1835033"/>
                </a:cubicBezTo>
                <a:cubicBezTo>
                  <a:pt x="395086" y="1831259"/>
                  <a:pt x="395086" y="1831259"/>
                  <a:pt x="395086" y="1827579"/>
                </a:cubicBezTo>
                <a:cubicBezTo>
                  <a:pt x="398753" y="1827579"/>
                  <a:pt x="398753" y="1823899"/>
                  <a:pt x="398753" y="1823899"/>
                </a:cubicBezTo>
                <a:cubicBezTo>
                  <a:pt x="398753" y="1823899"/>
                  <a:pt x="398753" y="1820219"/>
                  <a:pt x="398753" y="1820219"/>
                </a:cubicBezTo>
                <a:cubicBezTo>
                  <a:pt x="398753" y="1816540"/>
                  <a:pt x="402420" y="1812860"/>
                  <a:pt x="402420" y="1809180"/>
                </a:cubicBezTo>
                <a:cubicBezTo>
                  <a:pt x="409863" y="1794366"/>
                  <a:pt x="417197" y="1783326"/>
                  <a:pt x="428306" y="1768512"/>
                </a:cubicBezTo>
                <a:cubicBezTo>
                  <a:pt x="435641" y="1753793"/>
                  <a:pt x="446750" y="1742659"/>
                  <a:pt x="454085" y="1727939"/>
                </a:cubicBezTo>
                <a:cubicBezTo>
                  <a:pt x="457860" y="1720580"/>
                  <a:pt x="461527" y="1716805"/>
                  <a:pt x="465194" y="1709446"/>
                </a:cubicBezTo>
                <a:close/>
                <a:moveTo>
                  <a:pt x="147658" y="1709446"/>
                </a:moveTo>
                <a:cubicBezTo>
                  <a:pt x="147658" y="1713126"/>
                  <a:pt x="143991" y="1720580"/>
                  <a:pt x="140324" y="1724260"/>
                </a:cubicBezTo>
                <a:cubicBezTo>
                  <a:pt x="136657" y="1727939"/>
                  <a:pt x="132882" y="1735299"/>
                  <a:pt x="129214" y="1742659"/>
                </a:cubicBezTo>
                <a:cubicBezTo>
                  <a:pt x="121880" y="1750113"/>
                  <a:pt x="118105" y="1753793"/>
                  <a:pt x="114438" y="1761153"/>
                </a:cubicBezTo>
                <a:cubicBezTo>
                  <a:pt x="107103" y="1772192"/>
                  <a:pt x="95994" y="1787006"/>
                  <a:pt x="88660" y="1798046"/>
                </a:cubicBezTo>
                <a:cubicBezTo>
                  <a:pt x="84885" y="1805500"/>
                  <a:pt x="81217" y="1809180"/>
                  <a:pt x="77550" y="1816540"/>
                </a:cubicBezTo>
                <a:cubicBezTo>
                  <a:pt x="73883" y="1820219"/>
                  <a:pt x="73883" y="1820219"/>
                  <a:pt x="73883" y="1820219"/>
                </a:cubicBezTo>
                <a:cubicBezTo>
                  <a:pt x="73883" y="1827579"/>
                  <a:pt x="77550" y="1831259"/>
                  <a:pt x="77550" y="1835033"/>
                </a:cubicBezTo>
                <a:cubicBezTo>
                  <a:pt x="81217" y="1842393"/>
                  <a:pt x="81217" y="1853433"/>
                  <a:pt x="84885" y="1860792"/>
                </a:cubicBezTo>
                <a:cubicBezTo>
                  <a:pt x="84885" y="1868247"/>
                  <a:pt x="88660" y="1875606"/>
                  <a:pt x="92327" y="1882966"/>
                </a:cubicBezTo>
                <a:cubicBezTo>
                  <a:pt x="92327" y="1890420"/>
                  <a:pt x="95994" y="1897780"/>
                  <a:pt x="99661" y="1905140"/>
                </a:cubicBezTo>
                <a:cubicBezTo>
                  <a:pt x="103328" y="1897780"/>
                  <a:pt x="110771" y="1886646"/>
                  <a:pt x="110771" y="1875606"/>
                </a:cubicBezTo>
                <a:cubicBezTo>
                  <a:pt x="114438" y="1871926"/>
                  <a:pt x="118105" y="1864567"/>
                  <a:pt x="121880" y="1857113"/>
                </a:cubicBezTo>
                <a:cubicBezTo>
                  <a:pt x="125547" y="1853433"/>
                  <a:pt x="129214" y="1846073"/>
                  <a:pt x="132882" y="1838713"/>
                </a:cubicBezTo>
                <a:cubicBezTo>
                  <a:pt x="136657" y="1835033"/>
                  <a:pt x="140324" y="1827579"/>
                  <a:pt x="143991" y="1820219"/>
                </a:cubicBezTo>
                <a:cubicBezTo>
                  <a:pt x="147658" y="1816540"/>
                  <a:pt x="147658" y="1812860"/>
                  <a:pt x="151325" y="1809180"/>
                </a:cubicBezTo>
                <a:cubicBezTo>
                  <a:pt x="151325" y="1809180"/>
                  <a:pt x="155100" y="1805500"/>
                  <a:pt x="155100" y="1805500"/>
                </a:cubicBezTo>
                <a:cubicBezTo>
                  <a:pt x="158768" y="1801726"/>
                  <a:pt x="158768" y="1801726"/>
                  <a:pt x="158768" y="1801726"/>
                </a:cubicBezTo>
                <a:cubicBezTo>
                  <a:pt x="158768" y="1798046"/>
                  <a:pt x="162435" y="1798046"/>
                  <a:pt x="162435" y="1794366"/>
                </a:cubicBezTo>
                <a:cubicBezTo>
                  <a:pt x="166102" y="1790686"/>
                  <a:pt x="173544" y="1790686"/>
                  <a:pt x="177211" y="1794366"/>
                </a:cubicBezTo>
                <a:cubicBezTo>
                  <a:pt x="180879" y="1794366"/>
                  <a:pt x="180879" y="1798046"/>
                  <a:pt x="180879" y="1798046"/>
                </a:cubicBezTo>
                <a:cubicBezTo>
                  <a:pt x="177211" y="1794366"/>
                  <a:pt x="177211" y="1794366"/>
                  <a:pt x="177211" y="1790686"/>
                </a:cubicBezTo>
                <a:cubicBezTo>
                  <a:pt x="173544" y="1787006"/>
                  <a:pt x="173544" y="1779646"/>
                  <a:pt x="169877" y="1775967"/>
                </a:cubicBezTo>
                <a:cubicBezTo>
                  <a:pt x="169877" y="1772192"/>
                  <a:pt x="166102" y="1768512"/>
                  <a:pt x="166102" y="1764833"/>
                </a:cubicBezTo>
                <a:cubicBezTo>
                  <a:pt x="162435" y="1757473"/>
                  <a:pt x="162435" y="1753793"/>
                  <a:pt x="158768" y="1746433"/>
                </a:cubicBezTo>
                <a:cubicBezTo>
                  <a:pt x="155100" y="1742659"/>
                  <a:pt x="155100" y="1738979"/>
                  <a:pt x="155100" y="1735299"/>
                </a:cubicBezTo>
                <a:cubicBezTo>
                  <a:pt x="155100" y="1731619"/>
                  <a:pt x="151433" y="1724260"/>
                  <a:pt x="151433" y="1720580"/>
                </a:cubicBezTo>
                <a:cubicBezTo>
                  <a:pt x="147658" y="1716805"/>
                  <a:pt x="147658" y="1713126"/>
                  <a:pt x="147658" y="1709446"/>
                </a:cubicBezTo>
                <a:close/>
                <a:moveTo>
                  <a:pt x="587074" y="1628205"/>
                </a:moveTo>
                <a:cubicBezTo>
                  <a:pt x="583407" y="1631885"/>
                  <a:pt x="579632" y="1631885"/>
                  <a:pt x="575965" y="1635659"/>
                </a:cubicBezTo>
                <a:cubicBezTo>
                  <a:pt x="568630" y="1643019"/>
                  <a:pt x="561188" y="1646699"/>
                  <a:pt x="553854" y="1650379"/>
                </a:cubicBezTo>
                <a:cubicBezTo>
                  <a:pt x="539077" y="1661513"/>
                  <a:pt x="520633" y="1668873"/>
                  <a:pt x="505857" y="1679912"/>
                </a:cubicBezTo>
                <a:cubicBezTo>
                  <a:pt x="505857" y="1683592"/>
                  <a:pt x="502082" y="1691046"/>
                  <a:pt x="498414" y="1694726"/>
                </a:cubicBezTo>
                <a:cubicBezTo>
                  <a:pt x="494747" y="1702086"/>
                  <a:pt x="491080" y="1709446"/>
                  <a:pt x="487305" y="1716805"/>
                </a:cubicBezTo>
                <a:cubicBezTo>
                  <a:pt x="483638" y="1724260"/>
                  <a:pt x="479971" y="1727939"/>
                  <a:pt x="476303" y="1735299"/>
                </a:cubicBezTo>
                <a:cubicBezTo>
                  <a:pt x="468861" y="1750113"/>
                  <a:pt x="457860" y="1761153"/>
                  <a:pt x="450417" y="1775967"/>
                </a:cubicBezTo>
                <a:cubicBezTo>
                  <a:pt x="443083" y="1790686"/>
                  <a:pt x="431974" y="1805500"/>
                  <a:pt x="420864" y="1816540"/>
                </a:cubicBezTo>
                <a:cubicBezTo>
                  <a:pt x="420864" y="1820219"/>
                  <a:pt x="417197" y="1820219"/>
                  <a:pt x="417197" y="1823899"/>
                </a:cubicBezTo>
                <a:cubicBezTo>
                  <a:pt x="435641" y="1812860"/>
                  <a:pt x="454085" y="1805500"/>
                  <a:pt x="472636" y="1798046"/>
                </a:cubicBezTo>
                <a:cubicBezTo>
                  <a:pt x="483638" y="1790686"/>
                  <a:pt x="491080" y="1787006"/>
                  <a:pt x="502082" y="1783326"/>
                </a:cubicBezTo>
                <a:cubicBezTo>
                  <a:pt x="502082" y="1779646"/>
                  <a:pt x="505857" y="1772192"/>
                  <a:pt x="505857" y="1761153"/>
                </a:cubicBezTo>
                <a:cubicBezTo>
                  <a:pt x="509524" y="1753793"/>
                  <a:pt x="513191" y="1746339"/>
                  <a:pt x="516858" y="1738979"/>
                </a:cubicBezTo>
                <a:cubicBezTo>
                  <a:pt x="524300" y="1731619"/>
                  <a:pt x="527968" y="1727939"/>
                  <a:pt x="531635" y="1720580"/>
                </a:cubicBezTo>
                <a:cubicBezTo>
                  <a:pt x="539077" y="1709446"/>
                  <a:pt x="550079" y="1694726"/>
                  <a:pt x="557521" y="1679912"/>
                </a:cubicBezTo>
                <a:cubicBezTo>
                  <a:pt x="564855" y="1665193"/>
                  <a:pt x="575965" y="1650379"/>
                  <a:pt x="583407" y="1635659"/>
                </a:cubicBezTo>
                <a:cubicBezTo>
                  <a:pt x="583407" y="1631885"/>
                  <a:pt x="587074" y="1631885"/>
                  <a:pt x="587074" y="1628205"/>
                </a:cubicBezTo>
                <a:close/>
                <a:moveTo>
                  <a:pt x="136657" y="1576498"/>
                </a:moveTo>
                <a:cubicBezTo>
                  <a:pt x="136657" y="1580272"/>
                  <a:pt x="132882" y="1583952"/>
                  <a:pt x="132882" y="1587632"/>
                </a:cubicBezTo>
                <a:cubicBezTo>
                  <a:pt x="125547" y="1602352"/>
                  <a:pt x="118105" y="1613486"/>
                  <a:pt x="107103" y="1628205"/>
                </a:cubicBezTo>
                <a:cubicBezTo>
                  <a:pt x="95994" y="1643019"/>
                  <a:pt x="88660" y="1654059"/>
                  <a:pt x="77550" y="1668873"/>
                </a:cubicBezTo>
                <a:cubicBezTo>
                  <a:pt x="73883" y="1676232"/>
                  <a:pt x="66441" y="1683592"/>
                  <a:pt x="62774" y="1691046"/>
                </a:cubicBezTo>
                <a:cubicBezTo>
                  <a:pt x="62774" y="1720580"/>
                  <a:pt x="66441" y="1753793"/>
                  <a:pt x="73883" y="1783326"/>
                </a:cubicBezTo>
                <a:cubicBezTo>
                  <a:pt x="77550" y="1779646"/>
                  <a:pt x="81217" y="1772192"/>
                  <a:pt x="84885" y="1768512"/>
                </a:cubicBezTo>
                <a:cubicBezTo>
                  <a:pt x="92327" y="1757473"/>
                  <a:pt x="103328" y="1742659"/>
                  <a:pt x="110771" y="1731619"/>
                </a:cubicBezTo>
                <a:cubicBezTo>
                  <a:pt x="118105" y="1716805"/>
                  <a:pt x="125547" y="1702086"/>
                  <a:pt x="136657" y="1691046"/>
                </a:cubicBezTo>
                <a:cubicBezTo>
                  <a:pt x="140324" y="1687272"/>
                  <a:pt x="143991" y="1683592"/>
                  <a:pt x="147658" y="1679912"/>
                </a:cubicBezTo>
                <a:cubicBezTo>
                  <a:pt x="147658" y="1672553"/>
                  <a:pt x="143991" y="1665193"/>
                  <a:pt x="143991" y="1657739"/>
                </a:cubicBezTo>
                <a:cubicBezTo>
                  <a:pt x="143991" y="1646699"/>
                  <a:pt x="140324" y="1639339"/>
                  <a:pt x="140324" y="1628205"/>
                </a:cubicBezTo>
                <a:cubicBezTo>
                  <a:pt x="136657" y="1620845"/>
                  <a:pt x="136657" y="1609806"/>
                  <a:pt x="136657" y="1598672"/>
                </a:cubicBezTo>
                <a:cubicBezTo>
                  <a:pt x="136657" y="1591312"/>
                  <a:pt x="136657" y="1583952"/>
                  <a:pt x="136657" y="1576498"/>
                </a:cubicBezTo>
                <a:close/>
                <a:moveTo>
                  <a:pt x="841836" y="1535925"/>
                </a:moveTo>
                <a:cubicBezTo>
                  <a:pt x="834394" y="1539605"/>
                  <a:pt x="830726" y="1539605"/>
                  <a:pt x="823284" y="1543285"/>
                </a:cubicBezTo>
                <a:cubicBezTo>
                  <a:pt x="815950" y="1543285"/>
                  <a:pt x="804840" y="1547059"/>
                  <a:pt x="797506" y="1550739"/>
                </a:cubicBezTo>
                <a:cubicBezTo>
                  <a:pt x="782729" y="1554419"/>
                  <a:pt x="771620" y="1561779"/>
                  <a:pt x="756843" y="1565459"/>
                </a:cubicBezTo>
                <a:cubicBezTo>
                  <a:pt x="756843" y="1569138"/>
                  <a:pt x="753176" y="1569138"/>
                  <a:pt x="753176" y="1572818"/>
                </a:cubicBezTo>
                <a:cubicBezTo>
                  <a:pt x="753176" y="1572818"/>
                  <a:pt x="749509" y="1576593"/>
                  <a:pt x="749509" y="1576593"/>
                </a:cubicBezTo>
                <a:cubicBezTo>
                  <a:pt x="749509" y="1580272"/>
                  <a:pt x="745842" y="1580272"/>
                  <a:pt x="745842" y="1583952"/>
                </a:cubicBezTo>
                <a:cubicBezTo>
                  <a:pt x="742067" y="1591312"/>
                  <a:pt x="738400" y="1594992"/>
                  <a:pt x="734732" y="1602352"/>
                </a:cubicBezTo>
                <a:cubicBezTo>
                  <a:pt x="727290" y="1613486"/>
                  <a:pt x="719956" y="1628205"/>
                  <a:pt x="712621" y="1639339"/>
                </a:cubicBezTo>
                <a:cubicBezTo>
                  <a:pt x="708846" y="1643019"/>
                  <a:pt x="705179" y="1650379"/>
                  <a:pt x="701512" y="1657739"/>
                </a:cubicBezTo>
                <a:cubicBezTo>
                  <a:pt x="694070" y="1661513"/>
                  <a:pt x="690403" y="1668873"/>
                  <a:pt x="686735" y="1676232"/>
                </a:cubicBezTo>
                <a:cubicBezTo>
                  <a:pt x="686735" y="1679912"/>
                  <a:pt x="683068" y="1683592"/>
                  <a:pt x="679293" y="1687272"/>
                </a:cubicBezTo>
                <a:cubicBezTo>
                  <a:pt x="679293" y="1687272"/>
                  <a:pt x="675626" y="1691046"/>
                  <a:pt x="675626" y="1691046"/>
                </a:cubicBezTo>
                <a:cubicBezTo>
                  <a:pt x="675626" y="1691046"/>
                  <a:pt x="671959" y="1694726"/>
                  <a:pt x="671959" y="1694726"/>
                </a:cubicBezTo>
                <a:cubicBezTo>
                  <a:pt x="671959" y="1698406"/>
                  <a:pt x="668292" y="1698406"/>
                  <a:pt x="664624" y="1702086"/>
                </a:cubicBezTo>
                <a:cubicBezTo>
                  <a:pt x="660849" y="1705766"/>
                  <a:pt x="657182" y="1705766"/>
                  <a:pt x="653515" y="1709446"/>
                </a:cubicBezTo>
                <a:cubicBezTo>
                  <a:pt x="653515" y="1709446"/>
                  <a:pt x="649848" y="1713126"/>
                  <a:pt x="649848" y="1713126"/>
                </a:cubicBezTo>
                <a:cubicBezTo>
                  <a:pt x="649848" y="1716805"/>
                  <a:pt x="646073" y="1716805"/>
                  <a:pt x="646073" y="1716805"/>
                </a:cubicBezTo>
                <a:cubicBezTo>
                  <a:pt x="646073" y="1716805"/>
                  <a:pt x="642405" y="1720580"/>
                  <a:pt x="642405" y="1720580"/>
                </a:cubicBezTo>
                <a:cubicBezTo>
                  <a:pt x="646073" y="1716805"/>
                  <a:pt x="649848" y="1713126"/>
                  <a:pt x="649848" y="1709446"/>
                </a:cubicBezTo>
                <a:cubicBezTo>
                  <a:pt x="649848" y="1705766"/>
                  <a:pt x="653515" y="1702086"/>
                  <a:pt x="653515" y="1698406"/>
                </a:cubicBezTo>
                <a:cubicBezTo>
                  <a:pt x="657182" y="1691046"/>
                  <a:pt x="660849" y="1683592"/>
                  <a:pt x="664516" y="1676232"/>
                </a:cubicBezTo>
                <a:cubicBezTo>
                  <a:pt x="671959" y="1661419"/>
                  <a:pt x="679293" y="1650379"/>
                  <a:pt x="686735" y="1635659"/>
                </a:cubicBezTo>
                <a:cubicBezTo>
                  <a:pt x="690403" y="1628205"/>
                  <a:pt x="694070" y="1620845"/>
                  <a:pt x="697845" y="1613486"/>
                </a:cubicBezTo>
                <a:cubicBezTo>
                  <a:pt x="701512" y="1609806"/>
                  <a:pt x="705179" y="1602352"/>
                  <a:pt x="708846" y="1594992"/>
                </a:cubicBezTo>
                <a:cubicBezTo>
                  <a:pt x="712621" y="1587632"/>
                  <a:pt x="712621" y="1583952"/>
                  <a:pt x="716289" y="1580272"/>
                </a:cubicBezTo>
                <a:cubicBezTo>
                  <a:pt x="716289" y="1580272"/>
                  <a:pt x="712621" y="1583952"/>
                  <a:pt x="708846" y="1583952"/>
                </a:cubicBezTo>
                <a:cubicBezTo>
                  <a:pt x="701512" y="1587632"/>
                  <a:pt x="690403" y="1591312"/>
                  <a:pt x="683068" y="1594992"/>
                </a:cubicBezTo>
                <a:cubicBezTo>
                  <a:pt x="671959" y="1598672"/>
                  <a:pt x="664624" y="1602352"/>
                  <a:pt x="657182" y="1606126"/>
                </a:cubicBezTo>
                <a:cubicBezTo>
                  <a:pt x="649848" y="1613486"/>
                  <a:pt x="638738" y="1617166"/>
                  <a:pt x="631296" y="1620845"/>
                </a:cubicBezTo>
                <a:cubicBezTo>
                  <a:pt x="631296" y="1624525"/>
                  <a:pt x="631296" y="1628205"/>
                  <a:pt x="627629" y="1631885"/>
                </a:cubicBezTo>
                <a:cubicBezTo>
                  <a:pt x="627629" y="1635659"/>
                  <a:pt x="623962" y="1635659"/>
                  <a:pt x="623962" y="1639339"/>
                </a:cubicBezTo>
                <a:cubicBezTo>
                  <a:pt x="612852" y="1650379"/>
                  <a:pt x="605518" y="1665193"/>
                  <a:pt x="598076" y="1679912"/>
                </a:cubicBezTo>
                <a:cubicBezTo>
                  <a:pt x="590741" y="1694726"/>
                  <a:pt x="583407" y="1705766"/>
                  <a:pt x="572297" y="1720580"/>
                </a:cubicBezTo>
                <a:cubicBezTo>
                  <a:pt x="564855" y="1727939"/>
                  <a:pt x="561188" y="1735299"/>
                  <a:pt x="553854" y="1742659"/>
                </a:cubicBezTo>
                <a:cubicBezTo>
                  <a:pt x="546411" y="1750113"/>
                  <a:pt x="542744" y="1753793"/>
                  <a:pt x="535410" y="1761153"/>
                </a:cubicBezTo>
                <a:cubicBezTo>
                  <a:pt x="527968" y="1764833"/>
                  <a:pt x="524300" y="1772192"/>
                  <a:pt x="516858" y="1775967"/>
                </a:cubicBezTo>
                <a:cubicBezTo>
                  <a:pt x="516858" y="1775967"/>
                  <a:pt x="513191" y="1779646"/>
                  <a:pt x="513191" y="1779646"/>
                </a:cubicBezTo>
                <a:cubicBezTo>
                  <a:pt x="520633" y="1775872"/>
                  <a:pt x="527968" y="1772192"/>
                  <a:pt x="535410" y="1768512"/>
                </a:cubicBezTo>
                <a:cubicBezTo>
                  <a:pt x="561188" y="1757473"/>
                  <a:pt x="583407" y="1746339"/>
                  <a:pt x="605518" y="1738979"/>
                </a:cubicBezTo>
                <a:cubicBezTo>
                  <a:pt x="616627" y="1735299"/>
                  <a:pt x="623962" y="1731619"/>
                  <a:pt x="631296" y="1738979"/>
                </a:cubicBezTo>
                <a:cubicBezTo>
                  <a:pt x="631296" y="1735299"/>
                  <a:pt x="631296" y="1735299"/>
                  <a:pt x="631296" y="1735299"/>
                </a:cubicBezTo>
                <a:cubicBezTo>
                  <a:pt x="635071" y="1735299"/>
                  <a:pt x="635071" y="1731619"/>
                  <a:pt x="635071" y="1731619"/>
                </a:cubicBezTo>
                <a:cubicBezTo>
                  <a:pt x="635071" y="1727939"/>
                  <a:pt x="638738" y="1727939"/>
                  <a:pt x="638738" y="1724260"/>
                </a:cubicBezTo>
                <a:cubicBezTo>
                  <a:pt x="649848" y="1720485"/>
                  <a:pt x="660849" y="1716805"/>
                  <a:pt x="671959" y="1713126"/>
                </a:cubicBezTo>
                <a:cubicBezTo>
                  <a:pt x="694070" y="1705766"/>
                  <a:pt x="716289" y="1702086"/>
                  <a:pt x="738400" y="1694726"/>
                </a:cubicBezTo>
                <a:cubicBezTo>
                  <a:pt x="749509" y="1690952"/>
                  <a:pt x="756843" y="1690952"/>
                  <a:pt x="767953" y="1687272"/>
                </a:cubicBezTo>
                <a:cubicBezTo>
                  <a:pt x="771620" y="1683592"/>
                  <a:pt x="771620" y="1676232"/>
                  <a:pt x="775395" y="1668873"/>
                </a:cubicBezTo>
                <a:cubicBezTo>
                  <a:pt x="779062" y="1657739"/>
                  <a:pt x="782729" y="1650379"/>
                  <a:pt x="782729" y="1654059"/>
                </a:cubicBezTo>
                <a:cubicBezTo>
                  <a:pt x="786397" y="1646699"/>
                  <a:pt x="790064" y="1639339"/>
                  <a:pt x="793839" y="1631885"/>
                </a:cubicBezTo>
                <a:cubicBezTo>
                  <a:pt x="797506" y="1624525"/>
                  <a:pt x="801173" y="1617166"/>
                  <a:pt x="804840" y="1609806"/>
                </a:cubicBezTo>
                <a:cubicBezTo>
                  <a:pt x="808615" y="1602352"/>
                  <a:pt x="812283" y="1594992"/>
                  <a:pt x="815950" y="1587632"/>
                </a:cubicBezTo>
                <a:cubicBezTo>
                  <a:pt x="823284" y="1572818"/>
                  <a:pt x="830726" y="1558099"/>
                  <a:pt x="838061" y="1543285"/>
                </a:cubicBezTo>
                <a:cubicBezTo>
                  <a:pt x="838061" y="1539605"/>
                  <a:pt x="841836" y="1539605"/>
                  <a:pt x="841836" y="1535925"/>
                </a:cubicBezTo>
                <a:close/>
                <a:moveTo>
                  <a:pt x="1067045" y="1495352"/>
                </a:moveTo>
                <a:cubicBezTo>
                  <a:pt x="1048601" y="1495352"/>
                  <a:pt x="1033824" y="1499032"/>
                  <a:pt x="1015380" y="1499032"/>
                </a:cubicBezTo>
                <a:cubicBezTo>
                  <a:pt x="1011605" y="1499032"/>
                  <a:pt x="1004271" y="1499032"/>
                  <a:pt x="1000604" y="1499032"/>
                </a:cubicBezTo>
                <a:cubicBezTo>
                  <a:pt x="1000604" y="1502712"/>
                  <a:pt x="1000604" y="1502712"/>
                  <a:pt x="1000604" y="1502712"/>
                </a:cubicBezTo>
                <a:cubicBezTo>
                  <a:pt x="1000604" y="1506392"/>
                  <a:pt x="1000604" y="1506392"/>
                  <a:pt x="996829" y="1510072"/>
                </a:cubicBezTo>
                <a:cubicBezTo>
                  <a:pt x="993161" y="1513752"/>
                  <a:pt x="993161" y="1513752"/>
                  <a:pt x="989494" y="1517431"/>
                </a:cubicBezTo>
                <a:cubicBezTo>
                  <a:pt x="971050" y="1543285"/>
                  <a:pt x="959941" y="1572818"/>
                  <a:pt x="945164" y="1598672"/>
                </a:cubicBezTo>
                <a:cubicBezTo>
                  <a:pt x="941497" y="1606126"/>
                  <a:pt x="937830" y="1609806"/>
                  <a:pt x="934055" y="1617166"/>
                </a:cubicBezTo>
                <a:cubicBezTo>
                  <a:pt x="926721" y="1624525"/>
                  <a:pt x="923053" y="1631885"/>
                  <a:pt x="915611" y="1639339"/>
                </a:cubicBezTo>
                <a:cubicBezTo>
                  <a:pt x="908277" y="1643019"/>
                  <a:pt x="904610" y="1650379"/>
                  <a:pt x="897167" y="1654059"/>
                </a:cubicBezTo>
                <a:cubicBezTo>
                  <a:pt x="893500" y="1657739"/>
                  <a:pt x="893500" y="1657739"/>
                  <a:pt x="889833" y="1661419"/>
                </a:cubicBezTo>
                <a:cubicBezTo>
                  <a:pt x="904610" y="1657739"/>
                  <a:pt x="923053" y="1654059"/>
                  <a:pt x="941497" y="1650379"/>
                </a:cubicBezTo>
                <a:cubicBezTo>
                  <a:pt x="956274" y="1646699"/>
                  <a:pt x="967383" y="1646699"/>
                  <a:pt x="982160" y="1643019"/>
                </a:cubicBezTo>
                <a:cubicBezTo>
                  <a:pt x="982160" y="1643019"/>
                  <a:pt x="982160" y="1639339"/>
                  <a:pt x="985827" y="1643019"/>
                </a:cubicBezTo>
                <a:cubicBezTo>
                  <a:pt x="989494" y="1635659"/>
                  <a:pt x="993161" y="1628205"/>
                  <a:pt x="996829" y="1620845"/>
                </a:cubicBezTo>
                <a:cubicBezTo>
                  <a:pt x="1000604" y="1613486"/>
                  <a:pt x="1004271" y="1609806"/>
                  <a:pt x="1007938" y="1602352"/>
                </a:cubicBezTo>
                <a:cubicBezTo>
                  <a:pt x="1015380" y="1587632"/>
                  <a:pt x="1022715" y="1576593"/>
                  <a:pt x="1030049" y="1561779"/>
                </a:cubicBezTo>
                <a:cubicBezTo>
                  <a:pt x="1033824" y="1554419"/>
                  <a:pt x="1037491" y="1546965"/>
                  <a:pt x="1041158" y="1539605"/>
                </a:cubicBezTo>
                <a:cubicBezTo>
                  <a:pt x="1044826" y="1532245"/>
                  <a:pt x="1048601" y="1524886"/>
                  <a:pt x="1052268" y="1517431"/>
                </a:cubicBezTo>
                <a:cubicBezTo>
                  <a:pt x="1055935" y="1513752"/>
                  <a:pt x="1059602" y="1506392"/>
                  <a:pt x="1063377" y="1499032"/>
                </a:cubicBezTo>
                <a:cubicBezTo>
                  <a:pt x="1063377" y="1499032"/>
                  <a:pt x="1067045" y="1495352"/>
                  <a:pt x="1067045" y="1495352"/>
                </a:cubicBezTo>
                <a:close/>
                <a:moveTo>
                  <a:pt x="956274" y="1491578"/>
                </a:moveTo>
                <a:cubicBezTo>
                  <a:pt x="945164" y="1495352"/>
                  <a:pt x="934163" y="1495352"/>
                  <a:pt x="923053" y="1499032"/>
                </a:cubicBezTo>
                <a:cubicBezTo>
                  <a:pt x="919386" y="1502712"/>
                  <a:pt x="911944" y="1502712"/>
                  <a:pt x="908277" y="1502712"/>
                </a:cubicBezTo>
                <a:cubicBezTo>
                  <a:pt x="908277" y="1506392"/>
                  <a:pt x="904610" y="1506392"/>
                  <a:pt x="900835" y="1506392"/>
                </a:cubicBezTo>
                <a:cubicBezTo>
                  <a:pt x="897167" y="1510072"/>
                  <a:pt x="893500" y="1510072"/>
                  <a:pt x="889833" y="1510072"/>
                </a:cubicBezTo>
                <a:cubicBezTo>
                  <a:pt x="889833" y="1513752"/>
                  <a:pt x="886166" y="1513752"/>
                  <a:pt x="886166" y="1517431"/>
                </a:cubicBezTo>
                <a:cubicBezTo>
                  <a:pt x="882391" y="1521111"/>
                  <a:pt x="878724" y="1528565"/>
                  <a:pt x="875056" y="1532245"/>
                </a:cubicBezTo>
                <a:cubicBezTo>
                  <a:pt x="856613" y="1561779"/>
                  <a:pt x="845503" y="1591312"/>
                  <a:pt x="827059" y="1620845"/>
                </a:cubicBezTo>
                <a:cubicBezTo>
                  <a:pt x="823392" y="1628205"/>
                  <a:pt x="819617" y="1635659"/>
                  <a:pt x="815950" y="1643019"/>
                </a:cubicBezTo>
                <a:cubicBezTo>
                  <a:pt x="812283" y="1646699"/>
                  <a:pt x="812283" y="1650379"/>
                  <a:pt x="808615" y="1654059"/>
                </a:cubicBezTo>
                <a:cubicBezTo>
                  <a:pt x="808615" y="1657739"/>
                  <a:pt x="804840" y="1661419"/>
                  <a:pt x="801173" y="1665193"/>
                </a:cubicBezTo>
                <a:cubicBezTo>
                  <a:pt x="793839" y="1668873"/>
                  <a:pt x="790064" y="1676232"/>
                  <a:pt x="786397" y="1679912"/>
                </a:cubicBezTo>
                <a:cubicBezTo>
                  <a:pt x="793839" y="1679912"/>
                  <a:pt x="801173" y="1676232"/>
                  <a:pt x="808615" y="1676232"/>
                </a:cubicBezTo>
                <a:cubicBezTo>
                  <a:pt x="830726" y="1672553"/>
                  <a:pt x="852837" y="1665193"/>
                  <a:pt x="875056" y="1661419"/>
                </a:cubicBezTo>
                <a:cubicBezTo>
                  <a:pt x="875056" y="1661419"/>
                  <a:pt x="878724" y="1661419"/>
                  <a:pt x="882391" y="1657739"/>
                </a:cubicBezTo>
                <a:cubicBezTo>
                  <a:pt x="886166" y="1654059"/>
                  <a:pt x="886166" y="1650379"/>
                  <a:pt x="886058" y="1639339"/>
                </a:cubicBezTo>
                <a:cubicBezTo>
                  <a:pt x="889833" y="1628205"/>
                  <a:pt x="893500" y="1620845"/>
                  <a:pt x="897167" y="1613486"/>
                </a:cubicBezTo>
                <a:cubicBezTo>
                  <a:pt x="900835" y="1606126"/>
                  <a:pt x="904610" y="1602352"/>
                  <a:pt x="908277" y="1594992"/>
                </a:cubicBezTo>
                <a:cubicBezTo>
                  <a:pt x="911944" y="1587632"/>
                  <a:pt x="915611" y="1580272"/>
                  <a:pt x="919386" y="1572818"/>
                </a:cubicBezTo>
                <a:cubicBezTo>
                  <a:pt x="923053" y="1569138"/>
                  <a:pt x="926721" y="1561779"/>
                  <a:pt x="930388" y="1554419"/>
                </a:cubicBezTo>
                <a:cubicBezTo>
                  <a:pt x="937830" y="1539605"/>
                  <a:pt x="945164" y="1524886"/>
                  <a:pt x="952607" y="1510072"/>
                </a:cubicBezTo>
                <a:cubicBezTo>
                  <a:pt x="956274" y="1502712"/>
                  <a:pt x="959941" y="1499032"/>
                  <a:pt x="963608" y="1491578"/>
                </a:cubicBezTo>
                <a:cubicBezTo>
                  <a:pt x="959941" y="1491578"/>
                  <a:pt x="959941" y="1491578"/>
                  <a:pt x="956274" y="1491578"/>
                </a:cubicBezTo>
                <a:close/>
                <a:moveTo>
                  <a:pt x="1307030" y="1487898"/>
                </a:moveTo>
                <a:cubicBezTo>
                  <a:pt x="1307030" y="1491578"/>
                  <a:pt x="1303363" y="1495352"/>
                  <a:pt x="1303363" y="1499032"/>
                </a:cubicBezTo>
                <a:cubicBezTo>
                  <a:pt x="1303363" y="1502712"/>
                  <a:pt x="1303363" y="1506392"/>
                  <a:pt x="1299587" y="1510072"/>
                </a:cubicBezTo>
                <a:cubicBezTo>
                  <a:pt x="1292253" y="1524886"/>
                  <a:pt x="1284919" y="1535925"/>
                  <a:pt x="1277476" y="1550645"/>
                </a:cubicBezTo>
                <a:cubicBezTo>
                  <a:pt x="1270142" y="1561779"/>
                  <a:pt x="1259033" y="1576498"/>
                  <a:pt x="1251590" y="1587632"/>
                </a:cubicBezTo>
                <a:cubicBezTo>
                  <a:pt x="1244256" y="1594992"/>
                  <a:pt x="1240589" y="1598672"/>
                  <a:pt x="1236922" y="1606032"/>
                </a:cubicBezTo>
                <a:cubicBezTo>
                  <a:pt x="1233147" y="1609806"/>
                  <a:pt x="1233147" y="1613486"/>
                  <a:pt x="1229479" y="1617166"/>
                </a:cubicBezTo>
                <a:cubicBezTo>
                  <a:pt x="1225812" y="1617166"/>
                  <a:pt x="1225812" y="1620845"/>
                  <a:pt x="1225812" y="1620845"/>
                </a:cubicBezTo>
                <a:cubicBezTo>
                  <a:pt x="1225812" y="1620845"/>
                  <a:pt x="1229479" y="1620845"/>
                  <a:pt x="1229479" y="1620845"/>
                </a:cubicBezTo>
                <a:cubicBezTo>
                  <a:pt x="1251590" y="1620845"/>
                  <a:pt x="1270142" y="1617166"/>
                  <a:pt x="1292253" y="1613486"/>
                </a:cubicBezTo>
                <a:cubicBezTo>
                  <a:pt x="1292253" y="1613486"/>
                  <a:pt x="1292253" y="1609806"/>
                  <a:pt x="1292253" y="1609806"/>
                </a:cubicBezTo>
                <a:cubicBezTo>
                  <a:pt x="1292253" y="1606032"/>
                  <a:pt x="1295920" y="1606032"/>
                  <a:pt x="1295920" y="1602352"/>
                </a:cubicBezTo>
                <a:cubicBezTo>
                  <a:pt x="1295920" y="1602352"/>
                  <a:pt x="1299587" y="1598672"/>
                  <a:pt x="1299587" y="1594992"/>
                </a:cubicBezTo>
                <a:cubicBezTo>
                  <a:pt x="1299587" y="1591312"/>
                  <a:pt x="1303363" y="1583952"/>
                  <a:pt x="1310697" y="1580178"/>
                </a:cubicBezTo>
                <a:cubicBezTo>
                  <a:pt x="1318139" y="1569138"/>
                  <a:pt x="1325474" y="1554419"/>
                  <a:pt x="1332916" y="1543285"/>
                </a:cubicBezTo>
                <a:cubicBezTo>
                  <a:pt x="1340250" y="1528565"/>
                  <a:pt x="1347585" y="1513752"/>
                  <a:pt x="1358694" y="1502712"/>
                </a:cubicBezTo>
                <a:cubicBezTo>
                  <a:pt x="1362361" y="1499032"/>
                  <a:pt x="1366136" y="1491578"/>
                  <a:pt x="1369803" y="1487898"/>
                </a:cubicBezTo>
                <a:cubicBezTo>
                  <a:pt x="1366136" y="1487898"/>
                  <a:pt x="1358694" y="1487898"/>
                  <a:pt x="1355027" y="1487898"/>
                </a:cubicBezTo>
                <a:cubicBezTo>
                  <a:pt x="1340250" y="1487898"/>
                  <a:pt x="1321806" y="1487898"/>
                  <a:pt x="1307030" y="1487898"/>
                </a:cubicBezTo>
                <a:close/>
                <a:moveTo>
                  <a:pt x="1199926" y="1487898"/>
                </a:moveTo>
                <a:cubicBezTo>
                  <a:pt x="1199926" y="1487898"/>
                  <a:pt x="1199926" y="1491672"/>
                  <a:pt x="1199926" y="1495352"/>
                </a:cubicBezTo>
                <a:cubicBezTo>
                  <a:pt x="1199926" y="1495352"/>
                  <a:pt x="1199926" y="1499032"/>
                  <a:pt x="1199926" y="1499032"/>
                </a:cubicBezTo>
                <a:cubicBezTo>
                  <a:pt x="1199926" y="1499032"/>
                  <a:pt x="1199926" y="1502712"/>
                  <a:pt x="1199926" y="1502712"/>
                </a:cubicBezTo>
                <a:cubicBezTo>
                  <a:pt x="1199926" y="1502712"/>
                  <a:pt x="1199926" y="1506392"/>
                  <a:pt x="1199926" y="1506392"/>
                </a:cubicBezTo>
                <a:cubicBezTo>
                  <a:pt x="1196259" y="1506392"/>
                  <a:pt x="1196259" y="1510072"/>
                  <a:pt x="1196259" y="1510072"/>
                </a:cubicBezTo>
                <a:cubicBezTo>
                  <a:pt x="1196259" y="1510072"/>
                  <a:pt x="1192592" y="1513752"/>
                  <a:pt x="1192592" y="1517431"/>
                </a:cubicBezTo>
                <a:cubicBezTo>
                  <a:pt x="1188817" y="1524886"/>
                  <a:pt x="1185150" y="1528565"/>
                  <a:pt x="1181482" y="1535925"/>
                </a:cubicBezTo>
                <a:cubicBezTo>
                  <a:pt x="1174040" y="1546965"/>
                  <a:pt x="1166706" y="1561779"/>
                  <a:pt x="1159371" y="1572818"/>
                </a:cubicBezTo>
                <a:cubicBezTo>
                  <a:pt x="1155596" y="1576498"/>
                  <a:pt x="1155596" y="1580272"/>
                  <a:pt x="1151929" y="1583952"/>
                </a:cubicBezTo>
                <a:cubicBezTo>
                  <a:pt x="1151929" y="1587632"/>
                  <a:pt x="1148262" y="1591312"/>
                  <a:pt x="1144595" y="1594992"/>
                </a:cubicBezTo>
                <a:cubicBezTo>
                  <a:pt x="1140820" y="1598672"/>
                  <a:pt x="1140820" y="1598672"/>
                  <a:pt x="1137153" y="1602352"/>
                </a:cubicBezTo>
                <a:cubicBezTo>
                  <a:pt x="1137153" y="1602352"/>
                  <a:pt x="1133485" y="1606126"/>
                  <a:pt x="1133485" y="1606126"/>
                </a:cubicBezTo>
                <a:cubicBezTo>
                  <a:pt x="1133485" y="1609806"/>
                  <a:pt x="1129818" y="1609806"/>
                  <a:pt x="1129818" y="1609806"/>
                </a:cubicBezTo>
                <a:cubicBezTo>
                  <a:pt x="1126151" y="1609806"/>
                  <a:pt x="1122376" y="1613486"/>
                  <a:pt x="1118709" y="1617166"/>
                </a:cubicBezTo>
                <a:cubicBezTo>
                  <a:pt x="1118709" y="1620845"/>
                  <a:pt x="1115042" y="1620845"/>
                  <a:pt x="1111374" y="1624525"/>
                </a:cubicBezTo>
                <a:cubicBezTo>
                  <a:pt x="1111374" y="1624525"/>
                  <a:pt x="1107599" y="1624525"/>
                  <a:pt x="1103932" y="1628205"/>
                </a:cubicBezTo>
                <a:cubicBezTo>
                  <a:pt x="1103932" y="1628205"/>
                  <a:pt x="1100265" y="1631885"/>
                  <a:pt x="1100265" y="1631885"/>
                </a:cubicBezTo>
                <a:cubicBezTo>
                  <a:pt x="1118709" y="1631885"/>
                  <a:pt x="1137153" y="1628205"/>
                  <a:pt x="1155596" y="1628205"/>
                </a:cubicBezTo>
                <a:cubicBezTo>
                  <a:pt x="1166706" y="1628205"/>
                  <a:pt x="1181482" y="1624525"/>
                  <a:pt x="1192592" y="1624525"/>
                </a:cubicBezTo>
                <a:cubicBezTo>
                  <a:pt x="1192592" y="1624525"/>
                  <a:pt x="1196259" y="1624525"/>
                  <a:pt x="1196259" y="1624525"/>
                </a:cubicBezTo>
                <a:cubicBezTo>
                  <a:pt x="1196259" y="1624525"/>
                  <a:pt x="1196259" y="1620845"/>
                  <a:pt x="1196259" y="1620845"/>
                </a:cubicBezTo>
                <a:cubicBezTo>
                  <a:pt x="1196259" y="1620845"/>
                  <a:pt x="1196259" y="1617166"/>
                  <a:pt x="1196259" y="1617166"/>
                </a:cubicBezTo>
                <a:cubicBezTo>
                  <a:pt x="1199926" y="1617166"/>
                  <a:pt x="1199926" y="1613486"/>
                  <a:pt x="1199926" y="1613486"/>
                </a:cubicBezTo>
                <a:cubicBezTo>
                  <a:pt x="1199926" y="1613486"/>
                  <a:pt x="1203593" y="1609806"/>
                  <a:pt x="1203593" y="1609806"/>
                </a:cubicBezTo>
                <a:cubicBezTo>
                  <a:pt x="1207368" y="1602352"/>
                  <a:pt x="1211036" y="1594992"/>
                  <a:pt x="1214703" y="1583952"/>
                </a:cubicBezTo>
                <a:cubicBezTo>
                  <a:pt x="1222037" y="1576593"/>
                  <a:pt x="1225812" y="1572818"/>
                  <a:pt x="1229479" y="1565459"/>
                </a:cubicBezTo>
                <a:cubicBezTo>
                  <a:pt x="1233147" y="1561779"/>
                  <a:pt x="1240589" y="1554419"/>
                  <a:pt x="1244256" y="1546965"/>
                </a:cubicBezTo>
                <a:cubicBezTo>
                  <a:pt x="1247923" y="1543285"/>
                  <a:pt x="1251590" y="1535925"/>
                  <a:pt x="1255365" y="1528565"/>
                </a:cubicBezTo>
                <a:cubicBezTo>
                  <a:pt x="1266367" y="1513752"/>
                  <a:pt x="1273809" y="1502712"/>
                  <a:pt x="1281144" y="1487898"/>
                </a:cubicBezTo>
                <a:cubicBezTo>
                  <a:pt x="1259033" y="1487898"/>
                  <a:pt x="1240589" y="1487898"/>
                  <a:pt x="1222037" y="1487898"/>
                </a:cubicBezTo>
                <a:cubicBezTo>
                  <a:pt x="1214703" y="1487898"/>
                  <a:pt x="1207368" y="1487898"/>
                  <a:pt x="1199926" y="1487898"/>
                </a:cubicBezTo>
                <a:close/>
                <a:moveTo>
                  <a:pt x="1159371" y="1487898"/>
                </a:moveTo>
                <a:cubicBezTo>
                  <a:pt x="1140820" y="1491672"/>
                  <a:pt x="1118709" y="1491672"/>
                  <a:pt x="1100265" y="1491672"/>
                </a:cubicBezTo>
                <a:cubicBezTo>
                  <a:pt x="1100265" y="1491672"/>
                  <a:pt x="1100265" y="1495352"/>
                  <a:pt x="1100265" y="1495352"/>
                </a:cubicBezTo>
                <a:cubicBezTo>
                  <a:pt x="1096598" y="1499032"/>
                  <a:pt x="1096598" y="1502712"/>
                  <a:pt x="1092823" y="1506392"/>
                </a:cubicBezTo>
                <a:cubicBezTo>
                  <a:pt x="1092823" y="1506392"/>
                  <a:pt x="1089156" y="1510072"/>
                  <a:pt x="1089156" y="1513752"/>
                </a:cubicBezTo>
                <a:cubicBezTo>
                  <a:pt x="1085488" y="1517431"/>
                  <a:pt x="1081821" y="1524886"/>
                  <a:pt x="1078154" y="1532245"/>
                </a:cubicBezTo>
                <a:cubicBezTo>
                  <a:pt x="1074379" y="1535925"/>
                  <a:pt x="1070712" y="1543285"/>
                  <a:pt x="1067045" y="1550739"/>
                </a:cubicBezTo>
                <a:cubicBezTo>
                  <a:pt x="1063377" y="1558099"/>
                  <a:pt x="1059602" y="1565459"/>
                  <a:pt x="1055935" y="1572818"/>
                </a:cubicBezTo>
                <a:cubicBezTo>
                  <a:pt x="1052268" y="1576498"/>
                  <a:pt x="1048601" y="1583952"/>
                  <a:pt x="1044826" y="1591312"/>
                </a:cubicBezTo>
                <a:cubicBezTo>
                  <a:pt x="1041158" y="1594992"/>
                  <a:pt x="1041158" y="1598672"/>
                  <a:pt x="1037491" y="1602352"/>
                </a:cubicBezTo>
                <a:cubicBezTo>
                  <a:pt x="1033824" y="1602352"/>
                  <a:pt x="1033824" y="1606126"/>
                  <a:pt x="1030157" y="1609806"/>
                </a:cubicBezTo>
                <a:cubicBezTo>
                  <a:pt x="1030157" y="1609806"/>
                  <a:pt x="1026382" y="1613486"/>
                  <a:pt x="1022715" y="1617166"/>
                </a:cubicBezTo>
                <a:cubicBezTo>
                  <a:pt x="1019048" y="1620845"/>
                  <a:pt x="1015380" y="1620845"/>
                  <a:pt x="1011605" y="1624525"/>
                </a:cubicBezTo>
                <a:cubicBezTo>
                  <a:pt x="1004271" y="1631885"/>
                  <a:pt x="1000604" y="1635659"/>
                  <a:pt x="993161" y="1639339"/>
                </a:cubicBezTo>
                <a:cubicBezTo>
                  <a:pt x="996829" y="1639339"/>
                  <a:pt x="1000604" y="1639339"/>
                  <a:pt x="1004271" y="1639339"/>
                </a:cubicBezTo>
                <a:cubicBezTo>
                  <a:pt x="1007938" y="1639339"/>
                  <a:pt x="1015380" y="1639339"/>
                  <a:pt x="1019048" y="1639339"/>
                </a:cubicBezTo>
                <a:cubicBezTo>
                  <a:pt x="1030157" y="1635659"/>
                  <a:pt x="1044826" y="1635659"/>
                  <a:pt x="1055935" y="1635659"/>
                </a:cubicBezTo>
                <a:cubicBezTo>
                  <a:pt x="1067045" y="1635659"/>
                  <a:pt x="1078154" y="1635659"/>
                  <a:pt x="1089156" y="1635659"/>
                </a:cubicBezTo>
                <a:cubicBezTo>
                  <a:pt x="1089156" y="1635659"/>
                  <a:pt x="1092823" y="1635659"/>
                  <a:pt x="1092823" y="1635659"/>
                </a:cubicBezTo>
                <a:cubicBezTo>
                  <a:pt x="1096598" y="1631885"/>
                  <a:pt x="1096598" y="1628205"/>
                  <a:pt x="1100265" y="1628205"/>
                </a:cubicBezTo>
                <a:cubicBezTo>
                  <a:pt x="1103932" y="1624525"/>
                  <a:pt x="1107599" y="1617166"/>
                  <a:pt x="1111374" y="1613486"/>
                </a:cubicBezTo>
                <a:cubicBezTo>
                  <a:pt x="1111374" y="1609806"/>
                  <a:pt x="1115042" y="1602352"/>
                  <a:pt x="1118709" y="1598672"/>
                </a:cubicBezTo>
                <a:cubicBezTo>
                  <a:pt x="1126151" y="1587632"/>
                  <a:pt x="1129818" y="1580272"/>
                  <a:pt x="1137153" y="1569138"/>
                </a:cubicBezTo>
                <a:cubicBezTo>
                  <a:pt x="1144595" y="1554419"/>
                  <a:pt x="1151929" y="1543285"/>
                  <a:pt x="1159371" y="1528565"/>
                </a:cubicBezTo>
                <a:cubicBezTo>
                  <a:pt x="1163039" y="1524886"/>
                  <a:pt x="1166706" y="1517431"/>
                  <a:pt x="1170373" y="1510072"/>
                </a:cubicBezTo>
                <a:cubicBezTo>
                  <a:pt x="1170373" y="1506392"/>
                  <a:pt x="1174148" y="1502712"/>
                  <a:pt x="1174148" y="1499032"/>
                </a:cubicBezTo>
                <a:cubicBezTo>
                  <a:pt x="1174148" y="1499032"/>
                  <a:pt x="1177815" y="1495352"/>
                  <a:pt x="1177815" y="1495352"/>
                </a:cubicBezTo>
                <a:cubicBezTo>
                  <a:pt x="1181482" y="1495352"/>
                  <a:pt x="1181482" y="1491672"/>
                  <a:pt x="1181482" y="1491672"/>
                </a:cubicBezTo>
                <a:cubicBezTo>
                  <a:pt x="1185150" y="1491672"/>
                  <a:pt x="1185150" y="1487898"/>
                  <a:pt x="1185150" y="1487898"/>
                </a:cubicBezTo>
                <a:cubicBezTo>
                  <a:pt x="1174148" y="1487898"/>
                  <a:pt x="1166706" y="1487898"/>
                  <a:pt x="1159371" y="1487898"/>
                </a:cubicBezTo>
                <a:close/>
                <a:moveTo>
                  <a:pt x="1480574" y="1480538"/>
                </a:moveTo>
                <a:cubicBezTo>
                  <a:pt x="1473132" y="1480538"/>
                  <a:pt x="1465797" y="1484218"/>
                  <a:pt x="1458355" y="1484218"/>
                </a:cubicBezTo>
                <a:cubicBezTo>
                  <a:pt x="1447354" y="1484218"/>
                  <a:pt x="1432577" y="1487898"/>
                  <a:pt x="1421468" y="1487898"/>
                </a:cubicBezTo>
                <a:cubicBezTo>
                  <a:pt x="1410358" y="1491578"/>
                  <a:pt x="1403024" y="1491578"/>
                  <a:pt x="1391914" y="1491578"/>
                </a:cubicBezTo>
                <a:cubicBezTo>
                  <a:pt x="1388247" y="1491578"/>
                  <a:pt x="1388247" y="1495352"/>
                  <a:pt x="1388247" y="1495352"/>
                </a:cubicBezTo>
                <a:cubicBezTo>
                  <a:pt x="1388247" y="1499032"/>
                  <a:pt x="1388247" y="1502712"/>
                  <a:pt x="1384580" y="1506392"/>
                </a:cubicBezTo>
                <a:cubicBezTo>
                  <a:pt x="1377138" y="1521111"/>
                  <a:pt x="1366136" y="1535925"/>
                  <a:pt x="1358694" y="1550645"/>
                </a:cubicBezTo>
                <a:cubicBezTo>
                  <a:pt x="1347585" y="1561779"/>
                  <a:pt x="1340250" y="1576498"/>
                  <a:pt x="1332916" y="1591312"/>
                </a:cubicBezTo>
                <a:cubicBezTo>
                  <a:pt x="1329141" y="1598672"/>
                  <a:pt x="1325474" y="1606032"/>
                  <a:pt x="1321806" y="1613486"/>
                </a:cubicBezTo>
                <a:cubicBezTo>
                  <a:pt x="1321806" y="1613486"/>
                  <a:pt x="1321806" y="1617166"/>
                  <a:pt x="1321806" y="1617166"/>
                </a:cubicBezTo>
                <a:cubicBezTo>
                  <a:pt x="1332916" y="1613486"/>
                  <a:pt x="1343917" y="1613486"/>
                  <a:pt x="1355027" y="1609806"/>
                </a:cubicBezTo>
                <a:cubicBezTo>
                  <a:pt x="1369803" y="1606032"/>
                  <a:pt x="1380913" y="1606032"/>
                  <a:pt x="1395582" y="1602352"/>
                </a:cubicBezTo>
                <a:cubicBezTo>
                  <a:pt x="1399357" y="1598672"/>
                  <a:pt x="1406691" y="1598672"/>
                  <a:pt x="1410358" y="1598672"/>
                </a:cubicBezTo>
                <a:cubicBezTo>
                  <a:pt x="1410358" y="1598672"/>
                  <a:pt x="1410358" y="1594992"/>
                  <a:pt x="1410358" y="1594992"/>
                </a:cubicBezTo>
                <a:cubicBezTo>
                  <a:pt x="1410358" y="1591312"/>
                  <a:pt x="1410358" y="1591312"/>
                  <a:pt x="1410358" y="1591312"/>
                </a:cubicBezTo>
                <a:cubicBezTo>
                  <a:pt x="1410358" y="1587632"/>
                  <a:pt x="1414133" y="1587632"/>
                  <a:pt x="1414133" y="1583952"/>
                </a:cubicBezTo>
                <a:cubicBezTo>
                  <a:pt x="1414133" y="1580272"/>
                  <a:pt x="1417800" y="1580272"/>
                  <a:pt x="1417800" y="1576498"/>
                </a:cubicBezTo>
                <a:cubicBezTo>
                  <a:pt x="1421468" y="1569138"/>
                  <a:pt x="1425135" y="1565459"/>
                  <a:pt x="1428910" y="1565459"/>
                </a:cubicBezTo>
                <a:cubicBezTo>
                  <a:pt x="1436244" y="1554419"/>
                  <a:pt x="1439911" y="1543285"/>
                  <a:pt x="1447354" y="1535925"/>
                </a:cubicBezTo>
                <a:cubicBezTo>
                  <a:pt x="1454688" y="1521111"/>
                  <a:pt x="1465797" y="1510072"/>
                  <a:pt x="1476907" y="1495352"/>
                </a:cubicBezTo>
                <a:cubicBezTo>
                  <a:pt x="1480574" y="1491578"/>
                  <a:pt x="1487908" y="1484218"/>
                  <a:pt x="1491576" y="1480538"/>
                </a:cubicBezTo>
                <a:cubicBezTo>
                  <a:pt x="1487908" y="1480538"/>
                  <a:pt x="1484241" y="1480538"/>
                  <a:pt x="1480574" y="1480538"/>
                </a:cubicBezTo>
                <a:close/>
                <a:moveTo>
                  <a:pt x="1572901" y="1458365"/>
                </a:moveTo>
                <a:cubicBezTo>
                  <a:pt x="1569126" y="1458365"/>
                  <a:pt x="1565459" y="1462045"/>
                  <a:pt x="1561792" y="1462045"/>
                </a:cubicBezTo>
                <a:cubicBezTo>
                  <a:pt x="1547015" y="1462045"/>
                  <a:pt x="1535905" y="1465819"/>
                  <a:pt x="1524904" y="1469499"/>
                </a:cubicBezTo>
                <a:cubicBezTo>
                  <a:pt x="1521129" y="1473179"/>
                  <a:pt x="1513794" y="1473179"/>
                  <a:pt x="1510127" y="1473179"/>
                </a:cubicBezTo>
                <a:cubicBezTo>
                  <a:pt x="1506352" y="1473179"/>
                  <a:pt x="1506352" y="1473179"/>
                  <a:pt x="1502685" y="1473179"/>
                </a:cubicBezTo>
                <a:cubicBezTo>
                  <a:pt x="1502685" y="1476858"/>
                  <a:pt x="1499018" y="1484218"/>
                  <a:pt x="1499018" y="1487898"/>
                </a:cubicBezTo>
                <a:cubicBezTo>
                  <a:pt x="1499018" y="1491672"/>
                  <a:pt x="1495351" y="1495352"/>
                  <a:pt x="1495351" y="1499032"/>
                </a:cubicBezTo>
                <a:cubicBezTo>
                  <a:pt x="1495351" y="1499032"/>
                  <a:pt x="1495351" y="1502712"/>
                  <a:pt x="1495351" y="1502712"/>
                </a:cubicBezTo>
                <a:cubicBezTo>
                  <a:pt x="1491683" y="1502712"/>
                  <a:pt x="1491683" y="1506392"/>
                  <a:pt x="1491683" y="1506392"/>
                </a:cubicBezTo>
                <a:cubicBezTo>
                  <a:pt x="1491683" y="1510072"/>
                  <a:pt x="1487908" y="1517431"/>
                  <a:pt x="1484241" y="1521206"/>
                </a:cubicBezTo>
                <a:cubicBezTo>
                  <a:pt x="1476907" y="1535925"/>
                  <a:pt x="1469465" y="1546965"/>
                  <a:pt x="1462130" y="1561779"/>
                </a:cubicBezTo>
                <a:cubicBezTo>
                  <a:pt x="1458355" y="1569138"/>
                  <a:pt x="1454688" y="1576498"/>
                  <a:pt x="1451021" y="1583952"/>
                </a:cubicBezTo>
                <a:cubicBezTo>
                  <a:pt x="1451021" y="1587632"/>
                  <a:pt x="1447354" y="1587632"/>
                  <a:pt x="1447354" y="1591312"/>
                </a:cubicBezTo>
                <a:cubicBezTo>
                  <a:pt x="1454688" y="1591312"/>
                  <a:pt x="1465797" y="1591312"/>
                  <a:pt x="1473132" y="1587632"/>
                </a:cubicBezTo>
                <a:cubicBezTo>
                  <a:pt x="1487908" y="1583952"/>
                  <a:pt x="1502685" y="1580272"/>
                  <a:pt x="1517462" y="1576498"/>
                </a:cubicBezTo>
                <a:cubicBezTo>
                  <a:pt x="1517462" y="1572818"/>
                  <a:pt x="1517462" y="1572818"/>
                  <a:pt x="1517462" y="1569138"/>
                </a:cubicBezTo>
                <a:cubicBezTo>
                  <a:pt x="1517462" y="1569138"/>
                  <a:pt x="1517462" y="1565459"/>
                  <a:pt x="1517462" y="1565459"/>
                </a:cubicBezTo>
                <a:cubicBezTo>
                  <a:pt x="1517462" y="1565459"/>
                  <a:pt x="1517462" y="1561779"/>
                  <a:pt x="1517462" y="1561779"/>
                </a:cubicBezTo>
                <a:cubicBezTo>
                  <a:pt x="1517462" y="1558099"/>
                  <a:pt x="1521129" y="1554419"/>
                  <a:pt x="1521129" y="1550739"/>
                </a:cubicBezTo>
                <a:cubicBezTo>
                  <a:pt x="1521129" y="1546965"/>
                  <a:pt x="1524904" y="1539605"/>
                  <a:pt x="1528571" y="1532245"/>
                </a:cubicBezTo>
                <a:cubicBezTo>
                  <a:pt x="1535905" y="1521206"/>
                  <a:pt x="1539681" y="1510072"/>
                  <a:pt x="1547015" y="1499032"/>
                </a:cubicBezTo>
                <a:cubicBezTo>
                  <a:pt x="1550682" y="1491672"/>
                  <a:pt x="1554349" y="1487898"/>
                  <a:pt x="1558124" y="1480538"/>
                </a:cubicBezTo>
                <a:cubicBezTo>
                  <a:pt x="1561792" y="1473179"/>
                  <a:pt x="1565459" y="1469499"/>
                  <a:pt x="1569126" y="1462045"/>
                </a:cubicBezTo>
                <a:cubicBezTo>
                  <a:pt x="1569126" y="1462045"/>
                  <a:pt x="1572901" y="1458365"/>
                  <a:pt x="1572901" y="1458365"/>
                </a:cubicBezTo>
                <a:close/>
                <a:moveTo>
                  <a:pt x="1668895" y="1425151"/>
                </a:moveTo>
                <a:cubicBezTo>
                  <a:pt x="1661453" y="1425151"/>
                  <a:pt x="1657786" y="1425151"/>
                  <a:pt x="1654118" y="1428831"/>
                </a:cubicBezTo>
                <a:cubicBezTo>
                  <a:pt x="1643009" y="1432511"/>
                  <a:pt x="1635567" y="1436285"/>
                  <a:pt x="1624565" y="1439965"/>
                </a:cubicBezTo>
                <a:cubicBezTo>
                  <a:pt x="1617123" y="1443645"/>
                  <a:pt x="1609789" y="1443645"/>
                  <a:pt x="1602346" y="1447325"/>
                </a:cubicBezTo>
                <a:cubicBezTo>
                  <a:pt x="1602346" y="1447325"/>
                  <a:pt x="1598679" y="1447325"/>
                  <a:pt x="1598679" y="1447325"/>
                </a:cubicBezTo>
                <a:cubicBezTo>
                  <a:pt x="1598679" y="1447325"/>
                  <a:pt x="1598679" y="1451005"/>
                  <a:pt x="1598679" y="1451005"/>
                </a:cubicBezTo>
                <a:cubicBezTo>
                  <a:pt x="1598679" y="1454685"/>
                  <a:pt x="1595012" y="1454685"/>
                  <a:pt x="1595012" y="1458365"/>
                </a:cubicBezTo>
                <a:cubicBezTo>
                  <a:pt x="1591345" y="1458365"/>
                  <a:pt x="1591345" y="1462045"/>
                  <a:pt x="1591345" y="1462045"/>
                </a:cubicBezTo>
                <a:cubicBezTo>
                  <a:pt x="1583903" y="1476858"/>
                  <a:pt x="1576568" y="1487898"/>
                  <a:pt x="1569126" y="1502712"/>
                </a:cubicBezTo>
                <a:cubicBezTo>
                  <a:pt x="1565459" y="1517431"/>
                  <a:pt x="1558124" y="1528565"/>
                  <a:pt x="1550682" y="1543285"/>
                </a:cubicBezTo>
                <a:cubicBezTo>
                  <a:pt x="1550682" y="1550739"/>
                  <a:pt x="1547015" y="1554419"/>
                  <a:pt x="1543348" y="1561779"/>
                </a:cubicBezTo>
                <a:cubicBezTo>
                  <a:pt x="1543348" y="1565459"/>
                  <a:pt x="1539681" y="1565459"/>
                  <a:pt x="1539681" y="1569138"/>
                </a:cubicBezTo>
                <a:cubicBezTo>
                  <a:pt x="1561792" y="1561779"/>
                  <a:pt x="1583903" y="1554419"/>
                  <a:pt x="1606121" y="1546965"/>
                </a:cubicBezTo>
                <a:cubicBezTo>
                  <a:pt x="1606121" y="1546965"/>
                  <a:pt x="1609789" y="1546965"/>
                  <a:pt x="1609789" y="1546965"/>
                </a:cubicBezTo>
                <a:cubicBezTo>
                  <a:pt x="1609789" y="1543285"/>
                  <a:pt x="1609789" y="1543285"/>
                  <a:pt x="1609789" y="1543285"/>
                </a:cubicBezTo>
                <a:cubicBezTo>
                  <a:pt x="1609789" y="1543285"/>
                  <a:pt x="1609789" y="1539605"/>
                  <a:pt x="1609789" y="1539605"/>
                </a:cubicBezTo>
                <a:cubicBezTo>
                  <a:pt x="1609789" y="1535925"/>
                  <a:pt x="1613456" y="1535925"/>
                  <a:pt x="1613456" y="1532245"/>
                </a:cubicBezTo>
                <a:cubicBezTo>
                  <a:pt x="1613456" y="1528565"/>
                  <a:pt x="1617123" y="1528565"/>
                  <a:pt x="1617123" y="1524886"/>
                </a:cubicBezTo>
                <a:cubicBezTo>
                  <a:pt x="1620898" y="1513752"/>
                  <a:pt x="1628232" y="1499032"/>
                  <a:pt x="1631900" y="1491672"/>
                </a:cubicBezTo>
                <a:cubicBezTo>
                  <a:pt x="1635567" y="1476858"/>
                  <a:pt x="1643009" y="1465819"/>
                  <a:pt x="1650343" y="1454685"/>
                </a:cubicBezTo>
                <a:cubicBezTo>
                  <a:pt x="1654118" y="1447325"/>
                  <a:pt x="1657786" y="1443645"/>
                  <a:pt x="1661453" y="1436285"/>
                </a:cubicBezTo>
                <a:cubicBezTo>
                  <a:pt x="1665120" y="1432511"/>
                  <a:pt x="1665120" y="1428831"/>
                  <a:pt x="1668895" y="1425151"/>
                </a:cubicBezTo>
                <a:close/>
                <a:moveTo>
                  <a:pt x="147658" y="1395618"/>
                </a:moveTo>
                <a:lnTo>
                  <a:pt x="144538" y="1405092"/>
                </a:lnTo>
                <a:lnTo>
                  <a:pt x="143667" y="1405682"/>
                </a:lnTo>
                <a:close/>
                <a:moveTo>
                  <a:pt x="1790667" y="1362405"/>
                </a:moveTo>
                <a:cubicBezTo>
                  <a:pt x="1787000" y="1366085"/>
                  <a:pt x="1783333" y="1366085"/>
                  <a:pt x="1779666" y="1369764"/>
                </a:cubicBezTo>
                <a:cubicBezTo>
                  <a:pt x="1772224" y="1373444"/>
                  <a:pt x="1764889" y="1377124"/>
                  <a:pt x="1757447" y="1380898"/>
                </a:cubicBezTo>
                <a:cubicBezTo>
                  <a:pt x="1753780" y="1380898"/>
                  <a:pt x="1753780" y="1384578"/>
                  <a:pt x="1750113" y="1384578"/>
                </a:cubicBezTo>
                <a:cubicBezTo>
                  <a:pt x="1739003" y="1391938"/>
                  <a:pt x="1724226" y="1395618"/>
                  <a:pt x="1713117" y="1402978"/>
                </a:cubicBezTo>
                <a:cubicBezTo>
                  <a:pt x="1705783" y="1402978"/>
                  <a:pt x="1702115" y="1406658"/>
                  <a:pt x="1694673" y="1410432"/>
                </a:cubicBezTo>
                <a:cubicBezTo>
                  <a:pt x="1694673" y="1414112"/>
                  <a:pt x="1691006" y="1417792"/>
                  <a:pt x="1691006" y="1421472"/>
                </a:cubicBezTo>
                <a:cubicBezTo>
                  <a:pt x="1687339" y="1428831"/>
                  <a:pt x="1683564" y="1432511"/>
                  <a:pt x="1679897" y="1439965"/>
                </a:cubicBezTo>
                <a:cubicBezTo>
                  <a:pt x="1672562" y="1451005"/>
                  <a:pt x="1668895" y="1465819"/>
                  <a:pt x="1661453" y="1476858"/>
                </a:cubicBezTo>
                <a:cubicBezTo>
                  <a:pt x="1654118" y="1487898"/>
                  <a:pt x="1650343" y="1502712"/>
                  <a:pt x="1643009" y="1513752"/>
                </a:cubicBezTo>
                <a:cubicBezTo>
                  <a:pt x="1643009" y="1521111"/>
                  <a:pt x="1639342" y="1524886"/>
                  <a:pt x="1635675" y="1532245"/>
                </a:cubicBezTo>
                <a:cubicBezTo>
                  <a:pt x="1643009" y="1528565"/>
                  <a:pt x="1654118" y="1524886"/>
                  <a:pt x="1661453" y="1521111"/>
                </a:cubicBezTo>
                <a:cubicBezTo>
                  <a:pt x="1668895" y="1517431"/>
                  <a:pt x="1672562" y="1517431"/>
                  <a:pt x="1676229" y="1513752"/>
                </a:cubicBezTo>
                <a:cubicBezTo>
                  <a:pt x="1679897" y="1513752"/>
                  <a:pt x="1683672" y="1510072"/>
                  <a:pt x="1687339" y="1510072"/>
                </a:cubicBezTo>
                <a:cubicBezTo>
                  <a:pt x="1694673" y="1506392"/>
                  <a:pt x="1702115" y="1502712"/>
                  <a:pt x="1709450" y="1499032"/>
                </a:cubicBezTo>
                <a:cubicBezTo>
                  <a:pt x="1713117" y="1499032"/>
                  <a:pt x="1716892" y="1495352"/>
                  <a:pt x="1720559" y="1495352"/>
                </a:cubicBezTo>
                <a:cubicBezTo>
                  <a:pt x="1724226" y="1495352"/>
                  <a:pt x="1724226" y="1491578"/>
                  <a:pt x="1724226" y="1491578"/>
                </a:cubicBezTo>
                <a:cubicBezTo>
                  <a:pt x="1727894" y="1487898"/>
                  <a:pt x="1727894" y="1484218"/>
                  <a:pt x="1731669" y="1480538"/>
                </a:cubicBezTo>
                <a:cubicBezTo>
                  <a:pt x="1735336" y="1473179"/>
                  <a:pt x="1739003" y="1465819"/>
                  <a:pt x="1742670" y="1458365"/>
                </a:cubicBezTo>
                <a:cubicBezTo>
                  <a:pt x="1750113" y="1443645"/>
                  <a:pt x="1757447" y="1428831"/>
                  <a:pt x="1757447" y="1417792"/>
                </a:cubicBezTo>
                <a:cubicBezTo>
                  <a:pt x="1764889" y="1402978"/>
                  <a:pt x="1775891" y="1388258"/>
                  <a:pt x="1783333" y="1373444"/>
                </a:cubicBezTo>
                <a:cubicBezTo>
                  <a:pt x="1787000" y="1369764"/>
                  <a:pt x="1787000" y="1366085"/>
                  <a:pt x="1790667" y="1362405"/>
                </a:cubicBezTo>
                <a:close/>
                <a:moveTo>
                  <a:pt x="1905105" y="1292204"/>
                </a:moveTo>
                <a:cubicBezTo>
                  <a:pt x="1905105" y="1295978"/>
                  <a:pt x="1901438" y="1295978"/>
                  <a:pt x="1897771" y="1299658"/>
                </a:cubicBezTo>
                <a:cubicBezTo>
                  <a:pt x="1890329" y="1307018"/>
                  <a:pt x="1879327" y="1310698"/>
                  <a:pt x="1871885" y="1318057"/>
                </a:cubicBezTo>
                <a:cubicBezTo>
                  <a:pt x="1864550" y="1325512"/>
                  <a:pt x="1853441" y="1329191"/>
                  <a:pt x="1846107" y="1336551"/>
                </a:cubicBezTo>
                <a:cubicBezTo>
                  <a:pt x="1846107" y="1336551"/>
                  <a:pt x="1846107" y="1340231"/>
                  <a:pt x="1846107" y="1340231"/>
                </a:cubicBezTo>
                <a:cubicBezTo>
                  <a:pt x="1846107" y="1340231"/>
                  <a:pt x="1842332" y="1343911"/>
                  <a:pt x="1842332" y="1347591"/>
                </a:cubicBezTo>
                <a:cubicBezTo>
                  <a:pt x="1842332" y="1351365"/>
                  <a:pt x="1842332" y="1351365"/>
                  <a:pt x="1842332" y="1351365"/>
                </a:cubicBezTo>
                <a:cubicBezTo>
                  <a:pt x="1842332" y="1351365"/>
                  <a:pt x="1842332" y="1355045"/>
                  <a:pt x="1842332" y="1355045"/>
                </a:cubicBezTo>
                <a:cubicBezTo>
                  <a:pt x="1838664" y="1362405"/>
                  <a:pt x="1831330" y="1369764"/>
                  <a:pt x="1827555" y="1377124"/>
                </a:cubicBezTo>
                <a:cubicBezTo>
                  <a:pt x="1820221" y="1384578"/>
                  <a:pt x="1816553" y="1391938"/>
                  <a:pt x="1812886" y="1399298"/>
                </a:cubicBezTo>
                <a:cubicBezTo>
                  <a:pt x="1805444" y="1414112"/>
                  <a:pt x="1794335" y="1428831"/>
                  <a:pt x="1787000" y="1443645"/>
                </a:cubicBezTo>
                <a:cubicBezTo>
                  <a:pt x="1783333" y="1451005"/>
                  <a:pt x="1779558" y="1458365"/>
                  <a:pt x="1775891" y="1465724"/>
                </a:cubicBezTo>
                <a:cubicBezTo>
                  <a:pt x="1772224" y="1469499"/>
                  <a:pt x="1772224" y="1473179"/>
                  <a:pt x="1768556" y="1476858"/>
                </a:cubicBezTo>
                <a:cubicBezTo>
                  <a:pt x="1772224" y="1476858"/>
                  <a:pt x="1779666" y="1473179"/>
                  <a:pt x="1783333" y="1469499"/>
                </a:cubicBezTo>
                <a:cubicBezTo>
                  <a:pt x="1787000" y="1465819"/>
                  <a:pt x="1790667" y="1465819"/>
                  <a:pt x="1794335" y="1462045"/>
                </a:cubicBezTo>
                <a:cubicBezTo>
                  <a:pt x="1798110" y="1458365"/>
                  <a:pt x="1801777" y="1458365"/>
                  <a:pt x="1805444" y="1454685"/>
                </a:cubicBezTo>
                <a:cubicBezTo>
                  <a:pt x="1809111" y="1451005"/>
                  <a:pt x="1812886" y="1451005"/>
                  <a:pt x="1816553" y="1447325"/>
                </a:cubicBezTo>
                <a:cubicBezTo>
                  <a:pt x="1823888" y="1443645"/>
                  <a:pt x="1827663" y="1439965"/>
                  <a:pt x="1831330" y="1436285"/>
                </a:cubicBezTo>
                <a:cubicBezTo>
                  <a:pt x="1831330" y="1432511"/>
                  <a:pt x="1834997" y="1432511"/>
                  <a:pt x="1838664" y="1428831"/>
                </a:cubicBezTo>
                <a:cubicBezTo>
                  <a:pt x="1846107" y="1425151"/>
                  <a:pt x="1849774" y="1417792"/>
                  <a:pt x="1857108" y="1414112"/>
                </a:cubicBezTo>
                <a:cubicBezTo>
                  <a:pt x="1857108" y="1410432"/>
                  <a:pt x="1857108" y="1406658"/>
                  <a:pt x="1857108" y="1402978"/>
                </a:cubicBezTo>
                <a:cubicBezTo>
                  <a:pt x="1857108" y="1395618"/>
                  <a:pt x="1857108" y="1388258"/>
                  <a:pt x="1860883" y="1380898"/>
                </a:cubicBezTo>
                <a:cubicBezTo>
                  <a:pt x="1864550" y="1366085"/>
                  <a:pt x="1871885" y="1355045"/>
                  <a:pt x="1875660" y="1340231"/>
                </a:cubicBezTo>
                <a:cubicBezTo>
                  <a:pt x="1882994" y="1325512"/>
                  <a:pt x="1890329" y="1307018"/>
                  <a:pt x="1901438" y="1299658"/>
                </a:cubicBezTo>
                <a:cubicBezTo>
                  <a:pt x="1901438" y="1295978"/>
                  <a:pt x="1905105" y="1295978"/>
                  <a:pt x="1905105" y="1292204"/>
                </a:cubicBezTo>
                <a:close/>
                <a:moveTo>
                  <a:pt x="228876" y="1192564"/>
                </a:moveTo>
                <a:cubicBezTo>
                  <a:pt x="225209" y="1192564"/>
                  <a:pt x="225209" y="1196244"/>
                  <a:pt x="221542" y="1199924"/>
                </a:cubicBezTo>
                <a:cubicBezTo>
                  <a:pt x="214099" y="1207284"/>
                  <a:pt x="210432" y="1211058"/>
                  <a:pt x="203097" y="1218418"/>
                </a:cubicBezTo>
                <a:cubicBezTo>
                  <a:pt x="195655" y="1225777"/>
                  <a:pt x="191988" y="1229457"/>
                  <a:pt x="184654" y="1236911"/>
                </a:cubicBezTo>
                <a:cubicBezTo>
                  <a:pt x="173544" y="1247951"/>
                  <a:pt x="162435" y="1258991"/>
                  <a:pt x="151433" y="1273805"/>
                </a:cubicBezTo>
                <a:cubicBezTo>
                  <a:pt x="140324" y="1288524"/>
                  <a:pt x="129214" y="1299658"/>
                  <a:pt x="118105" y="1314378"/>
                </a:cubicBezTo>
                <a:cubicBezTo>
                  <a:pt x="114438" y="1321832"/>
                  <a:pt x="110771" y="1325512"/>
                  <a:pt x="103328" y="1332871"/>
                </a:cubicBezTo>
                <a:cubicBezTo>
                  <a:pt x="99661" y="1336551"/>
                  <a:pt x="95994" y="1336551"/>
                  <a:pt x="92327" y="1340231"/>
                </a:cubicBezTo>
                <a:cubicBezTo>
                  <a:pt x="88660" y="1347591"/>
                  <a:pt x="88660" y="1355045"/>
                  <a:pt x="84885" y="1362405"/>
                </a:cubicBezTo>
                <a:cubicBezTo>
                  <a:pt x="81217" y="1373444"/>
                  <a:pt x="77550" y="1384578"/>
                  <a:pt x="73883" y="1395618"/>
                </a:cubicBezTo>
                <a:cubicBezTo>
                  <a:pt x="70108" y="1414112"/>
                  <a:pt x="66441" y="1436285"/>
                  <a:pt x="62774" y="1458365"/>
                </a:cubicBezTo>
                <a:cubicBezTo>
                  <a:pt x="62774" y="1462045"/>
                  <a:pt x="62774" y="1465819"/>
                  <a:pt x="62774" y="1469499"/>
                </a:cubicBezTo>
                <a:cubicBezTo>
                  <a:pt x="62774" y="1469499"/>
                  <a:pt x="62774" y="1473179"/>
                  <a:pt x="62774" y="1473179"/>
                </a:cubicBezTo>
                <a:cubicBezTo>
                  <a:pt x="62774" y="1476858"/>
                  <a:pt x="62774" y="1480538"/>
                  <a:pt x="66441" y="1491672"/>
                </a:cubicBezTo>
                <a:cubicBezTo>
                  <a:pt x="70108" y="1487898"/>
                  <a:pt x="73883" y="1484218"/>
                  <a:pt x="77550" y="1480538"/>
                </a:cubicBezTo>
                <a:cubicBezTo>
                  <a:pt x="81217" y="1473179"/>
                  <a:pt x="88660" y="1469499"/>
                  <a:pt x="92327" y="1462045"/>
                </a:cubicBezTo>
                <a:cubicBezTo>
                  <a:pt x="95994" y="1458365"/>
                  <a:pt x="103328" y="1454685"/>
                  <a:pt x="107103" y="1447325"/>
                </a:cubicBezTo>
                <a:cubicBezTo>
                  <a:pt x="110771" y="1439965"/>
                  <a:pt x="118105" y="1436285"/>
                  <a:pt x="121880" y="1428831"/>
                </a:cubicBezTo>
                <a:cubicBezTo>
                  <a:pt x="125547" y="1421472"/>
                  <a:pt x="132882" y="1417792"/>
                  <a:pt x="136657" y="1410432"/>
                </a:cubicBezTo>
                <a:lnTo>
                  <a:pt x="143667" y="1405682"/>
                </a:lnTo>
                <a:lnTo>
                  <a:pt x="140324" y="1414112"/>
                </a:lnTo>
                <a:cubicBezTo>
                  <a:pt x="136657" y="1421472"/>
                  <a:pt x="132882" y="1428831"/>
                  <a:pt x="129214" y="1436285"/>
                </a:cubicBezTo>
                <a:cubicBezTo>
                  <a:pt x="125547" y="1443645"/>
                  <a:pt x="121880" y="1451005"/>
                  <a:pt x="114438" y="1458365"/>
                </a:cubicBezTo>
                <a:cubicBezTo>
                  <a:pt x="110771" y="1465819"/>
                  <a:pt x="103328" y="1469499"/>
                  <a:pt x="99661" y="1476858"/>
                </a:cubicBezTo>
                <a:cubicBezTo>
                  <a:pt x="95994" y="1484218"/>
                  <a:pt x="88552" y="1487898"/>
                  <a:pt x="84885" y="1495352"/>
                </a:cubicBezTo>
                <a:cubicBezTo>
                  <a:pt x="81217" y="1502712"/>
                  <a:pt x="73883" y="1506392"/>
                  <a:pt x="70108" y="1513752"/>
                </a:cubicBezTo>
                <a:cubicBezTo>
                  <a:pt x="66441" y="1513752"/>
                  <a:pt x="66441" y="1517431"/>
                  <a:pt x="62774" y="1521111"/>
                </a:cubicBezTo>
                <a:cubicBezTo>
                  <a:pt x="59106" y="1524886"/>
                  <a:pt x="59106" y="1524886"/>
                  <a:pt x="59106" y="1524886"/>
                </a:cubicBezTo>
                <a:cubicBezTo>
                  <a:pt x="59106" y="1543285"/>
                  <a:pt x="59106" y="1558099"/>
                  <a:pt x="59106" y="1576498"/>
                </a:cubicBezTo>
                <a:lnTo>
                  <a:pt x="59106" y="1618017"/>
                </a:lnTo>
                <a:lnTo>
                  <a:pt x="47997" y="1631885"/>
                </a:lnTo>
                <a:cubicBezTo>
                  <a:pt x="59106" y="1639339"/>
                  <a:pt x="59106" y="1635659"/>
                  <a:pt x="59106" y="1631885"/>
                </a:cubicBezTo>
                <a:lnTo>
                  <a:pt x="59106" y="1618017"/>
                </a:lnTo>
                <a:lnTo>
                  <a:pt x="77550" y="1594992"/>
                </a:lnTo>
                <a:cubicBezTo>
                  <a:pt x="84885" y="1583952"/>
                  <a:pt x="95994" y="1572818"/>
                  <a:pt x="103328" y="1561779"/>
                </a:cubicBezTo>
                <a:cubicBezTo>
                  <a:pt x="107103" y="1554419"/>
                  <a:pt x="114438" y="1550739"/>
                  <a:pt x="118105" y="1543285"/>
                </a:cubicBezTo>
                <a:cubicBezTo>
                  <a:pt x="121880" y="1539605"/>
                  <a:pt x="121880" y="1539605"/>
                  <a:pt x="125547" y="1535925"/>
                </a:cubicBezTo>
                <a:cubicBezTo>
                  <a:pt x="125547" y="1532245"/>
                  <a:pt x="125547" y="1532245"/>
                  <a:pt x="125547" y="1528565"/>
                </a:cubicBezTo>
                <a:cubicBezTo>
                  <a:pt x="129214" y="1517431"/>
                  <a:pt x="129214" y="1506392"/>
                  <a:pt x="129214" y="1495352"/>
                </a:cubicBezTo>
                <a:cubicBezTo>
                  <a:pt x="129214" y="1491672"/>
                  <a:pt x="129214" y="1487898"/>
                  <a:pt x="129214" y="1484218"/>
                </a:cubicBezTo>
                <a:cubicBezTo>
                  <a:pt x="132882" y="1480538"/>
                  <a:pt x="132882" y="1473179"/>
                  <a:pt x="132882" y="1465819"/>
                </a:cubicBezTo>
                <a:cubicBezTo>
                  <a:pt x="132882" y="1454685"/>
                  <a:pt x="132882" y="1443645"/>
                  <a:pt x="136657" y="1432511"/>
                </a:cubicBezTo>
                <a:cubicBezTo>
                  <a:pt x="140324" y="1428831"/>
                  <a:pt x="140324" y="1425151"/>
                  <a:pt x="140324" y="1421472"/>
                </a:cubicBezTo>
                <a:cubicBezTo>
                  <a:pt x="140324" y="1417792"/>
                  <a:pt x="143991" y="1410432"/>
                  <a:pt x="143991" y="1406752"/>
                </a:cubicBezTo>
                <a:lnTo>
                  <a:pt x="144538" y="1405092"/>
                </a:lnTo>
                <a:lnTo>
                  <a:pt x="147658" y="1402978"/>
                </a:lnTo>
                <a:cubicBezTo>
                  <a:pt x="147658" y="1399298"/>
                  <a:pt x="151433" y="1399298"/>
                  <a:pt x="155100" y="1395618"/>
                </a:cubicBezTo>
                <a:cubicBezTo>
                  <a:pt x="155100" y="1391938"/>
                  <a:pt x="158768" y="1391938"/>
                  <a:pt x="162435" y="1388258"/>
                </a:cubicBezTo>
                <a:cubicBezTo>
                  <a:pt x="166102" y="1384578"/>
                  <a:pt x="166102" y="1384578"/>
                  <a:pt x="166102" y="1384578"/>
                </a:cubicBezTo>
                <a:cubicBezTo>
                  <a:pt x="169877" y="1366085"/>
                  <a:pt x="173544" y="1351365"/>
                  <a:pt x="180879" y="1332871"/>
                </a:cubicBezTo>
                <a:cubicBezTo>
                  <a:pt x="184654" y="1314378"/>
                  <a:pt x="191988" y="1292298"/>
                  <a:pt x="199430" y="1273805"/>
                </a:cubicBezTo>
                <a:cubicBezTo>
                  <a:pt x="206765" y="1258991"/>
                  <a:pt x="210432" y="1240591"/>
                  <a:pt x="217874" y="1222098"/>
                </a:cubicBezTo>
                <a:cubicBezTo>
                  <a:pt x="221542" y="1211058"/>
                  <a:pt x="225209" y="1203604"/>
                  <a:pt x="228876" y="1192564"/>
                </a:cubicBezTo>
                <a:close/>
                <a:moveTo>
                  <a:pt x="2026985" y="1181525"/>
                </a:moveTo>
                <a:cubicBezTo>
                  <a:pt x="2019651" y="1188884"/>
                  <a:pt x="2008542" y="1199924"/>
                  <a:pt x="2001099" y="1207284"/>
                </a:cubicBezTo>
                <a:cubicBezTo>
                  <a:pt x="1997432" y="1211058"/>
                  <a:pt x="1997432" y="1211058"/>
                  <a:pt x="1993765" y="1214738"/>
                </a:cubicBezTo>
                <a:cubicBezTo>
                  <a:pt x="1990098" y="1218418"/>
                  <a:pt x="1982655" y="1225777"/>
                  <a:pt x="1978988" y="1229457"/>
                </a:cubicBezTo>
                <a:cubicBezTo>
                  <a:pt x="1971654" y="1236817"/>
                  <a:pt x="1964212" y="1240591"/>
                  <a:pt x="1956877" y="1247951"/>
                </a:cubicBezTo>
                <a:cubicBezTo>
                  <a:pt x="1956877" y="1247951"/>
                  <a:pt x="1956877" y="1251631"/>
                  <a:pt x="1956877" y="1251631"/>
                </a:cubicBezTo>
                <a:cubicBezTo>
                  <a:pt x="1956877" y="1255311"/>
                  <a:pt x="1956877" y="1255311"/>
                  <a:pt x="1956877" y="1258991"/>
                </a:cubicBezTo>
                <a:cubicBezTo>
                  <a:pt x="1956877" y="1262671"/>
                  <a:pt x="1953102" y="1266445"/>
                  <a:pt x="1953102" y="1270125"/>
                </a:cubicBezTo>
                <a:cubicBezTo>
                  <a:pt x="1949435" y="1270125"/>
                  <a:pt x="1949435" y="1273805"/>
                  <a:pt x="1949435" y="1273805"/>
                </a:cubicBezTo>
                <a:cubicBezTo>
                  <a:pt x="1945768" y="1277484"/>
                  <a:pt x="1945768" y="1281164"/>
                  <a:pt x="1942101" y="1284844"/>
                </a:cubicBezTo>
                <a:cubicBezTo>
                  <a:pt x="1938433" y="1292204"/>
                  <a:pt x="1934658" y="1295978"/>
                  <a:pt x="1930991" y="1303338"/>
                </a:cubicBezTo>
                <a:cubicBezTo>
                  <a:pt x="1923657" y="1314378"/>
                  <a:pt x="1919882" y="1325512"/>
                  <a:pt x="1912547" y="1340231"/>
                </a:cubicBezTo>
                <a:cubicBezTo>
                  <a:pt x="1905105" y="1355045"/>
                  <a:pt x="1897771" y="1369764"/>
                  <a:pt x="1890436" y="1384578"/>
                </a:cubicBezTo>
                <a:cubicBezTo>
                  <a:pt x="1890436" y="1384578"/>
                  <a:pt x="1894104" y="1380898"/>
                  <a:pt x="1894104" y="1380898"/>
                </a:cubicBezTo>
                <a:cubicBezTo>
                  <a:pt x="1908880" y="1362405"/>
                  <a:pt x="1927324" y="1347591"/>
                  <a:pt x="1945768" y="1329191"/>
                </a:cubicBezTo>
                <a:cubicBezTo>
                  <a:pt x="1953102" y="1321832"/>
                  <a:pt x="1960544" y="1314378"/>
                  <a:pt x="1967879" y="1307018"/>
                </a:cubicBezTo>
                <a:cubicBezTo>
                  <a:pt x="1971654" y="1303338"/>
                  <a:pt x="1971654" y="1299658"/>
                  <a:pt x="1971654" y="1295978"/>
                </a:cubicBezTo>
                <a:cubicBezTo>
                  <a:pt x="1971654" y="1288524"/>
                  <a:pt x="1971654" y="1281164"/>
                  <a:pt x="1975321" y="1273805"/>
                </a:cubicBezTo>
                <a:cubicBezTo>
                  <a:pt x="1975321" y="1266445"/>
                  <a:pt x="1978988" y="1258991"/>
                  <a:pt x="1982655" y="1251631"/>
                </a:cubicBezTo>
                <a:cubicBezTo>
                  <a:pt x="1986323" y="1244271"/>
                  <a:pt x="1986323" y="1236817"/>
                  <a:pt x="2001099" y="1233137"/>
                </a:cubicBezTo>
                <a:cubicBezTo>
                  <a:pt x="2004874" y="1225777"/>
                  <a:pt x="2008542" y="1218418"/>
                  <a:pt x="2012209" y="1211058"/>
                </a:cubicBezTo>
                <a:cubicBezTo>
                  <a:pt x="2015876" y="1203604"/>
                  <a:pt x="2019651" y="1196244"/>
                  <a:pt x="2023318" y="1188884"/>
                </a:cubicBezTo>
                <a:cubicBezTo>
                  <a:pt x="2023318" y="1185204"/>
                  <a:pt x="2026985" y="1185204"/>
                  <a:pt x="2026985" y="1181525"/>
                </a:cubicBezTo>
                <a:close/>
                <a:moveTo>
                  <a:pt x="2119312" y="1070750"/>
                </a:moveTo>
                <a:cubicBezTo>
                  <a:pt x="2115645" y="1070750"/>
                  <a:pt x="2115645" y="1074430"/>
                  <a:pt x="2111870" y="1078110"/>
                </a:cubicBezTo>
                <a:cubicBezTo>
                  <a:pt x="2108203" y="1085470"/>
                  <a:pt x="2100868" y="1092830"/>
                  <a:pt x="2093426" y="1100284"/>
                </a:cubicBezTo>
                <a:cubicBezTo>
                  <a:pt x="2086092" y="1107643"/>
                  <a:pt x="2078650" y="1118683"/>
                  <a:pt x="2071315" y="1126137"/>
                </a:cubicBezTo>
                <a:cubicBezTo>
                  <a:pt x="2071315" y="1129817"/>
                  <a:pt x="2067648" y="1133497"/>
                  <a:pt x="2063873" y="1137177"/>
                </a:cubicBezTo>
                <a:cubicBezTo>
                  <a:pt x="2067648" y="1137177"/>
                  <a:pt x="2067648" y="1144537"/>
                  <a:pt x="2067648" y="1148217"/>
                </a:cubicBezTo>
                <a:cubicBezTo>
                  <a:pt x="2063873" y="1148217"/>
                  <a:pt x="2063873" y="1151991"/>
                  <a:pt x="2063873" y="1155671"/>
                </a:cubicBezTo>
                <a:cubicBezTo>
                  <a:pt x="2060206" y="1159351"/>
                  <a:pt x="2060206" y="1159351"/>
                  <a:pt x="2060206" y="1163031"/>
                </a:cubicBezTo>
                <a:cubicBezTo>
                  <a:pt x="2060206" y="1166711"/>
                  <a:pt x="2056539" y="1166711"/>
                  <a:pt x="2056539" y="1170391"/>
                </a:cubicBezTo>
                <a:cubicBezTo>
                  <a:pt x="2052871" y="1170391"/>
                  <a:pt x="2052871" y="1174070"/>
                  <a:pt x="2052871" y="1174070"/>
                </a:cubicBezTo>
                <a:cubicBezTo>
                  <a:pt x="2049096" y="1181430"/>
                  <a:pt x="2045429" y="1185204"/>
                  <a:pt x="2041762" y="1192564"/>
                </a:cubicBezTo>
                <a:cubicBezTo>
                  <a:pt x="2034428" y="1203604"/>
                  <a:pt x="2026985" y="1218418"/>
                  <a:pt x="2019651" y="1229457"/>
                </a:cubicBezTo>
                <a:cubicBezTo>
                  <a:pt x="2012209" y="1244271"/>
                  <a:pt x="2004874" y="1258991"/>
                  <a:pt x="1997432" y="1273805"/>
                </a:cubicBezTo>
                <a:cubicBezTo>
                  <a:pt x="1997432" y="1277484"/>
                  <a:pt x="1993765" y="1277484"/>
                  <a:pt x="1993765" y="1281164"/>
                </a:cubicBezTo>
                <a:cubicBezTo>
                  <a:pt x="2001099" y="1273805"/>
                  <a:pt x="2008542" y="1262671"/>
                  <a:pt x="2015876" y="1255311"/>
                </a:cubicBezTo>
                <a:cubicBezTo>
                  <a:pt x="2023318" y="1247951"/>
                  <a:pt x="2030653" y="1240591"/>
                  <a:pt x="2038095" y="1233137"/>
                </a:cubicBezTo>
                <a:cubicBezTo>
                  <a:pt x="2045429" y="1222098"/>
                  <a:pt x="2056539" y="1214738"/>
                  <a:pt x="2063873" y="1203604"/>
                </a:cubicBezTo>
                <a:cubicBezTo>
                  <a:pt x="2067648" y="1192564"/>
                  <a:pt x="2074982" y="1185204"/>
                  <a:pt x="2082425" y="1177750"/>
                </a:cubicBezTo>
                <a:cubicBezTo>
                  <a:pt x="2089759" y="1170391"/>
                  <a:pt x="2093426" y="1166711"/>
                  <a:pt x="2097093" y="1159351"/>
                </a:cubicBezTo>
                <a:cubicBezTo>
                  <a:pt x="2097093" y="1155671"/>
                  <a:pt x="2097093" y="1155671"/>
                  <a:pt x="2097093" y="1155671"/>
                </a:cubicBezTo>
                <a:cubicBezTo>
                  <a:pt x="2097093" y="1151897"/>
                  <a:pt x="2097093" y="1148217"/>
                  <a:pt x="2097093" y="1144537"/>
                </a:cubicBezTo>
                <a:cubicBezTo>
                  <a:pt x="2097093" y="1137177"/>
                  <a:pt x="2097093" y="1126137"/>
                  <a:pt x="2100868" y="1118683"/>
                </a:cubicBezTo>
                <a:cubicBezTo>
                  <a:pt x="2104536" y="1107643"/>
                  <a:pt x="2104536" y="1100284"/>
                  <a:pt x="2108203" y="1092830"/>
                </a:cubicBezTo>
                <a:cubicBezTo>
                  <a:pt x="2108203" y="1085470"/>
                  <a:pt x="2111870" y="1074430"/>
                  <a:pt x="2119312" y="1070750"/>
                </a:cubicBezTo>
                <a:close/>
                <a:moveTo>
                  <a:pt x="306426" y="1007909"/>
                </a:moveTo>
                <a:cubicBezTo>
                  <a:pt x="299092" y="1015363"/>
                  <a:pt x="291650" y="1019043"/>
                  <a:pt x="284315" y="1026403"/>
                </a:cubicBezTo>
                <a:cubicBezTo>
                  <a:pt x="276873" y="1030083"/>
                  <a:pt x="269539" y="1037443"/>
                  <a:pt x="265871" y="1041217"/>
                </a:cubicBezTo>
                <a:cubicBezTo>
                  <a:pt x="258429" y="1052257"/>
                  <a:pt x="247320" y="1063296"/>
                  <a:pt x="236318" y="1070750"/>
                </a:cubicBezTo>
                <a:cubicBezTo>
                  <a:pt x="225209" y="1081790"/>
                  <a:pt x="210432" y="1089150"/>
                  <a:pt x="199322" y="1100284"/>
                </a:cubicBezTo>
                <a:cubicBezTo>
                  <a:pt x="191988" y="1103964"/>
                  <a:pt x="188321" y="1111323"/>
                  <a:pt x="180879" y="1115003"/>
                </a:cubicBezTo>
                <a:cubicBezTo>
                  <a:pt x="180879" y="1118683"/>
                  <a:pt x="177211" y="1118683"/>
                  <a:pt x="173544" y="1122363"/>
                </a:cubicBezTo>
                <a:cubicBezTo>
                  <a:pt x="169877" y="1129817"/>
                  <a:pt x="166102" y="1137177"/>
                  <a:pt x="162435" y="1144537"/>
                </a:cubicBezTo>
                <a:cubicBezTo>
                  <a:pt x="162435" y="1148217"/>
                  <a:pt x="158768" y="1151991"/>
                  <a:pt x="158768" y="1155671"/>
                </a:cubicBezTo>
                <a:cubicBezTo>
                  <a:pt x="158768" y="1159351"/>
                  <a:pt x="158768" y="1159351"/>
                  <a:pt x="158768" y="1159351"/>
                </a:cubicBezTo>
                <a:cubicBezTo>
                  <a:pt x="155100" y="1174070"/>
                  <a:pt x="147658" y="1185204"/>
                  <a:pt x="143991" y="1199924"/>
                </a:cubicBezTo>
                <a:cubicBezTo>
                  <a:pt x="140324" y="1214738"/>
                  <a:pt x="132882" y="1225777"/>
                  <a:pt x="129214" y="1240591"/>
                </a:cubicBezTo>
                <a:cubicBezTo>
                  <a:pt x="129214" y="1240591"/>
                  <a:pt x="125547" y="1244271"/>
                  <a:pt x="125547" y="1247951"/>
                </a:cubicBezTo>
                <a:cubicBezTo>
                  <a:pt x="125547" y="1251631"/>
                  <a:pt x="125547" y="1258991"/>
                  <a:pt x="121880" y="1262671"/>
                </a:cubicBezTo>
                <a:cubicBezTo>
                  <a:pt x="118105" y="1262671"/>
                  <a:pt x="118105" y="1266445"/>
                  <a:pt x="121880" y="1277484"/>
                </a:cubicBezTo>
                <a:cubicBezTo>
                  <a:pt x="125547" y="1273805"/>
                  <a:pt x="129214" y="1266350"/>
                  <a:pt x="132882" y="1262671"/>
                </a:cubicBezTo>
                <a:cubicBezTo>
                  <a:pt x="143991" y="1251631"/>
                  <a:pt x="155100" y="1236817"/>
                  <a:pt x="166102" y="1225777"/>
                </a:cubicBezTo>
                <a:cubicBezTo>
                  <a:pt x="180879" y="1214738"/>
                  <a:pt x="191988" y="1203604"/>
                  <a:pt x="206765" y="1192564"/>
                </a:cubicBezTo>
                <a:cubicBezTo>
                  <a:pt x="210432" y="1185204"/>
                  <a:pt x="217874" y="1181430"/>
                  <a:pt x="225209" y="1177750"/>
                </a:cubicBezTo>
                <a:cubicBezTo>
                  <a:pt x="228876" y="1174070"/>
                  <a:pt x="232651" y="1174070"/>
                  <a:pt x="236318" y="1170391"/>
                </a:cubicBezTo>
                <a:cubicBezTo>
                  <a:pt x="236318" y="1166711"/>
                  <a:pt x="239985" y="1166711"/>
                  <a:pt x="239985" y="1166711"/>
                </a:cubicBezTo>
                <a:cubicBezTo>
                  <a:pt x="239985" y="1163031"/>
                  <a:pt x="239985" y="1163031"/>
                  <a:pt x="239985" y="1163031"/>
                </a:cubicBezTo>
                <a:cubicBezTo>
                  <a:pt x="243653" y="1163031"/>
                  <a:pt x="243653" y="1159351"/>
                  <a:pt x="243653" y="1159351"/>
                </a:cubicBezTo>
                <a:cubicBezTo>
                  <a:pt x="243653" y="1155671"/>
                  <a:pt x="243653" y="1155671"/>
                  <a:pt x="243653" y="1155671"/>
                </a:cubicBezTo>
                <a:cubicBezTo>
                  <a:pt x="243653" y="1151897"/>
                  <a:pt x="247320" y="1148217"/>
                  <a:pt x="247320" y="1144537"/>
                </a:cubicBezTo>
                <a:cubicBezTo>
                  <a:pt x="247320" y="1144537"/>
                  <a:pt x="247320" y="1140857"/>
                  <a:pt x="247320" y="1140857"/>
                </a:cubicBezTo>
                <a:cubicBezTo>
                  <a:pt x="262096" y="1103964"/>
                  <a:pt x="280648" y="1066976"/>
                  <a:pt x="299092" y="1030083"/>
                </a:cubicBezTo>
                <a:cubicBezTo>
                  <a:pt x="302759" y="1022723"/>
                  <a:pt x="306426" y="1015363"/>
                  <a:pt x="310093" y="1007909"/>
                </a:cubicBezTo>
                <a:cubicBezTo>
                  <a:pt x="306426" y="1007909"/>
                  <a:pt x="306426" y="1007909"/>
                  <a:pt x="306426" y="1007909"/>
                </a:cubicBezTo>
                <a:close/>
                <a:moveTo>
                  <a:pt x="2211639" y="919309"/>
                </a:moveTo>
                <a:cubicBezTo>
                  <a:pt x="2204197" y="930443"/>
                  <a:pt x="2196862" y="945163"/>
                  <a:pt x="2189420" y="956297"/>
                </a:cubicBezTo>
                <a:cubicBezTo>
                  <a:pt x="2189420" y="956297"/>
                  <a:pt x="2189420" y="959977"/>
                  <a:pt x="2189420" y="959977"/>
                </a:cubicBezTo>
                <a:cubicBezTo>
                  <a:pt x="2189420" y="963656"/>
                  <a:pt x="2185753" y="967336"/>
                  <a:pt x="2185753" y="971016"/>
                </a:cubicBezTo>
                <a:cubicBezTo>
                  <a:pt x="2182086" y="974696"/>
                  <a:pt x="2182086" y="974696"/>
                  <a:pt x="2182086" y="978376"/>
                </a:cubicBezTo>
                <a:cubicBezTo>
                  <a:pt x="2182086" y="982150"/>
                  <a:pt x="2182086" y="985830"/>
                  <a:pt x="2178419" y="989510"/>
                </a:cubicBezTo>
                <a:cubicBezTo>
                  <a:pt x="2174644" y="993190"/>
                  <a:pt x="2170976" y="1000550"/>
                  <a:pt x="2167309" y="1007909"/>
                </a:cubicBezTo>
                <a:cubicBezTo>
                  <a:pt x="2159867" y="1022723"/>
                  <a:pt x="2156200" y="1033763"/>
                  <a:pt x="2148865" y="1048577"/>
                </a:cubicBezTo>
                <a:cubicBezTo>
                  <a:pt x="2141423" y="1059616"/>
                  <a:pt x="2137756" y="1070750"/>
                  <a:pt x="2134089" y="1081790"/>
                </a:cubicBezTo>
                <a:cubicBezTo>
                  <a:pt x="2134089" y="1089150"/>
                  <a:pt x="2130422" y="1100284"/>
                  <a:pt x="2126647" y="1107643"/>
                </a:cubicBezTo>
                <a:cubicBezTo>
                  <a:pt x="2137756" y="1096604"/>
                  <a:pt x="2145090" y="1081790"/>
                  <a:pt x="2152533" y="1070750"/>
                </a:cubicBezTo>
                <a:cubicBezTo>
                  <a:pt x="2159867" y="1059616"/>
                  <a:pt x="2167309" y="1048577"/>
                  <a:pt x="2174644" y="1037443"/>
                </a:cubicBezTo>
                <a:cubicBezTo>
                  <a:pt x="2174644" y="1033763"/>
                  <a:pt x="2178419" y="1026403"/>
                  <a:pt x="2182086" y="1022723"/>
                </a:cubicBezTo>
                <a:cubicBezTo>
                  <a:pt x="2185753" y="1015363"/>
                  <a:pt x="2189420" y="1011684"/>
                  <a:pt x="2193087" y="1004229"/>
                </a:cubicBezTo>
                <a:cubicBezTo>
                  <a:pt x="2204197" y="989510"/>
                  <a:pt x="2211639" y="971016"/>
                  <a:pt x="2211639" y="959977"/>
                </a:cubicBezTo>
                <a:cubicBezTo>
                  <a:pt x="2211639" y="959977"/>
                  <a:pt x="2211639" y="956297"/>
                  <a:pt x="2211639" y="956297"/>
                </a:cubicBezTo>
                <a:cubicBezTo>
                  <a:pt x="2211639" y="952522"/>
                  <a:pt x="2211639" y="952522"/>
                  <a:pt x="2211639" y="948843"/>
                </a:cubicBezTo>
                <a:cubicBezTo>
                  <a:pt x="2211639" y="945163"/>
                  <a:pt x="2211639" y="945163"/>
                  <a:pt x="2211639" y="941483"/>
                </a:cubicBezTo>
                <a:cubicBezTo>
                  <a:pt x="2211639" y="937803"/>
                  <a:pt x="2211639" y="937803"/>
                  <a:pt x="2211639" y="934123"/>
                </a:cubicBezTo>
                <a:cubicBezTo>
                  <a:pt x="2211639" y="930443"/>
                  <a:pt x="2211639" y="926763"/>
                  <a:pt x="2211639" y="922989"/>
                </a:cubicBezTo>
                <a:cubicBezTo>
                  <a:pt x="2211639" y="922989"/>
                  <a:pt x="2211639" y="919309"/>
                  <a:pt x="2211639" y="919309"/>
                </a:cubicBezTo>
                <a:close/>
                <a:moveTo>
                  <a:pt x="483638" y="731069"/>
                </a:moveTo>
                <a:cubicBezTo>
                  <a:pt x="479971" y="731069"/>
                  <a:pt x="479971" y="734749"/>
                  <a:pt x="476303" y="734749"/>
                </a:cubicBezTo>
                <a:cubicBezTo>
                  <a:pt x="476303" y="734749"/>
                  <a:pt x="472636" y="734749"/>
                  <a:pt x="472636" y="734749"/>
                </a:cubicBezTo>
                <a:cubicBezTo>
                  <a:pt x="472636" y="734749"/>
                  <a:pt x="468861" y="734749"/>
                  <a:pt x="468861" y="734749"/>
                </a:cubicBezTo>
                <a:cubicBezTo>
                  <a:pt x="465194" y="734749"/>
                  <a:pt x="465194" y="734749"/>
                  <a:pt x="461527" y="734749"/>
                </a:cubicBezTo>
                <a:cubicBezTo>
                  <a:pt x="461527" y="734749"/>
                  <a:pt x="457860" y="738429"/>
                  <a:pt x="457860" y="738429"/>
                </a:cubicBezTo>
                <a:cubicBezTo>
                  <a:pt x="457860" y="738429"/>
                  <a:pt x="454085" y="742109"/>
                  <a:pt x="454085" y="742109"/>
                </a:cubicBezTo>
                <a:cubicBezTo>
                  <a:pt x="454085" y="742109"/>
                  <a:pt x="450417" y="745789"/>
                  <a:pt x="450417" y="745789"/>
                </a:cubicBezTo>
                <a:cubicBezTo>
                  <a:pt x="450417" y="749469"/>
                  <a:pt x="446750" y="749469"/>
                  <a:pt x="443083" y="753243"/>
                </a:cubicBezTo>
                <a:cubicBezTo>
                  <a:pt x="439416" y="756923"/>
                  <a:pt x="431974" y="760603"/>
                  <a:pt x="424639" y="764282"/>
                </a:cubicBezTo>
                <a:cubicBezTo>
                  <a:pt x="420864" y="767962"/>
                  <a:pt x="420864" y="767962"/>
                  <a:pt x="417197" y="771642"/>
                </a:cubicBezTo>
                <a:cubicBezTo>
                  <a:pt x="409863" y="775322"/>
                  <a:pt x="406087" y="782776"/>
                  <a:pt x="398753" y="790136"/>
                </a:cubicBezTo>
                <a:cubicBezTo>
                  <a:pt x="395086" y="797496"/>
                  <a:pt x="387644" y="801176"/>
                  <a:pt x="383976" y="808630"/>
                </a:cubicBezTo>
                <a:cubicBezTo>
                  <a:pt x="380309" y="815989"/>
                  <a:pt x="372867" y="827029"/>
                  <a:pt x="365533" y="834389"/>
                </a:cubicBezTo>
                <a:cubicBezTo>
                  <a:pt x="358090" y="845523"/>
                  <a:pt x="347089" y="856562"/>
                  <a:pt x="339647" y="867696"/>
                </a:cubicBezTo>
                <a:cubicBezTo>
                  <a:pt x="339647" y="867696"/>
                  <a:pt x="335979" y="871376"/>
                  <a:pt x="335979" y="871376"/>
                </a:cubicBezTo>
                <a:cubicBezTo>
                  <a:pt x="339647" y="867696"/>
                  <a:pt x="347089" y="867696"/>
                  <a:pt x="350756" y="864017"/>
                </a:cubicBezTo>
                <a:cubicBezTo>
                  <a:pt x="354423" y="860242"/>
                  <a:pt x="361865" y="856562"/>
                  <a:pt x="369200" y="852883"/>
                </a:cubicBezTo>
                <a:cubicBezTo>
                  <a:pt x="376642" y="849203"/>
                  <a:pt x="383976" y="845523"/>
                  <a:pt x="391419" y="841843"/>
                </a:cubicBezTo>
                <a:cubicBezTo>
                  <a:pt x="391419" y="841843"/>
                  <a:pt x="395086" y="838163"/>
                  <a:pt x="395086" y="838163"/>
                </a:cubicBezTo>
                <a:cubicBezTo>
                  <a:pt x="398753" y="838163"/>
                  <a:pt x="398753" y="838163"/>
                  <a:pt x="398753" y="838163"/>
                </a:cubicBezTo>
                <a:cubicBezTo>
                  <a:pt x="398753" y="834389"/>
                  <a:pt x="402420" y="834389"/>
                  <a:pt x="402420" y="834389"/>
                </a:cubicBezTo>
                <a:cubicBezTo>
                  <a:pt x="402420" y="834389"/>
                  <a:pt x="402420" y="838163"/>
                  <a:pt x="402420" y="838163"/>
                </a:cubicBezTo>
                <a:cubicBezTo>
                  <a:pt x="402420" y="841843"/>
                  <a:pt x="398753" y="841843"/>
                  <a:pt x="398753" y="841843"/>
                </a:cubicBezTo>
                <a:cubicBezTo>
                  <a:pt x="395086" y="845523"/>
                  <a:pt x="395086" y="845523"/>
                  <a:pt x="391419" y="849203"/>
                </a:cubicBezTo>
                <a:cubicBezTo>
                  <a:pt x="387644" y="852883"/>
                  <a:pt x="387644" y="852883"/>
                  <a:pt x="387644" y="852883"/>
                </a:cubicBezTo>
                <a:cubicBezTo>
                  <a:pt x="387644" y="852883"/>
                  <a:pt x="383976" y="856562"/>
                  <a:pt x="383976" y="856562"/>
                </a:cubicBezTo>
                <a:cubicBezTo>
                  <a:pt x="383976" y="860242"/>
                  <a:pt x="380309" y="860242"/>
                  <a:pt x="380309" y="863922"/>
                </a:cubicBezTo>
                <a:cubicBezTo>
                  <a:pt x="376642" y="867696"/>
                  <a:pt x="376642" y="867696"/>
                  <a:pt x="372867" y="871376"/>
                </a:cubicBezTo>
                <a:cubicBezTo>
                  <a:pt x="369200" y="875056"/>
                  <a:pt x="365533" y="878736"/>
                  <a:pt x="361865" y="882416"/>
                </a:cubicBezTo>
                <a:cubicBezTo>
                  <a:pt x="358090" y="886096"/>
                  <a:pt x="350756" y="889776"/>
                  <a:pt x="347089" y="893456"/>
                </a:cubicBezTo>
                <a:cubicBezTo>
                  <a:pt x="335979" y="900910"/>
                  <a:pt x="321203" y="908269"/>
                  <a:pt x="306426" y="915629"/>
                </a:cubicBezTo>
                <a:cubicBezTo>
                  <a:pt x="299092" y="919309"/>
                  <a:pt x="295425" y="919309"/>
                  <a:pt x="291650" y="922989"/>
                </a:cubicBezTo>
                <a:cubicBezTo>
                  <a:pt x="291650" y="926763"/>
                  <a:pt x="291650" y="926763"/>
                  <a:pt x="291650" y="926763"/>
                </a:cubicBezTo>
                <a:cubicBezTo>
                  <a:pt x="287982" y="930443"/>
                  <a:pt x="284315" y="937803"/>
                  <a:pt x="280648" y="941483"/>
                </a:cubicBezTo>
                <a:cubicBezTo>
                  <a:pt x="276873" y="948843"/>
                  <a:pt x="273206" y="952617"/>
                  <a:pt x="269539" y="959977"/>
                </a:cubicBezTo>
                <a:cubicBezTo>
                  <a:pt x="262096" y="974696"/>
                  <a:pt x="251095" y="989510"/>
                  <a:pt x="243653" y="1004229"/>
                </a:cubicBezTo>
                <a:cubicBezTo>
                  <a:pt x="232651" y="1019043"/>
                  <a:pt x="225209" y="1033763"/>
                  <a:pt x="214099" y="1048577"/>
                </a:cubicBezTo>
                <a:cubicBezTo>
                  <a:pt x="214099" y="1052257"/>
                  <a:pt x="210432" y="1052257"/>
                  <a:pt x="206765" y="1063391"/>
                </a:cubicBezTo>
                <a:cubicBezTo>
                  <a:pt x="206765" y="1059616"/>
                  <a:pt x="210432" y="1059616"/>
                  <a:pt x="214099" y="1055936"/>
                </a:cubicBezTo>
                <a:cubicBezTo>
                  <a:pt x="217766" y="1048577"/>
                  <a:pt x="225209" y="1044897"/>
                  <a:pt x="232543" y="1037537"/>
                </a:cubicBezTo>
                <a:cubicBezTo>
                  <a:pt x="239985" y="1033857"/>
                  <a:pt x="243653" y="1026403"/>
                  <a:pt x="251095" y="1022723"/>
                </a:cubicBezTo>
                <a:cubicBezTo>
                  <a:pt x="254762" y="1019043"/>
                  <a:pt x="258429" y="1015363"/>
                  <a:pt x="262096" y="1011684"/>
                </a:cubicBezTo>
                <a:cubicBezTo>
                  <a:pt x="262096" y="1011684"/>
                  <a:pt x="265871" y="1008004"/>
                  <a:pt x="265871" y="1008004"/>
                </a:cubicBezTo>
                <a:cubicBezTo>
                  <a:pt x="269539" y="1008004"/>
                  <a:pt x="269539" y="1004229"/>
                  <a:pt x="273206" y="1004229"/>
                </a:cubicBezTo>
                <a:cubicBezTo>
                  <a:pt x="276873" y="1004229"/>
                  <a:pt x="276873" y="1004229"/>
                  <a:pt x="276873" y="1004229"/>
                </a:cubicBezTo>
                <a:cubicBezTo>
                  <a:pt x="276873" y="1004229"/>
                  <a:pt x="280540" y="1004229"/>
                  <a:pt x="280540" y="1004229"/>
                </a:cubicBezTo>
                <a:cubicBezTo>
                  <a:pt x="284315" y="1000550"/>
                  <a:pt x="284315" y="1000550"/>
                  <a:pt x="287982" y="1000550"/>
                </a:cubicBezTo>
                <a:cubicBezTo>
                  <a:pt x="291650" y="996870"/>
                  <a:pt x="295317" y="996870"/>
                  <a:pt x="299092" y="996870"/>
                </a:cubicBezTo>
                <a:cubicBezTo>
                  <a:pt x="302759" y="996870"/>
                  <a:pt x="310093" y="996870"/>
                  <a:pt x="313868" y="996870"/>
                </a:cubicBezTo>
                <a:cubicBezTo>
                  <a:pt x="321203" y="989510"/>
                  <a:pt x="324870" y="978470"/>
                  <a:pt x="328537" y="971016"/>
                </a:cubicBezTo>
                <a:cubicBezTo>
                  <a:pt x="332312" y="963656"/>
                  <a:pt x="335979" y="956297"/>
                  <a:pt x="339647" y="948937"/>
                </a:cubicBezTo>
                <a:cubicBezTo>
                  <a:pt x="347089" y="937803"/>
                  <a:pt x="350756" y="930443"/>
                  <a:pt x="354423" y="923083"/>
                </a:cubicBezTo>
                <a:cubicBezTo>
                  <a:pt x="361865" y="911949"/>
                  <a:pt x="365533" y="900910"/>
                  <a:pt x="372867" y="893550"/>
                </a:cubicBezTo>
                <a:cubicBezTo>
                  <a:pt x="380309" y="882416"/>
                  <a:pt x="383976" y="875056"/>
                  <a:pt x="391311" y="864017"/>
                </a:cubicBezTo>
                <a:cubicBezTo>
                  <a:pt x="398753" y="845523"/>
                  <a:pt x="409863" y="830709"/>
                  <a:pt x="420864" y="815989"/>
                </a:cubicBezTo>
                <a:cubicBezTo>
                  <a:pt x="424531" y="808630"/>
                  <a:pt x="431974" y="801176"/>
                  <a:pt x="435641" y="793816"/>
                </a:cubicBezTo>
                <a:cubicBezTo>
                  <a:pt x="443083" y="782776"/>
                  <a:pt x="450417" y="775322"/>
                  <a:pt x="457860" y="764282"/>
                </a:cubicBezTo>
                <a:cubicBezTo>
                  <a:pt x="461527" y="756923"/>
                  <a:pt x="468861" y="745789"/>
                  <a:pt x="476303" y="738429"/>
                </a:cubicBezTo>
                <a:cubicBezTo>
                  <a:pt x="479971" y="734749"/>
                  <a:pt x="479971" y="734749"/>
                  <a:pt x="483638" y="731069"/>
                </a:cubicBezTo>
                <a:close/>
                <a:moveTo>
                  <a:pt x="2296524" y="675682"/>
                </a:moveTo>
                <a:cubicBezTo>
                  <a:pt x="2296524" y="686722"/>
                  <a:pt x="2292857" y="697856"/>
                  <a:pt x="2285414" y="716255"/>
                </a:cubicBezTo>
                <a:cubicBezTo>
                  <a:pt x="2281747" y="727389"/>
                  <a:pt x="2281747" y="734749"/>
                  <a:pt x="2278080" y="745789"/>
                </a:cubicBezTo>
                <a:cubicBezTo>
                  <a:pt x="2274413" y="753148"/>
                  <a:pt x="2274413" y="764282"/>
                  <a:pt x="2270638" y="771642"/>
                </a:cubicBezTo>
                <a:cubicBezTo>
                  <a:pt x="2266970" y="782776"/>
                  <a:pt x="2263303" y="797496"/>
                  <a:pt x="2259636" y="808535"/>
                </a:cubicBezTo>
                <a:cubicBezTo>
                  <a:pt x="2259636" y="812310"/>
                  <a:pt x="2255861" y="815989"/>
                  <a:pt x="2255861" y="819669"/>
                </a:cubicBezTo>
                <a:cubicBezTo>
                  <a:pt x="2252194" y="827029"/>
                  <a:pt x="2252194" y="834389"/>
                  <a:pt x="2248527" y="841843"/>
                </a:cubicBezTo>
                <a:cubicBezTo>
                  <a:pt x="2248527" y="841843"/>
                  <a:pt x="2248527" y="845523"/>
                  <a:pt x="2248527" y="845523"/>
                </a:cubicBezTo>
                <a:cubicBezTo>
                  <a:pt x="2248527" y="852883"/>
                  <a:pt x="2248527" y="856562"/>
                  <a:pt x="2248527" y="860242"/>
                </a:cubicBezTo>
                <a:cubicBezTo>
                  <a:pt x="2248527" y="863922"/>
                  <a:pt x="2248527" y="863922"/>
                  <a:pt x="2248527" y="867602"/>
                </a:cubicBezTo>
                <a:cubicBezTo>
                  <a:pt x="2248527" y="867602"/>
                  <a:pt x="2248527" y="871376"/>
                  <a:pt x="2248527" y="875056"/>
                </a:cubicBezTo>
                <a:cubicBezTo>
                  <a:pt x="2248527" y="875056"/>
                  <a:pt x="2248527" y="878736"/>
                  <a:pt x="2248527" y="878736"/>
                </a:cubicBezTo>
                <a:cubicBezTo>
                  <a:pt x="2244859" y="882416"/>
                  <a:pt x="2244859" y="886096"/>
                  <a:pt x="2244859" y="889776"/>
                </a:cubicBezTo>
                <a:cubicBezTo>
                  <a:pt x="2244859" y="889776"/>
                  <a:pt x="2244859" y="893456"/>
                  <a:pt x="2244859" y="893456"/>
                </a:cubicBezTo>
                <a:cubicBezTo>
                  <a:pt x="2248527" y="886096"/>
                  <a:pt x="2248527" y="878736"/>
                  <a:pt x="2252194" y="871376"/>
                </a:cubicBezTo>
                <a:cubicBezTo>
                  <a:pt x="2255861" y="856562"/>
                  <a:pt x="2263303" y="845523"/>
                  <a:pt x="2266970" y="830709"/>
                </a:cubicBezTo>
                <a:cubicBezTo>
                  <a:pt x="2270638" y="819669"/>
                  <a:pt x="2274413" y="808535"/>
                  <a:pt x="2278080" y="797496"/>
                </a:cubicBezTo>
                <a:cubicBezTo>
                  <a:pt x="2281747" y="790136"/>
                  <a:pt x="2281747" y="779002"/>
                  <a:pt x="2285414" y="771642"/>
                </a:cubicBezTo>
                <a:cubicBezTo>
                  <a:pt x="2285414" y="764282"/>
                  <a:pt x="2289189" y="753148"/>
                  <a:pt x="2289189" y="745789"/>
                </a:cubicBezTo>
                <a:cubicBezTo>
                  <a:pt x="2292857" y="723615"/>
                  <a:pt x="2292857" y="697856"/>
                  <a:pt x="2296524" y="675682"/>
                </a:cubicBezTo>
                <a:close/>
                <a:moveTo>
                  <a:pt x="642405" y="550095"/>
                </a:moveTo>
                <a:cubicBezTo>
                  <a:pt x="627629" y="561229"/>
                  <a:pt x="612852" y="572268"/>
                  <a:pt x="601851" y="583308"/>
                </a:cubicBezTo>
                <a:cubicBezTo>
                  <a:pt x="590741" y="594442"/>
                  <a:pt x="579632" y="609161"/>
                  <a:pt x="564855" y="620295"/>
                </a:cubicBezTo>
                <a:cubicBezTo>
                  <a:pt x="557521" y="627655"/>
                  <a:pt x="550079" y="631335"/>
                  <a:pt x="542744" y="638695"/>
                </a:cubicBezTo>
                <a:cubicBezTo>
                  <a:pt x="539077" y="646149"/>
                  <a:pt x="531635" y="649829"/>
                  <a:pt x="524300" y="657188"/>
                </a:cubicBezTo>
                <a:cubicBezTo>
                  <a:pt x="513191" y="668228"/>
                  <a:pt x="498414" y="679362"/>
                  <a:pt x="487413" y="694082"/>
                </a:cubicBezTo>
                <a:cubicBezTo>
                  <a:pt x="483638" y="701536"/>
                  <a:pt x="476303" y="705216"/>
                  <a:pt x="468861" y="712575"/>
                </a:cubicBezTo>
                <a:cubicBezTo>
                  <a:pt x="472636" y="712575"/>
                  <a:pt x="472636" y="712575"/>
                  <a:pt x="472636" y="712575"/>
                </a:cubicBezTo>
                <a:cubicBezTo>
                  <a:pt x="472636" y="712575"/>
                  <a:pt x="476303" y="712575"/>
                  <a:pt x="476303" y="712575"/>
                </a:cubicBezTo>
                <a:cubicBezTo>
                  <a:pt x="479971" y="712575"/>
                  <a:pt x="479971" y="712575"/>
                  <a:pt x="483638" y="712575"/>
                </a:cubicBezTo>
                <a:cubicBezTo>
                  <a:pt x="483638" y="716255"/>
                  <a:pt x="487413" y="716255"/>
                  <a:pt x="487413" y="719935"/>
                </a:cubicBezTo>
                <a:cubicBezTo>
                  <a:pt x="487413" y="723615"/>
                  <a:pt x="487413" y="723615"/>
                  <a:pt x="487413" y="727389"/>
                </a:cubicBezTo>
                <a:cubicBezTo>
                  <a:pt x="487413" y="723615"/>
                  <a:pt x="491080" y="723615"/>
                  <a:pt x="491080" y="719935"/>
                </a:cubicBezTo>
                <a:cubicBezTo>
                  <a:pt x="505857" y="701536"/>
                  <a:pt x="520633" y="686722"/>
                  <a:pt x="535410" y="668228"/>
                </a:cubicBezTo>
                <a:cubicBezTo>
                  <a:pt x="550079" y="649829"/>
                  <a:pt x="561188" y="635015"/>
                  <a:pt x="575965" y="620295"/>
                </a:cubicBezTo>
                <a:cubicBezTo>
                  <a:pt x="583407" y="612936"/>
                  <a:pt x="587074" y="609161"/>
                  <a:pt x="594408" y="601802"/>
                </a:cubicBezTo>
                <a:cubicBezTo>
                  <a:pt x="598076" y="594442"/>
                  <a:pt x="605518" y="587082"/>
                  <a:pt x="612852" y="579628"/>
                </a:cubicBezTo>
                <a:cubicBezTo>
                  <a:pt x="620294" y="572268"/>
                  <a:pt x="631404" y="561229"/>
                  <a:pt x="642405" y="550095"/>
                </a:cubicBezTo>
                <a:close/>
                <a:moveTo>
                  <a:pt x="2252194" y="380254"/>
                </a:moveTo>
                <a:lnTo>
                  <a:pt x="2253253" y="381839"/>
                </a:lnTo>
                <a:lnTo>
                  <a:pt x="2252194" y="383934"/>
                </a:lnTo>
                <a:cubicBezTo>
                  <a:pt x="2252194" y="383934"/>
                  <a:pt x="2252194" y="383934"/>
                  <a:pt x="2252194" y="380254"/>
                </a:cubicBezTo>
                <a:close/>
                <a:moveTo>
                  <a:pt x="1790667" y="0"/>
                </a:moveTo>
                <a:cubicBezTo>
                  <a:pt x="1812886" y="0"/>
                  <a:pt x="1831330" y="0"/>
                  <a:pt x="1853441" y="0"/>
                </a:cubicBezTo>
                <a:cubicBezTo>
                  <a:pt x="1871885" y="0"/>
                  <a:pt x="1894104" y="0"/>
                  <a:pt x="1912547" y="0"/>
                </a:cubicBezTo>
                <a:cubicBezTo>
                  <a:pt x="1923549" y="0"/>
                  <a:pt x="1930991" y="0"/>
                  <a:pt x="1942101" y="0"/>
                </a:cubicBezTo>
                <a:cubicBezTo>
                  <a:pt x="1949435" y="0"/>
                  <a:pt x="1953102" y="0"/>
                  <a:pt x="1960544" y="0"/>
                </a:cubicBezTo>
                <a:cubicBezTo>
                  <a:pt x="1964212" y="0"/>
                  <a:pt x="1964212" y="0"/>
                  <a:pt x="1967879" y="0"/>
                </a:cubicBezTo>
                <a:cubicBezTo>
                  <a:pt x="1971654" y="0"/>
                  <a:pt x="1975321" y="3680"/>
                  <a:pt x="1978988" y="3680"/>
                </a:cubicBezTo>
                <a:cubicBezTo>
                  <a:pt x="1986323" y="3680"/>
                  <a:pt x="1993765" y="14814"/>
                  <a:pt x="1993765" y="22174"/>
                </a:cubicBezTo>
                <a:cubicBezTo>
                  <a:pt x="1993765" y="22174"/>
                  <a:pt x="1993765" y="25853"/>
                  <a:pt x="1993765" y="25853"/>
                </a:cubicBezTo>
                <a:cubicBezTo>
                  <a:pt x="1993765" y="25853"/>
                  <a:pt x="1997432" y="29533"/>
                  <a:pt x="1997432" y="29533"/>
                </a:cubicBezTo>
                <a:cubicBezTo>
                  <a:pt x="2001099" y="36893"/>
                  <a:pt x="2001099" y="40573"/>
                  <a:pt x="2004874" y="44347"/>
                </a:cubicBezTo>
                <a:cubicBezTo>
                  <a:pt x="2004874" y="48027"/>
                  <a:pt x="2008542" y="51707"/>
                  <a:pt x="2008542" y="55387"/>
                </a:cubicBezTo>
                <a:cubicBezTo>
                  <a:pt x="2008542" y="59067"/>
                  <a:pt x="2008542" y="59067"/>
                  <a:pt x="2008542" y="62747"/>
                </a:cubicBezTo>
                <a:cubicBezTo>
                  <a:pt x="2012209" y="70106"/>
                  <a:pt x="2012209" y="73881"/>
                  <a:pt x="2012209" y="81240"/>
                </a:cubicBezTo>
                <a:cubicBezTo>
                  <a:pt x="2012209" y="81240"/>
                  <a:pt x="2012209" y="84920"/>
                  <a:pt x="2012209" y="88600"/>
                </a:cubicBezTo>
                <a:cubicBezTo>
                  <a:pt x="2012209" y="95960"/>
                  <a:pt x="2012209" y="103414"/>
                  <a:pt x="2012209" y="110774"/>
                </a:cubicBezTo>
                <a:cubicBezTo>
                  <a:pt x="2012209" y="121813"/>
                  <a:pt x="2012209" y="129267"/>
                  <a:pt x="2012209" y="136627"/>
                </a:cubicBezTo>
                <a:cubicBezTo>
                  <a:pt x="2008542" y="143987"/>
                  <a:pt x="2008542" y="151347"/>
                  <a:pt x="2008542" y="158801"/>
                </a:cubicBezTo>
                <a:cubicBezTo>
                  <a:pt x="2004874" y="166161"/>
                  <a:pt x="2004874" y="169840"/>
                  <a:pt x="2004874" y="173520"/>
                </a:cubicBezTo>
                <a:cubicBezTo>
                  <a:pt x="2001099" y="180880"/>
                  <a:pt x="2001099" y="184560"/>
                  <a:pt x="2001099" y="188334"/>
                </a:cubicBezTo>
                <a:cubicBezTo>
                  <a:pt x="2001099" y="192014"/>
                  <a:pt x="2001099" y="192014"/>
                  <a:pt x="2001099" y="195694"/>
                </a:cubicBezTo>
                <a:cubicBezTo>
                  <a:pt x="2001099" y="199374"/>
                  <a:pt x="1997432" y="206734"/>
                  <a:pt x="1997432" y="210413"/>
                </a:cubicBezTo>
                <a:cubicBezTo>
                  <a:pt x="1997432" y="217868"/>
                  <a:pt x="1997432" y="221547"/>
                  <a:pt x="1993765" y="228907"/>
                </a:cubicBezTo>
                <a:cubicBezTo>
                  <a:pt x="1990098" y="236267"/>
                  <a:pt x="1990098" y="239947"/>
                  <a:pt x="1986323" y="247401"/>
                </a:cubicBezTo>
                <a:cubicBezTo>
                  <a:pt x="1982655" y="258441"/>
                  <a:pt x="1978988" y="265800"/>
                  <a:pt x="1975321" y="273254"/>
                </a:cubicBezTo>
                <a:cubicBezTo>
                  <a:pt x="1971546" y="284294"/>
                  <a:pt x="1967879" y="291654"/>
                  <a:pt x="1964212" y="299014"/>
                </a:cubicBezTo>
                <a:cubicBezTo>
                  <a:pt x="1960544" y="302788"/>
                  <a:pt x="1960544" y="310148"/>
                  <a:pt x="1956877" y="313828"/>
                </a:cubicBezTo>
                <a:cubicBezTo>
                  <a:pt x="1942101" y="343361"/>
                  <a:pt x="1927324" y="372894"/>
                  <a:pt x="1912547" y="398748"/>
                </a:cubicBezTo>
                <a:cubicBezTo>
                  <a:pt x="1905105" y="409787"/>
                  <a:pt x="1901438" y="420921"/>
                  <a:pt x="1894104" y="431961"/>
                </a:cubicBezTo>
                <a:cubicBezTo>
                  <a:pt x="1890329" y="439321"/>
                  <a:pt x="1882994" y="450455"/>
                  <a:pt x="1879327" y="457815"/>
                </a:cubicBezTo>
                <a:cubicBezTo>
                  <a:pt x="1875660" y="461494"/>
                  <a:pt x="1875660" y="465174"/>
                  <a:pt x="1871885" y="468854"/>
                </a:cubicBezTo>
                <a:cubicBezTo>
                  <a:pt x="1860883" y="483668"/>
                  <a:pt x="1853441" y="498388"/>
                  <a:pt x="1842332" y="513201"/>
                </a:cubicBezTo>
                <a:cubicBezTo>
                  <a:pt x="1834997" y="528015"/>
                  <a:pt x="1823888" y="539055"/>
                  <a:pt x="1816553" y="550095"/>
                </a:cubicBezTo>
                <a:cubicBezTo>
                  <a:pt x="1809111" y="561229"/>
                  <a:pt x="1801777" y="568588"/>
                  <a:pt x="1794335" y="579628"/>
                </a:cubicBezTo>
                <a:cubicBezTo>
                  <a:pt x="1790667" y="587082"/>
                  <a:pt x="1783333" y="594442"/>
                  <a:pt x="1779666" y="601802"/>
                </a:cubicBezTo>
                <a:cubicBezTo>
                  <a:pt x="1775891" y="609161"/>
                  <a:pt x="1768556" y="612936"/>
                  <a:pt x="1764889" y="620295"/>
                </a:cubicBezTo>
                <a:cubicBezTo>
                  <a:pt x="1757447" y="631335"/>
                  <a:pt x="1750113" y="638695"/>
                  <a:pt x="1739003" y="649829"/>
                </a:cubicBezTo>
                <a:cubicBezTo>
                  <a:pt x="1731561" y="657188"/>
                  <a:pt x="1720559" y="668228"/>
                  <a:pt x="1709450" y="679362"/>
                </a:cubicBezTo>
                <a:cubicBezTo>
                  <a:pt x="1698340" y="690402"/>
                  <a:pt x="1687339" y="697856"/>
                  <a:pt x="1676229" y="708896"/>
                </a:cubicBezTo>
                <a:cubicBezTo>
                  <a:pt x="1672562" y="712575"/>
                  <a:pt x="1668895" y="719935"/>
                  <a:pt x="1661453" y="723615"/>
                </a:cubicBezTo>
                <a:cubicBezTo>
                  <a:pt x="1654118" y="727389"/>
                  <a:pt x="1650343" y="734749"/>
                  <a:pt x="1643009" y="738429"/>
                </a:cubicBezTo>
                <a:cubicBezTo>
                  <a:pt x="1635567" y="745789"/>
                  <a:pt x="1628232" y="749469"/>
                  <a:pt x="1620898" y="756923"/>
                </a:cubicBezTo>
                <a:cubicBezTo>
                  <a:pt x="1613456" y="760603"/>
                  <a:pt x="1609789" y="764282"/>
                  <a:pt x="1602346" y="767962"/>
                </a:cubicBezTo>
                <a:cubicBezTo>
                  <a:pt x="1591345" y="775322"/>
                  <a:pt x="1580235" y="782776"/>
                  <a:pt x="1569126" y="790136"/>
                </a:cubicBezTo>
                <a:cubicBezTo>
                  <a:pt x="1558124" y="801176"/>
                  <a:pt x="1543348" y="808630"/>
                  <a:pt x="1532238" y="815989"/>
                </a:cubicBezTo>
                <a:cubicBezTo>
                  <a:pt x="1521129" y="823349"/>
                  <a:pt x="1506352" y="830709"/>
                  <a:pt x="1495351" y="838163"/>
                </a:cubicBezTo>
                <a:cubicBezTo>
                  <a:pt x="1473132" y="852883"/>
                  <a:pt x="1447354" y="863922"/>
                  <a:pt x="1421468" y="875056"/>
                </a:cubicBezTo>
                <a:cubicBezTo>
                  <a:pt x="1395582" y="886096"/>
                  <a:pt x="1366136" y="900910"/>
                  <a:pt x="1340250" y="911949"/>
                </a:cubicBezTo>
                <a:cubicBezTo>
                  <a:pt x="1314364" y="923083"/>
                  <a:pt x="1288586" y="934123"/>
                  <a:pt x="1259033" y="945163"/>
                </a:cubicBezTo>
                <a:cubicBezTo>
                  <a:pt x="1247923" y="952617"/>
                  <a:pt x="1233147" y="959977"/>
                  <a:pt x="1218370" y="963656"/>
                </a:cubicBezTo>
                <a:cubicBezTo>
                  <a:pt x="1203593" y="971016"/>
                  <a:pt x="1192592" y="974696"/>
                  <a:pt x="1177815" y="978376"/>
                </a:cubicBezTo>
                <a:cubicBezTo>
                  <a:pt x="1151929" y="989510"/>
                  <a:pt x="1122376" y="996870"/>
                  <a:pt x="1096598" y="1004229"/>
                </a:cubicBezTo>
                <a:cubicBezTo>
                  <a:pt x="1081821" y="1008004"/>
                  <a:pt x="1070712" y="1011684"/>
                  <a:pt x="1055935" y="1015363"/>
                </a:cubicBezTo>
                <a:cubicBezTo>
                  <a:pt x="1044826" y="1019043"/>
                  <a:pt x="1030157" y="1026403"/>
                  <a:pt x="1019048" y="1030083"/>
                </a:cubicBezTo>
                <a:cubicBezTo>
                  <a:pt x="1011605" y="1033763"/>
                  <a:pt x="1000604" y="1037537"/>
                  <a:pt x="993161" y="1041217"/>
                </a:cubicBezTo>
                <a:cubicBezTo>
                  <a:pt x="1004271" y="1041217"/>
                  <a:pt x="1015380" y="1037537"/>
                  <a:pt x="1026382" y="1037537"/>
                </a:cubicBezTo>
                <a:cubicBezTo>
                  <a:pt x="1044934" y="1033763"/>
                  <a:pt x="1059602" y="1033763"/>
                  <a:pt x="1078154" y="1030083"/>
                </a:cubicBezTo>
                <a:cubicBezTo>
                  <a:pt x="1107599" y="1026403"/>
                  <a:pt x="1137153" y="1022723"/>
                  <a:pt x="1166706" y="1019043"/>
                </a:cubicBezTo>
                <a:cubicBezTo>
                  <a:pt x="1196259" y="1015363"/>
                  <a:pt x="1225812" y="1011684"/>
                  <a:pt x="1255365" y="1008004"/>
                </a:cubicBezTo>
                <a:cubicBezTo>
                  <a:pt x="1281144" y="1004229"/>
                  <a:pt x="1303363" y="1004229"/>
                  <a:pt x="1329141" y="996870"/>
                </a:cubicBezTo>
                <a:cubicBezTo>
                  <a:pt x="1355027" y="989510"/>
                  <a:pt x="1380913" y="985830"/>
                  <a:pt x="1406691" y="978376"/>
                </a:cubicBezTo>
                <a:cubicBezTo>
                  <a:pt x="1425135" y="974696"/>
                  <a:pt x="1439911" y="971016"/>
                  <a:pt x="1454688" y="967336"/>
                </a:cubicBezTo>
                <a:cubicBezTo>
                  <a:pt x="1469465" y="963656"/>
                  <a:pt x="1484241" y="956297"/>
                  <a:pt x="1499018" y="952617"/>
                </a:cubicBezTo>
                <a:cubicBezTo>
                  <a:pt x="1524904" y="945163"/>
                  <a:pt x="1554349" y="934123"/>
                  <a:pt x="1580235" y="922989"/>
                </a:cubicBezTo>
                <a:cubicBezTo>
                  <a:pt x="1602346" y="911949"/>
                  <a:pt x="1620898" y="904590"/>
                  <a:pt x="1643009" y="893456"/>
                </a:cubicBezTo>
                <a:cubicBezTo>
                  <a:pt x="1668895" y="882416"/>
                  <a:pt x="1698340" y="867696"/>
                  <a:pt x="1724226" y="852883"/>
                </a:cubicBezTo>
                <a:cubicBezTo>
                  <a:pt x="1739003" y="849203"/>
                  <a:pt x="1750113" y="841843"/>
                  <a:pt x="1761114" y="834389"/>
                </a:cubicBezTo>
                <a:cubicBezTo>
                  <a:pt x="1768556" y="830709"/>
                  <a:pt x="1775891" y="827029"/>
                  <a:pt x="1783333" y="823349"/>
                </a:cubicBezTo>
                <a:cubicBezTo>
                  <a:pt x="1790667" y="815989"/>
                  <a:pt x="1798110" y="812310"/>
                  <a:pt x="1805444" y="808535"/>
                </a:cubicBezTo>
                <a:cubicBezTo>
                  <a:pt x="1816553" y="801176"/>
                  <a:pt x="1831330" y="793816"/>
                  <a:pt x="1842332" y="786456"/>
                </a:cubicBezTo>
                <a:cubicBezTo>
                  <a:pt x="1853441" y="775322"/>
                  <a:pt x="1868218" y="767962"/>
                  <a:pt x="1879327" y="760603"/>
                </a:cubicBezTo>
                <a:cubicBezTo>
                  <a:pt x="1890329" y="749469"/>
                  <a:pt x="1905105" y="742109"/>
                  <a:pt x="1916215" y="731069"/>
                </a:cubicBezTo>
                <a:cubicBezTo>
                  <a:pt x="1930991" y="723615"/>
                  <a:pt x="1942101" y="712575"/>
                  <a:pt x="1953102" y="705216"/>
                </a:cubicBezTo>
                <a:cubicBezTo>
                  <a:pt x="1960544" y="701536"/>
                  <a:pt x="1971654" y="694082"/>
                  <a:pt x="1978988" y="686722"/>
                </a:cubicBezTo>
                <a:cubicBezTo>
                  <a:pt x="1990098" y="679362"/>
                  <a:pt x="2001099" y="672002"/>
                  <a:pt x="2012209" y="660868"/>
                </a:cubicBezTo>
                <a:cubicBezTo>
                  <a:pt x="2034320" y="642469"/>
                  <a:pt x="2052871" y="623975"/>
                  <a:pt x="2074982" y="605481"/>
                </a:cubicBezTo>
                <a:cubicBezTo>
                  <a:pt x="2086092" y="598122"/>
                  <a:pt x="2097093" y="587082"/>
                  <a:pt x="2108203" y="575948"/>
                </a:cubicBezTo>
                <a:cubicBezTo>
                  <a:pt x="2111870" y="568588"/>
                  <a:pt x="2119312" y="564908"/>
                  <a:pt x="2122979" y="557549"/>
                </a:cubicBezTo>
                <a:cubicBezTo>
                  <a:pt x="2126647" y="550095"/>
                  <a:pt x="2130422" y="546415"/>
                  <a:pt x="2134089" y="542735"/>
                </a:cubicBezTo>
                <a:cubicBezTo>
                  <a:pt x="2145090" y="531695"/>
                  <a:pt x="2156200" y="516881"/>
                  <a:pt x="2167309" y="505842"/>
                </a:cubicBezTo>
                <a:cubicBezTo>
                  <a:pt x="2178419" y="491028"/>
                  <a:pt x="2189420" y="479988"/>
                  <a:pt x="2200530" y="465174"/>
                </a:cubicBezTo>
                <a:cubicBezTo>
                  <a:pt x="2204197" y="457815"/>
                  <a:pt x="2211639" y="450455"/>
                  <a:pt x="2215306" y="443095"/>
                </a:cubicBezTo>
                <a:cubicBezTo>
                  <a:pt x="2218973" y="439321"/>
                  <a:pt x="2218973" y="435641"/>
                  <a:pt x="2222641" y="431961"/>
                </a:cubicBezTo>
                <a:cubicBezTo>
                  <a:pt x="2226416" y="428281"/>
                  <a:pt x="2230083" y="420921"/>
                  <a:pt x="2233750" y="413562"/>
                </a:cubicBezTo>
                <a:cubicBezTo>
                  <a:pt x="2237417" y="406108"/>
                  <a:pt x="2241192" y="402428"/>
                  <a:pt x="2244859" y="395068"/>
                </a:cubicBezTo>
                <a:cubicBezTo>
                  <a:pt x="2248527" y="391388"/>
                  <a:pt x="2248527" y="387708"/>
                  <a:pt x="2252194" y="383934"/>
                </a:cubicBezTo>
                <a:cubicBezTo>
                  <a:pt x="2252194" y="387708"/>
                  <a:pt x="2252194" y="387708"/>
                  <a:pt x="2252194" y="391388"/>
                </a:cubicBezTo>
                <a:cubicBezTo>
                  <a:pt x="2252194" y="395068"/>
                  <a:pt x="2252194" y="398748"/>
                  <a:pt x="2252194" y="402428"/>
                </a:cubicBezTo>
                <a:cubicBezTo>
                  <a:pt x="2248527" y="406108"/>
                  <a:pt x="2248527" y="409787"/>
                  <a:pt x="2248527" y="413562"/>
                </a:cubicBezTo>
                <a:cubicBezTo>
                  <a:pt x="2248527" y="413562"/>
                  <a:pt x="2244859" y="417242"/>
                  <a:pt x="2244859" y="420921"/>
                </a:cubicBezTo>
                <a:cubicBezTo>
                  <a:pt x="2244859" y="428281"/>
                  <a:pt x="2244859" y="431961"/>
                  <a:pt x="2241192" y="435641"/>
                </a:cubicBezTo>
                <a:cubicBezTo>
                  <a:pt x="2241192" y="435641"/>
                  <a:pt x="2237417" y="439321"/>
                  <a:pt x="2237417" y="443095"/>
                </a:cubicBezTo>
                <a:cubicBezTo>
                  <a:pt x="2237417" y="443095"/>
                  <a:pt x="2233750" y="446775"/>
                  <a:pt x="2233750" y="450455"/>
                </a:cubicBezTo>
                <a:cubicBezTo>
                  <a:pt x="2230083" y="457815"/>
                  <a:pt x="2222641" y="468854"/>
                  <a:pt x="2218973" y="476308"/>
                </a:cubicBezTo>
                <a:cubicBezTo>
                  <a:pt x="2215306" y="483668"/>
                  <a:pt x="2207864" y="487348"/>
                  <a:pt x="2204197" y="494708"/>
                </a:cubicBezTo>
                <a:cubicBezTo>
                  <a:pt x="2200530" y="498388"/>
                  <a:pt x="2193195" y="505842"/>
                  <a:pt x="2189420" y="513201"/>
                </a:cubicBezTo>
                <a:cubicBezTo>
                  <a:pt x="2182086" y="524241"/>
                  <a:pt x="2174644" y="531695"/>
                  <a:pt x="2167309" y="542735"/>
                </a:cubicBezTo>
                <a:cubicBezTo>
                  <a:pt x="2159867" y="550095"/>
                  <a:pt x="2156200" y="557549"/>
                  <a:pt x="2148865" y="564908"/>
                </a:cubicBezTo>
                <a:cubicBezTo>
                  <a:pt x="2145198" y="572268"/>
                  <a:pt x="2141423" y="575948"/>
                  <a:pt x="2137756" y="579628"/>
                </a:cubicBezTo>
                <a:cubicBezTo>
                  <a:pt x="2134089" y="583308"/>
                  <a:pt x="2126647" y="590762"/>
                  <a:pt x="2122979" y="594442"/>
                </a:cubicBezTo>
                <a:cubicBezTo>
                  <a:pt x="2119312" y="598122"/>
                  <a:pt x="2111870" y="605481"/>
                  <a:pt x="2104536" y="612841"/>
                </a:cubicBezTo>
                <a:cubicBezTo>
                  <a:pt x="2097093" y="623975"/>
                  <a:pt x="2086092" y="631335"/>
                  <a:pt x="2074982" y="642469"/>
                </a:cubicBezTo>
                <a:cubicBezTo>
                  <a:pt x="2067648" y="653509"/>
                  <a:pt x="2056539" y="660868"/>
                  <a:pt x="2045429" y="672002"/>
                </a:cubicBezTo>
                <a:cubicBezTo>
                  <a:pt x="2038095" y="679362"/>
                  <a:pt x="2030653" y="683042"/>
                  <a:pt x="2023318" y="690402"/>
                </a:cubicBezTo>
                <a:cubicBezTo>
                  <a:pt x="2015876" y="694082"/>
                  <a:pt x="2012209" y="701536"/>
                  <a:pt x="2004874" y="705216"/>
                </a:cubicBezTo>
                <a:cubicBezTo>
                  <a:pt x="1993765" y="716255"/>
                  <a:pt x="1982655" y="723615"/>
                  <a:pt x="1967879" y="734749"/>
                </a:cubicBezTo>
                <a:cubicBezTo>
                  <a:pt x="1956877" y="742109"/>
                  <a:pt x="1942101" y="753243"/>
                  <a:pt x="1930991" y="760603"/>
                </a:cubicBezTo>
                <a:cubicBezTo>
                  <a:pt x="1919882" y="771642"/>
                  <a:pt x="1905105" y="779002"/>
                  <a:pt x="1894104" y="790136"/>
                </a:cubicBezTo>
                <a:cubicBezTo>
                  <a:pt x="1882994" y="801176"/>
                  <a:pt x="1868218" y="808535"/>
                  <a:pt x="1857108" y="815989"/>
                </a:cubicBezTo>
                <a:cubicBezTo>
                  <a:pt x="1846107" y="823349"/>
                  <a:pt x="1831330" y="830709"/>
                  <a:pt x="1820221" y="838069"/>
                </a:cubicBezTo>
                <a:cubicBezTo>
                  <a:pt x="1812886" y="845523"/>
                  <a:pt x="1805444" y="849203"/>
                  <a:pt x="1798110" y="852883"/>
                </a:cubicBezTo>
                <a:cubicBezTo>
                  <a:pt x="1790667" y="856562"/>
                  <a:pt x="1783333" y="860242"/>
                  <a:pt x="1775891" y="863922"/>
                </a:cubicBezTo>
                <a:cubicBezTo>
                  <a:pt x="1764889" y="871376"/>
                  <a:pt x="1750113" y="875056"/>
                  <a:pt x="1739003" y="882416"/>
                </a:cubicBezTo>
                <a:cubicBezTo>
                  <a:pt x="1713117" y="897230"/>
                  <a:pt x="1687339" y="908269"/>
                  <a:pt x="1657786" y="922989"/>
                </a:cubicBezTo>
                <a:cubicBezTo>
                  <a:pt x="1628232" y="937803"/>
                  <a:pt x="1598679" y="952522"/>
                  <a:pt x="1569126" y="963656"/>
                </a:cubicBezTo>
                <a:cubicBezTo>
                  <a:pt x="1554349" y="967336"/>
                  <a:pt x="1543348" y="974696"/>
                  <a:pt x="1528571" y="978376"/>
                </a:cubicBezTo>
                <a:cubicBezTo>
                  <a:pt x="1513794" y="982150"/>
                  <a:pt x="1499018" y="989510"/>
                  <a:pt x="1484241" y="993190"/>
                </a:cubicBezTo>
                <a:cubicBezTo>
                  <a:pt x="1465797" y="996870"/>
                  <a:pt x="1451021" y="1000550"/>
                  <a:pt x="1436244" y="1004229"/>
                </a:cubicBezTo>
                <a:cubicBezTo>
                  <a:pt x="1421468" y="1008004"/>
                  <a:pt x="1410358" y="1011684"/>
                  <a:pt x="1395689" y="1015363"/>
                </a:cubicBezTo>
                <a:cubicBezTo>
                  <a:pt x="1380913" y="1019043"/>
                  <a:pt x="1366136" y="1022723"/>
                  <a:pt x="1351360" y="1026403"/>
                </a:cubicBezTo>
                <a:cubicBezTo>
                  <a:pt x="1343917" y="1026403"/>
                  <a:pt x="1336583" y="1030083"/>
                  <a:pt x="1329141" y="1030083"/>
                </a:cubicBezTo>
                <a:cubicBezTo>
                  <a:pt x="1318139" y="1030083"/>
                  <a:pt x="1310697" y="1033763"/>
                  <a:pt x="1303363" y="1033763"/>
                </a:cubicBezTo>
                <a:cubicBezTo>
                  <a:pt x="1295920" y="1033763"/>
                  <a:pt x="1288586" y="1037537"/>
                  <a:pt x="1281144" y="1037537"/>
                </a:cubicBezTo>
                <a:cubicBezTo>
                  <a:pt x="1273809" y="1037537"/>
                  <a:pt x="1266367" y="1041217"/>
                  <a:pt x="1259033" y="1041217"/>
                </a:cubicBezTo>
                <a:cubicBezTo>
                  <a:pt x="1244256" y="1044897"/>
                  <a:pt x="1229479" y="1044897"/>
                  <a:pt x="1211036" y="1048577"/>
                </a:cubicBezTo>
                <a:cubicBezTo>
                  <a:pt x="1181482" y="1052257"/>
                  <a:pt x="1151929" y="1055936"/>
                  <a:pt x="1122376" y="1059616"/>
                </a:cubicBezTo>
                <a:cubicBezTo>
                  <a:pt x="1096598" y="1063296"/>
                  <a:pt x="1067045" y="1067070"/>
                  <a:pt x="1041158" y="1070750"/>
                </a:cubicBezTo>
                <a:cubicBezTo>
                  <a:pt x="1026382" y="1074430"/>
                  <a:pt x="1011713" y="1074430"/>
                  <a:pt x="996937" y="1078110"/>
                </a:cubicBezTo>
                <a:cubicBezTo>
                  <a:pt x="982160" y="1078110"/>
                  <a:pt x="971050" y="1081790"/>
                  <a:pt x="956274" y="1085470"/>
                </a:cubicBezTo>
                <a:cubicBezTo>
                  <a:pt x="941497" y="1089150"/>
                  <a:pt x="926721" y="1089150"/>
                  <a:pt x="911944" y="1092830"/>
                </a:cubicBezTo>
                <a:cubicBezTo>
                  <a:pt x="904610" y="1092830"/>
                  <a:pt x="893500" y="1096604"/>
                  <a:pt x="886166" y="1096604"/>
                </a:cubicBezTo>
                <a:cubicBezTo>
                  <a:pt x="886166" y="1096604"/>
                  <a:pt x="882391" y="1096604"/>
                  <a:pt x="878724" y="1096604"/>
                </a:cubicBezTo>
                <a:cubicBezTo>
                  <a:pt x="875056" y="1096604"/>
                  <a:pt x="875056" y="1096604"/>
                  <a:pt x="871389" y="1096604"/>
                </a:cubicBezTo>
                <a:cubicBezTo>
                  <a:pt x="867722" y="1096604"/>
                  <a:pt x="863947" y="1096604"/>
                  <a:pt x="860280" y="1096604"/>
                </a:cubicBezTo>
                <a:cubicBezTo>
                  <a:pt x="856613" y="1096604"/>
                  <a:pt x="852945" y="1092830"/>
                  <a:pt x="849170" y="1089150"/>
                </a:cubicBezTo>
                <a:cubicBezTo>
                  <a:pt x="845503" y="1089150"/>
                  <a:pt x="845503" y="1085470"/>
                  <a:pt x="845503" y="1081790"/>
                </a:cubicBezTo>
                <a:cubicBezTo>
                  <a:pt x="845503" y="1074430"/>
                  <a:pt x="849170" y="1070750"/>
                  <a:pt x="852945" y="1067070"/>
                </a:cubicBezTo>
                <a:cubicBezTo>
                  <a:pt x="856613" y="1063296"/>
                  <a:pt x="860280" y="1059616"/>
                  <a:pt x="863947" y="1059616"/>
                </a:cubicBezTo>
                <a:cubicBezTo>
                  <a:pt x="863947" y="1059616"/>
                  <a:pt x="867722" y="1055936"/>
                  <a:pt x="871389" y="1055936"/>
                </a:cubicBezTo>
                <a:cubicBezTo>
                  <a:pt x="871389" y="1048577"/>
                  <a:pt x="875056" y="1044897"/>
                  <a:pt x="878724" y="1041217"/>
                </a:cubicBezTo>
                <a:cubicBezTo>
                  <a:pt x="878724" y="1037537"/>
                  <a:pt x="882391" y="1037537"/>
                  <a:pt x="886166" y="1033763"/>
                </a:cubicBezTo>
                <a:cubicBezTo>
                  <a:pt x="886166" y="1033763"/>
                  <a:pt x="889833" y="1030083"/>
                  <a:pt x="889833" y="1030083"/>
                </a:cubicBezTo>
                <a:cubicBezTo>
                  <a:pt x="893500" y="1026403"/>
                  <a:pt x="900942" y="1022723"/>
                  <a:pt x="904610" y="1019043"/>
                </a:cubicBezTo>
                <a:cubicBezTo>
                  <a:pt x="911944" y="1011684"/>
                  <a:pt x="919386" y="1007909"/>
                  <a:pt x="926721" y="1004229"/>
                </a:cubicBezTo>
                <a:cubicBezTo>
                  <a:pt x="941497" y="996870"/>
                  <a:pt x="956274" y="989510"/>
                  <a:pt x="971050" y="982150"/>
                </a:cubicBezTo>
                <a:cubicBezTo>
                  <a:pt x="985827" y="974696"/>
                  <a:pt x="1000604" y="967336"/>
                  <a:pt x="1015380" y="963656"/>
                </a:cubicBezTo>
                <a:cubicBezTo>
                  <a:pt x="1030157" y="956297"/>
                  <a:pt x="1041158" y="952617"/>
                  <a:pt x="1055935" y="948843"/>
                </a:cubicBezTo>
                <a:cubicBezTo>
                  <a:pt x="1081821" y="937803"/>
                  <a:pt x="1111374" y="930443"/>
                  <a:pt x="1137153" y="923083"/>
                </a:cubicBezTo>
                <a:cubicBezTo>
                  <a:pt x="1151929" y="919309"/>
                  <a:pt x="1163039" y="915629"/>
                  <a:pt x="1177815" y="911949"/>
                </a:cubicBezTo>
                <a:cubicBezTo>
                  <a:pt x="1192592" y="908269"/>
                  <a:pt x="1203593" y="900910"/>
                  <a:pt x="1218370" y="897230"/>
                </a:cubicBezTo>
                <a:cubicBezTo>
                  <a:pt x="1244256" y="889776"/>
                  <a:pt x="1270142" y="878736"/>
                  <a:pt x="1295920" y="867696"/>
                </a:cubicBezTo>
                <a:cubicBezTo>
                  <a:pt x="1303363" y="863922"/>
                  <a:pt x="1307030" y="863922"/>
                  <a:pt x="1314364" y="860242"/>
                </a:cubicBezTo>
                <a:cubicBezTo>
                  <a:pt x="1340250" y="849203"/>
                  <a:pt x="1369803" y="834389"/>
                  <a:pt x="1395689" y="823349"/>
                </a:cubicBezTo>
                <a:cubicBezTo>
                  <a:pt x="1410358" y="815989"/>
                  <a:pt x="1421468" y="812310"/>
                  <a:pt x="1436244" y="804855"/>
                </a:cubicBezTo>
                <a:cubicBezTo>
                  <a:pt x="1451021" y="801176"/>
                  <a:pt x="1462130" y="793816"/>
                  <a:pt x="1473132" y="786456"/>
                </a:cubicBezTo>
                <a:cubicBezTo>
                  <a:pt x="1484241" y="779002"/>
                  <a:pt x="1499018" y="771642"/>
                  <a:pt x="1510127" y="764282"/>
                </a:cubicBezTo>
                <a:cubicBezTo>
                  <a:pt x="1521129" y="753243"/>
                  <a:pt x="1535905" y="745789"/>
                  <a:pt x="1547015" y="738429"/>
                </a:cubicBezTo>
                <a:cubicBezTo>
                  <a:pt x="1561792" y="731069"/>
                  <a:pt x="1572901" y="723615"/>
                  <a:pt x="1583903" y="716255"/>
                </a:cubicBezTo>
                <a:cubicBezTo>
                  <a:pt x="1595012" y="708896"/>
                  <a:pt x="1606121" y="701536"/>
                  <a:pt x="1617123" y="694082"/>
                </a:cubicBezTo>
                <a:cubicBezTo>
                  <a:pt x="1628232" y="686722"/>
                  <a:pt x="1639342" y="679362"/>
                  <a:pt x="1650343" y="668322"/>
                </a:cubicBezTo>
                <a:cubicBezTo>
                  <a:pt x="1672562" y="646149"/>
                  <a:pt x="1691006" y="627655"/>
                  <a:pt x="1713117" y="605481"/>
                </a:cubicBezTo>
                <a:cubicBezTo>
                  <a:pt x="1724226" y="598122"/>
                  <a:pt x="1735336" y="587082"/>
                  <a:pt x="1742670" y="575948"/>
                </a:cubicBezTo>
                <a:cubicBezTo>
                  <a:pt x="1746445" y="572268"/>
                  <a:pt x="1750113" y="564908"/>
                  <a:pt x="1753780" y="561229"/>
                </a:cubicBezTo>
                <a:cubicBezTo>
                  <a:pt x="1757447" y="557549"/>
                  <a:pt x="1761114" y="550095"/>
                  <a:pt x="1764889" y="546415"/>
                </a:cubicBezTo>
                <a:cubicBezTo>
                  <a:pt x="1772224" y="535375"/>
                  <a:pt x="1779666" y="528015"/>
                  <a:pt x="1787000" y="516881"/>
                </a:cubicBezTo>
                <a:cubicBezTo>
                  <a:pt x="1794442" y="502162"/>
                  <a:pt x="1805444" y="491028"/>
                  <a:pt x="1812886" y="479988"/>
                </a:cubicBezTo>
                <a:cubicBezTo>
                  <a:pt x="1823888" y="468949"/>
                  <a:pt x="1831330" y="454135"/>
                  <a:pt x="1842439" y="439321"/>
                </a:cubicBezTo>
                <a:cubicBezTo>
                  <a:pt x="1846107" y="435641"/>
                  <a:pt x="1846107" y="431961"/>
                  <a:pt x="1849774" y="428281"/>
                </a:cubicBezTo>
                <a:cubicBezTo>
                  <a:pt x="1853441" y="420921"/>
                  <a:pt x="1860883" y="409787"/>
                  <a:pt x="1864550" y="402428"/>
                </a:cubicBezTo>
                <a:cubicBezTo>
                  <a:pt x="1868218" y="395068"/>
                  <a:pt x="1868218" y="391388"/>
                  <a:pt x="1871885" y="387708"/>
                </a:cubicBezTo>
                <a:cubicBezTo>
                  <a:pt x="1875660" y="384028"/>
                  <a:pt x="1879327" y="376574"/>
                  <a:pt x="1882994" y="369214"/>
                </a:cubicBezTo>
                <a:cubicBezTo>
                  <a:pt x="1886661" y="358175"/>
                  <a:pt x="1894104" y="343361"/>
                  <a:pt x="1901438" y="332321"/>
                </a:cubicBezTo>
                <a:cubicBezTo>
                  <a:pt x="1908880" y="317507"/>
                  <a:pt x="1919882" y="299108"/>
                  <a:pt x="1927324" y="284294"/>
                </a:cubicBezTo>
                <a:cubicBezTo>
                  <a:pt x="1930991" y="273254"/>
                  <a:pt x="1938433" y="262121"/>
                  <a:pt x="1942101" y="251081"/>
                </a:cubicBezTo>
                <a:cubicBezTo>
                  <a:pt x="1942101" y="247401"/>
                  <a:pt x="1945768" y="243721"/>
                  <a:pt x="1945768" y="239947"/>
                </a:cubicBezTo>
                <a:cubicBezTo>
                  <a:pt x="1945768" y="236267"/>
                  <a:pt x="1949435" y="232587"/>
                  <a:pt x="1949435" y="228907"/>
                </a:cubicBezTo>
                <a:cubicBezTo>
                  <a:pt x="1953102" y="217868"/>
                  <a:pt x="1956877" y="206734"/>
                  <a:pt x="1960544" y="195694"/>
                </a:cubicBezTo>
                <a:cubicBezTo>
                  <a:pt x="1960544" y="188334"/>
                  <a:pt x="1964212" y="184560"/>
                  <a:pt x="1964212" y="177200"/>
                </a:cubicBezTo>
                <a:cubicBezTo>
                  <a:pt x="1964212" y="173520"/>
                  <a:pt x="1967879" y="166161"/>
                  <a:pt x="1967879" y="162481"/>
                </a:cubicBezTo>
                <a:cubicBezTo>
                  <a:pt x="1967879" y="151347"/>
                  <a:pt x="1971654" y="143987"/>
                  <a:pt x="1971654" y="132947"/>
                </a:cubicBezTo>
                <a:cubicBezTo>
                  <a:pt x="1971654" y="121813"/>
                  <a:pt x="1975321" y="110774"/>
                  <a:pt x="1975321" y="99640"/>
                </a:cubicBezTo>
                <a:cubicBezTo>
                  <a:pt x="1978988" y="95960"/>
                  <a:pt x="1978988" y="88600"/>
                  <a:pt x="1978988" y="81240"/>
                </a:cubicBezTo>
                <a:cubicBezTo>
                  <a:pt x="1978988" y="70106"/>
                  <a:pt x="1982655" y="62747"/>
                  <a:pt x="1982655" y="51707"/>
                </a:cubicBezTo>
                <a:cubicBezTo>
                  <a:pt x="1982655" y="48027"/>
                  <a:pt x="1982655" y="44253"/>
                  <a:pt x="1982655" y="40573"/>
                </a:cubicBezTo>
                <a:cubicBezTo>
                  <a:pt x="1982655" y="40573"/>
                  <a:pt x="1978988" y="40573"/>
                  <a:pt x="1978988" y="40573"/>
                </a:cubicBezTo>
                <a:cubicBezTo>
                  <a:pt x="1971654" y="44253"/>
                  <a:pt x="1967879" y="44253"/>
                  <a:pt x="1960544" y="44253"/>
                </a:cubicBezTo>
                <a:cubicBezTo>
                  <a:pt x="1956877" y="44253"/>
                  <a:pt x="1956877" y="44253"/>
                  <a:pt x="1953102" y="44253"/>
                </a:cubicBezTo>
                <a:cubicBezTo>
                  <a:pt x="1949435" y="44253"/>
                  <a:pt x="1945768" y="44253"/>
                  <a:pt x="1942101" y="44253"/>
                </a:cubicBezTo>
                <a:cubicBezTo>
                  <a:pt x="1934658" y="44253"/>
                  <a:pt x="1923657" y="44253"/>
                  <a:pt x="1916215" y="44253"/>
                </a:cubicBezTo>
                <a:cubicBezTo>
                  <a:pt x="1875660" y="44253"/>
                  <a:pt x="1834997" y="44253"/>
                  <a:pt x="1794335" y="44253"/>
                </a:cubicBezTo>
                <a:cubicBezTo>
                  <a:pt x="1772224" y="44253"/>
                  <a:pt x="1753780" y="48027"/>
                  <a:pt x="1731669" y="48027"/>
                </a:cubicBezTo>
                <a:cubicBezTo>
                  <a:pt x="1713117" y="48027"/>
                  <a:pt x="1694673" y="48027"/>
                  <a:pt x="1676229" y="51707"/>
                </a:cubicBezTo>
                <a:cubicBezTo>
                  <a:pt x="1668895" y="51707"/>
                  <a:pt x="1661453" y="55387"/>
                  <a:pt x="1654118" y="55387"/>
                </a:cubicBezTo>
                <a:cubicBezTo>
                  <a:pt x="1646676" y="55387"/>
                  <a:pt x="1635675" y="59067"/>
                  <a:pt x="1628232" y="59067"/>
                </a:cubicBezTo>
                <a:cubicBezTo>
                  <a:pt x="1620898" y="59067"/>
                  <a:pt x="1613456" y="59067"/>
                  <a:pt x="1606121" y="62747"/>
                </a:cubicBezTo>
                <a:cubicBezTo>
                  <a:pt x="1598679" y="62747"/>
                  <a:pt x="1591345" y="62747"/>
                  <a:pt x="1583903" y="66426"/>
                </a:cubicBezTo>
                <a:cubicBezTo>
                  <a:pt x="1550682" y="73786"/>
                  <a:pt x="1517462" y="81240"/>
                  <a:pt x="1484241" y="92280"/>
                </a:cubicBezTo>
                <a:cubicBezTo>
                  <a:pt x="1443686" y="103320"/>
                  <a:pt x="1403024" y="118133"/>
                  <a:pt x="1362361" y="129173"/>
                </a:cubicBezTo>
                <a:cubicBezTo>
                  <a:pt x="1343917" y="136627"/>
                  <a:pt x="1329141" y="140307"/>
                  <a:pt x="1310697" y="147667"/>
                </a:cubicBezTo>
                <a:cubicBezTo>
                  <a:pt x="1303363" y="151347"/>
                  <a:pt x="1292253" y="155027"/>
                  <a:pt x="1284919" y="158706"/>
                </a:cubicBezTo>
                <a:cubicBezTo>
                  <a:pt x="1273809" y="162481"/>
                  <a:pt x="1266367" y="166161"/>
                  <a:pt x="1255365" y="169840"/>
                </a:cubicBezTo>
                <a:cubicBezTo>
                  <a:pt x="1244256" y="177200"/>
                  <a:pt x="1236922" y="180880"/>
                  <a:pt x="1225812" y="184560"/>
                </a:cubicBezTo>
                <a:cubicBezTo>
                  <a:pt x="1214703" y="188240"/>
                  <a:pt x="1207368" y="192014"/>
                  <a:pt x="1199926" y="195694"/>
                </a:cubicBezTo>
                <a:cubicBezTo>
                  <a:pt x="1192592" y="199374"/>
                  <a:pt x="1185150" y="203054"/>
                  <a:pt x="1177815" y="206734"/>
                </a:cubicBezTo>
                <a:cubicBezTo>
                  <a:pt x="1166706" y="214093"/>
                  <a:pt x="1155704" y="217868"/>
                  <a:pt x="1144595" y="225227"/>
                </a:cubicBezTo>
                <a:cubicBezTo>
                  <a:pt x="1137153" y="228907"/>
                  <a:pt x="1126151" y="236267"/>
                  <a:pt x="1118709" y="239947"/>
                </a:cubicBezTo>
                <a:cubicBezTo>
                  <a:pt x="1100265" y="251081"/>
                  <a:pt x="1085488" y="258441"/>
                  <a:pt x="1067045" y="269480"/>
                </a:cubicBezTo>
                <a:cubicBezTo>
                  <a:pt x="1059602" y="273160"/>
                  <a:pt x="1048601" y="280614"/>
                  <a:pt x="1041158" y="284294"/>
                </a:cubicBezTo>
                <a:cubicBezTo>
                  <a:pt x="1037491" y="287974"/>
                  <a:pt x="1030157" y="291654"/>
                  <a:pt x="1022715" y="295334"/>
                </a:cubicBezTo>
                <a:cubicBezTo>
                  <a:pt x="1004271" y="306468"/>
                  <a:pt x="985827" y="317507"/>
                  <a:pt x="967383" y="328547"/>
                </a:cubicBezTo>
                <a:cubicBezTo>
                  <a:pt x="959941" y="336001"/>
                  <a:pt x="948939" y="339681"/>
                  <a:pt x="941497" y="347041"/>
                </a:cubicBezTo>
                <a:cubicBezTo>
                  <a:pt x="930388" y="350721"/>
                  <a:pt x="923053" y="358175"/>
                  <a:pt x="911944" y="365535"/>
                </a:cubicBezTo>
                <a:cubicBezTo>
                  <a:pt x="893500" y="376574"/>
                  <a:pt x="878724" y="391388"/>
                  <a:pt x="860280" y="402428"/>
                </a:cubicBezTo>
                <a:cubicBezTo>
                  <a:pt x="845503" y="409787"/>
                  <a:pt x="834394" y="420921"/>
                  <a:pt x="819617" y="431961"/>
                </a:cubicBezTo>
                <a:cubicBezTo>
                  <a:pt x="804948" y="443095"/>
                  <a:pt x="793839" y="454135"/>
                  <a:pt x="779062" y="465174"/>
                </a:cubicBezTo>
                <a:cubicBezTo>
                  <a:pt x="764286" y="479988"/>
                  <a:pt x="749509" y="491028"/>
                  <a:pt x="734732" y="505842"/>
                </a:cubicBezTo>
                <a:cubicBezTo>
                  <a:pt x="727398" y="516881"/>
                  <a:pt x="716289" y="524241"/>
                  <a:pt x="708954" y="531695"/>
                </a:cubicBezTo>
                <a:cubicBezTo>
                  <a:pt x="701512" y="535375"/>
                  <a:pt x="694178" y="542735"/>
                  <a:pt x="686735" y="550095"/>
                </a:cubicBezTo>
                <a:cubicBezTo>
                  <a:pt x="679401" y="557549"/>
                  <a:pt x="675626" y="561229"/>
                  <a:pt x="668292" y="568588"/>
                </a:cubicBezTo>
                <a:cubicBezTo>
                  <a:pt x="660957" y="575948"/>
                  <a:pt x="649848" y="587082"/>
                  <a:pt x="642405" y="594442"/>
                </a:cubicBezTo>
                <a:cubicBezTo>
                  <a:pt x="638738" y="601802"/>
                  <a:pt x="631404" y="605481"/>
                  <a:pt x="627629" y="612841"/>
                </a:cubicBezTo>
                <a:cubicBezTo>
                  <a:pt x="620294" y="620295"/>
                  <a:pt x="612960" y="627655"/>
                  <a:pt x="605518" y="635015"/>
                </a:cubicBezTo>
                <a:cubicBezTo>
                  <a:pt x="594408" y="649829"/>
                  <a:pt x="579632" y="664548"/>
                  <a:pt x="568630" y="679362"/>
                </a:cubicBezTo>
                <a:cubicBezTo>
                  <a:pt x="553854" y="697762"/>
                  <a:pt x="539077" y="712575"/>
                  <a:pt x="524300" y="731069"/>
                </a:cubicBezTo>
                <a:cubicBezTo>
                  <a:pt x="513191" y="742109"/>
                  <a:pt x="502189" y="756923"/>
                  <a:pt x="491080" y="771642"/>
                </a:cubicBezTo>
                <a:cubicBezTo>
                  <a:pt x="483638" y="782682"/>
                  <a:pt x="472636" y="797496"/>
                  <a:pt x="465194" y="808535"/>
                </a:cubicBezTo>
                <a:cubicBezTo>
                  <a:pt x="454192" y="827029"/>
                  <a:pt x="443083" y="841843"/>
                  <a:pt x="431974" y="856562"/>
                </a:cubicBezTo>
                <a:cubicBezTo>
                  <a:pt x="409863" y="882416"/>
                  <a:pt x="391419" y="911949"/>
                  <a:pt x="376642" y="941483"/>
                </a:cubicBezTo>
                <a:cubicBezTo>
                  <a:pt x="354423" y="978376"/>
                  <a:pt x="335979" y="1015363"/>
                  <a:pt x="317536" y="1052257"/>
                </a:cubicBezTo>
                <a:cubicBezTo>
                  <a:pt x="310201" y="1067070"/>
                  <a:pt x="302759" y="1081790"/>
                  <a:pt x="295425" y="1100284"/>
                </a:cubicBezTo>
                <a:cubicBezTo>
                  <a:pt x="291650" y="1107643"/>
                  <a:pt x="287982" y="1118683"/>
                  <a:pt x="284315" y="1126137"/>
                </a:cubicBezTo>
                <a:cubicBezTo>
                  <a:pt x="284315" y="1129817"/>
                  <a:pt x="284315" y="1129817"/>
                  <a:pt x="284315" y="1129817"/>
                </a:cubicBezTo>
                <a:cubicBezTo>
                  <a:pt x="284315" y="1129817"/>
                  <a:pt x="284315" y="1133497"/>
                  <a:pt x="284315" y="1133497"/>
                </a:cubicBezTo>
                <a:cubicBezTo>
                  <a:pt x="284315" y="1133497"/>
                  <a:pt x="284315" y="1137177"/>
                  <a:pt x="284315" y="1137177"/>
                </a:cubicBezTo>
                <a:cubicBezTo>
                  <a:pt x="280648" y="1140857"/>
                  <a:pt x="280648" y="1140857"/>
                  <a:pt x="280648" y="1144537"/>
                </a:cubicBezTo>
                <a:cubicBezTo>
                  <a:pt x="276981" y="1144537"/>
                  <a:pt x="276981" y="1148217"/>
                  <a:pt x="276981" y="1148217"/>
                </a:cubicBezTo>
                <a:cubicBezTo>
                  <a:pt x="276981" y="1148217"/>
                  <a:pt x="276981" y="1151897"/>
                  <a:pt x="276981" y="1151897"/>
                </a:cubicBezTo>
                <a:cubicBezTo>
                  <a:pt x="273206" y="1163031"/>
                  <a:pt x="269539" y="1174070"/>
                  <a:pt x="265871" y="1185204"/>
                </a:cubicBezTo>
                <a:cubicBezTo>
                  <a:pt x="258429" y="1196244"/>
                  <a:pt x="254762" y="1211058"/>
                  <a:pt x="251095" y="1222098"/>
                </a:cubicBezTo>
                <a:cubicBezTo>
                  <a:pt x="243653" y="1244271"/>
                  <a:pt x="236318" y="1262671"/>
                  <a:pt x="228984" y="1284844"/>
                </a:cubicBezTo>
                <a:cubicBezTo>
                  <a:pt x="221542" y="1307018"/>
                  <a:pt x="217874" y="1325512"/>
                  <a:pt x="210432" y="1343911"/>
                </a:cubicBezTo>
                <a:cubicBezTo>
                  <a:pt x="206765" y="1358725"/>
                  <a:pt x="199430" y="1377124"/>
                  <a:pt x="195655" y="1395618"/>
                </a:cubicBezTo>
                <a:cubicBezTo>
                  <a:pt x="195655" y="1402978"/>
                  <a:pt x="191988" y="1410432"/>
                  <a:pt x="191988" y="1417792"/>
                </a:cubicBezTo>
                <a:cubicBezTo>
                  <a:pt x="191988" y="1421472"/>
                  <a:pt x="191988" y="1421472"/>
                  <a:pt x="191988" y="1425151"/>
                </a:cubicBezTo>
                <a:cubicBezTo>
                  <a:pt x="188321" y="1436191"/>
                  <a:pt x="188321" y="1447325"/>
                  <a:pt x="184654" y="1458365"/>
                </a:cubicBezTo>
                <a:cubicBezTo>
                  <a:pt x="184654" y="1465724"/>
                  <a:pt x="180986" y="1476858"/>
                  <a:pt x="180986" y="1484218"/>
                </a:cubicBezTo>
                <a:cubicBezTo>
                  <a:pt x="177211" y="1491578"/>
                  <a:pt x="177211" y="1502712"/>
                  <a:pt x="177211" y="1510072"/>
                </a:cubicBezTo>
                <a:cubicBezTo>
                  <a:pt x="177211" y="1513752"/>
                  <a:pt x="177211" y="1517431"/>
                  <a:pt x="177211" y="1521111"/>
                </a:cubicBezTo>
                <a:cubicBezTo>
                  <a:pt x="177211" y="1524886"/>
                  <a:pt x="177211" y="1528565"/>
                  <a:pt x="177211" y="1532245"/>
                </a:cubicBezTo>
                <a:cubicBezTo>
                  <a:pt x="177211" y="1539605"/>
                  <a:pt x="177211" y="1550645"/>
                  <a:pt x="177211" y="1558099"/>
                </a:cubicBezTo>
                <a:cubicBezTo>
                  <a:pt x="177211" y="1569138"/>
                  <a:pt x="177211" y="1576498"/>
                  <a:pt x="177211" y="1587632"/>
                </a:cubicBezTo>
                <a:cubicBezTo>
                  <a:pt x="177211" y="1594992"/>
                  <a:pt x="177211" y="1598672"/>
                  <a:pt x="177211" y="1606032"/>
                </a:cubicBezTo>
                <a:cubicBezTo>
                  <a:pt x="177211" y="1609806"/>
                  <a:pt x="177211" y="1613486"/>
                  <a:pt x="177211" y="1617166"/>
                </a:cubicBezTo>
                <a:cubicBezTo>
                  <a:pt x="180986" y="1628205"/>
                  <a:pt x="180986" y="1639339"/>
                  <a:pt x="180986" y="1646699"/>
                </a:cubicBezTo>
                <a:cubicBezTo>
                  <a:pt x="180986" y="1654059"/>
                  <a:pt x="184654" y="1661419"/>
                  <a:pt x="184654" y="1668873"/>
                </a:cubicBezTo>
                <a:cubicBezTo>
                  <a:pt x="184654" y="1676232"/>
                  <a:pt x="188321" y="1683592"/>
                  <a:pt x="188321" y="1690952"/>
                </a:cubicBezTo>
                <a:cubicBezTo>
                  <a:pt x="188321" y="1702086"/>
                  <a:pt x="191988" y="1709446"/>
                  <a:pt x="191988" y="1716805"/>
                </a:cubicBezTo>
                <a:cubicBezTo>
                  <a:pt x="191988" y="1724260"/>
                  <a:pt x="195655" y="1731619"/>
                  <a:pt x="195655" y="1738979"/>
                </a:cubicBezTo>
                <a:cubicBezTo>
                  <a:pt x="199430" y="1746339"/>
                  <a:pt x="199430" y="1753793"/>
                  <a:pt x="203097" y="1761153"/>
                </a:cubicBezTo>
                <a:cubicBezTo>
                  <a:pt x="206765" y="1775872"/>
                  <a:pt x="210432" y="1790686"/>
                  <a:pt x="214207" y="1805406"/>
                </a:cubicBezTo>
                <a:cubicBezTo>
                  <a:pt x="217874" y="1812860"/>
                  <a:pt x="221542" y="1820219"/>
                  <a:pt x="221542" y="1827579"/>
                </a:cubicBezTo>
                <a:cubicBezTo>
                  <a:pt x="225209" y="1827579"/>
                  <a:pt x="225209" y="1823899"/>
                  <a:pt x="225209" y="1823899"/>
                </a:cubicBezTo>
                <a:cubicBezTo>
                  <a:pt x="225209" y="1823899"/>
                  <a:pt x="228876" y="1820219"/>
                  <a:pt x="228876" y="1820219"/>
                </a:cubicBezTo>
                <a:cubicBezTo>
                  <a:pt x="232651" y="1816540"/>
                  <a:pt x="232651" y="1816540"/>
                  <a:pt x="236318" y="1812860"/>
                </a:cubicBezTo>
                <a:cubicBezTo>
                  <a:pt x="239985" y="1809180"/>
                  <a:pt x="247428" y="1809180"/>
                  <a:pt x="251095" y="1809180"/>
                </a:cubicBezTo>
                <a:cubicBezTo>
                  <a:pt x="251095" y="1809180"/>
                  <a:pt x="254762" y="1805406"/>
                  <a:pt x="254762" y="1805406"/>
                </a:cubicBezTo>
                <a:cubicBezTo>
                  <a:pt x="258429" y="1801726"/>
                  <a:pt x="262204" y="1798046"/>
                  <a:pt x="265871" y="1794366"/>
                </a:cubicBezTo>
                <a:cubicBezTo>
                  <a:pt x="269539" y="1790686"/>
                  <a:pt x="273206" y="1787006"/>
                  <a:pt x="276873" y="1783326"/>
                </a:cubicBezTo>
                <a:cubicBezTo>
                  <a:pt x="291650" y="1772192"/>
                  <a:pt x="306426" y="1757473"/>
                  <a:pt x="321203" y="1746339"/>
                </a:cubicBezTo>
                <a:cubicBezTo>
                  <a:pt x="324870" y="1742659"/>
                  <a:pt x="332312" y="1735299"/>
                  <a:pt x="339647" y="1731619"/>
                </a:cubicBezTo>
                <a:cubicBezTo>
                  <a:pt x="347089" y="1724260"/>
                  <a:pt x="354423" y="1720485"/>
                  <a:pt x="361865" y="1713126"/>
                </a:cubicBezTo>
                <a:cubicBezTo>
                  <a:pt x="372867" y="1705766"/>
                  <a:pt x="380309" y="1698406"/>
                  <a:pt x="391419" y="1690952"/>
                </a:cubicBezTo>
                <a:cubicBezTo>
                  <a:pt x="395086" y="1683592"/>
                  <a:pt x="402420" y="1679912"/>
                  <a:pt x="409863" y="1676232"/>
                </a:cubicBezTo>
                <a:cubicBezTo>
                  <a:pt x="417197" y="1672553"/>
                  <a:pt x="428306" y="1665098"/>
                  <a:pt x="435641" y="1661419"/>
                </a:cubicBezTo>
                <a:cubicBezTo>
                  <a:pt x="446750" y="1654059"/>
                  <a:pt x="454192" y="1650379"/>
                  <a:pt x="465194" y="1643019"/>
                </a:cubicBezTo>
                <a:cubicBezTo>
                  <a:pt x="487413" y="1631885"/>
                  <a:pt x="505857" y="1617166"/>
                  <a:pt x="527968" y="1606032"/>
                </a:cubicBezTo>
                <a:cubicBezTo>
                  <a:pt x="539077" y="1602352"/>
                  <a:pt x="546411" y="1594992"/>
                  <a:pt x="553854" y="1591312"/>
                </a:cubicBezTo>
                <a:cubicBezTo>
                  <a:pt x="564963" y="1583952"/>
                  <a:pt x="579632" y="1576498"/>
                  <a:pt x="590741" y="1569138"/>
                </a:cubicBezTo>
                <a:cubicBezTo>
                  <a:pt x="598183" y="1561779"/>
                  <a:pt x="609185" y="1558099"/>
                  <a:pt x="616627" y="1554419"/>
                </a:cubicBezTo>
                <a:cubicBezTo>
                  <a:pt x="623962" y="1546965"/>
                  <a:pt x="635071" y="1543285"/>
                  <a:pt x="642405" y="1539605"/>
                </a:cubicBezTo>
                <a:cubicBezTo>
                  <a:pt x="657182" y="1532245"/>
                  <a:pt x="668292" y="1528565"/>
                  <a:pt x="683068" y="1521111"/>
                </a:cubicBezTo>
                <a:cubicBezTo>
                  <a:pt x="690403" y="1517431"/>
                  <a:pt x="701512" y="1513752"/>
                  <a:pt x="708846" y="1510072"/>
                </a:cubicBezTo>
                <a:cubicBezTo>
                  <a:pt x="723623" y="1506392"/>
                  <a:pt x="734732" y="1499032"/>
                  <a:pt x="745842" y="1495258"/>
                </a:cubicBezTo>
                <a:cubicBezTo>
                  <a:pt x="749509" y="1495258"/>
                  <a:pt x="753176" y="1491578"/>
                  <a:pt x="756843" y="1491578"/>
                </a:cubicBezTo>
                <a:cubicBezTo>
                  <a:pt x="764286" y="1487898"/>
                  <a:pt x="771620" y="1487898"/>
                  <a:pt x="779062" y="1484218"/>
                </a:cubicBezTo>
                <a:cubicBezTo>
                  <a:pt x="782729" y="1484218"/>
                  <a:pt x="790172" y="1480538"/>
                  <a:pt x="793839" y="1480538"/>
                </a:cubicBezTo>
                <a:cubicBezTo>
                  <a:pt x="797506" y="1480538"/>
                  <a:pt x="801173" y="1476858"/>
                  <a:pt x="804948" y="1476858"/>
                </a:cubicBezTo>
                <a:cubicBezTo>
                  <a:pt x="819617" y="1473179"/>
                  <a:pt x="830726" y="1469499"/>
                  <a:pt x="845503" y="1465724"/>
                </a:cubicBezTo>
                <a:cubicBezTo>
                  <a:pt x="849170" y="1462045"/>
                  <a:pt x="852945" y="1462045"/>
                  <a:pt x="856613" y="1462045"/>
                </a:cubicBezTo>
                <a:cubicBezTo>
                  <a:pt x="863947" y="1462045"/>
                  <a:pt x="871389" y="1458365"/>
                  <a:pt x="878724" y="1458365"/>
                </a:cubicBezTo>
                <a:cubicBezTo>
                  <a:pt x="886166" y="1454685"/>
                  <a:pt x="897167" y="1451005"/>
                  <a:pt x="904610" y="1451005"/>
                </a:cubicBezTo>
                <a:cubicBezTo>
                  <a:pt x="919386" y="1447325"/>
                  <a:pt x="934163" y="1447325"/>
                  <a:pt x="948939" y="1443645"/>
                </a:cubicBezTo>
                <a:cubicBezTo>
                  <a:pt x="959941" y="1443645"/>
                  <a:pt x="971050" y="1439965"/>
                  <a:pt x="982160" y="1439965"/>
                </a:cubicBezTo>
                <a:cubicBezTo>
                  <a:pt x="996937" y="1439965"/>
                  <a:pt x="1007938" y="1436191"/>
                  <a:pt x="1022715" y="1436191"/>
                </a:cubicBezTo>
                <a:cubicBezTo>
                  <a:pt x="1026382" y="1436191"/>
                  <a:pt x="1030157" y="1436191"/>
                  <a:pt x="1033824" y="1436191"/>
                </a:cubicBezTo>
                <a:cubicBezTo>
                  <a:pt x="1041158" y="1436191"/>
                  <a:pt x="1048601" y="1436191"/>
                  <a:pt x="1055935" y="1436191"/>
                </a:cubicBezTo>
                <a:cubicBezTo>
                  <a:pt x="1067045" y="1432511"/>
                  <a:pt x="1074379" y="1432511"/>
                  <a:pt x="1085488" y="1432511"/>
                </a:cubicBezTo>
                <a:cubicBezTo>
                  <a:pt x="1100265" y="1432511"/>
                  <a:pt x="1111374" y="1432511"/>
                  <a:pt x="1126151" y="1432511"/>
                </a:cubicBezTo>
                <a:cubicBezTo>
                  <a:pt x="1148262" y="1432511"/>
                  <a:pt x="1170373" y="1432511"/>
                  <a:pt x="1192592" y="1432511"/>
                </a:cubicBezTo>
                <a:cubicBezTo>
                  <a:pt x="1211036" y="1432511"/>
                  <a:pt x="1229479" y="1432511"/>
                  <a:pt x="1247923" y="1432511"/>
                </a:cubicBezTo>
                <a:cubicBezTo>
                  <a:pt x="1270142" y="1432511"/>
                  <a:pt x="1295920" y="1432511"/>
                  <a:pt x="1321806" y="1432511"/>
                </a:cubicBezTo>
                <a:cubicBezTo>
                  <a:pt x="1336583" y="1432511"/>
                  <a:pt x="1347692" y="1432511"/>
                  <a:pt x="1358694" y="1432511"/>
                </a:cubicBezTo>
                <a:cubicBezTo>
                  <a:pt x="1369803" y="1432511"/>
                  <a:pt x="1380913" y="1432511"/>
                  <a:pt x="1391914" y="1432511"/>
                </a:cubicBezTo>
                <a:cubicBezTo>
                  <a:pt x="1395689" y="1432511"/>
                  <a:pt x="1403024" y="1432511"/>
                  <a:pt x="1410358" y="1432511"/>
                </a:cubicBezTo>
                <a:cubicBezTo>
                  <a:pt x="1414133" y="1432511"/>
                  <a:pt x="1421468" y="1432511"/>
                  <a:pt x="1425135" y="1432511"/>
                </a:cubicBezTo>
                <a:cubicBezTo>
                  <a:pt x="1436244" y="1432511"/>
                  <a:pt x="1447354" y="1428831"/>
                  <a:pt x="1458463" y="1428831"/>
                </a:cubicBezTo>
                <a:cubicBezTo>
                  <a:pt x="1465797" y="1428831"/>
                  <a:pt x="1476907" y="1425151"/>
                  <a:pt x="1484241" y="1425151"/>
                </a:cubicBezTo>
                <a:cubicBezTo>
                  <a:pt x="1491683" y="1425151"/>
                  <a:pt x="1502685" y="1421472"/>
                  <a:pt x="1510127" y="1421472"/>
                </a:cubicBezTo>
                <a:cubicBezTo>
                  <a:pt x="1517462" y="1421472"/>
                  <a:pt x="1524904" y="1421472"/>
                  <a:pt x="1532238" y="1417792"/>
                </a:cubicBezTo>
                <a:cubicBezTo>
                  <a:pt x="1535905" y="1417792"/>
                  <a:pt x="1543348" y="1414112"/>
                  <a:pt x="1550682" y="1414112"/>
                </a:cubicBezTo>
                <a:cubicBezTo>
                  <a:pt x="1554349" y="1414112"/>
                  <a:pt x="1554349" y="1414112"/>
                  <a:pt x="1558124" y="1414112"/>
                </a:cubicBezTo>
                <a:cubicBezTo>
                  <a:pt x="1569126" y="1410432"/>
                  <a:pt x="1580235" y="1406658"/>
                  <a:pt x="1591345" y="1402978"/>
                </a:cubicBezTo>
                <a:cubicBezTo>
                  <a:pt x="1602346" y="1402978"/>
                  <a:pt x="1609789" y="1399298"/>
                  <a:pt x="1617123" y="1395618"/>
                </a:cubicBezTo>
                <a:cubicBezTo>
                  <a:pt x="1624565" y="1395618"/>
                  <a:pt x="1631900" y="1391938"/>
                  <a:pt x="1639342" y="1388258"/>
                </a:cubicBezTo>
                <a:cubicBezTo>
                  <a:pt x="1650343" y="1384578"/>
                  <a:pt x="1657786" y="1380898"/>
                  <a:pt x="1665120" y="1377124"/>
                </a:cubicBezTo>
                <a:cubicBezTo>
                  <a:pt x="1668895" y="1377124"/>
                  <a:pt x="1668895" y="1377124"/>
                  <a:pt x="1668895" y="1377124"/>
                </a:cubicBezTo>
                <a:cubicBezTo>
                  <a:pt x="1679897" y="1373444"/>
                  <a:pt x="1691006" y="1366085"/>
                  <a:pt x="1702115" y="1362405"/>
                </a:cubicBezTo>
                <a:cubicBezTo>
                  <a:pt x="1705783" y="1358725"/>
                  <a:pt x="1709450" y="1358725"/>
                  <a:pt x="1713117" y="1355045"/>
                </a:cubicBezTo>
                <a:cubicBezTo>
                  <a:pt x="1720559" y="1351271"/>
                  <a:pt x="1727894" y="1347591"/>
                  <a:pt x="1735336" y="1343911"/>
                </a:cubicBezTo>
                <a:cubicBezTo>
                  <a:pt x="1746337" y="1340231"/>
                  <a:pt x="1753780" y="1332871"/>
                  <a:pt x="1761114" y="1329191"/>
                </a:cubicBezTo>
                <a:cubicBezTo>
                  <a:pt x="1768556" y="1325512"/>
                  <a:pt x="1779666" y="1318057"/>
                  <a:pt x="1787000" y="1314378"/>
                </a:cubicBezTo>
                <a:cubicBezTo>
                  <a:pt x="1798110" y="1307018"/>
                  <a:pt x="1809111" y="1299658"/>
                  <a:pt x="1820221" y="1292204"/>
                </a:cubicBezTo>
                <a:cubicBezTo>
                  <a:pt x="1823888" y="1288524"/>
                  <a:pt x="1823888" y="1288524"/>
                  <a:pt x="1827663" y="1284844"/>
                </a:cubicBezTo>
                <a:cubicBezTo>
                  <a:pt x="1834997" y="1277484"/>
                  <a:pt x="1838664" y="1273805"/>
                  <a:pt x="1846107" y="1270125"/>
                </a:cubicBezTo>
                <a:cubicBezTo>
                  <a:pt x="1853441" y="1266445"/>
                  <a:pt x="1860883" y="1262671"/>
                  <a:pt x="1868218" y="1255311"/>
                </a:cubicBezTo>
                <a:cubicBezTo>
                  <a:pt x="1875660" y="1251631"/>
                  <a:pt x="1886661" y="1244271"/>
                  <a:pt x="1894104" y="1236817"/>
                </a:cubicBezTo>
                <a:cubicBezTo>
                  <a:pt x="1897771" y="1229457"/>
                  <a:pt x="1905105" y="1225777"/>
                  <a:pt x="1912547" y="1218418"/>
                </a:cubicBezTo>
                <a:cubicBezTo>
                  <a:pt x="1919882" y="1214738"/>
                  <a:pt x="1923657" y="1207284"/>
                  <a:pt x="1930991" y="1203604"/>
                </a:cubicBezTo>
                <a:cubicBezTo>
                  <a:pt x="1945768" y="1192564"/>
                  <a:pt x="1960544" y="1177750"/>
                  <a:pt x="1975321" y="1163031"/>
                </a:cubicBezTo>
                <a:cubicBezTo>
                  <a:pt x="1982655" y="1151897"/>
                  <a:pt x="1993765" y="1144537"/>
                  <a:pt x="2004874" y="1133497"/>
                </a:cubicBezTo>
                <a:cubicBezTo>
                  <a:pt x="2012209" y="1126137"/>
                  <a:pt x="2015876" y="1118683"/>
                  <a:pt x="2023318" y="1111323"/>
                </a:cubicBezTo>
                <a:cubicBezTo>
                  <a:pt x="2026985" y="1103964"/>
                  <a:pt x="2034320" y="1096509"/>
                  <a:pt x="2041762" y="1089150"/>
                </a:cubicBezTo>
                <a:cubicBezTo>
                  <a:pt x="2052871" y="1078110"/>
                  <a:pt x="2060206" y="1066976"/>
                  <a:pt x="2071315" y="1055936"/>
                </a:cubicBezTo>
                <a:cubicBezTo>
                  <a:pt x="2074982" y="1052257"/>
                  <a:pt x="2082425" y="1044897"/>
                  <a:pt x="2086092" y="1037443"/>
                </a:cubicBezTo>
                <a:cubicBezTo>
                  <a:pt x="2093426" y="1026403"/>
                  <a:pt x="2100868" y="1019043"/>
                  <a:pt x="2108203" y="1007909"/>
                </a:cubicBezTo>
                <a:cubicBezTo>
                  <a:pt x="2108203" y="1007909"/>
                  <a:pt x="2104536" y="1011589"/>
                  <a:pt x="2104536" y="1011589"/>
                </a:cubicBezTo>
                <a:cubicBezTo>
                  <a:pt x="2108203" y="1004229"/>
                  <a:pt x="2115645" y="996870"/>
                  <a:pt x="2119312" y="989510"/>
                </a:cubicBezTo>
                <a:cubicBezTo>
                  <a:pt x="2122979" y="985830"/>
                  <a:pt x="2126647" y="978376"/>
                  <a:pt x="2130422" y="974696"/>
                </a:cubicBezTo>
                <a:cubicBezTo>
                  <a:pt x="2130422" y="971016"/>
                  <a:pt x="2134089" y="971016"/>
                  <a:pt x="2134089" y="967336"/>
                </a:cubicBezTo>
                <a:cubicBezTo>
                  <a:pt x="2141423" y="952522"/>
                  <a:pt x="2152533" y="937803"/>
                  <a:pt x="2159867" y="922989"/>
                </a:cubicBezTo>
                <a:cubicBezTo>
                  <a:pt x="2163642" y="915629"/>
                  <a:pt x="2167309" y="908269"/>
                  <a:pt x="2170976" y="900910"/>
                </a:cubicBezTo>
                <a:cubicBezTo>
                  <a:pt x="2178419" y="893456"/>
                  <a:pt x="2182086" y="886096"/>
                  <a:pt x="2185753" y="878736"/>
                </a:cubicBezTo>
                <a:cubicBezTo>
                  <a:pt x="2185753" y="875056"/>
                  <a:pt x="2189420" y="875056"/>
                  <a:pt x="2189420" y="871376"/>
                </a:cubicBezTo>
                <a:cubicBezTo>
                  <a:pt x="2193087" y="867602"/>
                  <a:pt x="2193087" y="860242"/>
                  <a:pt x="2196862" y="856562"/>
                </a:cubicBezTo>
                <a:cubicBezTo>
                  <a:pt x="2200530" y="849203"/>
                  <a:pt x="2204197" y="841843"/>
                  <a:pt x="2207864" y="834389"/>
                </a:cubicBezTo>
                <a:cubicBezTo>
                  <a:pt x="2207864" y="830709"/>
                  <a:pt x="2211639" y="827029"/>
                  <a:pt x="2211639" y="823349"/>
                </a:cubicBezTo>
                <a:cubicBezTo>
                  <a:pt x="2211639" y="815989"/>
                  <a:pt x="2215306" y="808535"/>
                  <a:pt x="2218973" y="801176"/>
                </a:cubicBezTo>
                <a:cubicBezTo>
                  <a:pt x="2222641" y="797496"/>
                  <a:pt x="2222641" y="797496"/>
                  <a:pt x="2222641" y="793816"/>
                </a:cubicBezTo>
                <a:cubicBezTo>
                  <a:pt x="2226416" y="779002"/>
                  <a:pt x="2230083" y="767962"/>
                  <a:pt x="2233750" y="753148"/>
                </a:cubicBezTo>
                <a:cubicBezTo>
                  <a:pt x="2237417" y="745789"/>
                  <a:pt x="2237417" y="734749"/>
                  <a:pt x="2233750" y="716255"/>
                </a:cubicBezTo>
                <a:cubicBezTo>
                  <a:pt x="2237417" y="708896"/>
                  <a:pt x="2237417" y="697856"/>
                  <a:pt x="2241192" y="690402"/>
                </a:cubicBezTo>
                <a:cubicBezTo>
                  <a:pt x="2244859" y="675682"/>
                  <a:pt x="2248527" y="664548"/>
                  <a:pt x="2252194" y="649829"/>
                </a:cubicBezTo>
                <a:cubicBezTo>
                  <a:pt x="2255861" y="638695"/>
                  <a:pt x="2255861" y="627655"/>
                  <a:pt x="2259636" y="616615"/>
                </a:cubicBezTo>
                <a:cubicBezTo>
                  <a:pt x="2259636" y="612841"/>
                  <a:pt x="2263303" y="609161"/>
                  <a:pt x="2263303" y="605481"/>
                </a:cubicBezTo>
                <a:cubicBezTo>
                  <a:pt x="2263303" y="601802"/>
                  <a:pt x="2266970" y="594442"/>
                  <a:pt x="2266970" y="590762"/>
                </a:cubicBezTo>
                <a:cubicBezTo>
                  <a:pt x="2266970" y="583308"/>
                  <a:pt x="2270638" y="575948"/>
                  <a:pt x="2270638" y="568588"/>
                </a:cubicBezTo>
                <a:cubicBezTo>
                  <a:pt x="2270638" y="561229"/>
                  <a:pt x="2274413" y="553774"/>
                  <a:pt x="2274413" y="546415"/>
                </a:cubicBezTo>
                <a:cubicBezTo>
                  <a:pt x="2278080" y="513201"/>
                  <a:pt x="2278080" y="483668"/>
                  <a:pt x="2274413" y="450455"/>
                </a:cubicBezTo>
                <a:cubicBezTo>
                  <a:pt x="2270638" y="431961"/>
                  <a:pt x="2266970" y="409787"/>
                  <a:pt x="2259636" y="391388"/>
                </a:cubicBezTo>
                <a:lnTo>
                  <a:pt x="2253253" y="381839"/>
                </a:lnTo>
                <a:lnTo>
                  <a:pt x="2259636" y="369214"/>
                </a:lnTo>
                <a:cubicBezTo>
                  <a:pt x="2259636" y="365535"/>
                  <a:pt x="2259636" y="365535"/>
                  <a:pt x="2259636" y="365535"/>
                </a:cubicBezTo>
                <a:cubicBezTo>
                  <a:pt x="2255861" y="361855"/>
                  <a:pt x="2259636" y="361855"/>
                  <a:pt x="2259636" y="361855"/>
                </a:cubicBezTo>
                <a:cubicBezTo>
                  <a:pt x="2263303" y="361855"/>
                  <a:pt x="2263303" y="361855"/>
                  <a:pt x="2263303" y="361855"/>
                </a:cubicBezTo>
                <a:cubicBezTo>
                  <a:pt x="2263303" y="365535"/>
                  <a:pt x="2263303" y="365535"/>
                  <a:pt x="2263303" y="365535"/>
                </a:cubicBezTo>
                <a:cubicBezTo>
                  <a:pt x="2263303" y="369214"/>
                  <a:pt x="2263303" y="369214"/>
                  <a:pt x="2263303" y="372894"/>
                </a:cubicBezTo>
                <a:cubicBezTo>
                  <a:pt x="2263303" y="376574"/>
                  <a:pt x="2263303" y="376574"/>
                  <a:pt x="2263303" y="380254"/>
                </a:cubicBezTo>
                <a:cubicBezTo>
                  <a:pt x="2263303" y="380254"/>
                  <a:pt x="2266970" y="380254"/>
                  <a:pt x="2266970" y="380254"/>
                </a:cubicBezTo>
                <a:cubicBezTo>
                  <a:pt x="2270638" y="383934"/>
                  <a:pt x="2274413" y="387708"/>
                  <a:pt x="2278080" y="391388"/>
                </a:cubicBezTo>
                <a:cubicBezTo>
                  <a:pt x="2281747" y="398748"/>
                  <a:pt x="2285414" y="402428"/>
                  <a:pt x="2289189" y="409787"/>
                </a:cubicBezTo>
                <a:cubicBezTo>
                  <a:pt x="2289189" y="417242"/>
                  <a:pt x="2292857" y="420921"/>
                  <a:pt x="2296524" y="428281"/>
                </a:cubicBezTo>
                <a:cubicBezTo>
                  <a:pt x="2303858" y="443001"/>
                  <a:pt x="2307633" y="457815"/>
                  <a:pt x="2311300" y="472628"/>
                </a:cubicBezTo>
                <a:cubicBezTo>
                  <a:pt x="2311300" y="479988"/>
                  <a:pt x="2314968" y="491028"/>
                  <a:pt x="2314968" y="502162"/>
                </a:cubicBezTo>
                <a:cubicBezTo>
                  <a:pt x="2318635" y="502162"/>
                  <a:pt x="2318635" y="505842"/>
                  <a:pt x="2318635" y="509522"/>
                </a:cubicBezTo>
                <a:cubicBezTo>
                  <a:pt x="2318635" y="516881"/>
                  <a:pt x="2322410" y="520561"/>
                  <a:pt x="2322410" y="527921"/>
                </a:cubicBezTo>
                <a:cubicBezTo>
                  <a:pt x="2326077" y="531695"/>
                  <a:pt x="2326077" y="539055"/>
                  <a:pt x="2326077" y="542735"/>
                </a:cubicBezTo>
                <a:cubicBezTo>
                  <a:pt x="2329744" y="550095"/>
                  <a:pt x="2329744" y="553774"/>
                  <a:pt x="2329744" y="561229"/>
                </a:cubicBezTo>
                <a:cubicBezTo>
                  <a:pt x="2329744" y="568588"/>
                  <a:pt x="2329744" y="572268"/>
                  <a:pt x="2329744" y="579628"/>
                </a:cubicBezTo>
                <a:cubicBezTo>
                  <a:pt x="2329744" y="590762"/>
                  <a:pt x="2329744" y="601802"/>
                  <a:pt x="2300191" y="612936"/>
                </a:cubicBezTo>
                <a:cubicBezTo>
                  <a:pt x="2300191" y="620295"/>
                  <a:pt x="2300191" y="627655"/>
                  <a:pt x="2300191" y="635109"/>
                </a:cubicBezTo>
                <a:cubicBezTo>
                  <a:pt x="2300191" y="638789"/>
                  <a:pt x="2300191" y="646149"/>
                  <a:pt x="2300191" y="649829"/>
                </a:cubicBezTo>
                <a:cubicBezTo>
                  <a:pt x="2300191" y="660963"/>
                  <a:pt x="2300191" y="675682"/>
                  <a:pt x="2300191" y="686722"/>
                </a:cubicBezTo>
                <a:cubicBezTo>
                  <a:pt x="2296524" y="697856"/>
                  <a:pt x="2296524" y="705216"/>
                  <a:pt x="2296524" y="716255"/>
                </a:cubicBezTo>
                <a:cubicBezTo>
                  <a:pt x="2296524" y="734749"/>
                  <a:pt x="2292857" y="756923"/>
                  <a:pt x="2289189" y="779096"/>
                </a:cubicBezTo>
                <a:cubicBezTo>
                  <a:pt x="2285522" y="786456"/>
                  <a:pt x="2285522" y="797496"/>
                  <a:pt x="2281747" y="804950"/>
                </a:cubicBezTo>
                <a:cubicBezTo>
                  <a:pt x="2278080" y="812310"/>
                  <a:pt x="2278080" y="819669"/>
                  <a:pt x="2274413" y="827029"/>
                </a:cubicBezTo>
                <a:cubicBezTo>
                  <a:pt x="2270746" y="830709"/>
                  <a:pt x="2270746" y="838163"/>
                  <a:pt x="2266970" y="841843"/>
                </a:cubicBezTo>
                <a:cubicBezTo>
                  <a:pt x="2263303" y="852883"/>
                  <a:pt x="2259636" y="864017"/>
                  <a:pt x="2255969" y="875056"/>
                </a:cubicBezTo>
                <a:cubicBezTo>
                  <a:pt x="2248527" y="897230"/>
                  <a:pt x="2237525" y="919403"/>
                  <a:pt x="2230083" y="941483"/>
                </a:cubicBezTo>
                <a:cubicBezTo>
                  <a:pt x="2226416" y="956297"/>
                  <a:pt x="2218973" y="967336"/>
                  <a:pt x="2215306" y="978470"/>
                </a:cubicBezTo>
                <a:cubicBezTo>
                  <a:pt x="2211639" y="989510"/>
                  <a:pt x="2204197" y="996870"/>
                  <a:pt x="2200530" y="1008004"/>
                </a:cubicBezTo>
                <a:cubicBezTo>
                  <a:pt x="2200530" y="1008004"/>
                  <a:pt x="2196862" y="1011684"/>
                  <a:pt x="2196862" y="1011684"/>
                </a:cubicBezTo>
                <a:cubicBezTo>
                  <a:pt x="2193195" y="1015363"/>
                  <a:pt x="2193195" y="1019043"/>
                  <a:pt x="2189528" y="1022723"/>
                </a:cubicBezTo>
                <a:cubicBezTo>
                  <a:pt x="2185753" y="1026403"/>
                  <a:pt x="2185753" y="1030177"/>
                  <a:pt x="2182086" y="1033857"/>
                </a:cubicBezTo>
                <a:cubicBezTo>
                  <a:pt x="2178419" y="1041217"/>
                  <a:pt x="2170976" y="1052257"/>
                  <a:pt x="2163642" y="1063391"/>
                </a:cubicBezTo>
                <a:cubicBezTo>
                  <a:pt x="2152533" y="1085564"/>
                  <a:pt x="2137756" y="1103964"/>
                  <a:pt x="2126754" y="1126137"/>
                </a:cubicBezTo>
                <a:cubicBezTo>
                  <a:pt x="2119312" y="1137177"/>
                  <a:pt x="2115645" y="1144631"/>
                  <a:pt x="2108311" y="1155671"/>
                </a:cubicBezTo>
                <a:cubicBezTo>
                  <a:pt x="2108311" y="1163031"/>
                  <a:pt x="2104536" y="1166711"/>
                  <a:pt x="2100868" y="1170485"/>
                </a:cubicBezTo>
                <a:cubicBezTo>
                  <a:pt x="2097201" y="1177845"/>
                  <a:pt x="2093534" y="1181525"/>
                  <a:pt x="2089759" y="1188884"/>
                </a:cubicBezTo>
                <a:cubicBezTo>
                  <a:pt x="2086092" y="1192564"/>
                  <a:pt x="2082425" y="1200018"/>
                  <a:pt x="2078757" y="1203698"/>
                </a:cubicBezTo>
                <a:cubicBezTo>
                  <a:pt x="2074982" y="1211058"/>
                  <a:pt x="2071315" y="1214738"/>
                  <a:pt x="2067648" y="1218418"/>
                </a:cubicBezTo>
                <a:cubicBezTo>
                  <a:pt x="2060314" y="1229552"/>
                  <a:pt x="2052871" y="1240591"/>
                  <a:pt x="2045537" y="1247951"/>
                </a:cubicBezTo>
                <a:cubicBezTo>
                  <a:pt x="2030760" y="1266445"/>
                  <a:pt x="2015984" y="1281259"/>
                  <a:pt x="2001207" y="1299658"/>
                </a:cubicBezTo>
                <a:cubicBezTo>
                  <a:pt x="1993765" y="1303338"/>
                  <a:pt x="1990098" y="1310792"/>
                  <a:pt x="1986431" y="1314472"/>
                </a:cubicBezTo>
                <a:cubicBezTo>
                  <a:pt x="1982763" y="1318152"/>
                  <a:pt x="1978988" y="1321832"/>
                  <a:pt x="1975321" y="1325512"/>
                </a:cubicBezTo>
                <a:cubicBezTo>
                  <a:pt x="1967987" y="1332871"/>
                  <a:pt x="1956877" y="1344005"/>
                  <a:pt x="1949543" y="1351365"/>
                </a:cubicBezTo>
                <a:cubicBezTo>
                  <a:pt x="1934766" y="1366085"/>
                  <a:pt x="1916215" y="1380898"/>
                  <a:pt x="1901546" y="1395712"/>
                </a:cubicBezTo>
                <a:cubicBezTo>
                  <a:pt x="1897771" y="1399392"/>
                  <a:pt x="1890436" y="1406752"/>
                  <a:pt x="1886769" y="1410432"/>
                </a:cubicBezTo>
                <a:cubicBezTo>
                  <a:pt x="1882994" y="1410432"/>
                  <a:pt x="1879327" y="1414112"/>
                  <a:pt x="1875660" y="1417792"/>
                </a:cubicBezTo>
                <a:cubicBezTo>
                  <a:pt x="1871993" y="1425246"/>
                  <a:pt x="1864550" y="1428926"/>
                  <a:pt x="1860883" y="1432606"/>
                </a:cubicBezTo>
                <a:cubicBezTo>
                  <a:pt x="1857216" y="1436285"/>
                  <a:pt x="1853441" y="1439965"/>
                  <a:pt x="1849774" y="1443645"/>
                </a:cubicBezTo>
                <a:cubicBezTo>
                  <a:pt x="1846107" y="1447325"/>
                  <a:pt x="1842439" y="1451099"/>
                  <a:pt x="1834997" y="1454779"/>
                </a:cubicBezTo>
                <a:cubicBezTo>
                  <a:pt x="1831330" y="1458459"/>
                  <a:pt x="1823996" y="1462139"/>
                  <a:pt x="1820221" y="1465819"/>
                </a:cubicBezTo>
                <a:cubicBezTo>
                  <a:pt x="1816553" y="1469499"/>
                  <a:pt x="1812886" y="1469499"/>
                  <a:pt x="1809219" y="1473179"/>
                </a:cubicBezTo>
                <a:cubicBezTo>
                  <a:pt x="1805444" y="1476858"/>
                  <a:pt x="1798110" y="1480633"/>
                  <a:pt x="1794442" y="1484313"/>
                </a:cubicBezTo>
                <a:cubicBezTo>
                  <a:pt x="1783333" y="1491672"/>
                  <a:pt x="1775999" y="1499032"/>
                  <a:pt x="1764889" y="1502712"/>
                </a:cubicBezTo>
                <a:cubicBezTo>
                  <a:pt x="1753780" y="1510166"/>
                  <a:pt x="1742670" y="1513846"/>
                  <a:pt x="1731669" y="1521206"/>
                </a:cubicBezTo>
                <a:cubicBezTo>
                  <a:pt x="1720559" y="1528565"/>
                  <a:pt x="1709450" y="1532245"/>
                  <a:pt x="1698448" y="1539699"/>
                </a:cubicBezTo>
                <a:cubicBezTo>
                  <a:pt x="1691006" y="1543379"/>
                  <a:pt x="1687339" y="1543379"/>
                  <a:pt x="1683672" y="1547059"/>
                </a:cubicBezTo>
                <a:cubicBezTo>
                  <a:pt x="1680004" y="1547059"/>
                  <a:pt x="1672562" y="1550739"/>
                  <a:pt x="1665228" y="1554419"/>
                </a:cubicBezTo>
                <a:cubicBezTo>
                  <a:pt x="1657786" y="1558099"/>
                  <a:pt x="1654118" y="1558099"/>
                  <a:pt x="1646676" y="1561779"/>
                </a:cubicBezTo>
                <a:cubicBezTo>
                  <a:pt x="1643009" y="1565553"/>
                  <a:pt x="1635675" y="1565553"/>
                  <a:pt x="1631900" y="1569233"/>
                </a:cubicBezTo>
                <a:cubicBezTo>
                  <a:pt x="1620898" y="1572913"/>
                  <a:pt x="1609789" y="1576593"/>
                  <a:pt x="1598679" y="1580272"/>
                </a:cubicBezTo>
                <a:cubicBezTo>
                  <a:pt x="1587678" y="1587632"/>
                  <a:pt x="1572901" y="1591312"/>
                  <a:pt x="1561792" y="1595086"/>
                </a:cubicBezTo>
                <a:cubicBezTo>
                  <a:pt x="1558124" y="1595086"/>
                  <a:pt x="1550682" y="1598766"/>
                  <a:pt x="1547015" y="1598766"/>
                </a:cubicBezTo>
                <a:cubicBezTo>
                  <a:pt x="1543348" y="1598766"/>
                  <a:pt x="1539681" y="1602446"/>
                  <a:pt x="1535905" y="1602446"/>
                </a:cubicBezTo>
                <a:cubicBezTo>
                  <a:pt x="1513794" y="1609806"/>
                  <a:pt x="1487908" y="1617166"/>
                  <a:pt x="1465797" y="1620845"/>
                </a:cubicBezTo>
                <a:cubicBezTo>
                  <a:pt x="1454688" y="1624620"/>
                  <a:pt x="1443686" y="1624620"/>
                  <a:pt x="1432577" y="1628300"/>
                </a:cubicBezTo>
                <a:cubicBezTo>
                  <a:pt x="1421468" y="1631979"/>
                  <a:pt x="1406691" y="1635659"/>
                  <a:pt x="1395689" y="1635659"/>
                </a:cubicBezTo>
                <a:cubicBezTo>
                  <a:pt x="1369803" y="1639339"/>
                  <a:pt x="1347692" y="1643019"/>
                  <a:pt x="1325474" y="1646699"/>
                </a:cubicBezTo>
                <a:cubicBezTo>
                  <a:pt x="1299695" y="1650473"/>
                  <a:pt x="1277476" y="1654153"/>
                  <a:pt x="1255365" y="1657833"/>
                </a:cubicBezTo>
                <a:cubicBezTo>
                  <a:pt x="1240589" y="1657833"/>
                  <a:pt x="1229479" y="1661513"/>
                  <a:pt x="1214703" y="1661513"/>
                </a:cubicBezTo>
                <a:cubicBezTo>
                  <a:pt x="1199926" y="1661513"/>
                  <a:pt x="1188925" y="1665193"/>
                  <a:pt x="1177815" y="1665193"/>
                </a:cubicBezTo>
                <a:cubicBezTo>
                  <a:pt x="1155704" y="1665193"/>
                  <a:pt x="1129818" y="1665193"/>
                  <a:pt x="1107707" y="1668873"/>
                </a:cubicBezTo>
                <a:cubicBezTo>
                  <a:pt x="1085488" y="1668873"/>
                  <a:pt x="1059710" y="1672553"/>
                  <a:pt x="1037491" y="1672553"/>
                </a:cubicBezTo>
                <a:cubicBezTo>
                  <a:pt x="1026382" y="1672553"/>
                  <a:pt x="1011713" y="1672553"/>
                  <a:pt x="1000604" y="1672553"/>
                </a:cubicBezTo>
                <a:cubicBezTo>
                  <a:pt x="989494" y="1672553"/>
                  <a:pt x="978385" y="1676232"/>
                  <a:pt x="967383" y="1676232"/>
                </a:cubicBezTo>
                <a:cubicBezTo>
                  <a:pt x="959941" y="1676232"/>
                  <a:pt x="948939" y="1679912"/>
                  <a:pt x="937830" y="1679912"/>
                </a:cubicBezTo>
                <a:cubicBezTo>
                  <a:pt x="923053" y="1683687"/>
                  <a:pt x="911944" y="1683687"/>
                  <a:pt x="897167" y="1687366"/>
                </a:cubicBezTo>
                <a:cubicBezTo>
                  <a:pt x="886166" y="1687366"/>
                  <a:pt x="871389" y="1691046"/>
                  <a:pt x="860280" y="1694726"/>
                </a:cubicBezTo>
                <a:cubicBezTo>
                  <a:pt x="849170" y="1694726"/>
                  <a:pt x="834394" y="1698406"/>
                  <a:pt x="823392" y="1702086"/>
                </a:cubicBezTo>
                <a:cubicBezTo>
                  <a:pt x="812283" y="1705766"/>
                  <a:pt x="801173" y="1705766"/>
                  <a:pt x="790172" y="1709446"/>
                </a:cubicBezTo>
                <a:cubicBezTo>
                  <a:pt x="779062" y="1709446"/>
                  <a:pt x="764286" y="1713220"/>
                  <a:pt x="753176" y="1716900"/>
                </a:cubicBezTo>
                <a:cubicBezTo>
                  <a:pt x="742175" y="1716900"/>
                  <a:pt x="731065" y="1720580"/>
                  <a:pt x="719956" y="1724260"/>
                </a:cubicBezTo>
                <a:cubicBezTo>
                  <a:pt x="708954" y="1727939"/>
                  <a:pt x="697845" y="1731619"/>
                  <a:pt x="686735" y="1735299"/>
                </a:cubicBezTo>
                <a:cubicBezTo>
                  <a:pt x="664624" y="1742753"/>
                  <a:pt x="642405" y="1750113"/>
                  <a:pt x="620294" y="1757473"/>
                </a:cubicBezTo>
                <a:cubicBezTo>
                  <a:pt x="598183" y="1764833"/>
                  <a:pt x="579632" y="1775967"/>
                  <a:pt x="557521" y="1783326"/>
                </a:cubicBezTo>
                <a:cubicBezTo>
                  <a:pt x="546411" y="1790686"/>
                  <a:pt x="531635" y="1794366"/>
                  <a:pt x="520633" y="1801820"/>
                </a:cubicBezTo>
                <a:cubicBezTo>
                  <a:pt x="509524" y="1809180"/>
                  <a:pt x="494747" y="1812860"/>
                  <a:pt x="483638" y="1820219"/>
                </a:cubicBezTo>
                <a:cubicBezTo>
                  <a:pt x="457860" y="1831353"/>
                  <a:pt x="435641" y="1842393"/>
                  <a:pt x="409863" y="1853433"/>
                </a:cubicBezTo>
                <a:cubicBezTo>
                  <a:pt x="398753" y="1857207"/>
                  <a:pt x="391419" y="1860887"/>
                  <a:pt x="380309" y="1868247"/>
                </a:cubicBezTo>
                <a:cubicBezTo>
                  <a:pt x="369200" y="1875606"/>
                  <a:pt x="361865" y="1879286"/>
                  <a:pt x="350756" y="1886740"/>
                </a:cubicBezTo>
                <a:cubicBezTo>
                  <a:pt x="339647" y="1894100"/>
                  <a:pt x="332312" y="1897780"/>
                  <a:pt x="321203" y="1905140"/>
                </a:cubicBezTo>
                <a:cubicBezTo>
                  <a:pt x="310093" y="1908820"/>
                  <a:pt x="299092" y="1916274"/>
                  <a:pt x="287982" y="1923634"/>
                </a:cubicBezTo>
                <a:cubicBezTo>
                  <a:pt x="276873" y="1930993"/>
                  <a:pt x="265871" y="1934673"/>
                  <a:pt x="258429" y="1942127"/>
                </a:cubicBezTo>
                <a:cubicBezTo>
                  <a:pt x="247320" y="1949487"/>
                  <a:pt x="239985" y="1953167"/>
                  <a:pt x="228876" y="1960527"/>
                </a:cubicBezTo>
                <a:cubicBezTo>
                  <a:pt x="221542" y="1967981"/>
                  <a:pt x="210432" y="1971661"/>
                  <a:pt x="203097" y="1979020"/>
                </a:cubicBezTo>
                <a:cubicBezTo>
                  <a:pt x="195655" y="1986380"/>
                  <a:pt x="184654" y="1990060"/>
                  <a:pt x="177211" y="1997514"/>
                </a:cubicBezTo>
                <a:cubicBezTo>
                  <a:pt x="173544" y="1997514"/>
                  <a:pt x="169877" y="2001194"/>
                  <a:pt x="166102" y="2004874"/>
                </a:cubicBezTo>
                <a:cubicBezTo>
                  <a:pt x="162435" y="2008554"/>
                  <a:pt x="158768" y="2012234"/>
                  <a:pt x="155100" y="2015914"/>
                </a:cubicBezTo>
                <a:cubicBezTo>
                  <a:pt x="147658" y="2023273"/>
                  <a:pt x="140324" y="2034407"/>
                  <a:pt x="125547" y="2038087"/>
                </a:cubicBezTo>
                <a:cubicBezTo>
                  <a:pt x="125547" y="2038087"/>
                  <a:pt x="121880" y="2038087"/>
                  <a:pt x="121880" y="2038087"/>
                </a:cubicBezTo>
                <a:cubicBezTo>
                  <a:pt x="121880" y="2038087"/>
                  <a:pt x="118105" y="2038087"/>
                  <a:pt x="118105" y="2038087"/>
                </a:cubicBezTo>
                <a:cubicBezTo>
                  <a:pt x="114438" y="2038087"/>
                  <a:pt x="114438" y="2038087"/>
                  <a:pt x="110771" y="2034407"/>
                </a:cubicBezTo>
                <a:cubicBezTo>
                  <a:pt x="107103" y="2030727"/>
                  <a:pt x="107103" y="2023273"/>
                  <a:pt x="107103" y="2019593"/>
                </a:cubicBezTo>
                <a:cubicBezTo>
                  <a:pt x="103328" y="2015914"/>
                  <a:pt x="95994" y="2012234"/>
                  <a:pt x="92327" y="2004874"/>
                </a:cubicBezTo>
                <a:cubicBezTo>
                  <a:pt x="88660" y="1997514"/>
                  <a:pt x="84885" y="1993740"/>
                  <a:pt x="81217" y="1986380"/>
                </a:cubicBezTo>
                <a:cubicBezTo>
                  <a:pt x="70108" y="1967981"/>
                  <a:pt x="59106" y="1945807"/>
                  <a:pt x="47997" y="1927313"/>
                </a:cubicBezTo>
                <a:cubicBezTo>
                  <a:pt x="44330" y="1916274"/>
                  <a:pt x="36887" y="1905140"/>
                  <a:pt x="33220" y="1894100"/>
                </a:cubicBezTo>
                <a:cubicBezTo>
                  <a:pt x="29553" y="1883060"/>
                  <a:pt x="25886" y="1871926"/>
                  <a:pt x="22111" y="1860887"/>
                </a:cubicBezTo>
                <a:cubicBezTo>
                  <a:pt x="18444" y="1849753"/>
                  <a:pt x="14776" y="1835033"/>
                  <a:pt x="14776" y="1823899"/>
                </a:cubicBezTo>
                <a:cubicBezTo>
                  <a:pt x="14776" y="1812860"/>
                  <a:pt x="11109" y="1801820"/>
                  <a:pt x="11109" y="1790686"/>
                </a:cubicBezTo>
                <a:cubicBezTo>
                  <a:pt x="7334" y="1768512"/>
                  <a:pt x="7334" y="1746433"/>
                  <a:pt x="3667" y="1724260"/>
                </a:cubicBezTo>
                <a:cubicBezTo>
                  <a:pt x="3667" y="1702086"/>
                  <a:pt x="0" y="1679912"/>
                  <a:pt x="0" y="1657833"/>
                </a:cubicBezTo>
                <a:cubicBezTo>
                  <a:pt x="0" y="1646699"/>
                  <a:pt x="0" y="1635659"/>
                  <a:pt x="0" y="1624525"/>
                </a:cubicBezTo>
                <a:cubicBezTo>
                  <a:pt x="0" y="1613486"/>
                  <a:pt x="0" y="1602446"/>
                  <a:pt x="0" y="1591312"/>
                </a:cubicBezTo>
                <a:cubicBezTo>
                  <a:pt x="0" y="1580272"/>
                  <a:pt x="0" y="1569138"/>
                  <a:pt x="0" y="1558099"/>
                </a:cubicBezTo>
                <a:cubicBezTo>
                  <a:pt x="0" y="1543285"/>
                  <a:pt x="3667" y="1532245"/>
                  <a:pt x="3667" y="1521206"/>
                </a:cubicBezTo>
                <a:cubicBezTo>
                  <a:pt x="7334" y="1495352"/>
                  <a:pt x="7334" y="1473179"/>
                  <a:pt x="11109" y="1451005"/>
                </a:cubicBezTo>
                <a:cubicBezTo>
                  <a:pt x="14776" y="1439965"/>
                  <a:pt x="14776" y="1425151"/>
                  <a:pt x="18444" y="1414112"/>
                </a:cubicBezTo>
                <a:cubicBezTo>
                  <a:pt x="18444" y="1402978"/>
                  <a:pt x="22111" y="1391938"/>
                  <a:pt x="25886" y="1380898"/>
                </a:cubicBezTo>
                <a:cubicBezTo>
                  <a:pt x="25886" y="1377219"/>
                  <a:pt x="29553" y="1373444"/>
                  <a:pt x="29553" y="1369764"/>
                </a:cubicBezTo>
                <a:cubicBezTo>
                  <a:pt x="29553" y="1366085"/>
                  <a:pt x="29553" y="1366085"/>
                  <a:pt x="29553" y="1366085"/>
                </a:cubicBezTo>
                <a:cubicBezTo>
                  <a:pt x="29553" y="1358725"/>
                  <a:pt x="33220" y="1347685"/>
                  <a:pt x="36887" y="1340231"/>
                </a:cubicBezTo>
                <a:cubicBezTo>
                  <a:pt x="40555" y="1332871"/>
                  <a:pt x="40555" y="1325512"/>
                  <a:pt x="44330" y="1318152"/>
                </a:cubicBezTo>
                <a:cubicBezTo>
                  <a:pt x="51664" y="1295978"/>
                  <a:pt x="59106" y="1273805"/>
                  <a:pt x="66441" y="1251631"/>
                </a:cubicBezTo>
                <a:cubicBezTo>
                  <a:pt x="70108" y="1240591"/>
                  <a:pt x="73883" y="1229457"/>
                  <a:pt x="77550" y="1218418"/>
                </a:cubicBezTo>
                <a:cubicBezTo>
                  <a:pt x="81217" y="1207378"/>
                  <a:pt x="84885" y="1196244"/>
                  <a:pt x="88552" y="1185204"/>
                </a:cubicBezTo>
                <a:cubicBezTo>
                  <a:pt x="95994" y="1163031"/>
                  <a:pt x="103328" y="1140857"/>
                  <a:pt x="114438" y="1118683"/>
                </a:cubicBezTo>
                <a:cubicBezTo>
                  <a:pt x="114438" y="1111323"/>
                  <a:pt x="118105" y="1107643"/>
                  <a:pt x="121880" y="1100284"/>
                </a:cubicBezTo>
                <a:cubicBezTo>
                  <a:pt x="129214" y="1085470"/>
                  <a:pt x="136549" y="1074430"/>
                  <a:pt x="143991" y="1059616"/>
                </a:cubicBezTo>
                <a:cubicBezTo>
                  <a:pt x="155100" y="1041217"/>
                  <a:pt x="162435" y="1026403"/>
                  <a:pt x="173544" y="1011684"/>
                </a:cubicBezTo>
                <a:cubicBezTo>
                  <a:pt x="184546" y="996870"/>
                  <a:pt x="195655" y="982150"/>
                  <a:pt x="203097" y="967336"/>
                </a:cubicBezTo>
                <a:cubicBezTo>
                  <a:pt x="210432" y="959977"/>
                  <a:pt x="214099" y="952617"/>
                  <a:pt x="217874" y="945163"/>
                </a:cubicBezTo>
                <a:cubicBezTo>
                  <a:pt x="221542" y="937803"/>
                  <a:pt x="228876" y="930443"/>
                  <a:pt x="232651" y="923083"/>
                </a:cubicBezTo>
                <a:cubicBezTo>
                  <a:pt x="236318" y="915629"/>
                  <a:pt x="239985" y="908269"/>
                  <a:pt x="247320" y="900910"/>
                </a:cubicBezTo>
                <a:cubicBezTo>
                  <a:pt x="251095" y="893550"/>
                  <a:pt x="258429" y="882416"/>
                  <a:pt x="265871" y="875056"/>
                </a:cubicBezTo>
                <a:cubicBezTo>
                  <a:pt x="276873" y="864017"/>
                  <a:pt x="284315" y="849203"/>
                  <a:pt x="295317" y="838163"/>
                </a:cubicBezTo>
                <a:cubicBezTo>
                  <a:pt x="302759" y="827029"/>
                  <a:pt x="310093" y="819669"/>
                  <a:pt x="317536" y="808630"/>
                </a:cubicBezTo>
                <a:cubicBezTo>
                  <a:pt x="324870" y="797496"/>
                  <a:pt x="335979" y="786456"/>
                  <a:pt x="343314" y="775322"/>
                </a:cubicBezTo>
                <a:cubicBezTo>
                  <a:pt x="358090" y="756923"/>
                  <a:pt x="376642" y="738429"/>
                  <a:pt x="395086" y="719935"/>
                </a:cubicBezTo>
                <a:cubicBezTo>
                  <a:pt x="409863" y="705216"/>
                  <a:pt x="420864" y="694176"/>
                  <a:pt x="431974" y="679362"/>
                </a:cubicBezTo>
                <a:cubicBezTo>
                  <a:pt x="443083" y="668322"/>
                  <a:pt x="454085" y="653509"/>
                  <a:pt x="468861" y="642469"/>
                </a:cubicBezTo>
                <a:cubicBezTo>
                  <a:pt x="479971" y="627655"/>
                  <a:pt x="494747" y="616615"/>
                  <a:pt x="509524" y="605481"/>
                </a:cubicBezTo>
                <a:cubicBezTo>
                  <a:pt x="520633" y="590762"/>
                  <a:pt x="535302" y="579722"/>
                  <a:pt x="546411" y="568588"/>
                </a:cubicBezTo>
                <a:cubicBezTo>
                  <a:pt x="561188" y="553869"/>
                  <a:pt x="572297" y="542735"/>
                  <a:pt x="587074" y="531695"/>
                </a:cubicBezTo>
                <a:cubicBezTo>
                  <a:pt x="601851" y="520561"/>
                  <a:pt x="616627" y="509522"/>
                  <a:pt x="631296" y="498482"/>
                </a:cubicBezTo>
                <a:cubicBezTo>
                  <a:pt x="635071" y="494708"/>
                  <a:pt x="642405" y="487348"/>
                  <a:pt x="649848" y="483668"/>
                </a:cubicBezTo>
                <a:cubicBezTo>
                  <a:pt x="657182" y="479988"/>
                  <a:pt x="660849" y="472628"/>
                  <a:pt x="668292" y="468949"/>
                </a:cubicBezTo>
                <a:cubicBezTo>
                  <a:pt x="675626" y="461494"/>
                  <a:pt x="683068" y="457815"/>
                  <a:pt x="690403" y="450455"/>
                </a:cubicBezTo>
                <a:cubicBezTo>
                  <a:pt x="697845" y="446775"/>
                  <a:pt x="705179" y="439321"/>
                  <a:pt x="712621" y="435641"/>
                </a:cubicBezTo>
                <a:cubicBezTo>
                  <a:pt x="727290" y="424601"/>
                  <a:pt x="742067" y="417242"/>
                  <a:pt x="756843" y="406108"/>
                </a:cubicBezTo>
                <a:cubicBezTo>
                  <a:pt x="771620" y="395068"/>
                  <a:pt x="786397" y="383934"/>
                  <a:pt x="801173" y="376574"/>
                </a:cubicBezTo>
                <a:cubicBezTo>
                  <a:pt x="815950" y="365535"/>
                  <a:pt x="830726" y="358175"/>
                  <a:pt x="845503" y="350721"/>
                </a:cubicBezTo>
                <a:cubicBezTo>
                  <a:pt x="852837" y="347041"/>
                  <a:pt x="860280" y="343361"/>
                  <a:pt x="867614" y="339681"/>
                </a:cubicBezTo>
                <a:cubicBezTo>
                  <a:pt x="875056" y="336001"/>
                  <a:pt x="878724" y="336001"/>
                  <a:pt x="882391" y="332321"/>
                </a:cubicBezTo>
                <a:cubicBezTo>
                  <a:pt x="889833" y="328641"/>
                  <a:pt x="893500" y="328641"/>
                  <a:pt x="900835" y="324867"/>
                </a:cubicBezTo>
                <a:cubicBezTo>
                  <a:pt x="904610" y="324867"/>
                  <a:pt x="904610" y="321187"/>
                  <a:pt x="908277" y="321187"/>
                </a:cubicBezTo>
                <a:cubicBezTo>
                  <a:pt x="915611" y="317507"/>
                  <a:pt x="923053" y="310148"/>
                  <a:pt x="930388" y="306468"/>
                </a:cubicBezTo>
                <a:cubicBezTo>
                  <a:pt x="948832" y="291654"/>
                  <a:pt x="967275" y="280614"/>
                  <a:pt x="985827" y="269575"/>
                </a:cubicBezTo>
                <a:cubicBezTo>
                  <a:pt x="989494" y="265800"/>
                  <a:pt x="996829" y="262121"/>
                  <a:pt x="1004271" y="258441"/>
                </a:cubicBezTo>
                <a:cubicBezTo>
                  <a:pt x="1015272" y="251081"/>
                  <a:pt x="1022715" y="243721"/>
                  <a:pt x="1033824" y="239947"/>
                </a:cubicBezTo>
                <a:cubicBezTo>
                  <a:pt x="1048601" y="228907"/>
                  <a:pt x="1063377" y="217868"/>
                  <a:pt x="1081821" y="210413"/>
                </a:cubicBezTo>
                <a:cubicBezTo>
                  <a:pt x="1092823" y="206734"/>
                  <a:pt x="1100265" y="199374"/>
                  <a:pt x="1111374" y="195694"/>
                </a:cubicBezTo>
                <a:cubicBezTo>
                  <a:pt x="1122376" y="192014"/>
                  <a:pt x="1133485" y="184560"/>
                  <a:pt x="1144595" y="180880"/>
                </a:cubicBezTo>
                <a:cubicBezTo>
                  <a:pt x="1151929" y="177200"/>
                  <a:pt x="1159371" y="173520"/>
                  <a:pt x="1166706" y="169840"/>
                </a:cubicBezTo>
                <a:cubicBezTo>
                  <a:pt x="1174040" y="166161"/>
                  <a:pt x="1185150" y="162481"/>
                  <a:pt x="1192592" y="158801"/>
                </a:cubicBezTo>
                <a:cubicBezTo>
                  <a:pt x="1203593" y="155027"/>
                  <a:pt x="1214703" y="147667"/>
                  <a:pt x="1225812" y="143987"/>
                </a:cubicBezTo>
                <a:cubicBezTo>
                  <a:pt x="1236814" y="136627"/>
                  <a:pt x="1247923" y="132947"/>
                  <a:pt x="1259033" y="129173"/>
                </a:cubicBezTo>
                <a:cubicBezTo>
                  <a:pt x="1295920" y="114454"/>
                  <a:pt x="1336583" y="99640"/>
                  <a:pt x="1373471" y="88600"/>
                </a:cubicBezTo>
                <a:cubicBezTo>
                  <a:pt x="1414025" y="77560"/>
                  <a:pt x="1451021" y="66426"/>
                  <a:pt x="1487908" y="55387"/>
                </a:cubicBezTo>
                <a:cubicBezTo>
                  <a:pt x="1506352" y="51707"/>
                  <a:pt x="1524796" y="44253"/>
                  <a:pt x="1543348" y="40573"/>
                </a:cubicBezTo>
                <a:cubicBezTo>
                  <a:pt x="1554349" y="36893"/>
                  <a:pt x="1561792" y="36893"/>
                  <a:pt x="1572793" y="33213"/>
                </a:cubicBezTo>
                <a:cubicBezTo>
                  <a:pt x="1580235" y="33213"/>
                  <a:pt x="1583903" y="29533"/>
                  <a:pt x="1591345" y="29533"/>
                </a:cubicBezTo>
                <a:cubicBezTo>
                  <a:pt x="1598679" y="29533"/>
                  <a:pt x="1602346" y="25853"/>
                  <a:pt x="1606121" y="25853"/>
                </a:cubicBezTo>
                <a:cubicBezTo>
                  <a:pt x="1613456" y="22174"/>
                  <a:pt x="1624565" y="22174"/>
                  <a:pt x="1635567" y="18494"/>
                </a:cubicBezTo>
                <a:cubicBezTo>
                  <a:pt x="1639342" y="14719"/>
                  <a:pt x="1646676" y="14719"/>
                  <a:pt x="1650343" y="14719"/>
                </a:cubicBezTo>
                <a:cubicBezTo>
                  <a:pt x="1654118" y="11040"/>
                  <a:pt x="1661453" y="11040"/>
                  <a:pt x="1665120" y="11040"/>
                </a:cubicBezTo>
                <a:cubicBezTo>
                  <a:pt x="1672562" y="7360"/>
                  <a:pt x="1679897" y="7360"/>
                  <a:pt x="1687339" y="7360"/>
                </a:cubicBezTo>
                <a:cubicBezTo>
                  <a:pt x="1691006" y="7360"/>
                  <a:pt x="1694673" y="7360"/>
                  <a:pt x="1698340" y="7360"/>
                </a:cubicBezTo>
                <a:cubicBezTo>
                  <a:pt x="1709450" y="3680"/>
                  <a:pt x="1716892" y="3680"/>
                  <a:pt x="1727894" y="3680"/>
                </a:cubicBezTo>
                <a:cubicBezTo>
                  <a:pt x="1750113" y="3680"/>
                  <a:pt x="1768556" y="0"/>
                  <a:pt x="1790667" y="0"/>
                </a:cubicBezTo>
                <a:close/>
              </a:path>
            </a:pathLst>
          </a:custGeom>
          <a:solidFill>
            <a:srgbClr val="3A3A3A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C0C270A8-3D54-4E73-9258-A8A6CBA7FA33}"/>
              </a:ext>
            </a:extLst>
          </p:cNvPr>
          <p:cNvSpPr/>
          <p:nvPr/>
        </p:nvSpPr>
        <p:spPr>
          <a:xfrm>
            <a:off x="4875219" y="3939276"/>
            <a:ext cx="1592223" cy="1691908"/>
          </a:xfrm>
          <a:custGeom>
            <a:avLst/>
            <a:gdLst>
              <a:gd name="connsiteX0" fmla="*/ 1964233 w 2122964"/>
              <a:gd name="connsiteY0" fmla="*/ 1982665 h 2255877"/>
              <a:gd name="connsiteX1" fmla="*/ 1964233 w 2122964"/>
              <a:gd name="connsiteY1" fmla="*/ 1986321 h 2255877"/>
              <a:gd name="connsiteX2" fmla="*/ 1956862 w 2122964"/>
              <a:gd name="connsiteY2" fmla="*/ 2008462 h 2255877"/>
              <a:gd name="connsiteX3" fmla="*/ 1938384 w 2122964"/>
              <a:gd name="connsiteY3" fmla="*/ 2045433 h 2255877"/>
              <a:gd name="connsiteX4" fmla="*/ 1916172 w 2122964"/>
              <a:gd name="connsiteY4" fmla="*/ 2074989 h 2255877"/>
              <a:gd name="connsiteX5" fmla="*/ 1894057 w 2122964"/>
              <a:gd name="connsiteY5" fmla="*/ 2104545 h 2255877"/>
              <a:gd name="connsiteX6" fmla="*/ 1879315 w 2122964"/>
              <a:gd name="connsiteY6" fmla="*/ 2119271 h 2255877"/>
              <a:gd name="connsiteX7" fmla="*/ 1875580 w 2122964"/>
              <a:gd name="connsiteY7" fmla="*/ 2122927 h 2255877"/>
              <a:gd name="connsiteX8" fmla="*/ 1879315 w 2122964"/>
              <a:gd name="connsiteY8" fmla="*/ 2137757 h 2255877"/>
              <a:gd name="connsiteX9" fmla="*/ 1882951 w 2122964"/>
              <a:gd name="connsiteY9" fmla="*/ 2152483 h 2255877"/>
              <a:gd name="connsiteX10" fmla="*/ 1882951 w 2122964"/>
              <a:gd name="connsiteY10" fmla="*/ 2156138 h 2255877"/>
              <a:gd name="connsiteX11" fmla="*/ 1882951 w 2122964"/>
              <a:gd name="connsiteY11" fmla="*/ 2159898 h 2255877"/>
              <a:gd name="connsiteX12" fmla="*/ 1882951 w 2122964"/>
              <a:gd name="connsiteY12" fmla="*/ 2163553 h 2255877"/>
              <a:gd name="connsiteX13" fmla="*/ 1882951 w 2122964"/>
              <a:gd name="connsiteY13" fmla="*/ 2174624 h 2255877"/>
              <a:gd name="connsiteX14" fmla="*/ 1879315 w 2122964"/>
              <a:gd name="connsiteY14" fmla="*/ 2182039 h 2255877"/>
              <a:gd name="connsiteX15" fmla="*/ 1879315 w 2122964"/>
              <a:gd name="connsiteY15" fmla="*/ 2185694 h 2255877"/>
              <a:gd name="connsiteX16" fmla="*/ 1882951 w 2122964"/>
              <a:gd name="connsiteY16" fmla="*/ 2182039 h 2255877"/>
              <a:gd name="connsiteX17" fmla="*/ 1905164 w 2122964"/>
              <a:gd name="connsiteY17" fmla="*/ 2152483 h 2255877"/>
              <a:gd name="connsiteX18" fmla="*/ 1964233 w 2122964"/>
              <a:gd name="connsiteY18" fmla="*/ 2082300 h 2255877"/>
              <a:gd name="connsiteX19" fmla="*/ 1971604 w 2122964"/>
              <a:gd name="connsiteY19" fmla="*/ 2074989 h 2255877"/>
              <a:gd name="connsiteX20" fmla="*/ 1978976 w 2122964"/>
              <a:gd name="connsiteY20" fmla="*/ 2067574 h 2255877"/>
              <a:gd name="connsiteX21" fmla="*/ 1986347 w 2122964"/>
              <a:gd name="connsiteY21" fmla="*/ 2060159 h 2255877"/>
              <a:gd name="connsiteX22" fmla="*/ 1993719 w 2122964"/>
              <a:gd name="connsiteY22" fmla="*/ 2052848 h 2255877"/>
              <a:gd name="connsiteX23" fmla="*/ 1990082 w 2122964"/>
              <a:gd name="connsiteY23" fmla="*/ 2038018 h 2255877"/>
              <a:gd name="connsiteX24" fmla="*/ 1986347 w 2122964"/>
              <a:gd name="connsiteY24" fmla="*/ 2030603 h 2255877"/>
              <a:gd name="connsiteX25" fmla="*/ 1975241 w 2122964"/>
              <a:gd name="connsiteY25" fmla="*/ 2008462 h 2255877"/>
              <a:gd name="connsiteX26" fmla="*/ 1964233 w 2122964"/>
              <a:gd name="connsiteY26" fmla="*/ 1982665 h 2255877"/>
              <a:gd name="connsiteX27" fmla="*/ 1908800 w 2122964"/>
              <a:gd name="connsiteY27" fmla="*/ 1886686 h 2255877"/>
              <a:gd name="connsiteX28" fmla="*/ 1908800 w 2122964"/>
              <a:gd name="connsiteY28" fmla="*/ 1890342 h 2255877"/>
              <a:gd name="connsiteX29" fmla="*/ 1908800 w 2122964"/>
              <a:gd name="connsiteY29" fmla="*/ 1897757 h 2255877"/>
              <a:gd name="connsiteX30" fmla="*/ 1905164 w 2122964"/>
              <a:gd name="connsiteY30" fmla="*/ 1905172 h 2255877"/>
              <a:gd name="connsiteX31" fmla="*/ 1901429 w 2122964"/>
              <a:gd name="connsiteY31" fmla="*/ 1912483 h 2255877"/>
              <a:gd name="connsiteX32" fmla="*/ 1894057 w 2122964"/>
              <a:gd name="connsiteY32" fmla="*/ 1927313 h 2255877"/>
              <a:gd name="connsiteX33" fmla="*/ 1886686 w 2122964"/>
              <a:gd name="connsiteY33" fmla="*/ 1945694 h 2255877"/>
              <a:gd name="connsiteX34" fmla="*/ 1879315 w 2122964"/>
              <a:gd name="connsiteY34" fmla="*/ 1960524 h 2255877"/>
              <a:gd name="connsiteX35" fmla="*/ 1864474 w 2122964"/>
              <a:gd name="connsiteY35" fmla="*/ 1986321 h 2255877"/>
              <a:gd name="connsiteX36" fmla="*/ 1849731 w 2122964"/>
              <a:gd name="connsiteY36" fmla="*/ 2012222 h 2255877"/>
              <a:gd name="connsiteX37" fmla="*/ 1842359 w 2122964"/>
              <a:gd name="connsiteY37" fmla="*/ 2023292 h 2255877"/>
              <a:gd name="connsiteX38" fmla="*/ 1838625 w 2122964"/>
              <a:gd name="connsiteY38" fmla="*/ 2030707 h 2255877"/>
              <a:gd name="connsiteX39" fmla="*/ 1838625 w 2122964"/>
              <a:gd name="connsiteY39" fmla="*/ 2034363 h 2255877"/>
              <a:gd name="connsiteX40" fmla="*/ 1834988 w 2122964"/>
              <a:gd name="connsiteY40" fmla="*/ 2038018 h 2255877"/>
              <a:gd name="connsiteX41" fmla="*/ 1842359 w 2122964"/>
              <a:gd name="connsiteY41" fmla="*/ 2049088 h 2255877"/>
              <a:gd name="connsiteX42" fmla="*/ 1864474 w 2122964"/>
              <a:gd name="connsiteY42" fmla="*/ 2093475 h 2255877"/>
              <a:gd name="connsiteX43" fmla="*/ 1871943 w 2122964"/>
              <a:gd name="connsiteY43" fmla="*/ 2082300 h 2255877"/>
              <a:gd name="connsiteX44" fmla="*/ 1912535 w 2122964"/>
              <a:gd name="connsiteY44" fmla="*/ 2019637 h 2255877"/>
              <a:gd name="connsiteX45" fmla="*/ 1949392 w 2122964"/>
              <a:gd name="connsiteY45" fmla="*/ 1956869 h 2255877"/>
              <a:gd name="connsiteX46" fmla="*/ 1949392 w 2122964"/>
              <a:gd name="connsiteY46" fmla="*/ 1953109 h 2255877"/>
              <a:gd name="connsiteX47" fmla="*/ 1945756 w 2122964"/>
              <a:gd name="connsiteY47" fmla="*/ 1949454 h 2255877"/>
              <a:gd name="connsiteX48" fmla="*/ 1931013 w 2122964"/>
              <a:gd name="connsiteY48" fmla="*/ 1927313 h 2255877"/>
              <a:gd name="connsiteX49" fmla="*/ 1923543 w 2122964"/>
              <a:gd name="connsiteY49" fmla="*/ 1912483 h 2255877"/>
              <a:gd name="connsiteX50" fmla="*/ 1912535 w 2122964"/>
              <a:gd name="connsiteY50" fmla="*/ 1894101 h 2255877"/>
              <a:gd name="connsiteX51" fmla="*/ 1908800 w 2122964"/>
              <a:gd name="connsiteY51" fmla="*/ 1886686 h 2255877"/>
              <a:gd name="connsiteX52" fmla="*/ 1846094 w 2122964"/>
              <a:gd name="connsiteY52" fmla="*/ 1812848 h 2255877"/>
              <a:gd name="connsiteX53" fmla="*/ 1842359 w 2122964"/>
              <a:gd name="connsiteY53" fmla="*/ 1816503 h 2255877"/>
              <a:gd name="connsiteX54" fmla="*/ 1831253 w 2122964"/>
              <a:gd name="connsiteY54" fmla="*/ 1842404 h 2255877"/>
              <a:gd name="connsiteX55" fmla="*/ 1809139 w 2122964"/>
              <a:gd name="connsiteY55" fmla="*/ 1894101 h 2255877"/>
              <a:gd name="connsiteX56" fmla="*/ 1798033 w 2122964"/>
              <a:gd name="connsiteY56" fmla="*/ 1919898 h 2255877"/>
              <a:gd name="connsiteX57" fmla="*/ 1790661 w 2122964"/>
              <a:gd name="connsiteY57" fmla="*/ 1934624 h 2255877"/>
              <a:gd name="connsiteX58" fmla="*/ 1790661 w 2122964"/>
              <a:gd name="connsiteY58" fmla="*/ 1938383 h 2255877"/>
              <a:gd name="connsiteX59" fmla="*/ 1790661 w 2122964"/>
              <a:gd name="connsiteY59" fmla="*/ 1942039 h 2255877"/>
              <a:gd name="connsiteX60" fmla="*/ 1787025 w 2122964"/>
              <a:gd name="connsiteY60" fmla="*/ 1945694 h 2255877"/>
              <a:gd name="connsiteX61" fmla="*/ 1783290 w 2122964"/>
              <a:gd name="connsiteY61" fmla="*/ 1949454 h 2255877"/>
              <a:gd name="connsiteX62" fmla="*/ 1779555 w 2122964"/>
              <a:gd name="connsiteY62" fmla="*/ 1953109 h 2255877"/>
              <a:gd name="connsiteX63" fmla="*/ 1790661 w 2122964"/>
              <a:gd name="connsiteY63" fmla="*/ 1967940 h 2255877"/>
              <a:gd name="connsiteX64" fmla="*/ 1794396 w 2122964"/>
              <a:gd name="connsiteY64" fmla="*/ 1971595 h 2255877"/>
              <a:gd name="connsiteX65" fmla="*/ 1801768 w 2122964"/>
              <a:gd name="connsiteY65" fmla="*/ 1979010 h 2255877"/>
              <a:gd name="connsiteX66" fmla="*/ 1809139 w 2122964"/>
              <a:gd name="connsiteY66" fmla="*/ 1993736 h 2255877"/>
              <a:gd name="connsiteX67" fmla="*/ 1816510 w 2122964"/>
              <a:gd name="connsiteY67" fmla="*/ 2004806 h 2255877"/>
              <a:gd name="connsiteX68" fmla="*/ 1823882 w 2122964"/>
              <a:gd name="connsiteY68" fmla="*/ 1993736 h 2255877"/>
              <a:gd name="connsiteX69" fmla="*/ 1842359 w 2122964"/>
              <a:gd name="connsiteY69" fmla="*/ 1964180 h 2255877"/>
              <a:gd name="connsiteX70" fmla="*/ 1879315 w 2122964"/>
              <a:gd name="connsiteY70" fmla="*/ 1916242 h 2255877"/>
              <a:gd name="connsiteX71" fmla="*/ 1890322 w 2122964"/>
              <a:gd name="connsiteY71" fmla="*/ 1905172 h 2255877"/>
              <a:gd name="connsiteX72" fmla="*/ 1897792 w 2122964"/>
              <a:gd name="connsiteY72" fmla="*/ 1893997 h 2255877"/>
              <a:gd name="connsiteX73" fmla="*/ 1905164 w 2122964"/>
              <a:gd name="connsiteY73" fmla="*/ 1882926 h 2255877"/>
              <a:gd name="connsiteX74" fmla="*/ 1905164 w 2122964"/>
              <a:gd name="connsiteY74" fmla="*/ 1879271 h 2255877"/>
              <a:gd name="connsiteX75" fmla="*/ 1897792 w 2122964"/>
              <a:gd name="connsiteY75" fmla="*/ 1871856 h 2255877"/>
              <a:gd name="connsiteX76" fmla="*/ 1894057 w 2122964"/>
              <a:gd name="connsiteY76" fmla="*/ 1868201 h 2255877"/>
              <a:gd name="connsiteX77" fmla="*/ 1879315 w 2122964"/>
              <a:gd name="connsiteY77" fmla="*/ 1849715 h 2255877"/>
              <a:gd name="connsiteX78" fmla="*/ 1871943 w 2122964"/>
              <a:gd name="connsiteY78" fmla="*/ 1842404 h 2255877"/>
              <a:gd name="connsiteX79" fmla="*/ 1868209 w 2122964"/>
              <a:gd name="connsiteY79" fmla="*/ 1838644 h 2255877"/>
              <a:gd name="connsiteX80" fmla="*/ 1853466 w 2122964"/>
              <a:gd name="connsiteY80" fmla="*/ 1820159 h 2255877"/>
              <a:gd name="connsiteX81" fmla="*/ 1846094 w 2122964"/>
              <a:gd name="connsiteY81" fmla="*/ 1812848 h 2255877"/>
              <a:gd name="connsiteX82" fmla="*/ 2100850 w 2122964"/>
              <a:gd name="connsiteY82" fmla="*/ 1779636 h 2255877"/>
              <a:gd name="connsiteX83" fmla="*/ 2097115 w 2122964"/>
              <a:gd name="connsiteY83" fmla="*/ 1790707 h 2255877"/>
              <a:gd name="connsiteX84" fmla="*/ 2093380 w 2122964"/>
              <a:gd name="connsiteY84" fmla="*/ 1823919 h 2255877"/>
              <a:gd name="connsiteX85" fmla="*/ 2100850 w 2122964"/>
              <a:gd name="connsiteY85" fmla="*/ 1779636 h 2255877"/>
              <a:gd name="connsiteX86" fmla="*/ 1787025 w 2122964"/>
              <a:gd name="connsiteY86" fmla="*/ 1750080 h 2255877"/>
              <a:gd name="connsiteX87" fmla="*/ 1787025 w 2122964"/>
              <a:gd name="connsiteY87" fmla="*/ 1753736 h 2255877"/>
              <a:gd name="connsiteX88" fmla="*/ 1787025 w 2122964"/>
              <a:gd name="connsiteY88" fmla="*/ 1757391 h 2255877"/>
              <a:gd name="connsiteX89" fmla="*/ 1783290 w 2122964"/>
              <a:gd name="connsiteY89" fmla="*/ 1761151 h 2255877"/>
              <a:gd name="connsiteX90" fmla="*/ 1779555 w 2122964"/>
              <a:gd name="connsiteY90" fmla="*/ 1772221 h 2255877"/>
              <a:gd name="connsiteX91" fmla="*/ 1768547 w 2122964"/>
              <a:gd name="connsiteY91" fmla="*/ 1794362 h 2255877"/>
              <a:gd name="connsiteX92" fmla="*/ 1753706 w 2122964"/>
              <a:gd name="connsiteY92" fmla="*/ 1823919 h 2255877"/>
              <a:gd name="connsiteX93" fmla="*/ 1735327 w 2122964"/>
              <a:gd name="connsiteY93" fmla="*/ 1849715 h 2255877"/>
              <a:gd name="connsiteX94" fmla="*/ 1727955 w 2122964"/>
              <a:gd name="connsiteY94" fmla="*/ 1857130 h 2255877"/>
              <a:gd name="connsiteX95" fmla="*/ 1724220 w 2122964"/>
              <a:gd name="connsiteY95" fmla="*/ 1860785 h 2255877"/>
              <a:gd name="connsiteX96" fmla="*/ 1713114 w 2122964"/>
              <a:gd name="connsiteY96" fmla="*/ 1868201 h 2255877"/>
              <a:gd name="connsiteX97" fmla="*/ 1702106 w 2122964"/>
              <a:gd name="connsiteY97" fmla="*/ 1875616 h 2255877"/>
              <a:gd name="connsiteX98" fmla="*/ 1709478 w 2122964"/>
              <a:gd name="connsiteY98" fmla="*/ 1882926 h 2255877"/>
              <a:gd name="connsiteX99" fmla="*/ 1720486 w 2122964"/>
              <a:gd name="connsiteY99" fmla="*/ 1893997 h 2255877"/>
              <a:gd name="connsiteX100" fmla="*/ 1746335 w 2122964"/>
              <a:gd name="connsiteY100" fmla="*/ 1916242 h 2255877"/>
              <a:gd name="connsiteX101" fmla="*/ 1757441 w 2122964"/>
              <a:gd name="connsiteY101" fmla="*/ 1927313 h 2255877"/>
              <a:gd name="connsiteX102" fmla="*/ 1761176 w 2122964"/>
              <a:gd name="connsiteY102" fmla="*/ 1930968 h 2255877"/>
              <a:gd name="connsiteX103" fmla="*/ 1764812 w 2122964"/>
              <a:gd name="connsiteY103" fmla="*/ 1923553 h 2255877"/>
              <a:gd name="connsiteX104" fmla="*/ 1772184 w 2122964"/>
              <a:gd name="connsiteY104" fmla="*/ 1908827 h 2255877"/>
              <a:gd name="connsiteX105" fmla="*/ 1790661 w 2122964"/>
              <a:gd name="connsiteY105" fmla="*/ 1879271 h 2255877"/>
              <a:gd name="connsiteX106" fmla="*/ 1798033 w 2122964"/>
              <a:gd name="connsiteY106" fmla="*/ 1868201 h 2255877"/>
              <a:gd name="connsiteX107" fmla="*/ 1801768 w 2122964"/>
              <a:gd name="connsiteY107" fmla="*/ 1860785 h 2255877"/>
              <a:gd name="connsiteX108" fmla="*/ 1805404 w 2122964"/>
              <a:gd name="connsiteY108" fmla="*/ 1853475 h 2255877"/>
              <a:gd name="connsiteX109" fmla="*/ 1809139 w 2122964"/>
              <a:gd name="connsiteY109" fmla="*/ 1846060 h 2255877"/>
              <a:gd name="connsiteX110" fmla="*/ 1812874 w 2122964"/>
              <a:gd name="connsiteY110" fmla="*/ 1838644 h 2255877"/>
              <a:gd name="connsiteX111" fmla="*/ 1820245 w 2122964"/>
              <a:gd name="connsiteY111" fmla="*/ 1827574 h 2255877"/>
              <a:gd name="connsiteX112" fmla="*/ 1838723 w 2122964"/>
              <a:gd name="connsiteY112" fmla="*/ 1805433 h 2255877"/>
              <a:gd name="connsiteX113" fmla="*/ 1842359 w 2122964"/>
              <a:gd name="connsiteY113" fmla="*/ 1798018 h 2255877"/>
              <a:gd name="connsiteX114" fmla="*/ 1820245 w 2122964"/>
              <a:gd name="connsiteY114" fmla="*/ 1775877 h 2255877"/>
              <a:gd name="connsiteX115" fmla="*/ 1790661 w 2122964"/>
              <a:gd name="connsiteY115" fmla="*/ 1753736 h 2255877"/>
              <a:gd name="connsiteX116" fmla="*/ 1787025 w 2122964"/>
              <a:gd name="connsiteY116" fmla="*/ 1750080 h 2255877"/>
              <a:gd name="connsiteX117" fmla="*/ 1354962 w 2122964"/>
              <a:gd name="connsiteY117" fmla="*/ 1713109 h 2255877"/>
              <a:gd name="connsiteX118" fmla="*/ 1352407 w 2122964"/>
              <a:gd name="connsiteY118" fmla="*/ 1720887 h 2255877"/>
              <a:gd name="connsiteX119" fmla="*/ 1351326 w 2122964"/>
              <a:gd name="connsiteY119" fmla="*/ 1720524 h 2255877"/>
              <a:gd name="connsiteX120" fmla="*/ 1354962 w 2122964"/>
              <a:gd name="connsiteY120" fmla="*/ 1713109 h 2255877"/>
              <a:gd name="connsiteX121" fmla="*/ 1698371 w 2122964"/>
              <a:gd name="connsiteY121" fmla="*/ 1698383 h 2255877"/>
              <a:gd name="connsiteX122" fmla="*/ 1698371 w 2122964"/>
              <a:gd name="connsiteY122" fmla="*/ 1702038 h 2255877"/>
              <a:gd name="connsiteX123" fmla="*/ 1694637 w 2122964"/>
              <a:gd name="connsiteY123" fmla="*/ 1713109 h 2255877"/>
              <a:gd name="connsiteX124" fmla="*/ 1691000 w 2122964"/>
              <a:gd name="connsiteY124" fmla="*/ 1720524 h 2255877"/>
              <a:gd name="connsiteX125" fmla="*/ 1687265 w 2122964"/>
              <a:gd name="connsiteY125" fmla="*/ 1735250 h 2255877"/>
              <a:gd name="connsiteX126" fmla="*/ 1679894 w 2122964"/>
              <a:gd name="connsiteY126" fmla="*/ 1750080 h 2255877"/>
              <a:gd name="connsiteX127" fmla="*/ 1665151 w 2122964"/>
              <a:gd name="connsiteY127" fmla="*/ 1779636 h 2255877"/>
              <a:gd name="connsiteX128" fmla="*/ 1650408 w 2122964"/>
              <a:gd name="connsiteY128" fmla="*/ 1809088 h 2255877"/>
              <a:gd name="connsiteX129" fmla="*/ 1642938 w 2122964"/>
              <a:gd name="connsiteY129" fmla="*/ 1823919 h 2255877"/>
              <a:gd name="connsiteX130" fmla="*/ 1639302 w 2122964"/>
              <a:gd name="connsiteY130" fmla="*/ 1831229 h 2255877"/>
              <a:gd name="connsiteX131" fmla="*/ 1635567 w 2122964"/>
              <a:gd name="connsiteY131" fmla="*/ 1834989 h 2255877"/>
              <a:gd name="connsiteX132" fmla="*/ 1642938 w 2122964"/>
              <a:gd name="connsiteY132" fmla="*/ 1838644 h 2255877"/>
              <a:gd name="connsiteX133" fmla="*/ 1657780 w 2122964"/>
              <a:gd name="connsiteY133" fmla="*/ 1846060 h 2255877"/>
              <a:gd name="connsiteX134" fmla="*/ 1668787 w 2122964"/>
              <a:gd name="connsiteY134" fmla="*/ 1853475 h 2255877"/>
              <a:gd name="connsiteX135" fmla="*/ 1679894 w 2122964"/>
              <a:gd name="connsiteY135" fmla="*/ 1864545 h 2255877"/>
              <a:gd name="connsiteX136" fmla="*/ 1694637 w 2122964"/>
              <a:gd name="connsiteY136" fmla="*/ 1875616 h 2255877"/>
              <a:gd name="connsiteX137" fmla="*/ 1694637 w 2122964"/>
              <a:gd name="connsiteY137" fmla="*/ 1864545 h 2255877"/>
              <a:gd name="connsiteX138" fmla="*/ 1702008 w 2122964"/>
              <a:gd name="connsiteY138" fmla="*/ 1846060 h 2255877"/>
              <a:gd name="connsiteX139" fmla="*/ 1709478 w 2122964"/>
              <a:gd name="connsiteY139" fmla="*/ 1831229 h 2255877"/>
              <a:gd name="connsiteX140" fmla="*/ 1727857 w 2122964"/>
              <a:gd name="connsiteY140" fmla="*/ 1790707 h 2255877"/>
              <a:gd name="connsiteX141" fmla="*/ 1738963 w 2122964"/>
              <a:gd name="connsiteY141" fmla="*/ 1768462 h 2255877"/>
              <a:gd name="connsiteX142" fmla="*/ 1742698 w 2122964"/>
              <a:gd name="connsiteY142" fmla="*/ 1757391 h 2255877"/>
              <a:gd name="connsiteX143" fmla="*/ 1746335 w 2122964"/>
              <a:gd name="connsiteY143" fmla="*/ 1750080 h 2255877"/>
              <a:gd name="connsiteX144" fmla="*/ 1750069 w 2122964"/>
              <a:gd name="connsiteY144" fmla="*/ 1746321 h 2255877"/>
              <a:gd name="connsiteX145" fmla="*/ 1753706 w 2122964"/>
              <a:gd name="connsiteY145" fmla="*/ 1742665 h 2255877"/>
              <a:gd name="connsiteX146" fmla="*/ 1757441 w 2122964"/>
              <a:gd name="connsiteY146" fmla="*/ 1739010 h 2255877"/>
              <a:gd name="connsiteX147" fmla="*/ 1750069 w 2122964"/>
              <a:gd name="connsiteY147" fmla="*/ 1735250 h 2255877"/>
              <a:gd name="connsiteX148" fmla="*/ 1738963 w 2122964"/>
              <a:gd name="connsiteY148" fmla="*/ 1727939 h 2255877"/>
              <a:gd name="connsiteX149" fmla="*/ 1720486 w 2122964"/>
              <a:gd name="connsiteY149" fmla="*/ 1713109 h 2255877"/>
              <a:gd name="connsiteX150" fmla="*/ 1713114 w 2122964"/>
              <a:gd name="connsiteY150" fmla="*/ 1709454 h 2255877"/>
              <a:gd name="connsiteX151" fmla="*/ 1698415 w 2122964"/>
              <a:gd name="connsiteY151" fmla="*/ 1698416 h 2255877"/>
              <a:gd name="connsiteX152" fmla="*/ 1543277 w 2122964"/>
              <a:gd name="connsiteY152" fmla="*/ 1620890 h 2255877"/>
              <a:gd name="connsiteX153" fmla="*/ 1535906 w 2122964"/>
              <a:gd name="connsiteY153" fmla="*/ 1639271 h 2255877"/>
              <a:gd name="connsiteX154" fmla="*/ 1528534 w 2122964"/>
              <a:gd name="connsiteY154" fmla="*/ 1661412 h 2255877"/>
              <a:gd name="connsiteX155" fmla="*/ 1517428 w 2122964"/>
              <a:gd name="connsiteY155" fmla="*/ 1687313 h 2255877"/>
              <a:gd name="connsiteX156" fmla="*/ 1502685 w 2122964"/>
              <a:gd name="connsiteY156" fmla="*/ 1716869 h 2255877"/>
              <a:gd name="connsiteX157" fmla="*/ 1487942 w 2122964"/>
              <a:gd name="connsiteY157" fmla="*/ 1742665 h 2255877"/>
              <a:gd name="connsiteX158" fmla="*/ 1480571 w 2122964"/>
              <a:gd name="connsiteY158" fmla="*/ 1753736 h 2255877"/>
              <a:gd name="connsiteX159" fmla="*/ 1476836 w 2122964"/>
              <a:gd name="connsiteY159" fmla="*/ 1761151 h 2255877"/>
              <a:gd name="connsiteX160" fmla="*/ 1473101 w 2122964"/>
              <a:gd name="connsiteY160" fmla="*/ 1764806 h 2255877"/>
              <a:gd name="connsiteX161" fmla="*/ 1495314 w 2122964"/>
              <a:gd name="connsiteY161" fmla="*/ 1772221 h 2255877"/>
              <a:gd name="connsiteX162" fmla="*/ 1513791 w 2122964"/>
              <a:gd name="connsiteY162" fmla="*/ 1779636 h 2255877"/>
              <a:gd name="connsiteX163" fmla="*/ 1528534 w 2122964"/>
              <a:gd name="connsiteY163" fmla="*/ 1786947 h 2255877"/>
              <a:gd name="connsiteX164" fmla="*/ 1535906 w 2122964"/>
              <a:gd name="connsiteY164" fmla="*/ 1788827 h 2255877"/>
              <a:gd name="connsiteX165" fmla="*/ 1535906 w 2122964"/>
              <a:gd name="connsiteY165" fmla="*/ 1790707 h 2255877"/>
              <a:gd name="connsiteX166" fmla="*/ 1536745 w 2122964"/>
              <a:gd name="connsiteY166" fmla="*/ 1789041 h 2255877"/>
              <a:gd name="connsiteX167" fmla="*/ 1543277 w 2122964"/>
              <a:gd name="connsiteY167" fmla="*/ 1790707 h 2255877"/>
              <a:gd name="connsiteX168" fmla="*/ 1554383 w 2122964"/>
              <a:gd name="connsiteY168" fmla="*/ 1794362 h 2255877"/>
              <a:gd name="connsiteX169" fmla="*/ 1587604 w 2122964"/>
              <a:gd name="connsiteY169" fmla="*/ 1809088 h 2255877"/>
              <a:gd name="connsiteX170" fmla="*/ 1602347 w 2122964"/>
              <a:gd name="connsiteY170" fmla="*/ 1816503 h 2255877"/>
              <a:gd name="connsiteX171" fmla="*/ 1613453 w 2122964"/>
              <a:gd name="connsiteY171" fmla="*/ 1820159 h 2255877"/>
              <a:gd name="connsiteX172" fmla="*/ 1613453 w 2122964"/>
              <a:gd name="connsiteY172" fmla="*/ 1816503 h 2255877"/>
              <a:gd name="connsiteX173" fmla="*/ 1613453 w 2122964"/>
              <a:gd name="connsiteY173" fmla="*/ 1812848 h 2255877"/>
              <a:gd name="connsiteX174" fmla="*/ 1617188 w 2122964"/>
              <a:gd name="connsiteY174" fmla="*/ 1801778 h 2255877"/>
              <a:gd name="connsiteX175" fmla="*/ 1624559 w 2122964"/>
              <a:gd name="connsiteY175" fmla="*/ 1790707 h 2255877"/>
              <a:gd name="connsiteX176" fmla="*/ 1635567 w 2122964"/>
              <a:gd name="connsiteY176" fmla="*/ 1779636 h 2255877"/>
              <a:gd name="connsiteX177" fmla="*/ 1650310 w 2122964"/>
              <a:gd name="connsiteY177" fmla="*/ 1753736 h 2255877"/>
              <a:gd name="connsiteX178" fmla="*/ 1668787 w 2122964"/>
              <a:gd name="connsiteY178" fmla="*/ 1731595 h 2255877"/>
              <a:gd name="connsiteX179" fmla="*/ 1679894 w 2122964"/>
              <a:gd name="connsiteY179" fmla="*/ 1720524 h 2255877"/>
              <a:gd name="connsiteX180" fmla="*/ 1687265 w 2122964"/>
              <a:gd name="connsiteY180" fmla="*/ 1709454 h 2255877"/>
              <a:gd name="connsiteX181" fmla="*/ 1679894 w 2122964"/>
              <a:gd name="connsiteY181" fmla="*/ 1705798 h 2255877"/>
              <a:gd name="connsiteX182" fmla="*/ 1668787 w 2122964"/>
              <a:gd name="connsiteY182" fmla="*/ 1698383 h 2255877"/>
              <a:gd name="connsiteX183" fmla="*/ 1650310 w 2122964"/>
              <a:gd name="connsiteY183" fmla="*/ 1687313 h 2255877"/>
              <a:gd name="connsiteX184" fmla="*/ 1624461 w 2122964"/>
              <a:gd name="connsiteY184" fmla="*/ 1672587 h 2255877"/>
              <a:gd name="connsiteX185" fmla="*/ 1620824 w 2122964"/>
              <a:gd name="connsiteY185" fmla="*/ 1668827 h 2255877"/>
              <a:gd name="connsiteX186" fmla="*/ 1620824 w 2122964"/>
              <a:gd name="connsiteY186" fmla="*/ 1672587 h 2255877"/>
              <a:gd name="connsiteX187" fmla="*/ 1620824 w 2122964"/>
              <a:gd name="connsiteY187" fmla="*/ 1676242 h 2255877"/>
              <a:gd name="connsiteX188" fmla="*/ 1617089 w 2122964"/>
              <a:gd name="connsiteY188" fmla="*/ 1683657 h 2255877"/>
              <a:gd name="connsiteX189" fmla="*/ 1602347 w 2122964"/>
              <a:gd name="connsiteY189" fmla="*/ 1709454 h 2255877"/>
              <a:gd name="connsiteX190" fmla="*/ 1594975 w 2122964"/>
              <a:gd name="connsiteY190" fmla="*/ 1720524 h 2255877"/>
              <a:gd name="connsiteX191" fmla="*/ 1587604 w 2122964"/>
              <a:gd name="connsiteY191" fmla="*/ 1731595 h 2255877"/>
              <a:gd name="connsiteX192" fmla="*/ 1569126 w 2122964"/>
              <a:gd name="connsiteY192" fmla="*/ 1753736 h 2255877"/>
              <a:gd name="connsiteX193" fmla="*/ 1558020 w 2122964"/>
              <a:gd name="connsiteY193" fmla="*/ 1764806 h 2255877"/>
              <a:gd name="connsiteX194" fmla="*/ 1550648 w 2122964"/>
              <a:gd name="connsiteY194" fmla="*/ 1772221 h 2255877"/>
              <a:gd name="connsiteX195" fmla="*/ 1543277 w 2122964"/>
              <a:gd name="connsiteY195" fmla="*/ 1779636 h 2255877"/>
              <a:gd name="connsiteX196" fmla="*/ 1539641 w 2122964"/>
              <a:gd name="connsiteY196" fmla="*/ 1783292 h 2255877"/>
              <a:gd name="connsiteX197" fmla="*/ 1536745 w 2122964"/>
              <a:gd name="connsiteY197" fmla="*/ 1789041 h 2255877"/>
              <a:gd name="connsiteX198" fmla="*/ 1535906 w 2122964"/>
              <a:gd name="connsiteY198" fmla="*/ 1788827 h 2255877"/>
              <a:gd name="connsiteX199" fmla="*/ 1535906 w 2122964"/>
              <a:gd name="connsiteY199" fmla="*/ 1786947 h 2255877"/>
              <a:gd name="connsiteX200" fmla="*/ 1539641 w 2122964"/>
              <a:gd name="connsiteY200" fmla="*/ 1779636 h 2255877"/>
              <a:gd name="connsiteX201" fmla="*/ 1543277 w 2122964"/>
              <a:gd name="connsiteY201" fmla="*/ 1764806 h 2255877"/>
              <a:gd name="connsiteX202" fmla="*/ 1547012 w 2122964"/>
              <a:gd name="connsiteY202" fmla="*/ 1753736 h 2255877"/>
              <a:gd name="connsiteX203" fmla="*/ 1550648 w 2122964"/>
              <a:gd name="connsiteY203" fmla="*/ 1742665 h 2255877"/>
              <a:gd name="connsiteX204" fmla="*/ 1554383 w 2122964"/>
              <a:gd name="connsiteY204" fmla="*/ 1727939 h 2255877"/>
              <a:gd name="connsiteX205" fmla="*/ 1565391 w 2122964"/>
              <a:gd name="connsiteY205" fmla="*/ 1702038 h 2255877"/>
              <a:gd name="connsiteX206" fmla="*/ 1580232 w 2122964"/>
              <a:gd name="connsiteY206" fmla="*/ 1672482 h 2255877"/>
              <a:gd name="connsiteX207" fmla="*/ 1587604 w 2122964"/>
              <a:gd name="connsiteY207" fmla="*/ 1657756 h 2255877"/>
              <a:gd name="connsiteX208" fmla="*/ 1591240 w 2122964"/>
              <a:gd name="connsiteY208" fmla="*/ 1654101 h 2255877"/>
              <a:gd name="connsiteX209" fmla="*/ 1594975 w 2122964"/>
              <a:gd name="connsiteY209" fmla="*/ 1646686 h 2255877"/>
              <a:gd name="connsiteX210" fmla="*/ 1569126 w 2122964"/>
              <a:gd name="connsiteY210" fmla="*/ 1631960 h 2255877"/>
              <a:gd name="connsiteX211" fmla="*/ 1543277 w 2122964"/>
              <a:gd name="connsiteY211" fmla="*/ 1620890 h 2255877"/>
              <a:gd name="connsiteX212" fmla="*/ 1318105 w 2122964"/>
              <a:gd name="connsiteY212" fmla="*/ 1546947 h 2255877"/>
              <a:gd name="connsiteX213" fmla="*/ 1306999 w 2122964"/>
              <a:gd name="connsiteY213" fmla="*/ 1565433 h 2255877"/>
              <a:gd name="connsiteX214" fmla="*/ 1295893 w 2122964"/>
              <a:gd name="connsiteY214" fmla="*/ 1591333 h 2255877"/>
              <a:gd name="connsiteX215" fmla="*/ 1270044 w 2122964"/>
              <a:gd name="connsiteY215" fmla="*/ 1650341 h 2255877"/>
              <a:gd name="connsiteX216" fmla="*/ 1270044 w 2122964"/>
              <a:gd name="connsiteY216" fmla="*/ 1654101 h 2255877"/>
              <a:gd name="connsiteX217" fmla="*/ 1266407 w 2122964"/>
              <a:gd name="connsiteY217" fmla="*/ 1661412 h 2255877"/>
              <a:gd name="connsiteX218" fmla="*/ 1255301 w 2122964"/>
              <a:gd name="connsiteY218" fmla="*/ 1687313 h 2255877"/>
              <a:gd name="connsiteX219" fmla="*/ 1251566 w 2122964"/>
              <a:gd name="connsiteY219" fmla="*/ 1690968 h 2255877"/>
              <a:gd name="connsiteX220" fmla="*/ 1284885 w 2122964"/>
              <a:gd name="connsiteY220" fmla="*/ 1698383 h 2255877"/>
              <a:gd name="connsiteX221" fmla="*/ 1295893 w 2122964"/>
              <a:gd name="connsiteY221" fmla="*/ 1702038 h 2255877"/>
              <a:gd name="connsiteX222" fmla="*/ 1310734 w 2122964"/>
              <a:gd name="connsiteY222" fmla="*/ 1705694 h 2255877"/>
              <a:gd name="connsiteX223" fmla="*/ 1351326 w 2122964"/>
              <a:gd name="connsiteY223" fmla="*/ 1727939 h 2255877"/>
              <a:gd name="connsiteX224" fmla="*/ 1351326 w 2122964"/>
              <a:gd name="connsiteY224" fmla="*/ 1724180 h 2255877"/>
              <a:gd name="connsiteX225" fmla="*/ 1352407 w 2122964"/>
              <a:gd name="connsiteY225" fmla="*/ 1720887 h 2255877"/>
              <a:gd name="connsiteX226" fmla="*/ 1373440 w 2122964"/>
              <a:gd name="connsiteY226" fmla="*/ 1727939 h 2255877"/>
              <a:gd name="connsiteX227" fmla="*/ 1432509 w 2122964"/>
              <a:gd name="connsiteY227" fmla="*/ 1746321 h 2255877"/>
              <a:gd name="connsiteX228" fmla="*/ 1439881 w 2122964"/>
              <a:gd name="connsiteY228" fmla="*/ 1750080 h 2255877"/>
              <a:gd name="connsiteX229" fmla="*/ 1439881 w 2122964"/>
              <a:gd name="connsiteY229" fmla="*/ 1746321 h 2255877"/>
              <a:gd name="connsiteX230" fmla="*/ 1439881 w 2122964"/>
              <a:gd name="connsiteY230" fmla="*/ 1742665 h 2255877"/>
              <a:gd name="connsiteX231" fmla="*/ 1443616 w 2122964"/>
              <a:gd name="connsiteY231" fmla="*/ 1735250 h 2255877"/>
              <a:gd name="connsiteX232" fmla="*/ 1447252 w 2122964"/>
              <a:gd name="connsiteY232" fmla="*/ 1727939 h 2255877"/>
              <a:gd name="connsiteX233" fmla="*/ 1450987 w 2122964"/>
              <a:gd name="connsiteY233" fmla="*/ 1720524 h 2255877"/>
              <a:gd name="connsiteX234" fmla="*/ 1469465 w 2122964"/>
              <a:gd name="connsiteY234" fmla="*/ 1694623 h 2255877"/>
              <a:gd name="connsiteX235" fmla="*/ 1484208 w 2122964"/>
              <a:gd name="connsiteY235" fmla="*/ 1668827 h 2255877"/>
              <a:gd name="connsiteX236" fmla="*/ 1502685 w 2122964"/>
              <a:gd name="connsiteY236" fmla="*/ 1643031 h 2255877"/>
              <a:gd name="connsiteX237" fmla="*/ 1521163 w 2122964"/>
              <a:gd name="connsiteY237" fmla="*/ 1620785 h 2255877"/>
              <a:gd name="connsiteX238" fmla="*/ 1528534 w 2122964"/>
              <a:gd name="connsiteY238" fmla="*/ 1613474 h 2255877"/>
              <a:gd name="connsiteX239" fmla="*/ 1532171 w 2122964"/>
              <a:gd name="connsiteY239" fmla="*/ 1609715 h 2255877"/>
              <a:gd name="connsiteX240" fmla="*/ 1506420 w 2122964"/>
              <a:gd name="connsiteY240" fmla="*/ 1598644 h 2255877"/>
              <a:gd name="connsiteX241" fmla="*/ 1487942 w 2122964"/>
              <a:gd name="connsiteY241" fmla="*/ 1591333 h 2255877"/>
              <a:gd name="connsiteX242" fmla="*/ 1480571 w 2122964"/>
              <a:gd name="connsiteY242" fmla="*/ 1587574 h 2255877"/>
              <a:gd name="connsiteX243" fmla="*/ 1447252 w 2122964"/>
              <a:gd name="connsiteY243" fmla="*/ 1572848 h 2255877"/>
              <a:gd name="connsiteX244" fmla="*/ 1443616 w 2122964"/>
              <a:gd name="connsiteY244" fmla="*/ 1580263 h 2255877"/>
              <a:gd name="connsiteX245" fmla="*/ 1436244 w 2122964"/>
              <a:gd name="connsiteY245" fmla="*/ 1598644 h 2255877"/>
              <a:gd name="connsiteX246" fmla="*/ 1421501 w 2122964"/>
              <a:gd name="connsiteY246" fmla="*/ 1624545 h 2255877"/>
              <a:gd name="connsiteX247" fmla="*/ 1403024 w 2122964"/>
              <a:gd name="connsiteY247" fmla="*/ 1650341 h 2255877"/>
              <a:gd name="connsiteX248" fmla="*/ 1384546 w 2122964"/>
              <a:gd name="connsiteY248" fmla="*/ 1676242 h 2255877"/>
              <a:gd name="connsiteX249" fmla="*/ 1366069 w 2122964"/>
              <a:gd name="connsiteY249" fmla="*/ 1698383 h 2255877"/>
              <a:gd name="connsiteX250" fmla="*/ 1358697 w 2122964"/>
              <a:gd name="connsiteY250" fmla="*/ 1705694 h 2255877"/>
              <a:gd name="connsiteX251" fmla="*/ 1362432 w 2122964"/>
              <a:gd name="connsiteY251" fmla="*/ 1690968 h 2255877"/>
              <a:gd name="connsiteX252" fmla="*/ 1366069 w 2122964"/>
              <a:gd name="connsiteY252" fmla="*/ 1683553 h 2255877"/>
              <a:gd name="connsiteX253" fmla="*/ 1369803 w 2122964"/>
              <a:gd name="connsiteY253" fmla="*/ 1676242 h 2255877"/>
              <a:gd name="connsiteX254" fmla="*/ 1373440 w 2122964"/>
              <a:gd name="connsiteY254" fmla="*/ 1668827 h 2255877"/>
              <a:gd name="connsiteX255" fmla="*/ 1377175 w 2122964"/>
              <a:gd name="connsiteY255" fmla="*/ 1661412 h 2255877"/>
              <a:gd name="connsiteX256" fmla="*/ 1406660 w 2122964"/>
              <a:gd name="connsiteY256" fmla="*/ 1609715 h 2255877"/>
              <a:gd name="connsiteX257" fmla="*/ 1421501 w 2122964"/>
              <a:gd name="connsiteY257" fmla="*/ 1583918 h 2255877"/>
              <a:gd name="connsiteX258" fmla="*/ 1425138 w 2122964"/>
              <a:gd name="connsiteY258" fmla="*/ 1572848 h 2255877"/>
              <a:gd name="connsiteX259" fmla="*/ 1421501 w 2122964"/>
              <a:gd name="connsiteY259" fmla="*/ 1572848 h 2255877"/>
              <a:gd name="connsiteX260" fmla="*/ 1410395 w 2122964"/>
              <a:gd name="connsiteY260" fmla="*/ 1569192 h 2255877"/>
              <a:gd name="connsiteX261" fmla="*/ 1391918 w 2122964"/>
              <a:gd name="connsiteY261" fmla="*/ 1565433 h 2255877"/>
              <a:gd name="connsiteX262" fmla="*/ 1362334 w 2122964"/>
              <a:gd name="connsiteY262" fmla="*/ 1558017 h 2255877"/>
              <a:gd name="connsiteX263" fmla="*/ 1325477 w 2122964"/>
              <a:gd name="connsiteY263" fmla="*/ 1550707 h 2255877"/>
              <a:gd name="connsiteX264" fmla="*/ 1329113 w 2122964"/>
              <a:gd name="connsiteY264" fmla="*/ 1550707 h 2255877"/>
              <a:gd name="connsiteX265" fmla="*/ 1318105 w 2122964"/>
              <a:gd name="connsiteY265" fmla="*/ 1546947 h 2255877"/>
              <a:gd name="connsiteX266" fmla="*/ 1207338 w 2122964"/>
              <a:gd name="connsiteY266" fmla="*/ 1528566 h 2255877"/>
              <a:gd name="connsiteX267" fmla="*/ 1207338 w 2122964"/>
              <a:gd name="connsiteY267" fmla="*/ 1532221 h 2255877"/>
              <a:gd name="connsiteX268" fmla="*/ 1207338 w 2122964"/>
              <a:gd name="connsiteY268" fmla="*/ 1535876 h 2255877"/>
              <a:gd name="connsiteX269" fmla="*/ 1207338 w 2122964"/>
              <a:gd name="connsiteY269" fmla="*/ 1539636 h 2255877"/>
              <a:gd name="connsiteX270" fmla="*/ 1203603 w 2122964"/>
              <a:gd name="connsiteY270" fmla="*/ 1546947 h 2255877"/>
              <a:gd name="connsiteX271" fmla="*/ 1199966 w 2122964"/>
              <a:gd name="connsiteY271" fmla="*/ 1554362 h 2255877"/>
              <a:gd name="connsiteX272" fmla="*/ 1188860 w 2122964"/>
              <a:gd name="connsiteY272" fmla="*/ 1572848 h 2255877"/>
              <a:gd name="connsiteX273" fmla="*/ 1155640 w 2122964"/>
              <a:gd name="connsiteY273" fmla="*/ 1624545 h 2255877"/>
              <a:gd name="connsiteX274" fmla="*/ 1133427 w 2122964"/>
              <a:gd name="connsiteY274" fmla="*/ 1650341 h 2255877"/>
              <a:gd name="connsiteX275" fmla="*/ 1122419 w 2122964"/>
              <a:gd name="connsiteY275" fmla="*/ 1661412 h 2255877"/>
              <a:gd name="connsiteX276" fmla="*/ 1118684 w 2122964"/>
              <a:gd name="connsiteY276" fmla="*/ 1665172 h 2255877"/>
              <a:gd name="connsiteX277" fmla="*/ 1122419 w 2122964"/>
              <a:gd name="connsiteY277" fmla="*/ 1665172 h 2255877"/>
              <a:gd name="connsiteX278" fmla="*/ 1151905 w 2122964"/>
              <a:gd name="connsiteY278" fmla="*/ 1668827 h 2255877"/>
              <a:gd name="connsiteX279" fmla="*/ 1170382 w 2122964"/>
              <a:gd name="connsiteY279" fmla="*/ 1672482 h 2255877"/>
              <a:gd name="connsiteX280" fmla="*/ 1188860 w 2122964"/>
              <a:gd name="connsiteY280" fmla="*/ 1676242 h 2255877"/>
              <a:gd name="connsiteX281" fmla="*/ 1210974 w 2122964"/>
              <a:gd name="connsiteY281" fmla="*/ 1679897 h 2255877"/>
              <a:gd name="connsiteX282" fmla="*/ 1210974 w 2122964"/>
              <a:gd name="connsiteY282" fmla="*/ 1676242 h 2255877"/>
              <a:gd name="connsiteX283" fmla="*/ 1214709 w 2122964"/>
              <a:gd name="connsiteY283" fmla="*/ 1668827 h 2255877"/>
              <a:gd name="connsiteX284" fmla="*/ 1222080 w 2122964"/>
              <a:gd name="connsiteY284" fmla="*/ 1657756 h 2255877"/>
              <a:gd name="connsiteX285" fmla="*/ 1236823 w 2122964"/>
              <a:gd name="connsiteY285" fmla="*/ 1635615 h 2255877"/>
              <a:gd name="connsiteX286" fmla="*/ 1240558 w 2122964"/>
              <a:gd name="connsiteY286" fmla="*/ 1631960 h 2255877"/>
              <a:gd name="connsiteX287" fmla="*/ 1255301 w 2122964"/>
              <a:gd name="connsiteY287" fmla="*/ 1602404 h 2255877"/>
              <a:gd name="connsiteX288" fmla="*/ 1262672 w 2122964"/>
              <a:gd name="connsiteY288" fmla="*/ 1591333 h 2255877"/>
              <a:gd name="connsiteX289" fmla="*/ 1270044 w 2122964"/>
              <a:gd name="connsiteY289" fmla="*/ 1580263 h 2255877"/>
              <a:gd name="connsiteX290" fmla="*/ 1277415 w 2122964"/>
              <a:gd name="connsiteY290" fmla="*/ 1572848 h 2255877"/>
              <a:gd name="connsiteX291" fmla="*/ 1281150 w 2122964"/>
              <a:gd name="connsiteY291" fmla="*/ 1565433 h 2255877"/>
              <a:gd name="connsiteX292" fmla="*/ 1292256 w 2122964"/>
              <a:gd name="connsiteY292" fmla="*/ 1558017 h 2255877"/>
              <a:gd name="connsiteX293" fmla="*/ 1303264 w 2122964"/>
              <a:gd name="connsiteY293" fmla="*/ 1546947 h 2255877"/>
              <a:gd name="connsiteX294" fmla="*/ 1244195 w 2122964"/>
              <a:gd name="connsiteY294" fmla="*/ 1535876 h 2255877"/>
              <a:gd name="connsiteX295" fmla="*/ 1225815 w 2122964"/>
              <a:gd name="connsiteY295" fmla="*/ 1532221 h 2255877"/>
              <a:gd name="connsiteX296" fmla="*/ 1207338 w 2122964"/>
              <a:gd name="connsiteY296" fmla="*/ 1528566 h 2255877"/>
              <a:gd name="connsiteX297" fmla="*/ 1089199 w 2122964"/>
              <a:gd name="connsiteY297" fmla="*/ 1513735 h 2255877"/>
              <a:gd name="connsiteX298" fmla="*/ 1089199 w 2122964"/>
              <a:gd name="connsiteY298" fmla="*/ 1517495 h 2255877"/>
              <a:gd name="connsiteX299" fmla="*/ 1089199 w 2122964"/>
              <a:gd name="connsiteY299" fmla="*/ 1524806 h 2255877"/>
              <a:gd name="connsiteX300" fmla="*/ 1089199 w 2122964"/>
              <a:gd name="connsiteY300" fmla="*/ 1535876 h 2255877"/>
              <a:gd name="connsiteX301" fmla="*/ 1089199 w 2122964"/>
              <a:gd name="connsiteY301" fmla="*/ 1550707 h 2255877"/>
              <a:gd name="connsiteX302" fmla="*/ 1089199 w 2122964"/>
              <a:gd name="connsiteY302" fmla="*/ 1558017 h 2255877"/>
              <a:gd name="connsiteX303" fmla="*/ 1089199 w 2122964"/>
              <a:gd name="connsiteY303" fmla="*/ 1565433 h 2255877"/>
              <a:gd name="connsiteX304" fmla="*/ 1085464 w 2122964"/>
              <a:gd name="connsiteY304" fmla="*/ 1572848 h 2255877"/>
              <a:gd name="connsiteX305" fmla="*/ 1081729 w 2122964"/>
              <a:gd name="connsiteY305" fmla="*/ 1580263 h 2255877"/>
              <a:gd name="connsiteX306" fmla="*/ 1074358 w 2122964"/>
              <a:gd name="connsiteY306" fmla="*/ 1594989 h 2255877"/>
              <a:gd name="connsiteX307" fmla="*/ 1059615 w 2122964"/>
              <a:gd name="connsiteY307" fmla="*/ 1620785 h 2255877"/>
              <a:gd name="connsiteX308" fmla="*/ 1044872 w 2122964"/>
              <a:gd name="connsiteY308" fmla="*/ 1642926 h 2255877"/>
              <a:gd name="connsiteX309" fmla="*/ 1059615 w 2122964"/>
              <a:gd name="connsiteY309" fmla="*/ 1646686 h 2255877"/>
              <a:gd name="connsiteX310" fmla="*/ 1111313 w 2122964"/>
              <a:gd name="connsiteY310" fmla="*/ 1657756 h 2255877"/>
              <a:gd name="connsiteX311" fmla="*/ 1111313 w 2122964"/>
              <a:gd name="connsiteY311" fmla="*/ 1646686 h 2255877"/>
              <a:gd name="connsiteX312" fmla="*/ 1111313 w 2122964"/>
              <a:gd name="connsiteY312" fmla="*/ 1639271 h 2255877"/>
              <a:gd name="connsiteX313" fmla="*/ 1111313 w 2122964"/>
              <a:gd name="connsiteY313" fmla="*/ 1635615 h 2255877"/>
              <a:gd name="connsiteX314" fmla="*/ 1115048 w 2122964"/>
              <a:gd name="connsiteY314" fmla="*/ 1628200 h 2255877"/>
              <a:gd name="connsiteX315" fmla="*/ 1118684 w 2122964"/>
              <a:gd name="connsiteY315" fmla="*/ 1613474 h 2255877"/>
              <a:gd name="connsiteX316" fmla="*/ 1122419 w 2122964"/>
              <a:gd name="connsiteY316" fmla="*/ 1606059 h 2255877"/>
              <a:gd name="connsiteX317" fmla="*/ 1129791 w 2122964"/>
              <a:gd name="connsiteY317" fmla="*/ 1594989 h 2255877"/>
              <a:gd name="connsiteX318" fmla="*/ 1144533 w 2122964"/>
              <a:gd name="connsiteY318" fmla="*/ 1569088 h 2255877"/>
              <a:gd name="connsiteX319" fmla="*/ 1159276 w 2122964"/>
              <a:gd name="connsiteY319" fmla="*/ 1543292 h 2255877"/>
              <a:gd name="connsiteX320" fmla="*/ 1166648 w 2122964"/>
              <a:gd name="connsiteY320" fmla="*/ 1528566 h 2255877"/>
              <a:gd name="connsiteX321" fmla="*/ 1170382 w 2122964"/>
              <a:gd name="connsiteY321" fmla="*/ 1521151 h 2255877"/>
              <a:gd name="connsiteX322" fmla="*/ 1159276 w 2122964"/>
              <a:gd name="connsiteY322" fmla="*/ 1521151 h 2255877"/>
              <a:gd name="connsiteX323" fmla="*/ 1100207 w 2122964"/>
              <a:gd name="connsiteY323" fmla="*/ 1513735 h 2255877"/>
              <a:gd name="connsiteX324" fmla="*/ 1089199 w 2122964"/>
              <a:gd name="connsiteY324" fmla="*/ 1513735 h 2255877"/>
              <a:gd name="connsiteX325" fmla="*/ 1004280 w 2122964"/>
              <a:gd name="connsiteY325" fmla="*/ 1502665 h 2255877"/>
              <a:gd name="connsiteX326" fmla="*/ 1000545 w 2122964"/>
              <a:gd name="connsiteY326" fmla="*/ 1510080 h 2255877"/>
              <a:gd name="connsiteX327" fmla="*/ 989439 w 2122964"/>
              <a:gd name="connsiteY327" fmla="*/ 1532221 h 2255877"/>
              <a:gd name="connsiteX328" fmla="*/ 959953 w 2122964"/>
              <a:gd name="connsiteY328" fmla="*/ 1587574 h 2255877"/>
              <a:gd name="connsiteX329" fmla="*/ 948847 w 2122964"/>
              <a:gd name="connsiteY329" fmla="*/ 1602404 h 2255877"/>
              <a:gd name="connsiteX330" fmla="*/ 937741 w 2122964"/>
              <a:gd name="connsiteY330" fmla="*/ 1613474 h 2255877"/>
              <a:gd name="connsiteX331" fmla="*/ 926733 w 2122964"/>
              <a:gd name="connsiteY331" fmla="*/ 1624545 h 2255877"/>
              <a:gd name="connsiteX332" fmla="*/ 922998 w 2122964"/>
              <a:gd name="connsiteY332" fmla="*/ 1628200 h 2255877"/>
              <a:gd name="connsiteX333" fmla="*/ 919362 w 2122964"/>
              <a:gd name="connsiteY333" fmla="*/ 1631856 h 2255877"/>
              <a:gd name="connsiteX334" fmla="*/ 926733 w 2122964"/>
              <a:gd name="connsiteY334" fmla="*/ 1631856 h 2255877"/>
              <a:gd name="connsiteX335" fmla="*/ 989439 w 2122964"/>
              <a:gd name="connsiteY335" fmla="*/ 1639271 h 2255877"/>
              <a:gd name="connsiteX336" fmla="*/ 1000545 w 2122964"/>
              <a:gd name="connsiteY336" fmla="*/ 1639271 h 2255877"/>
              <a:gd name="connsiteX337" fmla="*/ 1004280 w 2122964"/>
              <a:gd name="connsiteY337" fmla="*/ 1635615 h 2255877"/>
              <a:gd name="connsiteX338" fmla="*/ 1019023 w 2122964"/>
              <a:gd name="connsiteY338" fmla="*/ 1617130 h 2255877"/>
              <a:gd name="connsiteX339" fmla="*/ 1048509 w 2122964"/>
              <a:gd name="connsiteY339" fmla="*/ 1561777 h 2255877"/>
              <a:gd name="connsiteX340" fmla="*/ 1063350 w 2122964"/>
              <a:gd name="connsiteY340" fmla="*/ 1535876 h 2255877"/>
              <a:gd name="connsiteX341" fmla="*/ 1078092 w 2122964"/>
              <a:gd name="connsiteY341" fmla="*/ 1510080 h 2255877"/>
              <a:gd name="connsiteX342" fmla="*/ 1078092 w 2122964"/>
              <a:gd name="connsiteY342" fmla="*/ 1506320 h 2255877"/>
              <a:gd name="connsiteX343" fmla="*/ 1066986 w 2122964"/>
              <a:gd name="connsiteY343" fmla="*/ 1506320 h 2255877"/>
              <a:gd name="connsiteX344" fmla="*/ 1030129 w 2122964"/>
              <a:gd name="connsiteY344" fmla="*/ 1502665 h 2255877"/>
              <a:gd name="connsiteX345" fmla="*/ 1004280 w 2122964"/>
              <a:gd name="connsiteY345" fmla="*/ 1502665 h 2255877"/>
              <a:gd name="connsiteX346" fmla="*/ 797488 w 2122964"/>
              <a:gd name="connsiteY346" fmla="*/ 1487939 h 2255877"/>
              <a:gd name="connsiteX347" fmla="*/ 793753 w 2122964"/>
              <a:gd name="connsiteY347" fmla="*/ 1499010 h 2255877"/>
              <a:gd name="connsiteX348" fmla="*/ 779010 w 2122964"/>
              <a:gd name="connsiteY348" fmla="*/ 1524806 h 2255877"/>
              <a:gd name="connsiteX349" fmla="*/ 760532 w 2122964"/>
              <a:gd name="connsiteY349" fmla="*/ 1550707 h 2255877"/>
              <a:gd name="connsiteX350" fmla="*/ 751309 w 2122964"/>
              <a:gd name="connsiteY350" fmla="*/ 1563584 h 2255877"/>
              <a:gd name="connsiteX351" fmla="*/ 742055 w 2122964"/>
              <a:gd name="connsiteY351" fmla="*/ 1576503 h 2255877"/>
              <a:gd name="connsiteX352" fmla="*/ 731047 w 2122964"/>
              <a:gd name="connsiteY352" fmla="*/ 1591333 h 2255877"/>
              <a:gd name="connsiteX353" fmla="*/ 719941 w 2122964"/>
              <a:gd name="connsiteY353" fmla="*/ 1602404 h 2255877"/>
              <a:gd name="connsiteX354" fmla="*/ 708834 w 2122964"/>
              <a:gd name="connsiteY354" fmla="*/ 1613474 h 2255877"/>
              <a:gd name="connsiteX355" fmla="*/ 705198 w 2122964"/>
              <a:gd name="connsiteY355" fmla="*/ 1617130 h 2255877"/>
              <a:gd name="connsiteX356" fmla="*/ 753161 w 2122964"/>
              <a:gd name="connsiteY356" fmla="*/ 1620785 h 2255877"/>
              <a:gd name="connsiteX357" fmla="*/ 797488 w 2122964"/>
              <a:gd name="connsiteY357" fmla="*/ 1624545 h 2255877"/>
              <a:gd name="connsiteX358" fmla="*/ 801124 w 2122964"/>
              <a:gd name="connsiteY358" fmla="*/ 1624545 h 2255877"/>
              <a:gd name="connsiteX359" fmla="*/ 801124 w 2122964"/>
              <a:gd name="connsiteY359" fmla="*/ 1620785 h 2255877"/>
              <a:gd name="connsiteX360" fmla="*/ 808594 w 2122964"/>
              <a:gd name="connsiteY360" fmla="*/ 1602404 h 2255877"/>
              <a:gd name="connsiteX361" fmla="*/ 819602 w 2122964"/>
              <a:gd name="connsiteY361" fmla="*/ 1576503 h 2255877"/>
              <a:gd name="connsiteX362" fmla="*/ 834443 w 2122964"/>
              <a:gd name="connsiteY362" fmla="*/ 1543292 h 2255877"/>
              <a:gd name="connsiteX363" fmla="*/ 849186 w 2122964"/>
              <a:gd name="connsiteY363" fmla="*/ 1513735 h 2255877"/>
              <a:gd name="connsiteX364" fmla="*/ 856557 w 2122964"/>
              <a:gd name="connsiteY364" fmla="*/ 1502665 h 2255877"/>
              <a:gd name="connsiteX365" fmla="*/ 860292 w 2122964"/>
              <a:gd name="connsiteY365" fmla="*/ 1499010 h 2255877"/>
              <a:gd name="connsiteX366" fmla="*/ 860292 w 2122964"/>
              <a:gd name="connsiteY366" fmla="*/ 1495250 h 2255877"/>
              <a:gd name="connsiteX367" fmla="*/ 834443 w 2122964"/>
              <a:gd name="connsiteY367" fmla="*/ 1491594 h 2255877"/>
              <a:gd name="connsiteX368" fmla="*/ 823337 w 2122964"/>
              <a:gd name="connsiteY368" fmla="*/ 1491594 h 2255877"/>
              <a:gd name="connsiteX369" fmla="*/ 801223 w 2122964"/>
              <a:gd name="connsiteY369" fmla="*/ 1487939 h 2255877"/>
              <a:gd name="connsiteX370" fmla="*/ 797488 w 2122964"/>
              <a:gd name="connsiteY370" fmla="*/ 1487939 h 2255877"/>
              <a:gd name="connsiteX371" fmla="*/ 664606 w 2122964"/>
              <a:gd name="connsiteY371" fmla="*/ 1462038 h 2255877"/>
              <a:gd name="connsiteX372" fmla="*/ 665809 w 2122964"/>
              <a:gd name="connsiteY372" fmla="*/ 1462038 h 2255877"/>
              <a:gd name="connsiteX373" fmla="*/ 664844 w 2122964"/>
              <a:gd name="connsiteY373" fmla="*/ 1463487 h 2255877"/>
              <a:gd name="connsiteX374" fmla="*/ 553838 w 2122964"/>
              <a:gd name="connsiteY374" fmla="*/ 1425171 h 2255877"/>
              <a:gd name="connsiteX375" fmla="*/ 553838 w 2122964"/>
              <a:gd name="connsiteY375" fmla="*/ 1428827 h 2255877"/>
              <a:gd name="connsiteX376" fmla="*/ 553838 w 2122964"/>
              <a:gd name="connsiteY376" fmla="*/ 1436242 h 2255877"/>
              <a:gd name="connsiteX377" fmla="*/ 553838 w 2122964"/>
              <a:gd name="connsiteY377" fmla="*/ 1443657 h 2255877"/>
              <a:gd name="connsiteX378" fmla="*/ 553838 w 2122964"/>
              <a:gd name="connsiteY378" fmla="*/ 1450968 h 2255877"/>
              <a:gd name="connsiteX379" fmla="*/ 553838 w 2122964"/>
              <a:gd name="connsiteY379" fmla="*/ 1458383 h 2255877"/>
              <a:gd name="connsiteX380" fmla="*/ 553838 w 2122964"/>
              <a:gd name="connsiteY380" fmla="*/ 1465798 h 2255877"/>
              <a:gd name="connsiteX381" fmla="*/ 550103 w 2122964"/>
              <a:gd name="connsiteY381" fmla="*/ 1476869 h 2255877"/>
              <a:gd name="connsiteX382" fmla="*/ 546369 w 2122964"/>
              <a:gd name="connsiteY382" fmla="*/ 1484179 h 2255877"/>
              <a:gd name="connsiteX383" fmla="*/ 542732 w 2122964"/>
              <a:gd name="connsiteY383" fmla="*/ 1491594 h 2255877"/>
              <a:gd name="connsiteX384" fmla="*/ 527989 w 2122964"/>
              <a:gd name="connsiteY384" fmla="*/ 1517495 h 2255877"/>
              <a:gd name="connsiteX385" fmla="*/ 513148 w 2122964"/>
              <a:gd name="connsiteY385" fmla="*/ 1539636 h 2255877"/>
              <a:gd name="connsiteX386" fmla="*/ 498405 w 2122964"/>
              <a:gd name="connsiteY386" fmla="*/ 1561777 h 2255877"/>
              <a:gd name="connsiteX387" fmla="*/ 494671 w 2122964"/>
              <a:gd name="connsiteY387" fmla="*/ 1565433 h 2255877"/>
              <a:gd name="connsiteX388" fmla="*/ 498405 w 2122964"/>
              <a:gd name="connsiteY388" fmla="*/ 1565433 h 2255877"/>
              <a:gd name="connsiteX389" fmla="*/ 509512 w 2122964"/>
              <a:gd name="connsiteY389" fmla="*/ 1569192 h 2255877"/>
              <a:gd name="connsiteX390" fmla="*/ 527989 w 2122964"/>
              <a:gd name="connsiteY390" fmla="*/ 1576503 h 2255877"/>
              <a:gd name="connsiteX391" fmla="*/ 550103 w 2122964"/>
              <a:gd name="connsiteY391" fmla="*/ 1583918 h 2255877"/>
              <a:gd name="connsiteX392" fmla="*/ 572218 w 2122964"/>
              <a:gd name="connsiteY392" fmla="*/ 1591333 h 2255877"/>
              <a:gd name="connsiteX393" fmla="*/ 583324 w 2122964"/>
              <a:gd name="connsiteY393" fmla="*/ 1594989 h 2255877"/>
              <a:gd name="connsiteX394" fmla="*/ 587059 w 2122964"/>
              <a:gd name="connsiteY394" fmla="*/ 1591333 h 2255877"/>
              <a:gd name="connsiteX395" fmla="*/ 590695 w 2122964"/>
              <a:gd name="connsiteY395" fmla="*/ 1580263 h 2255877"/>
              <a:gd name="connsiteX396" fmla="*/ 601802 w 2122964"/>
              <a:gd name="connsiteY396" fmla="*/ 1558017 h 2255877"/>
              <a:gd name="connsiteX397" fmla="*/ 638757 w 2122964"/>
              <a:gd name="connsiteY397" fmla="*/ 1506425 h 2255877"/>
              <a:gd name="connsiteX398" fmla="*/ 653500 w 2122964"/>
              <a:gd name="connsiteY398" fmla="*/ 1480524 h 2255877"/>
              <a:gd name="connsiteX399" fmla="*/ 660871 w 2122964"/>
              <a:gd name="connsiteY399" fmla="*/ 1469453 h 2255877"/>
              <a:gd name="connsiteX400" fmla="*/ 664844 w 2122964"/>
              <a:gd name="connsiteY400" fmla="*/ 1463487 h 2255877"/>
              <a:gd name="connsiteX401" fmla="*/ 668242 w 2122964"/>
              <a:gd name="connsiteY401" fmla="*/ 1484179 h 2255877"/>
              <a:gd name="connsiteX402" fmla="*/ 668242 w 2122964"/>
              <a:gd name="connsiteY402" fmla="*/ 1495250 h 2255877"/>
              <a:gd name="connsiteX403" fmla="*/ 668242 w 2122964"/>
              <a:gd name="connsiteY403" fmla="*/ 1502665 h 2255877"/>
              <a:gd name="connsiteX404" fmla="*/ 668242 w 2122964"/>
              <a:gd name="connsiteY404" fmla="*/ 1506425 h 2255877"/>
              <a:gd name="connsiteX405" fmla="*/ 664606 w 2122964"/>
              <a:gd name="connsiteY405" fmla="*/ 1513735 h 2255877"/>
              <a:gd name="connsiteX406" fmla="*/ 660871 w 2122964"/>
              <a:gd name="connsiteY406" fmla="*/ 1524806 h 2255877"/>
              <a:gd name="connsiteX407" fmla="*/ 653500 w 2122964"/>
              <a:gd name="connsiteY407" fmla="*/ 1539636 h 2255877"/>
              <a:gd name="connsiteX408" fmla="*/ 638757 w 2122964"/>
              <a:gd name="connsiteY408" fmla="*/ 1565433 h 2255877"/>
              <a:gd name="connsiteX409" fmla="*/ 616544 w 2122964"/>
              <a:gd name="connsiteY409" fmla="*/ 1606059 h 2255877"/>
              <a:gd name="connsiteX410" fmla="*/ 635022 w 2122964"/>
              <a:gd name="connsiteY410" fmla="*/ 1609715 h 2255877"/>
              <a:gd name="connsiteX411" fmla="*/ 657136 w 2122964"/>
              <a:gd name="connsiteY411" fmla="*/ 1613474 h 2255877"/>
              <a:gd name="connsiteX412" fmla="*/ 697826 w 2122964"/>
              <a:gd name="connsiteY412" fmla="*/ 1617130 h 2255877"/>
              <a:gd name="connsiteX413" fmla="*/ 694092 w 2122964"/>
              <a:gd name="connsiteY413" fmla="*/ 1602404 h 2255877"/>
              <a:gd name="connsiteX414" fmla="*/ 697826 w 2122964"/>
              <a:gd name="connsiteY414" fmla="*/ 1591333 h 2255877"/>
              <a:gd name="connsiteX415" fmla="*/ 708834 w 2122964"/>
              <a:gd name="connsiteY415" fmla="*/ 1561777 h 2255877"/>
              <a:gd name="connsiteX416" fmla="*/ 719941 w 2122964"/>
              <a:gd name="connsiteY416" fmla="*/ 1539636 h 2255877"/>
              <a:gd name="connsiteX417" fmla="*/ 731047 w 2122964"/>
              <a:gd name="connsiteY417" fmla="*/ 1521151 h 2255877"/>
              <a:gd name="connsiteX418" fmla="*/ 749524 w 2122964"/>
              <a:gd name="connsiteY418" fmla="*/ 1487939 h 2255877"/>
              <a:gd name="connsiteX419" fmla="*/ 753161 w 2122964"/>
              <a:gd name="connsiteY419" fmla="*/ 1480524 h 2255877"/>
              <a:gd name="connsiteX420" fmla="*/ 745790 w 2122964"/>
              <a:gd name="connsiteY420" fmla="*/ 1480524 h 2255877"/>
              <a:gd name="connsiteX421" fmla="*/ 731047 w 2122964"/>
              <a:gd name="connsiteY421" fmla="*/ 1476869 h 2255877"/>
              <a:gd name="connsiteX422" fmla="*/ 701463 w 2122964"/>
              <a:gd name="connsiteY422" fmla="*/ 1469453 h 2255877"/>
              <a:gd name="connsiteX423" fmla="*/ 668242 w 2122964"/>
              <a:gd name="connsiteY423" fmla="*/ 1462038 h 2255877"/>
              <a:gd name="connsiteX424" fmla="*/ 665809 w 2122964"/>
              <a:gd name="connsiteY424" fmla="*/ 1462038 h 2255877"/>
              <a:gd name="connsiteX425" fmla="*/ 668242 w 2122964"/>
              <a:gd name="connsiteY425" fmla="*/ 1458383 h 2255877"/>
              <a:gd name="connsiteX426" fmla="*/ 642393 w 2122964"/>
              <a:gd name="connsiteY426" fmla="*/ 1450968 h 2255877"/>
              <a:gd name="connsiteX427" fmla="*/ 579589 w 2122964"/>
              <a:gd name="connsiteY427" fmla="*/ 1432587 h 2255877"/>
              <a:gd name="connsiteX428" fmla="*/ 553838 w 2122964"/>
              <a:gd name="connsiteY428" fmla="*/ 1425171 h 2255877"/>
              <a:gd name="connsiteX429" fmla="*/ 472556 w 2122964"/>
              <a:gd name="connsiteY429" fmla="*/ 1395615 h 2255877"/>
              <a:gd name="connsiteX430" fmla="*/ 465185 w 2122964"/>
              <a:gd name="connsiteY430" fmla="*/ 1406686 h 2255877"/>
              <a:gd name="connsiteX431" fmla="*/ 458586 w 2122964"/>
              <a:gd name="connsiteY431" fmla="*/ 1418546 h 2255877"/>
              <a:gd name="connsiteX432" fmla="*/ 446707 w 2122964"/>
              <a:gd name="connsiteY432" fmla="*/ 1439897 h 2255877"/>
              <a:gd name="connsiteX433" fmla="*/ 417222 w 2122964"/>
              <a:gd name="connsiteY433" fmla="*/ 1487939 h 2255877"/>
              <a:gd name="connsiteX434" fmla="*/ 413487 w 2122964"/>
              <a:gd name="connsiteY434" fmla="*/ 1491594 h 2255877"/>
              <a:gd name="connsiteX435" fmla="*/ 409850 w 2122964"/>
              <a:gd name="connsiteY435" fmla="*/ 1499010 h 2255877"/>
              <a:gd name="connsiteX436" fmla="*/ 406115 w 2122964"/>
              <a:gd name="connsiteY436" fmla="*/ 1502665 h 2255877"/>
              <a:gd name="connsiteX437" fmla="*/ 398744 w 2122964"/>
              <a:gd name="connsiteY437" fmla="*/ 1506425 h 2255877"/>
              <a:gd name="connsiteX438" fmla="*/ 391373 w 2122964"/>
              <a:gd name="connsiteY438" fmla="*/ 1513735 h 2255877"/>
              <a:gd name="connsiteX439" fmla="*/ 395009 w 2122964"/>
              <a:gd name="connsiteY439" fmla="*/ 1517495 h 2255877"/>
              <a:gd name="connsiteX440" fmla="*/ 413487 w 2122964"/>
              <a:gd name="connsiteY440" fmla="*/ 1528566 h 2255877"/>
              <a:gd name="connsiteX441" fmla="*/ 424593 w 2122964"/>
              <a:gd name="connsiteY441" fmla="*/ 1532221 h 2255877"/>
              <a:gd name="connsiteX442" fmla="*/ 431964 w 2122964"/>
              <a:gd name="connsiteY442" fmla="*/ 1535876 h 2255877"/>
              <a:gd name="connsiteX443" fmla="*/ 450442 w 2122964"/>
              <a:gd name="connsiteY443" fmla="*/ 1546947 h 2255877"/>
              <a:gd name="connsiteX444" fmla="*/ 457813 w 2122964"/>
              <a:gd name="connsiteY444" fmla="*/ 1550707 h 2255877"/>
              <a:gd name="connsiteX445" fmla="*/ 465185 w 2122964"/>
              <a:gd name="connsiteY445" fmla="*/ 1554362 h 2255877"/>
              <a:gd name="connsiteX446" fmla="*/ 472556 w 2122964"/>
              <a:gd name="connsiteY446" fmla="*/ 1543292 h 2255877"/>
              <a:gd name="connsiteX447" fmla="*/ 479928 w 2122964"/>
              <a:gd name="connsiteY447" fmla="*/ 1532221 h 2255877"/>
              <a:gd name="connsiteX448" fmla="*/ 487299 w 2122964"/>
              <a:gd name="connsiteY448" fmla="*/ 1524806 h 2255877"/>
              <a:gd name="connsiteX449" fmla="*/ 516883 w 2122964"/>
              <a:gd name="connsiteY449" fmla="*/ 1480524 h 2255877"/>
              <a:gd name="connsiteX450" fmla="*/ 531626 w 2122964"/>
              <a:gd name="connsiteY450" fmla="*/ 1454728 h 2255877"/>
              <a:gd name="connsiteX451" fmla="*/ 538997 w 2122964"/>
              <a:gd name="connsiteY451" fmla="*/ 1443657 h 2255877"/>
              <a:gd name="connsiteX452" fmla="*/ 546369 w 2122964"/>
              <a:gd name="connsiteY452" fmla="*/ 1432587 h 2255877"/>
              <a:gd name="connsiteX453" fmla="*/ 516883 w 2122964"/>
              <a:gd name="connsiteY453" fmla="*/ 1421412 h 2255877"/>
              <a:gd name="connsiteX454" fmla="*/ 491034 w 2122964"/>
              <a:gd name="connsiteY454" fmla="*/ 1406686 h 2255877"/>
              <a:gd name="connsiteX455" fmla="*/ 472556 w 2122964"/>
              <a:gd name="connsiteY455" fmla="*/ 1395615 h 2255877"/>
              <a:gd name="connsiteX456" fmla="*/ 328568 w 2122964"/>
              <a:gd name="connsiteY456" fmla="*/ 1295876 h 2255877"/>
              <a:gd name="connsiteX457" fmla="*/ 324932 w 2122964"/>
              <a:gd name="connsiteY457" fmla="*/ 1303291 h 2255877"/>
              <a:gd name="connsiteX458" fmla="*/ 321197 w 2122964"/>
              <a:gd name="connsiteY458" fmla="*/ 1306947 h 2255877"/>
              <a:gd name="connsiteX459" fmla="*/ 313825 w 2122964"/>
              <a:gd name="connsiteY459" fmla="*/ 1318017 h 2255877"/>
              <a:gd name="connsiteX460" fmla="*/ 299083 w 2122964"/>
              <a:gd name="connsiteY460" fmla="*/ 1343918 h 2255877"/>
              <a:gd name="connsiteX461" fmla="*/ 284242 w 2122964"/>
              <a:gd name="connsiteY461" fmla="*/ 1366059 h 2255877"/>
              <a:gd name="connsiteX462" fmla="*/ 273234 w 2122964"/>
              <a:gd name="connsiteY462" fmla="*/ 1377130 h 2255877"/>
              <a:gd name="connsiteX463" fmla="*/ 262127 w 2122964"/>
              <a:gd name="connsiteY463" fmla="*/ 1388200 h 2255877"/>
              <a:gd name="connsiteX464" fmla="*/ 251021 w 2122964"/>
              <a:gd name="connsiteY464" fmla="*/ 1399271 h 2255877"/>
              <a:gd name="connsiteX465" fmla="*/ 254756 w 2122964"/>
              <a:gd name="connsiteY465" fmla="*/ 1403030 h 2255877"/>
              <a:gd name="connsiteX466" fmla="*/ 273234 w 2122964"/>
              <a:gd name="connsiteY466" fmla="*/ 1421412 h 2255877"/>
              <a:gd name="connsiteX467" fmla="*/ 302719 w 2122964"/>
              <a:gd name="connsiteY467" fmla="*/ 1450968 h 2255877"/>
              <a:gd name="connsiteX468" fmla="*/ 302719 w 2122964"/>
              <a:gd name="connsiteY468" fmla="*/ 1447312 h 2255877"/>
              <a:gd name="connsiteX469" fmla="*/ 313825 w 2122964"/>
              <a:gd name="connsiteY469" fmla="*/ 1428827 h 2255877"/>
              <a:gd name="connsiteX470" fmla="*/ 350781 w 2122964"/>
              <a:gd name="connsiteY470" fmla="*/ 1388200 h 2255877"/>
              <a:gd name="connsiteX471" fmla="*/ 369160 w 2122964"/>
              <a:gd name="connsiteY471" fmla="*/ 1362404 h 2255877"/>
              <a:gd name="connsiteX472" fmla="*/ 372895 w 2122964"/>
              <a:gd name="connsiteY472" fmla="*/ 1354989 h 2255877"/>
              <a:gd name="connsiteX473" fmla="*/ 376531 w 2122964"/>
              <a:gd name="connsiteY473" fmla="*/ 1351333 h 2255877"/>
              <a:gd name="connsiteX474" fmla="*/ 384001 w 2122964"/>
              <a:gd name="connsiteY474" fmla="*/ 1340263 h 2255877"/>
              <a:gd name="connsiteX475" fmla="*/ 380266 w 2122964"/>
              <a:gd name="connsiteY475" fmla="*/ 1351333 h 2255877"/>
              <a:gd name="connsiteX476" fmla="*/ 372895 w 2122964"/>
              <a:gd name="connsiteY476" fmla="*/ 1380889 h 2255877"/>
              <a:gd name="connsiteX477" fmla="*/ 361789 w 2122964"/>
              <a:gd name="connsiteY477" fmla="*/ 1406686 h 2255877"/>
              <a:gd name="connsiteX478" fmla="*/ 347046 w 2122964"/>
              <a:gd name="connsiteY478" fmla="*/ 1436242 h 2255877"/>
              <a:gd name="connsiteX479" fmla="*/ 332303 w 2122964"/>
              <a:gd name="connsiteY479" fmla="*/ 1462038 h 2255877"/>
              <a:gd name="connsiteX480" fmla="*/ 328568 w 2122964"/>
              <a:gd name="connsiteY480" fmla="*/ 1473109 h 2255877"/>
              <a:gd name="connsiteX481" fmla="*/ 335940 w 2122964"/>
              <a:gd name="connsiteY481" fmla="*/ 1480524 h 2255877"/>
              <a:gd name="connsiteX482" fmla="*/ 354417 w 2122964"/>
              <a:gd name="connsiteY482" fmla="*/ 1495250 h 2255877"/>
              <a:gd name="connsiteX483" fmla="*/ 372895 w 2122964"/>
              <a:gd name="connsiteY483" fmla="*/ 1506425 h 2255877"/>
              <a:gd name="connsiteX484" fmla="*/ 380266 w 2122964"/>
              <a:gd name="connsiteY484" fmla="*/ 1510080 h 2255877"/>
              <a:gd name="connsiteX485" fmla="*/ 387638 w 2122964"/>
              <a:gd name="connsiteY485" fmla="*/ 1487939 h 2255877"/>
              <a:gd name="connsiteX486" fmla="*/ 398744 w 2122964"/>
              <a:gd name="connsiteY486" fmla="*/ 1462038 h 2255877"/>
              <a:gd name="connsiteX487" fmla="*/ 420858 w 2122964"/>
              <a:gd name="connsiteY487" fmla="*/ 1414101 h 2255877"/>
              <a:gd name="connsiteX488" fmla="*/ 439336 w 2122964"/>
              <a:gd name="connsiteY488" fmla="*/ 1380785 h 2255877"/>
              <a:gd name="connsiteX489" fmla="*/ 443071 w 2122964"/>
              <a:gd name="connsiteY489" fmla="*/ 1373474 h 2255877"/>
              <a:gd name="connsiteX490" fmla="*/ 417222 w 2122964"/>
              <a:gd name="connsiteY490" fmla="*/ 1358644 h 2255877"/>
              <a:gd name="connsiteX491" fmla="*/ 391373 w 2122964"/>
              <a:gd name="connsiteY491" fmla="*/ 1343918 h 2255877"/>
              <a:gd name="connsiteX492" fmla="*/ 384001 w 2122964"/>
              <a:gd name="connsiteY492" fmla="*/ 1340263 h 2255877"/>
              <a:gd name="connsiteX493" fmla="*/ 369160 w 2122964"/>
              <a:gd name="connsiteY493" fmla="*/ 1329192 h 2255877"/>
              <a:gd name="connsiteX494" fmla="*/ 350781 w 2122964"/>
              <a:gd name="connsiteY494" fmla="*/ 1314362 h 2255877"/>
              <a:gd name="connsiteX495" fmla="*/ 339674 w 2122964"/>
              <a:gd name="connsiteY495" fmla="*/ 1306947 h 2255877"/>
              <a:gd name="connsiteX496" fmla="*/ 328568 w 2122964"/>
              <a:gd name="connsiteY496" fmla="*/ 1295876 h 2255877"/>
              <a:gd name="connsiteX497" fmla="*/ 254756 w 2122964"/>
              <a:gd name="connsiteY497" fmla="*/ 1236868 h 2255877"/>
              <a:gd name="connsiteX498" fmla="*/ 254756 w 2122964"/>
              <a:gd name="connsiteY498" fmla="*/ 1240524 h 2255877"/>
              <a:gd name="connsiteX499" fmla="*/ 254756 w 2122964"/>
              <a:gd name="connsiteY499" fmla="*/ 1247939 h 2255877"/>
              <a:gd name="connsiteX500" fmla="*/ 254756 w 2122964"/>
              <a:gd name="connsiteY500" fmla="*/ 1255354 h 2255877"/>
              <a:gd name="connsiteX501" fmla="*/ 254756 w 2122964"/>
              <a:gd name="connsiteY501" fmla="*/ 1259009 h 2255877"/>
              <a:gd name="connsiteX502" fmla="*/ 251021 w 2122964"/>
              <a:gd name="connsiteY502" fmla="*/ 1266424 h 2255877"/>
              <a:gd name="connsiteX503" fmla="*/ 243650 w 2122964"/>
              <a:gd name="connsiteY503" fmla="*/ 1277495 h 2255877"/>
              <a:gd name="connsiteX504" fmla="*/ 225172 w 2122964"/>
              <a:gd name="connsiteY504" fmla="*/ 1303291 h 2255877"/>
              <a:gd name="connsiteX505" fmla="*/ 217801 w 2122964"/>
              <a:gd name="connsiteY505" fmla="*/ 1314362 h 2255877"/>
              <a:gd name="connsiteX506" fmla="*/ 210429 w 2122964"/>
              <a:gd name="connsiteY506" fmla="*/ 1321777 h 2255877"/>
              <a:gd name="connsiteX507" fmla="*/ 203058 w 2122964"/>
              <a:gd name="connsiteY507" fmla="*/ 1329192 h 2255877"/>
              <a:gd name="connsiteX508" fmla="*/ 195686 w 2122964"/>
              <a:gd name="connsiteY508" fmla="*/ 1336503 h 2255877"/>
              <a:gd name="connsiteX509" fmla="*/ 206694 w 2122964"/>
              <a:gd name="connsiteY509" fmla="*/ 1351333 h 2255877"/>
              <a:gd name="connsiteX510" fmla="*/ 239915 w 2122964"/>
              <a:gd name="connsiteY510" fmla="*/ 1388200 h 2255877"/>
              <a:gd name="connsiteX511" fmla="*/ 247385 w 2122964"/>
              <a:gd name="connsiteY511" fmla="*/ 1395615 h 2255877"/>
              <a:gd name="connsiteX512" fmla="*/ 243650 w 2122964"/>
              <a:gd name="connsiteY512" fmla="*/ 1388200 h 2255877"/>
              <a:gd name="connsiteX513" fmla="*/ 247385 w 2122964"/>
              <a:gd name="connsiteY513" fmla="*/ 1380889 h 2255877"/>
              <a:gd name="connsiteX514" fmla="*/ 269499 w 2122964"/>
              <a:gd name="connsiteY514" fmla="*/ 1325432 h 2255877"/>
              <a:gd name="connsiteX515" fmla="*/ 284242 w 2122964"/>
              <a:gd name="connsiteY515" fmla="*/ 1295876 h 2255877"/>
              <a:gd name="connsiteX516" fmla="*/ 291613 w 2122964"/>
              <a:gd name="connsiteY516" fmla="*/ 1284806 h 2255877"/>
              <a:gd name="connsiteX517" fmla="*/ 295348 w 2122964"/>
              <a:gd name="connsiteY517" fmla="*/ 1277495 h 2255877"/>
              <a:gd name="connsiteX518" fmla="*/ 298984 w 2122964"/>
              <a:gd name="connsiteY518" fmla="*/ 1273735 h 2255877"/>
              <a:gd name="connsiteX519" fmla="*/ 280605 w 2122964"/>
              <a:gd name="connsiteY519" fmla="*/ 1259009 h 2255877"/>
              <a:gd name="connsiteX520" fmla="*/ 269499 w 2122964"/>
              <a:gd name="connsiteY520" fmla="*/ 1251594 h 2255877"/>
              <a:gd name="connsiteX521" fmla="*/ 254756 w 2122964"/>
              <a:gd name="connsiteY521" fmla="*/ 1236868 h 2255877"/>
              <a:gd name="connsiteX522" fmla="*/ 113688 w 2122964"/>
              <a:gd name="connsiteY522" fmla="*/ 1132699 h 2255877"/>
              <a:gd name="connsiteX523" fmla="*/ 103396 w 2122964"/>
              <a:gd name="connsiteY523" fmla="*/ 1174101 h 2255877"/>
              <a:gd name="connsiteX524" fmla="*/ 103396 w 2122964"/>
              <a:gd name="connsiteY524" fmla="*/ 1177756 h 2255877"/>
              <a:gd name="connsiteX525" fmla="*/ 99661 w 2122964"/>
              <a:gd name="connsiteY525" fmla="*/ 1166685 h 2255877"/>
              <a:gd name="connsiteX526" fmla="*/ 96728 w 2122964"/>
              <a:gd name="connsiteY526" fmla="*/ 1154808 h 2255877"/>
              <a:gd name="connsiteX527" fmla="*/ 103298 w 2122964"/>
              <a:gd name="connsiteY527" fmla="*/ 1148200 h 2255877"/>
              <a:gd name="connsiteX528" fmla="*/ 232642 w 2122964"/>
              <a:gd name="connsiteY528" fmla="*/ 210444 h 2255877"/>
              <a:gd name="connsiteX529" fmla="*/ 232642 w 2122964"/>
              <a:gd name="connsiteY529" fmla="*/ 214099 h 2255877"/>
              <a:gd name="connsiteX530" fmla="*/ 232642 w 2122964"/>
              <a:gd name="connsiteY530" fmla="*/ 217859 h 2255877"/>
              <a:gd name="connsiteX531" fmla="*/ 232642 w 2122964"/>
              <a:gd name="connsiteY531" fmla="*/ 221514 h 2255877"/>
              <a:gd name="connsiteX532" fmla="*/ 228907 w 2122964"/>
              <a:gd name="connsiteY532" fmla="*/ 221514 h 2255877"/>
              <a:gd name="connsiteX533" fmla="*/ 225172 w 2122964"/>
              <a:gd name="connsiteY533" fmla="*/ 221514 h 2255877"/>
              <a:gd name="connsiteX534" fmla="*/ 221535 w 2122964"/>
              <a:gd name="connsiteY534" fmla="*/ 221514 h 2255877"/>
              <a:gd name="connsiteX535" fmla="*/ 217831 w 2122964"/>
              <a:gd name="connsiteY535" fmla="*/ 221514 h 2255877"/>
              <a:gd name="connsiteX536" fmla="*/ 225270 w 2122964"/>
              <a:gd name="connsiteY536" fmla="*/ 214099 h 2255877"/>
              <a:gd name="connsiteX537" fmla="*/ 232642 w 2122964"/>
              <a:gd name="connsiteY537" fmla="*/ 210444 h 2255877"/>
              <a:gd name="connsiteX538" fmla="*/ 793753 w 2122964"/>
              <a:gd name="connsiteY538" fmla="*/ 0 h 2255877"/>
              <a:gd name="connsiteX539" fmla="*/ 812231 w 2122964"/>
              <a:gd name="connsiteY539" fmla="*/ 0 h 2255877"/>
              <a:gd name="connsiteX540" fmla="*/ 827072 w 2122964"/>
              <a:gd name="connsiteY540" fmla="*/ 0 h 2255877"/>
              <a:gd name="connsiteX541" fmla="*/ 860292 w 2122964"/>
              <a:gd name="connsiteY541" fmla="*/ 3655 h 2255877"/>
              <a:gd name="connsiteX542" fmla="*/ 897149 w 2122964"/>
              <a:gd name="connsiteY542" fmla="*/ 7415 h 2255877"/>
              <a:gd name="connsiteX543" fmla="*/ 934104 w 2122964"/>
              <a:gd name="connsiteY543" fmla="*/ 14726 h 2255877"/>
              <a:gd name="connsiteX544" fmla="*/ 1011652 w 2122964"/>
              <a:gd name="connsiteY544" fmla="*/ 29556 h 2255877"/>
              <a:gd name="connsiteX545" fmla="*/ 1052243 w 2122964"/>
              <a:gd name="connsiteY545" fmla="*/ 36867 h 2255877"/>
              <a:gd name="connsiteX546" fmla="*/ 1078092 w 2122964"/>
              <a:gd name="connsiteY546" fmla="*/ 40627 h 2255877"/>
              <a:gd name="connsiteX547" fmla="*/ 1107676 w 2122964"/>
              <a:gd name="connsiteY547" fmla="*/ 48042 h 2255877"/>
              <a:gd name="connsiteX548" fmla="*/ 1129791 w 2122964"/>
              <a:gd name="connsiteY548" fmla="*/ 55352 h 2255877"/>
              <a:gd name="connsiteX549" fmla="*/ 1151905 w 2122964"/>
              <a:gd name="connsiteY549" fmla="*/ 62768 h 2255877"/>
              <a:gd name="connsiteX550" fmla="*/ 1196231 w 2122964"/>
              <a:gd name="connsiteY550" fmla="*/ 81253 h 2255877"/>
              <a:gd name="connsiteX551" fmla="*/ 1259036 w 2122964"/>
              <a:gd name="connsiteY551" fmla="*/ 110705 h 2255877"/>
              <a:gd name="connsiteX552" fmla="*/ 1329113 w 2122964"/>
              <a:gd name="connsiteY552" fmla="*/ 147676 h 2255877"/>
              <a:gd name="connsiteX553" fmla="*/ 1384546 w 2122964"/>
              <a:gd name="connsiteY553" fmla="*/ 180888 h 2255877"/>
              <a:gd name="connsiteX554" fmla="*/ 1399289 w 2122964"/>
              <a:gd name="connsiteY554" fmla="*/ 188303 h 2255877"/>
              <a:gd name="connsiteX555" fmla="*/ 1425138 w 2122964"/>
              <a:gd name="connsiteY555" fmla="*/ 206789 h 2255877"/>
              <a:gd name="connsiteX556" fmla="*/ 1428873 w 2122964"/>
              <a:gd name="connsiteY556" fmla="*/ 210444 h 2255877"/>
              <a:gd name="connsiteX557" fmla="*/ 1458359 w 2122964"/>
              <a:gd name="connsiteY557" fmla="*/ 228930 h 2255877"/>
              <a:gd name="connsiteX558" fmla="*/ 1476836 w 2122964"/>
              <a:gd name="connsiteY558" fmla="*/ 240000 h 2255877"/>
              <a:gd name="connsiteX559" fmla="*/ 1487942 w 2122964"/>
              <a:gd name="connsiteY559" fmla="*/ 247415 h 2255877"/>
              <a:gd name="connsiteX560" fmla="*/ 1517428 w 2122964"/>
              <a:gd name="connsiteY560" fmla="*/ 265796 h 2255877"/>
              <a:gd name="connsiteX561" fmla="*/ 1539641 w 2122964"/>
              <a:gd name="connsiteY561" fmla="*/ 280627 h 2255877"/>
              <a:gd name="connsiteX562" fmla="*/ 1550648 w 2122964"/>
              <a:gd name="connsiteY562" fmla="*/ 287937 h 2255877"/>
              <a:gd name="connsiteX563" fmla="*/ 1554383 w 2122964"/>
              <a:gd name="connsiteY563" fmla="*/ 287937 h 2255877"/>
              <a:gd name="connsiteX564" fmla="*/ 1558118 w 2122964"/>
              <a:gd name="connsiteY564" fmla="*/ 287937 h 2255877"/>
              <a:gd name="connsiteX565" fmla="*/ 1561755 w 2122964"/>
              <a:gd name="connsiteY565" fmla="*/ 291697 h 2255877"/>
              <a:gd name="connsiteX566" fmla="*/ 1569126 w 2122964"/>
              <a:gd name="connsiteY566" fmla="*/ 295353 h 2255877"/>
              <a:gd name="connsiteX567" fmla="*/ 1583967 w 2122964"/>
              <a:gd name="connsiteY567" fmla="*/ 306423 h 2255877"/>
              <a:gd name="connsiteX568" fmla="*/ 1591339 w 2122964"/>
              <a:gd name="connsiteY568" fmla="*/ 313838 h 2255877"/>
              <a:gd name="connsiteX569" fmla="*/ 1594975 w 2122964"/>
              <a:gd name="connsiteY569" fmla="*/ 317494 h 2255877"/>
              <a:gd name="connsiteX570" fmla="*/ 1613453 w 2122964"/>
              <a:gd name="connsiteY570" fmla="*/ 332324 h 2255877"/>
              <a:gd name="connsiteX571" fmla="*/ 1620824 w 2122964"/>
              <a:gd name="connsiteY571" fmla="*/ 339635 h 2255877"/>
              <a:gd name="connsiteX572" fmla="*/ 1679894 w 2122964"/>
              <a:gd name="connsiteY572" fmla="*/ 402402 h 2255877"/>
              <a:gd name="connsiteX573" fmla="*/ 1713114 w 2122964"/>
              <a:gd name="connsiteY573" fmla="*/ 439374 h 2255877"/>
              <a:gd name="connsiteX574" fmla="*/ 1720486 w 2122964"/>
              <a:gd name="connsiteY574" fmla="*/ 446684 h 2255877"/>
              <a:gd name="connsiteX575" fmla="*/ 1724220 w 2122964"/>
              <a:gd name="connsiteY575" fmla="*/ 450444 h 2255877"/>
              <a:gd name="connsiteX576" fmla="*/ 1735327 w 2122964"/>
              <a:gd name="connsiteY576" fmla="*/ 465170 h 2255877"/>
              <a:gd name="connsiteX577" fmla="*/ 1787025 w 2122964"/>
              <a:gd name="connsiteY577" fmla="*/ 535353 h 2255877"/>
              <a:gd name="connsiteX578" fmla="*/ 1805404 w 2122964"/>
              <a:gd name="connsiteY578" fmla="*/ 561149 h 2255877"/>
              <a:gd name="connsiteX579" fmla="*/ 1820245 w 2122964"/>
              <a:gd name="connsiteY579" fmla="*/ 583290 h 2255877"/>
              <a:gd name="connsiteX580" fmla="*/ 1849731 w 2122964"/>
              <a:gd name="connsiteY580" fmla="*/ 631332 h 2255877"/>
              <a:gd name="connsiteX581" fmla="*/ 1860837 w 2122964"/>
              <a:gd name="connsiteY581" fmla="*/ 649818 h 2255877"/>
              <a:gd name="connsiteX582" fmla="*/ 1875580 w 2122964"/>
              <a:gd name="connsiteY582" fmla="*/ 668303 h 2255877"/>
              <a:gd name="connsiteX583" fmla="*/ 1905164 w 2122964"/>
              <a:gd name="connsiteY583" fmla="*/ 708826 h 2255877"/>
              <a:gd name="connsiteX584" fmla="*/ 1927278 w 2122964"/>
              <a:gd name="connsiteY584" fmla="*/ 756867 h 2255877"/>
              <a:gd name="connsiteX585" fmla="*/ 1949490 w 2122964"/>
              <a:gd name="connsiteY585" fmla="*/ 801149 h 2255877"/>
              <a:gd name="connsiteX586" fmla="*/ 1953127 w 2122964"/>
              <a:gd name="connsiteY586" fmla="*/ 812220 h 2255877"/>
              <a:gd name="connsiteX587" fmla="*/ 1982711 w 2122964"/>
              <a:gd name="connsiteY587" fmla="*/ 893473 h 2255877"/>
              <a:gd name="connsiteX588" fmla="*/ 1986347 w 2122964"/>
              <a:gd name="connsiteY588" fmla="*/ 900888 h 2255877"/>
              <a:gd name="connsiteX589" fmla="*/ 2019568 w 2122964"/>
              <a:gd name="connsiteY589" fmla="*/ 978382 h 2255877"/>
              <a:gd name="connsiteX590" fmla="*/ 2023303 w 2122964"/>
              <a:gd name="connsiteY590" fmla="*/ 982037 h 2255877"/>
              <a:gd name="connsiteX591" fmla="*/ 2030674 w 2122964"/>
              <a:gd name="connsiteY591" fmla="*/ 1000523 h 2255877"/>
              <a:gd name="connsiteX592" fmla="*/ 2041780 w 2122964"/>
              <a:gd name="connsiteY592" fmla="*/ 1030079 h 2255877"/>
              <a:gd name="connsiteX593" fmla="*/ 2041780 w 2122964"/>
              <a:gd name="connsiteY593" fmla="*/ 1033735 h 2255877"/>
              <a:gd name="connsiteX594" fmla="*/ 2049152 w 2122964"/>
              <a:gd name="connsiteY594" fmla="*/ 1059635 h 2255877"/>
              <a:gd name="connsiteX595" fmla="*/ 2052788 w 2122964"/>
              <a:gd name="connsiteY595" fmla="*/ 1067051 h 2255877"/>
              <a:gd name="connsiteX596" fmla="*/ 2063894 w 2122964"/>
              <a:gd name="connsiteY596" fmla="*/ 1111333 h 2255877"/>
              <a:gd name="connsiteX597" fmla="*/ 2067629 w 2122964"/>
              <a:gd name="connsiteY597" fmla="*/ 1122403 h 2255877"/>
              <a:gd name="connsiteX598" fmla="*/ 2071266 w 2122964"/>
              <a:gd name="connsiteY598" fmla="*/ 1137129 h 2255877"/>
              <a:gd name="connsiteX599" fmla="*/ 2078637 w 2122964"/>
              <a:gd name="connsiteY599" fmla="*/ 1181411 h 2255877"/>
              <a:gd name="connsiteX600" fmla="*/ 2082372 w 2122964"/>
              <a:gd name="connsiteY600" fmla="*/ 1196242 h 2255877"/>
              <a:gd name="connsiteX601" fmla="*/ 2086009 w 2122964"/>
              <a:gd name="connsiteY601" fmla="*/ 1222038 h 2255877"/>
              <a:gd name="connsiteX602" fmla="*/ 2089744 w 2122964"/>
              <a:gd name="connsiteY602" fmla="*/ 1251594 h 2255877"/>
              <a:gd name="connsiteX603" fmla="*/ 2100850 w 2122964"/>
              <a:gd name="connsiteY603" fmla="*/ 1332848 h 2255877"/>
              <a:gd name="connsiteX604" fmla="*/ 2104486 w 2122964"/>
              <a:gd name="connsiteY604" fmla="*/ 1362404 h 2255877"/>
              <a:gd name="connsiteX605" fmla="*/ 2108221 w 2122964"/>
              <a:gd name="connsiteY605" fmla="*/ 1406686 h 2255877"/>
              <a:gd name="connsiteX606" fmla="*/ 2108221 w 2122964"/>
              <a:gd name="connsiteY606" fmla="*/ 1417756 h 2255877"/>
              <a:gd name="connsiteX607" fmla="*/ 2111858 w 2122964"/>
              <a:gd name="connsiteY607" fmla="*/ 1443553 h 2255877"/>
              <a:gd name="connsiteX608" fmla="*/ 2115592 w 2122964"/>
              <a:gd name="connsiteY608" fmla="*/ 1473109 h 2255877"/>
              <a:gd name="connsiteX609" fmla="*/ 2119229 w 2122964"/>
              <a:gd name="connsiteY609" fmla="*/ 1517495 h 2255877"/>
              <a:gd name="connsiteX610" fmla="*/ 2119229 w 2122964"/>
              <a:gd name="connsiteY610" fmla="*/ 1528566 h 2255877"/>
              <a:gd name="connsiteX611" fmla="*/ 2119229 w 2122964"/>
              <a:gd name="connsiteY611" fmla="*/ 1554362 h 2255877"/>
              <a:gd name="connsiteX612" fmla="*/ 2122964 w 2122964"/>
              <a:gd name="connsiteY612" fmla="*/ 1583918 h 2255877"/>
              <a:gd name="connsiteX613" fmla="*/ 2122964 w 2122964"/>
              <a:gd name="connsiteY613" fmla="*/ 1609715 h 2255877"/>
              <a:gd name="connsiteX614" fmla="*/ 2122964 w 2122964"/>
              <a:gd name="connsiteY614" fmla="*/ 1624545 h 2255877"/>
              <a:gd name="connsiteX615" fmla="*/ 2115592 w 2122964"/>
              <a:gd name="connsiteY615" fmla="*/ 1709454 h 2255877"/>
              <a:gd name="connsiteX616" fmla="*/ 2115592 w 2122964"/>
              <a:gd name="connsiteY616" fmla="*/ 1742665 h 2255877"/>
              <a:gd name="connsiteX617" fmla="*/ 2115592 w 2122964"/>
              <a:gd name="connsiteY617" fmla="*/ 1764806 h 2255877"/>
              <a:gd name="connsiteX618" fmla="*/ 2115592 w 2122964"/>
              <a:gd name="connsiteY618" fmla="*/ 1779636 h 2255877"/>
              <a:gd name="connsiteX619" fmla="*/ 2111858 w 2122964"/>
              <a:gd name="connsiteY619" fmla="*/ 1805433 h 2255877"/>
              <a:gd name="connsiteX620" fmla="*/ 2104486 w 2122964"/>
              <a:gd name="connsiteY620" fmla="*/ 1857130 h 2255877"/>
              <a:gd name="connsiteX621" fmla="*/ 2093380 w 2122964"/>
              <a:gd name="connsiteY621" fmla="*/ 1908827 h 2255877"/>
              <a:gd name="connsiteX622" fmla="*/ 2082372 w 2122964"/>
              <a:gd name="connsiteY622" fmla="*/ 1949454 h 2255877"/>
              <a:gd name="connsiteX623" fmla="*/ 2082372 w 2122964"/>
              <a:gd name="connsiteY623" fmla="*/ 1953109 h 2255877"/>
              <a:gd name="connsiteX624" fmla="*/ 2071266 w 2122964"/>
              <a:gd name="connsiteY624" fmla="*/ 2004806 h 2255877"/>
              <a:gd name="connsiteX625" fmla="*/ 2067531 w 2122964"/>
              <a:gd name="connsiteY625" fmla="*/ 2015877 h 2255877"/>
              <a:gd name="connsiteX626" fmla="*/ 2063894 w 2122964"/>
              <a:gd name="connsiteY626" fmla="*/ 2023292 h 2255877"/>
              <a:gd name="connsiteX627" fmla="*/ 2052788 w 2122964"/>
              <a:gd name="connsiteY627" fmla="*/ 2045433 h 2255877"/>
              <a:gd name="connsiteX628" fmla="*/ 2045417 w 2122964"/>
              <a:gd name="connsiteY628" fmla="*/ 2056504 h 2255877"/>
              <a:gd name="connsiteX629" fmla="*/ 2041682 w 2122964"/>
              <a:gd name="connsiteY629" fmla="*/ 2060159 h 2255877"/>
              <a:gd name="connsiteX630" fmla="*/ 2026939 w 2122964"/>
              <a:gd name="connsiteY630" fmla="*/ 2082404 h 2255877"/>
              <a:gd name="connsiteX631" fmla="*/ 2023303 w 2122964"/>
              <a:gd name="connsiteY631" fmla="*/ 2086060 h 2255877"/>
              <a:gd name="connsiteX632" fmla="*/ 2023303 w 2122964"/>
              <a:gd name="connsiteY632" fmla="*/ 2089715 h 2255877"/>
              <a:gd name="connsiteX633" fmla="*/ 2015931 w 2122964"/>
              <a:gd name="connsiteY633" fmla="*/ 2104545 h 2255877"/>
              <a:gd name="connsiteX634" fmla="*/ 2012196 w 2122964"/>
              <a:gd name="connsiteY634" fmla="*/ 2111856 h 2255877"/>
              <a:gd name="connsiteX635" fmla="*/ 2008462 w 2122964"/>
              <a:gd name="connsiteY635" fmla="*/ 2111856 h 2255877"/>
              <a:gd name="connsiteX636" fmla="*/ 2004825 w 2122964"/>
              <a:gd name="connsiteY636" fmla="*/ 2111856 h 2255877"/>
              <a:gd name="connsiteX637" fmla="*/ 2001090 w 2122964"/>
              <a:gd name="connsiteY637" fmla="*/ 2111856 h 2255877"/>
              <a:gd name="connsiteX638" fmla="*/ 1993719 w 2122964"/>
              <a:gd name="connsiteY638" fmla="*/ 2119271 h 2255877"/>
              <a:gd name="connsiteX639" fmla="*/ 1964233 w 2122964"/>
              <a:gd name="connsiteY639" fmla="*/ 2152483 h 2255877"/>
              <a:gd name="connsiteX640" fmla="*/ 1949392 w 2122964"/>
              <a:gd name="connsiteY640" fmla="*/ 2170968 h 2255877"/>
              <a:gd name="connsiteX641" fmla="*/ 1931013 w 2122964"/>
              <a:gd name="connsiteY641" fmla="*/ 2193109 h 2255877"/>
              <a:gd name="connsiteX642" fmla="*/ 1905164 w 2122964"/>
              <a:gd name="connsiteY642" fmla="*/ 2230081 h 2255877"/>
              <a:gd name="connsiteX643" fmla="*/ 1894057 w 2122964"/>
              <a:gd name="connsiteY643" fmla="*/ 2248462 h 2255877"/>
              <a:gd name="connsiteX644" fmla="*/ 1890322 w 2122964"/>
              <a:gd name="connsiteY644" fmla="*/ 2255877 h 2255877"/>
              <a:gd name="connsiteX645" fmla="*/ 1882951 w 2122964"/>
              <a:gd name="connsiteY645" fmla="*/ 2255877 h 2255877"/>
              <a:gd name="connsiteX646" fmla="*/ 1871943 w 2122964"/>
              <a:gd name="connsiteY646" fmla="*/ 2255877 h 2255877"/>
              <a:gd name="connsiteX647" fmla="*/ 1864474 w 2122964"/>
              <a:gd name="connsiteY647" fmla="*/ 2252222 h 2255877"/>
              <a:gd name="connsiteX648" fmla="*/ 1860837 w 2122964"/>
              <a:gd name="connsiteY648" fmla="*/ 2248462 h 2255877"/>
              <a:gd name="connsiteX649" fmla="*/ 1860837 w 2122964"/>
              <a:gd name="connsiteY649" fmla="*/ 2241151 h 2255877"/>
              <a:gd name="connsiteX650" fmla="*/ 1857102 w 2122964"/>
              <a:gd name="connsiteY650" fmla="*/ 2222666 h 2255877"/>
              <a:gd name="connsiteX651" fmla="*/ 1853466 w 2122964"/>
              <a:gd name="connsiteY651" fmla="*/ 2204180 h 2255877"/>
              <a:gd name="connsiteX652" fmla="*/ 1853466 w 2122964"/>
              <a:gd name="connsiteY652" fmla="*/ 2196765 h 2255877"/>
              <a:gd name="connsiteX653" fmla="*/ 1853466 w 2122964"/>
              <a:gd name="connsiteY653" fmla="*/ 2189454 h 2255877"/>
              <a:gd name="connsiteX654" fmla="*/ 1853466 w 2122964"/>
              <a:gd name="connsiteY654" fmla="*/ 2182039 h 2255877"/>
              <a:gd name="connsiteX655" fmla="*/ 1849731 w 2122964"/>
              <a:gd name="connsiteY655" fmla="*/ 2170968 h 2255877"/>
              <a:gd name="connsiteX656" fmla="*/ 1834988 w 2122964"/>
              <a:gd name="connsiteY656" fmla="*/ 2137757 h 2255877"/>
              <a:gd name="connsiteX657" fmla="*/ 1816510 w 2122964"/>
              <a:gd name="connsiteY657" fmla="*/ 2104545 h 2255877"/>
              <a:gd name="connsiteX658" fmla="*/ 1798033 w 2122964"/>
              <a:gd name="connsiteY658" fmla="*/ 2071229 h 2255877"/>
              <a:gd name="connsiteX659" fmla="*/ 1779555 w 2122964"/>
              <a:gd name="connsiteY659" fmla="*/ 2041778 h 2255877"/>
              <a:gd name="connsiteX660" fmla="*/ 1772184 w 2122964"/>
              <a:gd name="connsiteY660" fmla="*/ 2030707 h 2255877"/>
              <a:gd name="connsiteX661" fmla="*/ 1764812 w 2122964"/>
              <a:gd name="connsiteY661" fmla="*/ 2019532 h 2255877"/>
              <a:gd name="connsiteX662" fmla="*/ 1757441 w 2122964"/>
              <a:gd name="connsiteY662" fmla="*/ 2008462 h 2255877"/>
              <a:gd name="connsiteX663" fmla="*/ 1746335 w 2122964"/>
              <a:gd name="connsiteY663" fmla="*/ 1997391 h 2255877"/>
              <a:gd name="connsiteX664" fmla="*/ 1731592 w 2122964"/>
              <a:gd name="connsiteY664" fmla="*/ 1982665 h 2255877"/>
              <a:gd name="connsiteX665" fmla="*/ 1720486 w 2122964"/>
              <a:gd name="connsiteY665" fmla="*/ 1971595 h 2255877"/>
              <a:gd name="connsiteX666" fmla="*/ 1702106 w 2122964"/>
              <a:gd name="connsiteY666" fmla="*/ 1953109 h 2255877"/>
              <a:gd name="connsiteX667" fmla="*/ 1672522 w 2122964"/>
              <a:gd name="connsiteY667" fmla="*/ 1930968 h 2255877"/>
              <a:gd name="connsiteX668" fmla="*/ 1657780 w 2122964"/>
              <a:gd name="connsiteY668" fmla="*/ 1919898 h 2255877"/>
              <a:gd name="connsiteX669" fmla="*/ 1642938 w 2122964"/>
              <a:gd name="connsiteY669" fmla="*/ 1908827 h 2255877"/>
              <a:gd name="connsiteX670" fmla="*/ 1628196 w 2122964"/>
              <a:gd name="connsiteY670" fmla="*/ 1897757 h 2255877"/>
              <a:gd name="connsiteX671" fmla="*/ 1613453 w 2122964"/>
              <a:gd name="connsiteY671" fmla="*/ 1886686 h 2255877"/>
              <a:gd name="connsiteX672" fmla="*/ 1602347 w 2122964"/>
              <a:gd name="connsiteY672" fmla="*/ 1879271 h 2255877"/>
              <a:gd name="connsiteX673" fmla="*/ 1594975 w 2122964"/>
              <a:gd name="connsiteY673" fmla="*/ 1875616 h 2255877"/>
              <a:gd name="connsiteX674" fmla="*/ 1580232 w 2122964"/>
              <a:gd name="connsiteY674" fmla="*/ 1868201 h 2255877"/>
              <a:gd name="connsiteX675" fmla="*/ 1543277 w 2122964"/>
              <a:gd name="connsiteY675" fmla="*/ 1849715 h 2255877"/>
              <a:gd name="connsiteX676" fmla="*/ 1498950 w 2122964"/>
              <a:gd name="connsiteY676" fmla="*/ 1831229 h 2255877"/>
              <a:gd name="connsiteX677" fmla="*/ 1476836 w 2122964"/>
              <a:gd name="connsiteY677" fmla="*/ 1823919 h 2255877"/>
              <a:gd name="connsiteX678" fmla="*/ 1454722 w 2122964"/>
              <a:gd name="connsiteY678" fmla="*/ 1816503 h 2255877"/>
              <a:gd name="connsiteX679" fmla="*/ 1410395 w 2122964"/>
              <a:gd name="connsiteY679" fmla="*/ 1801778 h 2255877"/>
              <a:gd name="connsiteX680" fmla="*/ 1377175 w 2122964"/>
              <a:gd name="connsiteY680" fmla="*/ 1790707 h 2255877"/>
              <a:gd name="connsiteX681" fmla="*/ 1351326 w 2122964"/>
              <a:gd name="connsiteY681" fmla="*/ 1779532 h 2255877"/>
              <a:gd name="connsiteX682" fmla="*/ 1321742 w 2122964"/>
              <a:gd name="connsiteY682" fmla="*/ 1768462 h 2255877"/>
              <a:gd name="connsiteX683" fmla="*/ 1288521 w 2122964"/>
              <a:gd name="connsiteY683" fmla="*/ 1757391 h 2255877"/>
              <a:gd name="connsiteX684" fmla="*/ 1236823 w 2122964"/>
              <a:gd name="connsiteY684" fmla="*/ 1742665 h 2255877"/>
              <a:gd name="connsiteX685" fmla="*/ 1233187 w 2122964"/>
              <a:gd name="connsiteY685" fmla="*/ 1742665 h 2255877"/>
              <a:gd name="connsiteX686" fmla="*/ 1218346 w 2122964"/>
              <a:gd name="connsiteY686" fmla="*/ 1739010 h 2255877"/>
              <a:gd name="connsiteX687" fmla="*/ 1196231 w 2122964"/>
              <a:gd name="connsiteY687" fmla="*/ 1731595 h 2255877"/>
              <a:gd name="connsiteX688" fmla="*/ 1166648 w 2122964"/>
              <a:gd name="connsiteY688" fmla="*/ 1724180 h 2255877"/>
              <a:gd name="connsiteX689" fmla="*/ 1140897 w 2122964"/>
              <a:gd name="connsiteY689" fmla="*/ 1720524 h 2255877"/>
              <a:gd name="connsiteX690" fmla="*/ 1107578 w 2122964"/>
              <a:gd name="connsiteY690" fmla="*/ 1716764 h 2255877"/>
              <a:gd name="connsiteX691" fmla="*/ 1044872 w 2122964"/>
              <a:gd name="connsiteY691" fmla="*/ 1705694 h 2255877"/>
              <a:gd name="connsiteX692" fmla="*/ 1022659 w 2122964"/>
              <a:gd name="connsiteY692" fmla="*/ 1702038 h 2255877"/>
              <a:gd name="connsiteX693" fmla="*/ 1019023 w 2122964"/>
              <a:gd name="connsiteY693" fmla="*/ 1705694 h 2255877"/>
              <a:gd name="connsiteX694" fmla="*/ 1011652 w 2122964"/>
              <a:gd name="connsiteY694" fmla="*/ 1709454 h 2255877"/>
              <a:gd name="connsiteX695" fmla="*/ 996909 w 2122964"/>
              <a:gd name="connsiteY695" fmla="*/ 1705694 h 2255877"/>
              <a:gd name="connsiteX696" fmla="*/ 989439 w 2122964"/>
              <a:gd name="connsiteY696" fmla="*/ 1698383 h 2255877"/>
              <a:gd name="connsiteX697" fmla="*/ 989439 w 2122964"/>
              <a:gd name="connsiteY697" fmla="*/ 1694623 h 2255877"/>
              <a:gd name="connsiteX698" fmla="*/ 974696 w 2122964"/>
              <a:gd name="connsiteY698" fmla="*/ 1690968 h 2255877"/>
              <a:gd name="connsiteX699" fmla="*/ 941476 w 2122964"/>
              <a:gd name="connsiteY699" fmla="*/ 1687313 h 2255877"/>
              <a:gd name="connsiteX700" fmla="*/ 908255 w 2122964"/>
              <a:gd name="connsiteY700" fmla="*/ 1683553 h 2255877"/>
              <a:gd name="connsiteX701" fmla="*/ 845451 w 2122964"/>
              <a:gd name="connsiteY701" fmla="*/ 1679897 h 2255877"/>
              <a:gd name="connsiteX702" fmla="*/ 819602 w 2122964"/>
              <a:gd name="connsiteY702" fmla="*/ 1679897 h 2255877"/>
              <a:gd name="connsiteX703" fmla="*/ 815965 w 2122964"/>
              <a:gd name="connsiteY703" fmla="*/ 1683553 h 2255877"/>
              <a:gd name="connsiteX704" fmla="*/ 812231 w 2122964"/>
              <a:gd name="connsiteY704" fmla="*/ 1683553 h 2255877"/>
              <a:gd name="connsiteX705" fmla="*/ 808594 w 2122964"/>
              <a:gd name="connsiteY705" fmla="*/ 1683553 h 2255877"/>
              <a:gd name="connsiteX706" fmla="*/ 804859 w 2122964"/>
              <a:gd name="connsiteY706" fmla="*/ 1683553 h 2255877"/>
              <a:gd name="connsiteX707" fmla="*/ 797488 w 2122964"/>
              <a:gd name="connsiteY707" fmla="*/ 1679897 h 2255877"/>
              <a:gd name="connsiteX708" fmla="*/ 797488 w 2122964"/>
              <a:gd name="connsiteY708" fmla="*/ 1676242 h 2255877"/>
              <a:gd name="connsiteX709" fmla="*/ 790116 w 2122964"/>
              <a:gd name="connsiteY709" fmla="*/ 1676242 h 2255877"/>
              <a:gd name="connsiteX710" fmla="*/ 727312 w 2122964"/>
              <a:gd name="connsiteY710" fmla="*/ 1672482 h 2255877"/>
              <a:gd name="connsiteX711" fmla="*/ 694092 w 2122964"/>
              <a:gd name="connsiteY711" fmla="*/ 1668827 h 2255877"/>
              <a:gd name="connsiteX712" fmla="*/ 660871 w 2122964"/>
              <a:gd name="connsiteY712" fmla="*/ 1665172 h 2255877"/>
              <a:gd name="connsiteX713" fmla="*/ 631385 w 2122964"/>
              <a:gd name="connsiteY713" fmla="*/ 1661412 h 2255877"/>
              <a:gd name="connsiteX714" fmla="*/ 612908 w 2122964"/>
              <a:gd name="connsiteY714" fmla="*/ 1657756 h 2255877"/>
              <a:gd name="connsiteX715" fmla="*/ 594430 w 2122964"/>
              <a:gd name="connsiteY715" fmla="*/ 1654101 h 2255877"/>
              <a:gd name="connsiteX716" fmla="*/ 579687 w 2122964"/>
              <a:gd name="connsiteY716" fmla="*/ 1650341 h 2255877"/>
              <a:gd name="connsiteX717" fmla="*/ 564846 w 2122964"/>
              <a:gd name="connsiteY717" fmla="*/ 1646686 h 2255877"/>
              <a:gd name="connsiteX718" fmla="*/ 531626 w 2122964"/>
              <a:gd name="connsiteY718" fmla="*/ 1635615 h 2255877"/>
              <a:gd name="connsiteX719" fmla="*/ 472556 w 2122964"/>
              <a:gd name="connsiteY719" fmla="*/ 1613474 h 2255877"/>
              <a:gd name="connsiteX720" fmla="*/ 457813 w 2122964"/>
              <a:gd name="connsiteY720" fmla="*/ 1606059 h 2255877"/>
              <a:gd name="connsiteX721" fmla="*/ 439336 w 2122964"/>
              <a:gd name="connsiteY721" fmla="*/ 1598644 h 2255877"/>
              <a:gd name="connsiteX722" fmla="*/ 424593 w 2122964"/>
              <a:gd name="connsiteY722" fmla="*/ 1591333 h 2255877"/>
              <a:gd name="connsiteX723" fmla="*/ 413487 w 2122964"/>
              <a:gd name="connsiteY723" fmla="*/ 1583918 h 2255877"/>
              <a:gd name="connsiteX724" fmla="*/ 398744 w 2122964"/>
              <a:gd name="connsiteY724" fmla="*/ 1576503 h 2255877"/>
              <a:gd name="connsiteX725" fmla="*/ 384001 w 2122964"/>
              <a:gd name="connsiteY725" fmla="*/ 1565433 h 2255877"/>
              <a:gd name="connsiteX726" fmla="*/ 369160 w 2122964"/>
              <a:gd name="connsiteY726" fmla="*/ 1558122 h 2255877"/>
              <a:gd name="connsiteX727" fmla="*/ 358152 w 2122964"/>
              <a:gd name="connsiteY727" fmla="*/ 1550707 h 2255877"/>
              <a:gd name="connsiteX728" fmla="*/ 328568 w 2122964"/>
              <a:gd name="connsiteY728" fmla="*/ 1528566 h 2255877"/>
              <a:gd name="connsiteX729" fmla="*/ 317462 w 2122964"/>
              <a:gd name="connsiteY729" fmla="*/ 1521151 h 2255877"/>
              <a:gd name="connsiteX730" fmla="*/ 310091 w 2122964"/>
              <a:gd name="connsiteY730" fmla="*/ 1513735 h 2255877"/>
              <a:gd name="connsiteX731" fmla="*/ 306454 w 2122964"/>
              <a:gd name="connsiteY731" fmla="*/ 1513735 h 2255877"/>
              <a:gd name="connsiteX732" fmla="*/ 299083 w 2122964"/>
              <a:gd name="connsiteY732" fmla="*/ 1506425 h 2255877"/>
              <a:gd name="connsiteX733" fmla="*/ 291613 w 2122964"/>
              <a:gd name="connsiteY733" fmla="*/ 1499010 h 2255877"/>
              <a:gd name="connsiteX734" fmla="*/ 280605 w 2122964"/>
              <a:gd name="connsiteY734" fmla="*/ 1487939 h 2255877"/>
              <a:gd name="connsiteX735" fmla="*/ 258392 w 2122964"/>
              <a:gd name="connsiteY735" fmla="*/ 1469453 h 2255877"/>
              <a:gd name="connsiteX736" fmla="*/ 236278 w 2122964"/>
              <a:gd name="connsiteY736" fmla="*/ 1447312 h 2255877"/>
              <a:gd name="connsiteX737" fmla="*/ 214164 w 2122964"/>
              <a:gd name="connsiteY737" fmla="*/ 1421516 h 2255877"/>
              <a:gd name="connsiteX738" fmla="*/ 195686 w 2122964"/>
              <a:gd name="connsiteY738" fmla="*/ 1399271 h 2255877"/>
              <a:gd name="connsiteX739" fmla="*/ 184580 w 2122964"/>
              <a:gd name="connsiteY739" fmla="*/ 1384545 h 2255877"/>
              <a:gd name="connsiteX740" fmla="*/ 173474 w 2122964"/>
              <a:gd name="connsiteY740" fmla="*/ 1369819 h 2255877"/>
              <a:gd name="connsiteX741" fmla="*/ 162466 w 2122964"/>
              <a:gd name="connsiteY741" fmla="*/ 1354989 h 2255877"/>
              <a:gd name="connsiteX742" fmla="*/ 155095 w 2122964"/>
              <a:gd name="connsiteY742" fmla="*/ 1343918 h 2255877"/>
              <a:gd name="connsiteX743" fmla="*/ 147624 w 2122964"/>
              <a:gd name="connsiteY743" fmla="*/ 1329192 h 2255877"/>
              <a:gd name="connsiteX744" fmla="*/ 140253 w 2122964"/>
              <a:gd name="connsiteY744" fmla="*/ 1314362 h 2255877"/>
              <a:gd name="connsiteX745" fmla="*/ 110767 w 2122964"/>
              <a:gd name="connsiteY745" fmla="*/ 1259009 h 2255877"/>
              <a:gd name="connsiteX746" fmla="*/ 95926 w 2122964"/>
              <a:gd name="connsiteY746" fmla="*/ 1229453 h 2255877"/>
              <a:gd name="connsiteX747" fmla="*/ 88555 w 2122964"/>
              <a:gd name="connsiteY747" fmla="*/ 1214727 h 2255877"/>
              <a:gd name="connsiteX748" fmla="*/ 81183 w 2122964"/>
              <a:gd name="connsiteY748" fmla="*/ 1199897 h 2255877"/>
              <a:gd name="connsiteX749" fmla="*/ 73812 w 2122964"/>
              <a:gd name="connsiteY749" fmla="*/ 1185171 h 2255877"/>
              <a:gd name="connsiteX750" fmla="*/ 66441 w 2122964"/>
              <a:gd name="connsiteY750" fmla="*/ 1170445 h 2255877"/>
              <a:gd name="connsiteX751" fmla="*/ 59069 w 2122964"/>
              <a:gd name="connsiteY751" fmla="*/ 1151960 h 2255877"/>
              <a:gd name="connsiteX752" fmla="*/ 55334 w 2122964"/>
              <a:gd name="connsiteY752" fmla="*/ 1137129 h 2255877"/>
              <a:gd name="connsiteX753" fmla="*/ 47963 w 2122964"/>
              <a:gd name="connsiteY753" fmla="*/ 1107678 h 2255877"/>
              <a:gd name="connsiteX754" fmla="*/ 44326 w 2122964"/>
              <a:gd name="connsiteY754" fmla="*/ 1078121 h 2255877"/>
              <a:gd name="connsiteX755" fmla="*/ 36955 w 2122964"/>
              <a:gd name="connsiteY755" fmla="*/ 1011594 h 2255877"/>
              <a:gd name="connsiteX756" fmla="*/ 22114 w 2122964"/>
              <a:gd name="connsiteY756" fmla="*/ 886058 h 2255877"/>
              <a:gd name="connsiteX757" fmla="*/ 14743 w 2122964"/>
              <a:gd name="connsiteY757" fmla="*/ 823290 h 2255877"/>
              <a:gd name="connsiteX758" fmla="*/ 11106 w 2122964"/>
              <a:gd name="connsiteY758" fmla="*/ 775353 h 2255877"/>
              <a:gd name="connsiteX759" fmla="*/ 11106 w 2122964"/>
              <a:gd name="connsiteY759" fmla="*/ 767938 h 2255877"/>
              <a:gd name="connsiteX760" fmla="*/ 11106 w 2122964"/>
              <a:gd name="connsiteY760" fmla="*/ 749452 h 2255877"/>
              <a:gd name="connsiteX761" fmla="*/ 11106 w 2122964"/>
              <a:gd name="connsiteY761" fmla="*/ 731071 h 2255877"/>
              <a:gd name="connsiteX762" fmla="*/ 11106 w 2122964"/>
              <a:gd name="connsiteY762" fmla="*/ 686685 h 2255877"/>
              <a:gd name="connsiteX763" fmla="*/ 11106 w 2122964"/>
              <a:gd name="connsiteY763" fmla="*/ 668303 h 2255877"/>
              <a:gd name="connsiteX764" fmla="*/ 11106 w 2122964"/>
              <a:gd name="connsiteY764" fmla="*/ 657128 h 2255877"/>
              <a:gd name="connsiteX765" fmla="*/ 14743 w 2122964"/>
              <a:gd name="connsiteY765" fmla="*/ 690444 h 2255877"/>
              <a:gd name="connsiteX766" fmla="*/ 14743 w 2122964"/>
              <a:gd name="connsiteY766" fmla="*/ 705170 h 2255877"/>
              <a:gd name="connsiteX767" fmla="*/ 18477 w 2122964"/>
              <a:gd name="connsiteY767" fmla="*/ 727311 h 2255877"/>
              <a:gd name="connsiteX768" fmla="*/ 22114 w 2122964"/>
              <a:gd name="connsiteY768" fmla="*/ 756867 h 2255877"/>
              <a:gd name="connsiteX769" fmla="*/ 25849 w 2122964"/>
              <a:gd name="connsiteY769" fmla="*/ 775353 h 2255877"/>
              <a:gd name="connsiteX770" fmla="*/ 25849 w 2122964"/>
              <a:gd name="connsiteY770" fmla="*/ 786424 h 2255877"/>
              <a:gd name="connsiteX771" fmla="*/ 29485 w 2122964"/>
              <a:gd name="connsiteY771" fmla="*/ 808565 h 2255877"/>
              <a:gd name="connsiteX772" fmla="*/ 33220 w 2122964"/>
              <a:gd name="connsiteY772" fmla="*/ 819635 h 2255877"/>
              <a:gd name="connsiteX773" fmla="*/ 40592 w 2122964"/>
              <a:gd name="connsiteY773" fmla="*/ 856606 h 2255877"/>
              <a:gd name="connsiteX774" fmla="*/ 44326 w 2122964"/>
              <a:gd name="connsiteY774" fmla="*/ 863917 h 2255877"/>
              <a:gd name="connsiteX775" fmla="*/ 49839 w 2122964"/>
              <a:gd name="connsiteY775" fmla="*/ 880474 h 2255877"/>
              <a:gd name="connsiteX776" fmla="*/ 51698 w 2122964"/>
              <a:gd name="connsiteY776" fmla="*/ 893473 h 2255877"/>
              <a:gd name="connsiteX777" fmla="*/ 55334 w 2122964"/>
              <a:gd name="connsiteY777" fmla="*/ 919270 h 2255877"/>
              <a:gd name="connsiteX778" fmla="*/ 59069 w 2122964"/>
              <a:gd name="connsiteY778" fmla="*/ 919270 h 2255877"/>
              <a:gd name="connsiteX779" fmla="*/ 62706 w 2122964"/>
              <a:gd name="connsiteY779" fmla="*/ 923029 h 2255877"/>
              <a:gd name="connsiteX780" fmla="*/ 62706 w 2122964"/>
              <a:gd name="connsiteY780" fmla="*/ 926685 h 2255877"/>
              <a:gd name="connsiteX781" fmla="*/ 59069 w 2122964"/>
              <a:gd name="connsiteY781" fmla="*/ 934100 h 2255877"/>
              <a:gd name="connsiteX782" fmla="*/ 55334 w 2122964"/>
              <a:gd name="connsiteY782" fmla="*/ 937755 h 2255877"/>
              <a:gd name="connsiteX783" fmla="*/ 66441 w 2122964"/>
              <a:gd name="connsiteY783" fmla="*/ 1019009 h 2255877"/>
              <a:gd name="connsiteX784" fmla="*/ 70176 w 2122964"/>
              <a:gd name="connsiteY784" fmla="*/ 1040118 h 2255877"/>
              <a:gd name="connsiteX785" fmla="*/ 70176 w 2122964"/>
              <a:gd name="connsiteY785" fmla="*/ 1041150 h 2255877"/>
              <a:gd name="connsiteX786" fmla="*/ 70176 w 2122964"/>
              <a:gd name="connsiteY786" fmla="*/ 1052220 h 2255877"/>
              <a:gd name="connsiteX787" fmla="*/ 70176 w 2122964"/>
              <a:gd name="connsiteY787" fmla="*/ 1067051 h 2255877"/>
              <a:gd name="connsiteX788" fmla="*/ 70176 w 2122964"/>
              <a:gd name="connsiteY788" fmla="*/ 1070706 h 2255877"/>
              <a:gd name="connsiteX789" fmla="*/ 70176 w 2122964"/>
              <a:gd name="connsiteY789" fmla="*/ 1078121 h 2255877"/>
              <a:gd name="connsiteX790" fmla="*/ 73812 w 2122964"/>
              <a:gd name="connsiteY790" fmla="*/ 1070706 h 2255877"/>
              <a:gd name="connsiteX791" fmla="*/ 75326 w 2122964"/>
              <a:gd name="connsiteY791" fmla="*/ 1069224 h 2255877"/>
              <a:gd name="connsiteX792" fmla="*/ 77547 w 2122964"/>
              <a:gd name="connsiteY792" fmla="*/ 1081776 h 2255877"/>
              <a:gd name="connsiteX793" fmla="*/ 81183 w 2122964"/>
              <a:gd name="connsiteY793" fmla="*/ 1096502 h 2255877"/>
              <a:gd name="connsiteX794" fmla="*/ 84918 w 2122964"/>
              <a:gd name="connsiteY794" fmla="*/ 1111333 h 2255877"/>
              <a:gd name="connsiteX795" fmla="*/ 88555 w 2122964"/>
              <a:gd name="connsiteY795" fmla="*/ 1122403 h 2255877"/>
              <a:gd name="connsiteX796" fmla="*/ 88555 w 2122964"/>
              <a:gd name="connsiteY796" fmla="*/ 1126059 h 2255877"/>
              <a:gd name="connsiteX797" fmla="*/ 92290 w 2122964"/>
              <a:gd name="connsiteY797" fmla="*/ 1140889 h 2255877"/>
              <a:gd name="connsiteX798" fmla="*/ 96025 w 2122964"/>
              <a:gd name="connsiteY798" fmla="*/ 1151960 h 2255877"/>
              <a:gd name="connsiteX799" fmla="*/ 96728 w 2122964"/>
              <a:gd name="connsiteY799" fmla="*/ 1154808 h 2255877"/>
              <a:gd name="connsiteX800" fmla="*/ 95926 w 2122964"/>
              <a:gd name="connsiteY800" fmla="*/ 1155615 h 2255877"/>
              <a:gd name="connsiteX801" fmla="*/ 88555 w 2122964"/>
              <a:gd name="connsiteY801" fmla="*/ 1163030 h 2255877"/>
              <a:gd name="connsiteX802" fmla="*/ 92290 w 2122964"/>
              <a:gd name="connsiteY802" fmla="*/ 1166685 h 2255877"/>
              <a:gd name="connsiteX803" fmla="*/ 107033 w 2122964"/>
              <a:gd name="connsiteY803" fmla="*/ 1196242 h 2255877"/>
              <a:gd name="connsiteX804" fmla="*/ 118139 w 2122964"/>
              <a:gd name="connsiteY804" fmla="*/ 1218383 h 2255877"/>
              <a:gd name="connsiteX805" fmla="*/ 125510 w 2122964"/>
              <a:gd name="connsiteY805" fmla="*/ 1233109 h 2255877"/>
              <a:gd name="connsiteX806" fmla="*/ 129147 w 2122964"/>
              <a:gd name="connsiteY806" fmla="*/ 1229453 h 2255877"/>
              <a:gd name="connsiteX807" fmla="*/ 132882 w 2122964"/>
              <a:gd name="connsiteY807" fmla="*/ 1222038 h 2255877"/>
              <a:gd name="connsiteX808" fmla="*/ 136616 w 2122964"/>
              <a:gd name="connsiteY808" fmla="*/ 1214727 h 2255877"/>
              <a:gd name="connsiteX809" fmla="*/ 147624 w 2122964"/>
              <a:gd name="connsiteY809" fmla="*/ 1192586 h 2255877"/>
              <a:gd name="connsiteX810" fmla="*/ 154996 w 2122964"/>
              <a:gd name="connsiteY810" fmla="*/ 1181516 h 2255877"/>
              <a:gd name="connsiteX811" fmla="*/ 166103 w 2122964"/>
              <a:gd name="connsiteY811" fmla="*/ 1166685 h 2255877"/>
              <a:gd name="connsiteX812" fmla="*/ 169837 w 2122964"/>
              <a:gd name="connsiteY812" fmla="*/ 1163030 h 2255877"/>
              <a:gd name="connsiteX813" fmla="*/ 173474 w 2122964"/>
              <a:gd name="connsiteY813" fmla="*/ 1163030 h 2255877"/>
              <a:gd name="connsiteX814" fmla="*/ 184580 w 2122964"/>
              <a:gd name="connsiteY814" fmla="*/ 1166685 h 2255877"/>
              <a:gd name="connsiteX815" fmla="*/ 191952 w 2122964"/>
              <a:gd name="connsiteY815" fmla="*/ 1174101 h 2255877"/>
              <a:gd name="connsiteX816" fmla="*/ 188315 w 2122964"/>
              <a:gd name="connsiteY816" fmla="*/ 1185171 h 2255877"/>
              <a:gd name="connsiteX817" fmla="*/ 184580 w 2122964"/>
              <a:gd name="connsiteY817" fmla="*/ 1188826 h 2255877"/>
              <a:gd name="connsiteX818" fmla="*/ 184580 w 2122964"/>
              <a:gd name="connsiteY818" fmla="*/ 1192586 h 2255877"/>
              <a:gd name="connsiteX819" fmla="*/ 184580 w 2122964"/>
              <a:gd name="connsiteY819" fmla="*/ 1196242 h 2255877"/>
              <a:gd name="connsiteX820" fmla="*/ 180845 w 2122964"/>
              <a:gd name="connsiteY820" fmla="*/ 1203657 h 2255877"/>
              <a:gd name="connsiteX821" fmla="*/ 173474 w 2122964"/>
              <a:gd name="connsiteY821" fmla="*/ 1210967 h 2255877"/>
              <a:gd name="connsiteX822" fmla="*/ 158731 w 2122964"/>
              <a:gd name="connsiteY822" fmla="*/ 1222038 h 2255877"/>
              <a:gd name="connsiteX823" fmla="*/ 140253 w 2122964"/>
              <a:gd name="connsiteY823" fmla="*/ 1236868 h 2255877"/>
              <a:gd name="connsiteX824" fmla="*/ 132882 w 2122964"/>
              <a:gd name="connsiteY824" fmla="*/ 1244179 h 2255877"/>
              <a:gd name="connsiteX825" fmla="*/ 147624 w 2122964"/>
              <a:gd name="connsiteY825" fmla="*/ 1270080 h 2255877"/>
              <a:gd name="connsiteX826" fmla="*/ 154996 w 2122964"/>
              <a:gd name="connsiteY826" fmla="*/ 1284806 h 2255877"/>
              <a:gd name="connsiteX827" fmla="*/ 162466 w 2122964"/>
              <a:gd name="connsiteY827" fmla="*/ 1295876 h 2255877"/>
              <a:gd name="connsiteX828" fmla="*/ 173474 w 2122964"/>
              <a:gd name="connsiteY828" fmla="*/ 1314362 h 2255877"/>
              <a:gd name="connsiteX829" fmla="*/ 188315 w 2122964"/>
              <a:gd name="connsiteY829" fmla="*/ 1332848 h 2255877"/>
              <a:gd name="connsiteX830" fmla="*/ 180845 w 2122964"/>
              <a:gd name="connsiteY830" fmla="*/ 1310706 h 2255877"/>
              <a:gd name="connsiteX831" fmla="*/ 184580 w 2122964"/>
              <a:gd name="connsiteY831" fmla="*/ 1306947 h 2255877"/>
              <a:gd name="connsiteX832" fmla="*/ 188315 w 2122964"/>
              <a:gd name="connsiteY832" fmla="*/ 1303291 h 2255877"/>
              <a:gd name="connsiteX833" fmla="*/ 195686 w 2122964"/>
              <a:gd name="connsiteY833" fmla="*/ 1281150 h 2255877"/>
              <a:gd name="connsiteX834" fmla="*/ 206694 w 2122964"/>
              <a:gd name="connsiteY834" fmla="*/ 1255354 h 2255877"/>
              <a:gd name="connsiteX835" fmla="*/ 214066 w 2122964"/>
              <a:gd name="connsiteY835" fmla="*/ 1240524 h 2255877"/>
              <a:gd name="connsiteX836" fmla="*/ 217801 w 2122964"/>
              <a:gd name="connsiteY836" fmla="*/ 1236868 h 2255877"/>
              <a:gd name="connsiteX837" fmla="*/ 221535 w 2122964"/>
              <a:gd name="connsiteY837" fmla="*/ 1229453 h 2255877"/>
              <a:gd name="connsiteX838" fmla="*/ 239915 w 2122964"/>
              <a:gd name="connsiteY838" fmla="*/ 1225798 h 2255877"/>
              <a:gd name="connsiteX839" fmla="*/ 228907 w 2122964"/>
              <a:gd name="connsiteY839" fmla="*/ 1210967 h 2255877"/>
              <a:gd name="connsiteX840" fmla="*/ 214066 w 2122964"/>
              <a:gd name="connsiteY840" fmla="*/ 1196242 h 2255877"/>
              <a:gd name="connsiteX841" fmla="*/ 206694 w 2122964"/>
              <a:gd name="connsiteY841" fmla="*/ 1188826 h 2255877"/>
              <a:gd name="connsiteX842" fmla="*/ 188217 w 2122964"/>
              <a:gd name="connsiteY842" fmla="*/ 1163030 h 2255877"/>
              <a:gd name="connsiteX843" fmla="*/ 166103 w 2122964"/>
              <a:gd name="connsiteY843" fmla="*/ 1133474 h 2255877"/>
              <a:gd name="connsiteX844" fmla="*/ 158731 w 2122964"/>
              <a:gd name="connsiteY844" fmla="*/ 1122403 h 2255877"/>
              <a:gd name="connsiteX845" fmla="*/ 158731 w 2122964"/>
              <a:gd name="connsiteY845" fmla="*/ 1118748 h 2255877"/>
              <a:gd name="connsiteX846" fmla="*/ 154996 w 2122964"/>
              <a:gd name="connsiteY846" fmla="*/ 1114988 h 2255877"/>
              <a:gd name="connsiteX847" fmla="*/ 151360 w 2122964"/>
              <a:gd name="connsiteY847" fmla="*/ 1111333 h 2255877"/>
              <a:gd name="connsiteX848" fmla="*/ 140253 w 2122964"/>
              <a:gd name="connsiteY848" fmla="*/ 1092847 h 2255877"/>
              <a:gd name="connsiteX849" fmla="*/ 136616 w 2122964"/>
              <a:gd name="connsiteY849" fmla="*/ 1096502 h 2255877"/>
              <a:gd name="connsiteX850" fmla="*/ 129147 w 2122964"/>
              <a:gd name="connsiteY850" fmla="*/ 1107573 h 2255877"/>
              <a:gd name="connsiteX851" fmla="*/ 118139 w 2122964"/>
              <a:gd name="connsiteY851" fmla="*/ 1126059 h 2255877"/>
              <a:gd name="connsiteX852" fmla="*/ 113688 w 2122964"/>
              <a:gd name="connsiteY852" fmla="*/ 1132699 h 2255877"/>
              <a:gd name="connsiteX853" fmla="*/ 114404 w 2122964"/>
              <a:gd name="connsiteY853" fmla="*/ 1129819 h 2255877"/>
              <a:gd name="connsiteX854" fmla="*/ 121874 w 2122964"/>
              <a:gd name="connsiteY854" fmla="*/ 1107573 h 2255877"/>
              <a:gd name="connsiteX855" fmla="*/ 125510 w 2122964"/>
              <a:gd name="connsiteY855" fmla="*/ 1096502 h 2255877"/>
              <a:gd name="connsiteX856" fmla="*/ 129245 w 2122964"/>
              <a:gd name="connsiteY856" fmla="*/ 1089192 h 2255877"/>
              <a:gd name="connsiteX857" fmla="*/ 132882 w 2122964"/>
              <a:gd name="connsiteY857" fmla="*/ 1081776 h 2255877"/>
              <a:gd name="connsiteX858" fmla="*/ 136616 w 2122964"/>
              <a:gd name="connsiteY858" fmla="*/ 1078121 h 2255877"/>
              <a:gd name="connsiteX859" fmla="*/ 132882 w 2122964"/>
              <a:gd name="connsiteY859" fmla="*/ 1070706 h 2255877"/>
              <a:gd name="connsiteX860" fmla="*/ 125510 w 2122964"/>
              <a:gd name="connsiteY860" fmla="*/ 1059635 h 2255877"/>
              <a:gd name="connsiteX861" fmla="*/ 121874 w 2122964"/>
              <a:gd name="connsiteY861" fmla="*/ 1055980 h 2255877"/>
              <a:gd name="connsiteX862" fmla="*/ 110767 w 2122964"/>
              <a:gd name="connsiteY862" fmla="*/ 1033735 h 2255877"/>
              <a:gd name="connsiteX863" fmla="*/ 103396 w 2122964"/>
              <a:gd name="connsiteY863" fmla="*/ 1019009 h 2255877"/>
              <a:gd name="connsiteX864" fmla="*/ 103396 w 2122964"/>
              <a:gd name="connsiteY864" fmla="*/ 1026424 h 2255877"/>
              <a:gd name="connsiteX865" fmla="*/ 99661 w 2122964"/>
              <a:gd name="connsiteY865" fmla="*/ 1033735 h 2255877"/>
              <a:gd name="connsiteX866" fmla="*/ 99661 w 2122964"/>
              <a:gd name="connsiteY866" fmla="*/ 1037494 h 2255877"/>
              <a:gd name="connsiteX867" fmla="*/ 96025 w 2122964"/>
              <a:gd name="connsiteY867" fmla="*/ 1041150 h 2255877"/>
              <a:gd name="connsiteX868" fmla="*/ 92290 w 2122964"/>
              <a:gd name="connsiteY868" fmla="*/ 1044805 h 2255877"/>
              <a:gd name="connsiteX869" fmla="*/ 84918 w 2122964"/>
              <a:gd name="connsiteY869" fmla="*/ 1055980 h 2255877"/>
              <a:gd name="connsiteX870" fmla="*/ 77547 w 2122964"/>
              <a:gd name="connsiteY870" fmla="*/ 1067051 h 2255877"/>
              <a:gd name="connsiteX871" fmla="*/ 75326 w 2122964"/>
              <a:gd name="connsiteY871" fmla="*/ 1069224 h 2255877"/>
              <a:gd name="connsiteX872" fmla="*/ 70176 w 2122964"/>
              <a:gd name="connsiteY872" fmla="*/ 1040118 h 2255877"/>
              <a:gd name="connsiteX873" fmla="*/ 70176 w 2122964"/>
              <a:gd name="connsiteY873" fmla="*/ 1033735 h 2255877"/>
              <a:gd name="connsiteX874" fmla="*/ 70176 w 2122964"/>
              <a:gd name="connsiteY874" fmla="*/ 1030079 h 2255877"/>
              <a:gd name="connsiteX875" fmla="*/ 73812 w 2122964"/>
              <a:gd name="connsiteY875" fmla="*/ 1022664 h 2255877"/>
              <a:gd name="connsiteX876" fmla="*/ 81183 w 2122964"/>
              <a:gd name="connsiteY876" fmla="*/ 1015353 h 2255877"/>
              <a:gd name="connsiteX877" fmla="*/ 88555 w 2122964"/>
              <a:gd name="connsiteY877" fmla="*/ 1015353 h 2255877"/>
              <a:gd name="connsiteX878" fmla="*/ 96025 w 2122964"/>
              <a:gd name="connsiteY878" fmla="*/ 1019009 h 2255877"/>
              <a:gd name="connsiteX879" fmla="*/ 88555 w 2122964"/>
              <a:gd name="connsiteY879" fmla="*/ 996868 h 2255877"/>
              <a:gd name="connsiteX880" fmla="*/ 81183 w 2122964"/>
              <a:gd name="connsiteY880" fmla="*/ 978382 h 2255877"/>
              <a:gd name="connsiteX881" fmla="*/ 70176 w 2122964"/>
              <a:gd name="connsiteY881" fmla="*/ 941515 h 2255877"/>
              <a:gd name="connsiteX882" fmla="*/ 59069 w 2122964"/>
              <a:gd name="connsiteY882" fmla="*/ 911959 h 2255877"/>
              <a:gd name="connsiteX883" fmla="*/ 55334 w 2122964"/>
              <a:gd name="connsiteY883" fmla="*/ 897129 h 2255877"/>
              <a:gd name="connsiteX884" fmla="*/ 51698 w 2122964"/>
              <a:gd name="connsiteY884" fmla="*/ 886058 h 2255877"/>
              <a:gd name="connsiteX885" fmla="*/ 49839 w 2122964"/>
              <a:gd name="connsiteY885" fmla="*/ 880474 h 2255877"/>
              <a:gd name="connsiteX886" fmla="*/ 33220 w 2122964"/>
              <a:gd name="connsiteY886" fmla="*/ 764283 h 2255877"/>
              <a:gd name="connsiteX887" fmla="*/ 25849 w 2122964"/>
              <a:gd name="connsiteY887" fmla="*/ 701515 h 2255877"/>
              <a:gd name="connsiteX888" fmla="*/ 22114 w 2122964"/>
              <a:gd name="connsiteY888" fmla="*/ 671959 h 2255877"/>
              <a:gd name="connsiteX889" fmla="*/ 18477 w 2122964"/>
              <a:gd name="connsiteY889" fmla="*/ 634987 h 2255877"/>
              <a:gd name="connsiteX890" fmla="*/ 14743 w 2122964"/>
              <a:gd name="connsiteY890" fmla="*/ 609191 h 2255877"/>
              <a:gd name="connsiteX891" fmla="*/ 14743 w 2122964"/>
              <a:gd name="connsiteY891" fmla="*/ 605536 h 2255877"/>
              <a:gd name="connsiteX892" fmla="*/ 11106 w 2122964"/>
              <a:gd name="connsiteY892" fmla="*/ 653473 h 2255877"/>
              <a:gd name="connsiteX893" fmla="*/ 11106 w 2122964"/>
              <a:gd name="connsiteY893" fmla="*/ 657128 h 2255877"/>
              <a:gd name="connsiteX894" fmla="*/ 7371 w 2122964"/>
              <a:gd name="connsiteY894" fmla="*/ 653473 h 2255877"/>
              <a:gd name="connsiteX895" fmla="*/ 3735 w 2122964"/>
              <a:gd name="connsiteY895" fmla="*/ 642403 h 2255877"/>
              <a:gd name="connsiteX896" fmla="*/ 3735 w 2122964"/>
              <a:gd name="connsiteY896" fmla="*/ 634987 h 2255877"/>
              <a:gd name="connsiteX897" fmla="*/ 3735 w 2122964"/>
              <a:gd name="connsiteY897" fmla="*/ 627677 h 2255877"/>
              <a:gd name="connsiteX898" fmla="*/ 0 w 2122964"/>
              <a:gd name="connsiteY898" fmla="*/ 612846 h 2255877"/>
              <a:gd name="connsiteX899" fmla="*/ 0 w 2122964"/>
              <a:gd name="connsiteY899" fmla="*/ 598121 h 2255877"/>
              <a:gd name="connsiteX900" fmla="*/ 0 w 2122964"/>
              <a:gd name="connsiteY900" fmla="*/ 583290 h 2255877"/>
              <a:gd name="connsiteX901" fmla="*/ 7371 w 2122964"/>
              <a:gd name="connsiteY901" fmla="*/ 524282 h 2255877"/>
              <a:gd name="connsiteX902" fmla="*/ 14743 w 2122964"/>
              <a:gd name="connsiteY902" fmla="*/ 498381 h 2255877"/>
              <a:gd name="connsiteX903" fmla="*/ 25849 w 2122964"/>
              <a:gd name="connsiteY903" fmla="*/ 472585 h 2255877"/>
              <a:gd name="connsiteX904" fmla="*/ 29485 w 2122964"/>
              <a:gd name="connsiteY904" fmla="*/ 465170 h 2255877"/>
              <a:gd name="connsiteX905" fmla="*/ 33220 w 2122964"/>
              <a:gd name="connsiteY905" fmla="*/ 457859 h 2255877"/>
              <a:gd name="connsiteX906" fmla="*/ 33220 w 2122964"/>
              <a:gd name="connsiteY906" fmla="*/ 446684 h 2255877"/>
              <a:gd name="connsiteX907" fmla="*/ 36955 w 2122964"/>
              <a:gd name="connsiteY907" fmla="*/ 443029 h 2255877"/>
              <a:gd name="connsiteX908" fmla="*/ 44326 w 2122964"/>
              <a:gd name="connsiteY908" fmla="*/ 424543 h 2255877"/>
              <a:gd name="connsiteX909" fmla="*/ 55334 w 2122964"/>
              <a:gd name="connsiteY909" fmla="*/ 398747 h 2255877"/>
              <a:gd name="connsiteX910" fmla="*/ 70176 w 2122964"/>
              <a:gd name="connsiteY910" fmla="*/ 369191 h 2255877"/>
              <a:gd name="connsiteX911" fmla="*/ 84918 w 2122964"/>
              <a:gd name="connsiteY911" fmla="*/ 347050 h 2255877"/>
              <a:gd name="connsiteX912" fmla="*/ 103396 w 2122964"/>
              <a:gd name="connsiteY912" fmla="*/ 321253 h 2255877"/>
              <a:gd name="connsiteX913" fmla="*/ 140253 w 2122964"/>
              <a:gd name="connsiteY913" fmla="*/ 280627 h 2255877"/>
              <a:gd name="connsiteX914" fmla="*/ 158731 w 2122964"/>
              <a:gd name="connsiteY914" fmla="*/ 262141 h 2255877"/>
              <a:gd name="connsiteX915" fmla="*/ 169837 w 2122964"/>
              <a:gd name="connsiteY915" fmla="*/ 251071 h 2255877"/>
              <a:gd name="connsiteX916" fmla="*/ 177209 w 2122964"/>
              <a:gd name="connsiteY916" fmla="*/ 243655 h 2255877"/>
              <a:gd name="connsiteX917" fmla="*/ 184580 w 2122964"/>
              <a:gd name="connsiteY917" fmla="*/ 240000 h 2255877"/>
              <a:gd name="connsiteX918" fmla="*/ 191952 w 2122964"/>
              <a:gd name="connsiteY918" fmla="*/ 236240 h 2255877"/>
              <a:gd name="connsiteX919" fmla="*/ 206793 w 2122964"/>
              <a:gd name="connsiteY919" fmla="*/ 228930 h 2255877"/>
              <a:gd name="connsiteX920" fmla="*/ 210429 w 2122964"/>
              <a:gd name="connsiteY920" fmla="*/ 225170 h 2255877"/>
              <a:gd name="connsiteX921" fmla="*/ 217801 w 2122964"/>
              <a:gd name="connsiteY921" fmla="*/ 221514 h 2255877"/>
              <a:gd name="connsiteX922" fmla="*/ 217831 w 2122964"/>
              <a:gd name="connsiteY922" fmla="*/ 221514 h 2255877"/>
              <a:gd name="connsiteX923" fmla="*/ 214164 w 2122964"/>
              <a:gd name="connsiteY923" fmla="*/ 225170 h 2255877"/>
              <a:gd name="connsiteX924" fmla="*/ 199421 w 2122964"/>
              <a:gd name="connsiteY924" fmla="*/ 240000 h 2255877"/>
              <a:gd name="connsiteX925" fmla="*/ 180944 w 2122964"/>
              <a:gd name="connsiteY925" fmla="*/ 262141 h 2255877"/>
              <a:gd name="connsiteX926" fmla="*/ 162466 w 2122964"/>
              <a:gd name="connsiteY926" fmla="*/ 280627 h 2255877"/>
              <a:gd name="connsiteX927" fmla="*/ 125510 w 2122964"/>
              <a:gd name="connsiteY927" fmla="*/ 321149 h 2255877"/>
              <a:gd name="connsiteX928" fmla="*/ 114502 w 2122964"/>
              <a:gd name="connsiteY928" fmla="*/ 335979 h 2255877"/>
              <a:gd name="connsiteX929" fmla="*/ 103396 w 2122964"/>
              <a:gd name="connsiteY929" fmla="*/ 354465 h 2255877"/>
              <a:gd name="connsiteX930" fmla="*/ 84918 w 2122964"/>
              <a:gd name="connsiteY930" fmla="*/ 387676 h 2255877"/>
              <a:gd name="connsiteX931" fmla="*/ 73812 w 2122964"/>
              <a:gd name="connsiteY931" fmla="*/ 417233 h 2255877"/>
              <a:gd name="connsiteX932" fmla="*/ 55334 w 2122964"/>
              <a:gd name="connsiteY932" fmla="*/ 468930 h 2255877"/>
              <a:gd name="connsiteX933" fmla="*/ 36955 w 2122964"/>
              <a:gd name="connsiteY933" fmla="*/ 520522 h 2255877"/>
              <a:gd name="connsiteX934" fmla="*/ 29485 w 2122964"/>
              <a:gd name="connsiteY934" fmla="*/ 557494 h 2255877"/>
              <a:gd name="connsiteX935" fmla="*/ 29485 w 2122964"/>
              <a:gd name="connsiteY935" fmla="*/ 568564 h 2255877"/>
              <a:gd name="connsiteX936" fmla="*/ 29485 w 2122964"/>
              <a:gd name="connsiteY936" fmla="*/ 579635 h 2255877"/>
              <a:gd name="connsiteX937" fmla="*/ 29485 w 2122964"/>
              <a:gd name="connsiteY937" fmla="*/ 590705 h 2255877"/>
              <a:gd name="connsiteX938" fmla="*/ 29485 w 2122964"/>
              <a:gd name="connsiteY938" fmla="*/ 601776 h 2255877"/>
              <a:gd name="connsiteX939" fmla="*/ 29485 w 2122964"/>
              <a:gd name="connsiteY939" fmla="*/ 620262 h 2255877"/>
              <a:gd name="connsiteX940" fmla="*/ 29485 w 2122964"/>
              <a:gd name="connsiteY940" fmla="*/ 623917 h 2255877"/>
              <a:gd name="connsiteX941" fmla="*/ 29485 w 2122964"/>
              <a:gd name="connsiteY941" fmla="*/ 634987 h 2255877"/>
              <a:gd name="connsiteX942" fmla="*/ 29485 w 2122964"/>
              <a:gd name="connsiteY942" fmla="*/ 642403 h 2255877"/>
              <a:gd name="connsiteX943" fmla="*/ 29485 w 2122964"/>
              <a:gd name="connsiteY943" fmla="*/ 646162 h 2255877"/>
              <a:gd name="connsiteX944" fmla="*/ 25849 w 2122964"/>
              <a:gd name="connsiteY944" fmla="*/ 649818 h 2255877"/>
              <a:gd name="connsiteX945" fmla="*/ 29485 w 2122964"/>
              <a:gd name="connsiteY945" fmla="*/ 675614 h 2255877"/>
              <a:gd name="connsiteX946" fmla="*/ 33220 w 2122964"/>
              <a:gd name="connsiteY946" fmla="*/ 705170 h 2255877"/>
              <a:gd name="connsiteX947" fmla="*/ 36955 w 2122964"/>
              <a:gd name="connsiteY947" fmla="*/ 734726 h 2255877"/>
              <a:gd name="connsiteX948" fmla="*/ 40592 w 2122964"/>
              <a:gd name="connsiteY948" fmla="*/ 756867 h 2255877"/>
              <a:gd name="connsiteX949" fmla="*/ 40592 w 2122964"/>
              <a:gd name="connsiteY949" fmla="*/ 764283 h 2255877"/>
              <a:gd name="connsiteX950" fmla="*/ 47963 w 2122964"/>
              <a:gd name="connsiteY950" fmla="*/ 801149 h 2255877"/>
              <a:gd name="connsiteX951" fmla="*/ 51698 w 2122964"/>
              <a:gd name="connsiteY951" fmla="*/ 812220 h 2255877"/>
              <a:gd name="connsiteX952" fmla="*/ 55334 w 2122964"/>
              <a:gd name="connsiteY952" fmla="*/ 834361 h 2255877"/>
              <a:gd name="connsiteX953" fmla="*/ 59069 w 2122964"/>
              <a:gd name="connsiteY953" fmla="*/ 845536 h 2255877"/>
              <a:gd name="connsiteX954" fmla="*/ 62804 w 2122964"/>
              <a:gd name="connsiteY954" fmla="*/ 863917 h 2255877"/>
              <a:gd name="connsiteX955" fmla="*/ 70176 w 2122964"/>
              <a:gd name="connsiteY955" fmla="*/ 893473 h 2255877"/>
              <a:gd name="connsiteX956" fmla="*/ 81183 w 2122964"/>
              <a:gd name="connsiteY956" fmla="*/ 926685 h 2255877"/>
              <a:gd name="connsiteX957" fmla="*/ 96025 w 2122964"/>
              <a:gd name="connsiteY957" fmla="*/ 971071 h 2255877"/>
              <a:gd name="connsiteX958" fmla="*/ 107033 w 2122964"/>
              <a:gd name="connsiteY958" fmla="*/ 1004283 h 2255877"/>
              <a:gd name="connsiteX959" fmla="*/ 114404 w 2122964"/>
              <a:gd name="connsiteY959" fmla="*/ 1026424 h 2255877"/>
              <a:gd name="connsiteX960" fmla="*/ 121874 w 2122964"/>
              <a:gd name="connsiteY960" fmla="*/ 1041150 h 2255877"/>
              <a:gd name="connsiteX961" fmla="*/ 125510 w 2122964"/>
              <a:gd name="connsiteY961" fmla="*/ 1044909 h 2255877"/>
              <a:gd name="connsiteX962" fmla="*/ 140253 w 2122964"/>
              <a:gd name="connsiteY962" fmla="*/ 1074361 h 2255877"/>
              <a:gd name="connsiteX963" fmla="*/ 143988 w 2122964"/>
              <a:gd name="connsiteY963" fmla="*/ 1081776 h 2255877"/>
              <a:gd name="connsiteX964" fmla="*/ 151360 w 2122964"/>
              <a:gd name="connsiteY964" fmla="*/ 1092847 h 2255877"/>
              <a:gd name="connsiteX965" fmla="*/ 166103 w 2122964"/>
              <a:gd name="connsiteY965" fmla="*/ 1114988 h 2255877"/>
              <a:gd name="connsiteX966" fmla="*/ 173474 w 2122964"/>
              <a:gd name="connsiteY966" fmla="*/ 1126059 h 2255877"/>
              <a:gd name="connsiteX967" fmla="*/ 177209 w 2122964"/>
              <a:gd name="connsiteY967" fmla="*/ 1129819 h 2255877"/>
              <a:gd name="connsiteX968" fmla="*/ 191952 w 2122964"/>
              <a:gd name="connsiteY968" fmla="*/ 1148200 h 2255877"/>
              <a:gd name="connsiteX969" fmla="*/ 210429 w 2122964"/>
              <a:gd name="connsiteY969" fmla="*/ 1174101 h 2255877"/>
              <a:gd name="connsiteX970" fmla="*/ 214164 w 2122964"/>
              <a:gd name="connsiteY970" fmla="*/ 1177756 h 2255877"/>
              <a:gd name="connsiteX971" fmla="*/ 225172 w 2122964"/>
              <a:gd name="connsiteY971" fmla="*/ 1188826 h 2255877"/>
              <a:gd name="connsiteX972" fmla="*/ 240013 w 2122964"/>
              <a:gd name="connsiteY972" fmla="*/ 1203657 h 2255877"/>
              <a:gd name="connsiteX973" fmla="*/ 262127 w 2122964"/>
              <a:gd name="connsiteY973" fmla="*/ 1225798 h 2255877"/>
              <a:gd name="connsiteX974" fmla="*/ 276870 w 2122964"/>
              <a:gd name="connsiteY974" fmla="*/ 1240524 h 2255877"/>
              <a:gd name="connsiteX975" fmla="*/ 295348 w 2122964"/>
              <a:gd name="connsiteY975" fmla="*/ 1255354 h 2255877"/>
              <a:gd name="connsiteX976" fmla="*/ 321197 w 2122964"/>
              <a:gd name="connsiteY976" fmla="*/ 1277495 h 2255877"/>
              <a:gd name="connsiteX977" fmla="*/ 328568 w 2122964"/>
              <a:gd name="connsiteY977" fmla="*/ 1284806 h 2255877"/>
              <a:gd name="connsiteX978" fmla="*/ 347046 w 2122964"/>
              <a:gd name="connsiteY978" fmla="*/ 1299636 h 2255877"/>
              <a:gd name="connsiteX979" fmla="*/ 372895 w 2122964"/>
              <a:gd name="connsiteY979" fmla="*/ 1318122 h 2255877"/>
              <a:gd name="connsiteX980" fmla="*/ 398744 w 2122964"/>
              <a:gd name="connsiteY980" fmla="*/ 1332848 h 2255877"/>
              <a:gd name="connsiteX981" fmla="*/ 413487 w 2122964"/>
              <a:gd name="connsiteY981" fmla="*/ 1340263 h 2255877"/>
              <a:gd name="connsiteX982" fmla="*/ 424422 w 2122964"/>
              <a:gd name="connsiteY982" fmla="*/ 1347461 h 2255877"/>
              <a:gd name="connsiteX983" fmla="*/ 424593 w 2122964"/>
              <a:gd name="connsiteY983" fmla="*/ 1347573 h 2255877"/>
              <a:gd name="connsiteX984" fmla="*/ 450442 w 2122964"/>
              <a:gd name="connsiteY984" fmla="*/ 1362404 h 2255877"/>
              <a:gd name="connsiteX985" fmla="*/ 457813 w 2122964"/>
              <a:gd name="connsiteY985" fmla="*/ 1366059 h 2255877"/>
              <a:gd name="connsiteX986" fmla="*/ 461450 w 2122964"/>
              <a:gd name="connsiteY986" fmla="*/ 1362404 h 2255877"/>
              <a:gd name="connsiteX987" fmla="*/ 468920 w 2122964"/>
              <a:gd name="connsiteY987" fmla="*/ 1362404 h 2255877"/>
              <a:gd name="connsiteX988" fmla="*/ 476291 w 2122964"/>
              <a:gd name="connsiteY988" fmla="*/ 1366059 h 2255877"/>
              <a:gd name="connsiteX989" fmla="*/ 479928 w 2122964"/>
              <a:gd name="connsiteY989" fmla="*/ 1369819 h 2255877"/>
              <a:gd name="connsiteX990" fmla="*/ 479928 w 2122964"/>
              <a:gd name="connsiteY990" fmla="*/ 1373474 h 2255877"/>
              <a:gd name="connsiteX991" fmla="*/ 479928 w 2122964"/>
              <a:gd name="connsiteY991" fmla="*/ 1380889 h 2255877"/>
              <a:gd name="connsiteX992" fmla="*/ 509512 w 2122964"/>
              <a:gd name="connsiteY992" fmla="*/ 1395615 h 2255877"/>
              <a:gd name="connsiteX993" fmla="*/ 546369 w 2122964"/>
              <a:gd name="connsiteY993" fmla="*/ 1410341 h 2255877"/>
              <a:gd name="connsiteX994" fmla="*/ 575952 w 2122964"/>
              <a:gd name="connsiteY994" fmla="*/ 1421516 h 2255877"/>
              <a:gd name="connsiteX995" fmla="*/ 605536 w 2122964"/>
              <a:gd name="connsiteY995" fmla="*/ 1432587 h 2255877"/>
              <a:gd name="connsiteX996" fmla="*/ 649765 w 2122964"/>
              <a:gd name="connsiteY996" fmla="*/ 1447312 h 2255877"/>
              <a:gd name="connsiteX997" fmla="*/ 705198 w 2122964"/>
              <a:gd name="connsiteY997" fmla="*/ 1462038 h 2255877"/>
              <a:gd name="connsiteX998" fmla="*/ 756896 w 2122964"/>
              <a:gd name="connsiteY998" fmla="*/ 1473109 h 2255877"/>
              <a:gd name="connsiteX999" fmla="*/ 775374 w 2122964"/>
              <a:gd name="connsiteY999" fmla="*/ 1476869 h 2255877"/>
              <a:gd name="connsiteX1000" fmla="*/ 779010 w 2122964"/>
              <a:gd name="connsiteY1000" fmla="*/ 1476869 h 2255877"/>
              <a:gd name="connsiteX1001" fmla="*/ 786381 w 2122964"/>
              <a:gd name="connsiteY1001" fmla="*/ 1476869 h 2255877"/>
              <a:gd name="connsiteX1002" fmla="*/ 790116 w 2122964"/>
              <a:gd name="connsiteY1002" fmla="*/ 1480524 h 2255877"/>
              <a:gd name="connsiteX1003" fmla="*/ 793753 w 2122964"/>
              <a:gd name="connsiteY1003" fmla="*/ 1480524 h 2255877"/>
              <a:gd name="connsiteX1004" fmla="*/ 819602 w 2122964"/>
              <a:gd name="connsiteY1004" fmla="*/ 1484284 h 2255877"/>
              <a:gd name="connsiteX1005" fmla="*/ 834443 w 2122964"/>
              <a:gd name="connsiteY1005" fmla="*/ 1487939 h 2255877"/>
              <a:gd name="connsiteX1006" fmla="*/ 860292 w 2122964"/>
              <a:gd name="connsiteY1006" fmla="*/ 1491594 h 2255877"/>
              <a:gd name="connsiteX1007" fmla="*/ 875035 w 2122964"/>
              <a:gd name="connsiteY1007" fmla="*/ 1491594 h 2255877"/>
              <a:gd name="connsiteX1008" fmla="*/ 900884 w 2122964"/>
              <a:gd name="connsiteY1008" fmla="*/ 1495354 h 2255877"/>
              <a:gd name="connsiteX1009" fmla="*/ 915627 w 2122964"/>
              <a:gd name="connsiteY1009" fmla="*/ 1495354 h 2255877"/>
              <a:gd name="connsiteX1010" fmla="*/ 956219 w 2122964"/>
              <a:gd name="connsiteY1010" fmla="*/ 1499010 h 2255877"/>
              <a:gd name="connsiteX1011" fmla="*/ 937741 w 2122964"/>
              <a:gd name="connsiteY1011" fmla="*/ 1499010 h 2255877"/>
              <a:gd name="connsiteX1012" fmla="*/ 908255 w 2122964"/>
              <a:gd name="connsiteY1012" fmla="*/ 1499010 h 2255877"/>
              <a:gd name="connsiteX1013" fmla="*/ 886043 w 2122964"/>
              <a:gd name="connsiteY1013" fmla="*/ 1495250 h 2255877"/>
              <a:gd name="connsiteX1014" fmla="*/ 875035 w 2122964"/>
              <a:gd name="connsiteY1014" fmla="*/ 1495250 h 2255877"/>
              <a:gd name="connsiteX1015" fmla="*/ 875035 w 2122964"/>
              <a:gd name="connsiteY1015" fmla="*/ 1499010 h 2255877"/>
              <a:gd name="connsiteX1016" fmla="*/ 875035 w 2122964"/>
              <a:gd name="connsiteY1016" fmla="*/ 1506425 h 2255877"/>
              <a:gd name="connsiteX1017" fmla="*/ 875035 w 2122964"/>
              <a:gd name="connsiteY1017" fmla="*/ 1513735 h 2255877"/>
              <a:gd name="connsiteX1018" fmla="*/ 875035 w 2122964"/>
              <a:gd name="connsiteY1018" fmla="*/ 1521151 h 2255877"/>
              <a:gd name="connsiteX1019" fmla="*/ 875035 w 2122964"/>
              <a:gd name="connsiteY1019" fmla="*/ 1532221 h 2255877"/>
              <a:gd name="connsiteX1020" fmla="*/ 871300 w 2122964"/>
              <a:gd name="connsiteY1020" fmla="*/ 1543292 h 2255877"/>
              <a:gd name="connsiteX1021" fmla="*/ 849186 w 2122964"/>
              <a:gd name="connsiteY1021" fmla="*/ 1598644 h 2255877"/>
              <a:gd name="connsiteX1022" fmla="*/ 841814 w 2122964"/>
              <a:gd name="connsiteY1022" fmla="*/ 1624545 h 2255877"/>
              <a:gd name="connsiteX1023" fmla="*/ 867663 w 2122964"/>
              <a:gd name="connsiteY1023" fmla="*/ 1624545 h 2255877"/>
              <a:gd name="connsiteX1024" fmla="*/ 915627 w 2122964"/>
              <a:gd name="connsiteY1024" fmla="*/ 1628200 h 2255877"/>
              <a:gd name="connsiteX1025" fmla="*/ 919362 w 2122964"/>
              <a:gd name="connsiteY1025" fmla="*/ 1624545 h 2255877"/>
              <a:gd name="connsiteX1026" fmla="*/ 922998 w 2122964"/>
              <a:gd name="connsiteY1026" fmla="*/ 1613474 h 2255877"/>
              <a:gd name="connsiteX1027" fmla="*/ 926733 w 2122964"/>
              <a:gd name="connsiteY1027" fmla="*/ 1602404 h 2255877"/>
              <a:gd name="connsiteX1028" fmla="*/ 934104 w 2122964"/>
              <a:gd name="connsiteY1028" fmla="*/ 1580263 h 2255877"/>
              <a:gd name="connsiteX1029" fmla="*/ 959953 w 2122964"/>
              <a:gd name="connsiteY1029" fmla="*/ 1521151 h 2255877"/>
              <a:gd name="connsiteX1030" fmla="*/ 971060 w 2122964"/>
              <a:gd name="connsiteY1030" fmla="*/ 1499010 h 2255877"/>
              <a:gd name="connsiteX1031" fmla="*/ 985802 w 2122964"/>
              <a:gd name="connsiteY1031" fmla="*/ 1499010 h 2255877"/>
              <a:gd name="connsiteX1032" fmla="*/ 993174 w 2122964"/>
              <a:gd name="connsiteY1032" fmla="*/ 1491594 h 2255877"/>
              <a:gd name="connsiteX1033" fmla="*/ 1007917 w 2122964"/>
              <a:gd name="connsiteY1033" fmla="*/ 1491594 h 2255877"/>
              <a:gd name="connsiteX1034" fmla="*/ 1015288 w 2122964"/>
              <a:gd name="connsiteY1034" fmla="*/ 1499010 h 2255877"/>
              <a:gd name="connsiteX1035" fmla="*/ 1044872 w 2122964"/>
              <a:gd name="connsiteY1035" fmla="*/ 1499010 h 2255877"/>
              <a:gd name="connsiteX1036" fmla="*/ 1078092 w 2122964"/>
              <a:gd name="connsiteY1036" fmla="*/ 1499010 h 2255877"/>
              <a:gd name="connsiteX1037" fmla="*/ 1118684 w 2122964"/>
              <a:gd name="connsiteY1037" fmla="*/ 1502665 h 2255877"/>
              <a:gd name="connsiteX1038" fmla="*/ 1151905 w 2122964"/>
              <a:gd name="connsiteY1038" fmla="*/ 1506425 h 2255877"/>
              <a:gd name="connsiteX1039" fmla="*/ 1181489 w 2122964"/>
              <a:gd name="connsiteY1039" fmla="*/ 1510080 h 2255877"/>
              <a:gd name="connsiteX1040" fmla="*/ 1247930 w 2122964"/>
              <a:gd name="connsiteY1040" fmla="*/ 1517495 h 2255877"/>
              <a:gd name="connsiteX1041" fmla="*/ 1281150 w 2122964"/>
              <a:gd name="connsiteY1041" fmla="*/ 1521151 h 2255877"/>
              <a:gd name="connsiteX1042" fmla="*/ 1310734 w 2122964"/>
              <a:gd name="connsiteY1042" fmla="*/ 1524806 h 2255877"/>
              <a:gd name="connsiteX1043" fmla="*/ 1340219 w 2122964"/>
              <a:gd name="connsiteY1043" fmla="*/ 1528566 h 2255877"/>
              <a:gd name="connsiteX1044" fmla="*/ 1366069 w 2122964"/>
              <a:gd name="connsiteY1044" fmla="*/ 1532221 h 2255877"/>
              <a:gd name="connsiteX1045" fmla="*/ 1380811 w 2122964"/>
              <a:gd name="connsiteY1045" fmla="*/ 1535876 h 2255877"/>
              <a:gd name="connsiteX1046" fmla="*/ 1417767 w 2122964"/>
              <a:gd name="connsiteY1046" fmla="*/ 1543292 h 2255877"/>
              <a:gd name="connsiteX1047" fmla="*/ 1447351 w 2122964"/>
              <a:gd name="connsiteY1047" fmla="*/ 1550707 h 2255877"/>
              <a:gd name="connsiteX1048" fmla="*/ 1465730 w 2122964"/>
              <a:gd name="connsiteY1048" fmla="*/ 1558017 h 2255877"/>
              <a:gd name="connsiteX1049" fmla="*/ 1473101 w 2122964"/>
              <a:gd name="connsiteY1049" fmla="*/ 1561777 h 2255877"/>
              <a:gd name="connsiteX1050" fmla="*/ 1495314 w 2122964"/>
              <a:gd name="connsiteY1050" fmla="*/ 1569088 h 2255877"/>
              <a:gd name="connsiteX1051" fmla="*/ 1506420 w 2122964"/>
              <a:gd name="connsiteY1051" fmla="*/ 1572848 h 2255877"/>
              <a:gd name="connsiteX1052" fmla="*/ 1539641 w 2122964"/>
              <a:gd name="connsiteY1052" fmla="*/ 1587574 h 2255877"/>
              <a:gd name="connsiteX1053" fmla="*/ 1565490 w 2122964"/>
              <a:gd name="connsiteY1053" fmla="*/ 1598644 h 2255877"/>
              <a:gd name="connsiteX1054" fmla="*/ 1628196 w 2122964"/>
              <a:gd name="connsiteY1054" fmla="*/ 1628200 h 2255877"/>
              <a:gd name="connsiteX1055" fmla="*/ 1661416 w 2122964"/>
              <a:gd name="connsiteY1055" fmla="*/ 1643031 h 2255877"/>
              <a:gd name="connsiteX1056" fmla="*/ 1687265 w 2122964"/>
              <a:gd name="connsiteY1056" fmla="*/ 1657756 h 2255877"/>
              <a:gd name="connsiteX1057" fmla="*/ 1705743 w 2122964"/>
              <a:gd name="connsiteY1057" fmla="*/ 1668827 h 2255877"/>
              <a:gd name="connsiteX1058" fmla="*/ 1713114 w 2122964"/>
              <a:gd name="connsiteY1058" fmla="*/ 1672482 h 2255877"/>
              <a:gd name="connsiteX1059" fmla="*/ 1735327 w 2122964"/>
              <a:gd name="connsiteY1059" fmla="*/ 1683553 h 2255877"/>
              <a:gd name="connsiteX1060" fmla="*/ 1742698 w 2122964"/>
              <a:gd name="connsiteY1060" fmla="*/ 1687313 h 2255877"/>
              <a:gd name="connsiteX1061" fmla="*/ 1775919 w 2122964"/>
              <a:gd name="connsiteY1061" fmla="*/ 1709454 h 2255877"/>
              <a:gd name="connsiteX1062" fmla="*/ 1798033 w 2122964"/>
              <a:gd name="connsiteY1062" fmla="*/ 1727939 h 2255877"/>
              <a:gd name="connsiteX1063" fmla="*/ 1812776 w 2122964"/>
              <a:gd name="connsiteY1063" fmla="*/ 1739010 h 2255877"/>
              <a:gd name="connsiteX1064" fmla="*/ 1820245 w 2122964"/>
              <a:gd name="connsiteY1064" fmla="*/ 1746321 h 2255877"/>
              <a:gd name="connsiteX1065" fmla="*/ 1838625 w 2122964"/>
              <a:gd name="connsiteY1065" fmla="*/ 1761151 h 2255877"/>
              <a:gd name="connsiteX1066" fmla="*/ 1846094 w 2122964"/>
              <a:gd name="connsiteY1066" fmla="*/ 1768566 h 2255877"/>
              <a:gd name="connsiteX1067" fmla="*/ 1875580 w 2122964"/>
              <a:gd name="connsiteY1067" fmla="*/ 1794362 h 2255877"/>
              <a:gd name="connsiteX1068" fmla="*/ 1882951 w 2122964"/>
              <a:gd name="connsiteY1068" fmla="*/ 1801778 h 2255877"/>
              <a:gd name="connsiteX1069" fmla="*/ 1897694 w 2122964"/>
              <a:gd name="connsiteY1069" fmla="*/ 1816503 h 2255877"/>
              <a:gd name="connsiteX1070" fmla="*/ 1916172 w 2122964"/>
              <a:gd name="connsiteY1070" fmla="*/ 1842404 h 2255877"/>
              <a:gd name="connsiteX1071" fmla="*/ 1923543 w 2122964"/>
              <a:gd name="connsiteY1071" fmla="*/ 1853475 h 2255877"/>
              <a:gd name="connsiteX1072" fmla="*/ 1934649 w 2122964"/>
              <a:gd name="connsiteY1072" fmla="*/ 1868201 h 2255877"/>
              <a:gd name="connsiteX1073" fmla="*/ 1945756 w 2122964"/>
              <a:gd name="connsiteY1073" fmla="*/ 1882926 h 2255877"/>
              <a:gd name="connsiteX1074" fmla="*/ 1953127 w 2122964"/>
              <a:gd name="connsiteY1074" fmla="*/ 1893997 h 2255877"/>
              <a:gd name="connsiteX1075" fmla="*/ 1964233 w 2122964"/>
              <a:gd name="connsiteY1075" fmla="*/ 1912483 h 2255877"/>
              <a:gd name="connsiteX1076" fmla="*/ 1967870 w 2122964"/>
              <a:gd name="connsiteY1076" fmla="*/ 1919898 h 2255877"/>
              <a:gd name="connsiteX1077" fmla="*/ 1982612 w 2122964"/>
              <a:gd name="connsiteY1077" fmla="*/ 1949454 h 2255877"/>
              <a:gd name="connsiteX1078" fmla="*/ 1993719 w 2122964"/>
              <a:gd name="connsiteY1078" fmla="*/ 1967940 h 2255877"/>
              <a:gd name="connsiteX1079" fmla="*/ 2001090 w 2122964"/>
              <a:gd name="connsiteY1079" fmla="*/ 1979010 h 2255877"/>
              <a:gd name="connsiteX1080" fmla="*/ 2012196 w 2122964"/>
              <a:gd name="connsiteY1080" fmla="*/ 2001151 h 2255877"/>
              <a:gd name="connsiteX1081" fmla="*/ 2015931 w 2122964"/>
              <a:gd name="connsiteY1081" fmla="*/ 1986321 h 2255877"/>
              <a:gd name="connsiteX1082" fmla="*/ 2023303 w 2122964"/>
              <a:gd name="connsiteY1082" fmla="*/ 1953109 h 2255877"/>
              <a:gd name="connsiteX1083" fmla="*/ 2034311 w 2122964"/>
              <a:gd name="connsiteY1083" fmla="*/ 1882926 h 2255877"/>
              <a:gd name="connsiteX1084" fmla="*/ 2038046 w 2122964"/>
              <a:gd name="connsiteY1084" fmla="*/ 1849715 h 2255877"/>
              <a:gd name="connsiteX1085" fmla="*/ 2041780 w 2122964"/>
              <a:gd name="connsiteY1085" fmla="*/ 1816503 h 2255877"/>
              <a:gd name="connsiteX1086" fmla="*/ 2056523 w 2122964"/>
              <a:gd name="connsiteY1086" fmla="*/ 1679897 h 2255877"/>
              <a:gd name="connsiteX1087" fmla="*/ 2067629 w 2122964"/>
              <a:gd name="connsiteY1087" fmla="*/ 1635615 h 2255877"/>
              <a:gd name="connsiteX1088" fmla="*/ 2063894 w 2122964"/>
              <a:gd name="connsiteY1088" fmla="*/ 1565433 h 2255877"/>
              <a:gd name="connsiteX1089" fmla="*/ 2063894 w 2122964"/>
              <a:gd name="connsiteY1089" fmla="*/ 1558122 h 2255877"/>
              <a:gd name="connsiteX1090" fmla="*/ 2063894 w 2122964"/>
              <a:gd name="connsiteY1090" fmla="*/ 1554362 h 2255877"/>
              <a:gd name="connsiteX1091" fmla="*/ 2063894 w 2122964"/>
              <a:gd name="connsiteY1091" fmla="*/ 1550707 h 2255877"/>
              <a:gd name="connsiteX1092" fmla="*/ 2060258 w 2122964"/>
              <a:gd name="connsiteY1092" fmla="*/ 1510080 h 2255877"/>
              <a:gd name="connsiteX1093" fmla="*/ 2045515 w 2122964"/>
              <a:gd name="connsiteY1093" fmla="*/ 1369819 h 2255877"/>
              <a:gd name="connsiteX1094" fmla="*/ 2023303 w 2122964"/>
              <a:gd name="connsiteY1094" fmla="*/ 1225798 h 2255877"/>
              <a:gd name="connsiteX1095" fmla="*/ 2012295 w 2122964"/>
              <a:gd name="connsiteY1095" fmla="*/ 1155615 h 2255877"/>
              <a:gd name="connsiteX1096" fmla="*/ 2001188 w 2122964"/>
              <a:gd name="connsiteY1096" fmla="*/ 1085432 h 2255877"/>
              <a:gd name="connsiteX1097" fmla="*/ 1986446 w 2122964"/>
              <a:gd name="connsiteY1097" fmla="*/ 1015353 h 2255877"/>
              <a:gd name="connsiteX1098" fmla="*/ 1967968 w 2122964"/>
              <a:gd name="connsiteY1098" fmla="*/ 952586 h 2255877"/>
              <a:gd name="connsiteX1099" fmla="*/ 1919906 w 2122964"/>
              <a:gd name="connsiteY1099" fmla="*/ 834465 h 2255877"/>
              <a:gd name="connsiteX1100" fmla="*/ 1890421 w 2122964"/>
              <a:gd name="connsiteY1100" fmla="*/ 779008 h 2255877"/>
              <a:gd name="connsiteX1101" fmla="*/ 1857201 w 2122964"/>
              <a:gd name="connsiteY1101" fmla="*/ 727311 h 2255877"/>
              <a:gd name="connsiteX1102" fmla="*/ 1809139 w 2122964"/>
              <a:gd name="connsiteY1102" fmla="*/ 660888 h 2255877"/>
              <a:gd name="connsiteX1103" fmla="*/ 1768547 w 2122964"/>
              <a:gd name="connsiteY1103" fmla="*/ 598121 h 2255877"/>
              <a:gd name="connsiteX1104" fmla="*/ 1724220 w 2122964"/>
              <a:gd name="connsiteY1104" fmla="*/ 539008 h 2255877"/>
              <a:gd name="connsiteX1105" fmla="*/ 1676257 w 2122964"/>
              <a:gd name="connsiteY1105" fmla="*/ 491071 h 2255877"/>
              <a:gd name="connsiteX1106" fmla="*/ 1650408 w 2122964"/>
              <a:gd name="connsiteY1106" fmla="*/ 468930 h 2255877"/>
              <a:gd name="connsiteX1107" fmla="*/ 1628294 w 2122964"/>
              <a:gd name="connsiteY1107" fmla="*/ 443029 h 2255877"/>
              <a:gd name="connsiteX1108" fmla="*/ 1606081 w 2122964"/>
              <a:gd name="connsiteY1108" fmla="*/ 417233 h 2255877"/>
              <a:gd name="connsiteX1109" fmla="*/ 1583967 w 2122964"/>
              <a:gd name="connsiteY1109" fmla="*/ 391332 h 2255877"/>
              <a:gd name="connsiteX1110" fmla="*/ 1558118 w 2122964"/>
              <a:gd name="connsiteY1110" fmla="*/ 365535 h 2255877"/>
              <a:gd name="connsiteX1111" fmla="*/ 1536004 w 2122964"/>
              <a:gd name="connsiteY1111" fmla="*/ 343394 h 2255877"/>
              <a:gd name="connsiteX1112" fmla="*/ 1506420 w 2122964"/>
              <a:gd name="connsiteY1112" fmla="*/ 317494 h 2255877"/>
              <a:gd name="connsiteX1113" fmla="*/ 1476836 w 2122964"/>
              <a:gd name="connsiteY1113" fmla="*/ 295353 h 2255877"/>
              <a:gd name="connsiteX1114" fmla="*/ 1447351 w 2122964"/>
              <a:gd name="connsiteY1114" fmla="*/ 273212 h 2255877"/>
              <a:gd name="connsiteX1115" fmla="*/ 1391918 w 2122964"/>
              <a:gd name="connsiteY1115" fmla="*/ 232585 h 2255877"/>
              <a:gd name="connsiteX1116" fmla="*/ 1270142 w 2122964"/>
              <a:gd name="connsiteY1116" fmla="*/ 158747 h 2255877"/>
              <a:gd name="connsiteX1117" fmla="*/ 1229550 w 2122964"/>
              <a:gd name="connsiteY1117" fmla="*/ 140261 h 2255877"/>
              <a:gd name="connsiteX1118" fmla="*/ 1185223 w 2122964"/>
              <a:gd name="connsiteY1118" fmla="*/ 121880 h 2255877"/>
              <a:gd name="connsiteX1119" fmla="*/ 1140897 w 2122964"/>
              <a:gd name="connsiteY1119" fmla="*/ 103394 h 2255877"/>
              <a:gd name="connsiteX1120" fmla="*/ 1100305 w 2122964"/>
              <a:gd name="connsiteY1120" fmla="*/ 92324 h 2255877"/>
              <a:gd name="connsiteX1121" fmla="*/ 1011652 w 2122964"/>
              <a:gd name="connsiteY1121" fmla="*/ 73838 h 2255877"/>
              <a:gd name="connsiteX1122" fmla="*/ 926733 w 2122964"/>
              <a:gd name="connsiteY1122" fmla="*/ 55352 h 2255877"/>
              <a:gd name="connsiteX1123" fmla="*/ 882406 w 2122964"/>
              <a:gd name="connsiteY1123" fmla="*/ 48042 h 2255877"/>
              <a:gd name="connsiteX1124" fmla="*/ 838178 w 2122964"/>
              <a:gd name="connsiteY1124" fmla="*/ 44282 h 2255877"/>
              <a:gd name="connsiteX1125" fmla="*/ 790116 w 2122964"/>
              <a:gd name="connsiteY1125" fmla="*/ 44282 h 2255877"/>
              <a:gd name="connsiteX1126" fmla="*/ 756896 w 2122964"/>
              <a:gd name="connsiteY1126" fmla="*/ 44282 h 2255877"/>
              <a:gd name="connsiteX1127" fmla="*/ 753259 w 2122964"/>
              <a:gd name="connsiteY1127" fmla="*/ 44282 h 2255877"/>
              <a:gd name="connsiteX1128" fmla="*/ 742153 w 2122964"/>
              <a:gd name="connsiteY1128" fmla="*/ 48042 h 2255877"/>
              <a:gd name="connsiteX1129" fmla="*/ 738418 w 2122964"/>
              <a:gd name="connsiteY1129" fmla="*/ 48042 h 2255877"/>
              <a:gd name="connsiteX1130" fmla="*/ 697826 w 2122964"/>
              <a:gd name="connsiteY1130" fmla="*/ 55352 h 2255877"/>
              <a:gd name="connsiteX1131" fmla="*/ 627651 w 2122964"/>
              <a:gd name="connsiteY1131" fmla="*/ 70183 h 2255877"/>
              <a:gd name="connsiteX1132" fmla="*/ 594430 w 2122964"/>
              <a:gd name="connsiteY1132" fmla="*/ 77493 h 2255877"/>
              <a:gd name="connsiteX1133" fmla="*/ 575952 w 2122964"/>
              <a:gd name="connsiteY1133" fmla="*/ 81253 h 2255877"/>
              <a:gd name="connsiteX1134" fmla="*/ 553838 w 2122964"/>
              <a:gd name="connsiteY1134" fmla="*/ 84909 h 2255877"/>
              <a:gd name="connsiteX1135" fmla="*/ 546467 w 2122964"/>
              <a:gd name="connsiteY1135" fmla="*/ 84909 h 2255877"/>
              <a:gd name="connsiteX1136" fmla="*/ 542732 w 2122964"/>
              <a:gd name="connsiteY1136" fmla="*/ 77493 h 2255877"/>
              <a:gd name="connsiteX1137" fmla="*/ 542732 w 2122964"/>
              <a:gd name="connsiteY1137" fmla="*/ 70183 h 2255877"/>
              <a:gd name="connsiteX1138" fmla="*/ 546467 w 2122964"/>
              <a:gd name="connsiteY1138" fmla="*/ 66423 h 2255877"/>
              <a:gd name="connsiteX1139" fmla="*/ 535361 w 2122964"/>
              <a:gd name="connsiteY1139" fmla="*/ 70183 h 2255877"/>
              <a:gd name="connsiteX1140" fmla="*/ 539095 w 2122964"/>
              <a:gd name="connsiteY1140" fmla="*/ 81253 h 2255877"/>
              <a:gd name="connsiteX1141" fmla="*/ 546467 w 2122964"/>
              <a:gd name="connsiteY1141" fmla="*/ 107050 h 2255877"/>
              <a:gd name="connsiteX1142" fmla="*/ 561210 w 2122964"/>
              <a:gd name="connsiteY1142" fmla="*/ 169817 h 2255877"/>
              <a:gd name="connsiteX1143" fmla="*/ 568581 w 2122964"/>
              <a:gd name="connsiteY1143" fmla="*/ 203029 h 2255877"/>
              <a:gd name="connsiteX1144" fmla="*/ 575952 w 2122964"/>
              <a:gd name="connsiteY1144" fmla="*/ 228930 h 2255877"/>
              <a:gd name="connsiteX1145" fmla="*/ 583324 w 2122964"/>
              <a:gd name="connsiteY1145" fmla="*/ 247415 h 2255877"/>
              <a:gd name="connsiteX1146" fmla="*/ 590794 w 2122964"/>
              <a:gd name="connsiteY1146" fmla="*/ 269556 h 2255877"/>
              <a:gd name="connsiteX1147" fmla="*/ 609173 w 2122964"/>
              <a:gd name="connsiteY1147" fmla="*/ 306423 h 2255877"/>
              <a:gd name="connsiteX1148" fmla="*/ 642492 w 2122964"/>
              <a:gd name="connsiteY1148" fmla="*/ 365535 h 2255877"/>
              <a:gd name="connsiteX1149" fmla="*/ 660871 w 2122964"/>
              <a:gd name="connsiteY1149" fmla="*/ 391332 h 2255877"/>
              <a:gd name="connsiteX1150" fmla="*/ 675712 w 2122964"/>
              <a:gd name="connsiteY1150" fmla="*/ 413473 h 2255877"/>
              <a:gd name="connsiteX1151" fmla="*/ 697826 w 2122964"/>
              <a:gd name="connsiteY1151" fmla="*/ 446789 h 2255877"/>
              <a:gd name="connsiteX1152" fmla="*/ 727410 w 2122964"/>
              <a:gd name="connsiteY1152" fmla="*/ 483656 h 2255877"/>
              <a:gd name="connsiteX1153" fmla="*/ 768002 w 2122964"/>
              <a:gd name="connsiteY1153" fmla="*/ 531697 h 2255877"/>
              <a:gd name="connsiteX1154" fmla="*/ 790116 w 2122964"/>
              <a:gd name="connsiteY1154" fmla="*/ 557494 h 2255877"/>
              <a:gd name="connsiteX1155" fmla="*/ 812329 w 2122964"/>
              <a:gd name="connsiteY1155" fmla="*/ 575979 h 2255877"/>
              <a:gd name="connsiteX1156" fmla="*/ 841814 w 2122964"/>
              <a:gd name="connsiteY1156" fmla="*/ 601776 h 2255877"/>
              <a:gd name="connsiteX1157" fmla="*/ 875035 w 2122964"/>
              <a:gd name="connsiteY1157" fmla="*/ 627677 h 2255877"/>
              <a:gd name="connsiteX1158" fmla="*/ 900884 w 2122964"/>
              <a:gd name="connsiteY1158" fmla="*/ 649818 h 2255877"/>
              <a:gd name="connsiteX1159" fmla="*/ 923096 w 2122964"/>
              <a:gd name="connsiteY1159" fmla="*/ 668303 h 2255877"/>
              <a:gd name="connsiteX1160" fmla="*/ 948847 w 2122964"/>
              <a:gd name="connsiteY1160" fmla="*/ 686685 h 2255877"/>
              <a:gd name="connsiteX1161" fmla="*/ 978431 w 2122964"/>
              <a:gd name="connsiteY1161" fmla="*/ 705170 h 2255877"/>
              <a:gd name="connsiteX1162" fmla="*/ 1030129 w 2122964"/>
              <a:gd name="connsiteY1162" fmla="*/ 745797 h 2255877"/>
              <a:gd name="connsiteX1163" fmla="*/ 1041235 w 2122964"/>
              <a:gd name="connsiteY1163" fmla="*/ 756867 h 2255877"/>
              <a:gd name="connsiteX1164" fmla="*/ 1052243 w 2122964"/>
              <a:gd name="connsiteY1164" fmla="*/ 767938 h 2255877"/>
              <a:gd name="connsiteX1165" fmla="*/ 1074456 w 2122964"/>
              <a:gd name="connsiteY1165" fmla="*/ 790079 h 2255877"/>
              <a:gd name="connsiteX1166" fmla="*/ 1092934 w 2122964"/>
              <a:gd name="connsiteY1166" fmla="*/ 812220 h 2255877"/>
              <a:gd name="connsiteX1167" fmla="*/ 1115048 w 2122964"/>
              <a:gd name="connsiteY1167" fmla="*/ 838121 h 2255877"/>
              <a:gd name="connsiteX1168" fmla="*/ 1133525 w 2122964"/>
              <a:gd name="connsiteY1168" fmla="*/ 863917 h 2255877"/>
              <a:gd name="connsiteX1169" fmla="*/ 1152003 w 2122964"/>
              <a:gd name="connsiteY1169" fmla="*/ 889818 h 2255877"/>
              <a:gd name="connsiteX1170" fmla="*/ 1170382 w 2122964"/>
              <a:gd name="connsiteY1170" fmla="*/ 915614 h 2255877"/>
              <a:gd name="connsiteX1171" fmla="*/ 1177852 w 2122964"/>
              <a:gd name="connsiteY1171" fmla="*/ 926685 h 2255877"/>
              <a:gd name="connsiteX1172" fmla="*/ 1181489 w 2122964"/>
              <a:gd name="connsiteY1172" fmla="*/ 934100 h 2255877"/>
              <a:gd name="connsiteX1173" fmla="*/ 1181489 w 2122964"/>
              <a:gd name="connsiteY1173" fmla="*/ 937755 h 2255877"/>
              <a:gd name="connsiteX1174" fmla="*/ 1181489 w 2122964"/>
              <a:gd name="connsiteY1174" fmla="*/ 952586 h 2255877"/>
              <a:gd name="connsiteX1175" fmla="*/ 1177852 w 2122964"/>
              <a:gd name="connsiteY1175" fmla="*/ 959896 h 2255877"/>
              <a:gd name="connsiteX1176" fmla="*/ 1170382 w 2122964"/>
              <a:gd name="connsiteY1176" fmla="*/ 963656 h 2255877"/>
              <a:gd name="connsiteX1177" fmla="*/ 1163011 w 2122964"/>
              <a:gd name="connsiteY1177" fmla="*/ 963656 h 2255877"/>
              <a:gd name="connsiteX1178" fmla="*/ 1159374 w 2122964"/>
              <a:gd name="connsiteY1178" fmla="*/ 963656 h 2255877"/>
              <a:gd name="connsiteX1179" fmla="*/ 1155640 w 2122964"/>
              <a:gd name="connsiteY1179" fmla="*/ 959896 h 2255877"/>
              <a:gd name="connsiteX1180" fmla="*/ 1137162 w 2122964"/>
              <a:gd name="connsiteY1180" fmla="*/ 948826 h 2255877"/>
              <a:gd name="connsiteX1181" fmla="*/ 1115048 w 2122964"/>
              <a:gd name="connsiteY1181" fmla="*/ 934100 h 2255877"/>
              <a:gd name="connsiteX1182" fmla="*/ 1092934 w 2122964"/>
              <a:gd name="connsiteY1182" fmla="*/ 919374 h 2255877"/>
              <a:gd name="connsiteX1183" fmla="*/ 1081827 w 2122964"/>
              <a:gd name="connsiteY1183" fmla="*/ 911959 h 2255877"/>
              <a:gd name="connsiteX1184" fmla="*/ 1070721 w 2122964"/>
              <a:gd name="connsiteY1184" fmla="*/ 908199 h 2255877"/>
              <a:gd name="connsiteX1185" fmla="*/ 1041235 w 2122964"/>
              <a:gd name="connsiteY1185" fmla="*/ 897129 h 2255877"/>
              <a:gd name="connsiteX1186" fmla="*/ 1008015 w 2122964"/>
              <a:gd name="connsiteY1186" fmla="*/ 886058 h 2255877"/>
              <a:gd name="connsiteX1187" fmla="*/ 945211 w 2122964"/>
              <a:gd name="connsiteY1187" fmla="*/ 867677 h 2255877"/>
              <a:gd name="connsiteX1188" fmla="*/ 878770 w 2122964"/>
              <a:gd name="connsiteY1188" fmla="*/ 849191 h 2255877"/>
              <a:gd name="connsiteX1189" fmla="*/ 849186 w 2122964"/>
              <a:gd name="connsiteY1189" fmla="*/ 841776 h 2255877"/>
              <a:gd name="connsiteX1190" fmla="*/ 819700 w 2122964"/>
              <a:gd name="connsiteY1190" fmla="*/ 830706 h 2255877"/>
              <a:gd name="connsiteX1191" fmla="*/ 790116 w 2122964"/>
              <a:gd name="connsiteY1191" fmla="*/ 815980 h 2255877"/>
              <a:gd name="connsiteX1192" fmla="*/ 760631 w 2122964"/>
              <a:gd name="connsiteY1192" fmla="*/ 804909 h 2255877"/>
              <a:gd name="connsiteX1193" fmla="*/ 701561 w 2122964"/>
              <a:gd name="connsiteY1193" fmla="*/ 779008 h 2255877"/>
              <a:gd name="connsiteX1194" fmla="*/ 668242 w 2122964"/>
              <a:gd name="connsiteY1194" fmla="*/ 760523 h 2255877"/>
              <a:gd name="connsiteX1195" fmla="*/ 642393 w 2122964"/>
              <a:gd name="connsiteY1195" fmla="*/ 745797 h 2255877"/>
              <a:gd name="connsiteX1196" fmla="*/ 612908 w 2122964"/>
              <a:gd name="connsiteY1196" fmla="*/ 731071 h 2255877"/>
              <a:gd name="connsiteX1197" fmla="*/ 579687 w 2122964"/>
              <a:gd name="connsiteY1197" fmla="*/ 716241 h 2255877"/>
              <a:gd name="connsiteX1198" fmla="*/ 561210 w 2122964"/>
              <a:gd name="connsiteY1198" fmla="*/ 708826 h 2255877"/>
              <a:gd name="connsiteX1199" fmla="*/ 550103 w 2122964"/>
              <a:gd name="connsiteY1199" fmla="*/ 701515 h 2255877"/>
              <a:gd name="connsiteX1200" fmla="*/ 535361 w 2122964"/>
              <a:gd name="connsiteY1200" fmla="*/ 694100 h 2255877"/>
              <a:gd name="connsiteX1201" fmla="*/ 520618 w 2122964"/>
              <a:gd name="connsiteY1201" fmla="*/ 683029 h 2255877"/>
              <a:gd name="connsiteX1202" fmla="*/ 494769 w 2122964"/>
              <a:gd name="connsiteY1202" fmla="*/ 664544 h 2255877"/>
              <a:gd name="connsiteX1203" fmla="*/ 468920 w 2122964"/>
              <a:gd name="connsiteY1203" fmla="*/ 646058 h 2255877"/>
              <a:gd name="connsiteX1204" fmla="*/ 443071 w 2122964"/>
              <a:gd name="connsiteY1204" fmla="*/ 623917 h 2255877"/>
              <a:gd name="connsiteX1205" fmla="*/ 413487 w 2122964"/>
              <a:gd name="connsiteY1205" fmla="*/ 598121 h 2255877"/>
              <a:gd name="connsiteX1206" fmla="*/ 391373 w 2122964"/>
              <a:gd name="connsiteY1206" fmla="*/ 575979 h 2255877"/>
              <a:gd name="connsiteX1207" fmla="*/ 369258 w 2122964"/>
              <a:gd name="connsiteY1207" fmla="*/ 550079 h 2255877"/>
              <a:gd name="connsiteX1208" fmla="*/ 347046 w 2122964"/>
              <a:gd name="connsiteY1208" fmla="*/ 520522 h 2255877"/>
              <a:gd name="connsiteX1209" fmla="*/ 328568 w 2122964"/>
              <a:gd name="connsiteY1209" fmla="*/ 494726 h 2255877"/>
              <a:gd name="connsiteX1210" fmla="*/ 310189 w 2122964"/>
              <a:gd name="connsiteY1210" fmla="*/ 465170 h 2255877"/>
              <a:gd name="connsiteX1211" fmla="*/ 295348 w 2122964"/>
              <a:gd name="connsiteY1211" fmla="*/ 435614 h 2255877"/>
              <a:gd name="connsiteX1212" fmla="*/ 284340 w 2122964"/>
              <a:gd name="connsiteY1212" fmla="*/ 406162 h 2255877"/>
              <a:gd name="connsiteX1213" fmla="*/ 273234 w 2122964"/>
              <a:gd name="connsiteY1213" fmla="*/ 376606 h 2255877"/>
              <a:gd name="connsiteX1214" fmla="*/ 262127 w 2122964"/>
              <a:gd name="connsiteY1214" fmla="*/ 343394 h 2255877"/>
              <a:gd name="connsiteX1215" fmla="*/ 251021 w 2122964"/>
              <a:gd name="connsiteY1215" fmla="*/ 310079 h 2255877"/>
              <a:gd name="connsiteX1216" fmla="*/ 243650 w 2122964"/>
              <a:gd name="connsiteY1216" fmla="*/ 280627 h 2255877"/>
              <a:gd name="connsiteX1217" fmla="*/ 236278 w 2122964"/>
              <a:gd name="connsiteY1217" fmla="*/ 251071 h 2255877"/>
              <a:gd name="connsiteX1218" fmla="*/ 232642 w 2122964"/>
              <a:gd name="connsiteY1218" fmla="*/ 236240 h 2255877"/>
              <a:gd name="connsiteX1219" fmla="*/ 232642 w 2122964"/>
              <a:gd name="connsiteY1219" fmla="*/ 228930 h 2255877"/>
              <a:gd name="connsiteX1220" fmla="*/ 232642 w 2122964"/>
              <a:gd name="connsiteY1220" fmla="*/ 225170 h 2255877"/>
              <a:gd name="connsiteX1221" fmla="*/ 232642 w 2122964"/>
              <a:gd name="connsiteY1221" fmla="*/ 221514 h 2255877"/>
              <a:gd name="connsiteX1222" fmla="*/ 236278 w 2122964"/>
              <a:gd name="connsiteY1222" fmla="*/ 221514 h 2255877"/>
              <a:gd name="connsiteX1223" fmla="*/ 243650 w 2122964"/>
              <a:gd name="connsiteY1223" fmla="*/ 221514 h 2255877"/>
              <a:gd name="connsiteX1224" fmla="*/ 247385 w 2122964"/>
              <a:gd name="connsiteY1224" fmla="*/ 221514 h 2255877"/>
              <a:gd name="connsiteX1225" fmla="*/ 247385 w 2122964"/>
              <a:gd name="connsiteY1225" fmla="*/ 225170 h 2255877"/>
              <a:gd name="connsiteX1226" fmla="*/ 254756 w 2122964"/>
              <a:gd name="connsiteY1226" fmla="*/ 228930 h 2255877"/>
              <a:gd name="connsiteX1227" fmla="*/ 258392 w 2122964"/>
              <a:gd name="connsiteY1227" fmla="*/ 232585 h 2255877"/>
              <a:gd name="connsiteX1228" fmla="*/ 262127 w 2122964"/>
              <a:gd name="connsiteY1228" fmla="*/ 236240 h 2255877"/>
              <a:gd name="connsiteX1229" fmla="*/ 265862 w 2122964"/>
              <a:gd name="connsiteY1229" fmla="*/ 243655 h 2255877"/>
              <a:gd name="connsiteX1230" fmla="*/ 265862 w 2122964"/>
              <a:gd name="connsiteY1230" fmla="*/ 247311 h 2255877"/>
              <a:gd name="connsiteX1231" fmla="*/ 265862 w 2122964"/>
              <a:gd name="connsiteY1231" fmla="*/ 254726 h 2255877"/>
              <a:gd name="connsiteX1232" fmla="*/ 269499 w 2122964"/>
              <a:gd name="connsiteY1232" fmla="*/ 269556 h 2255877"/>
              <a:gd name="connsiteX1233" fmla="*/ 276870 w 2122964"/>
              <a:gd name="connsiteY1233" fmla="*/ 299008 h 2255877"/>
              <a:gd name="connsiteX1234" fmla="*/ 284242 w 2122964"/>
              <a:gd name="connsiteY1234" fmla="*/ 328564 h 2255877"/>
              <a:gd name="connsiteX1235" fmla="*/ 295348 w 2122964"/>
              <a:gd name="connsiteY1235" fmla="*/ 358120 h 2255877"/>
              <a:gd name="connsiteX1236" fmla="*/ 317462 w 2122964"/>
              <a:gd name="connsiteY1236" fmla="*/ 413473 h 2255877"/>
              <a:gd name="connsiteX1237" fmla="*/ 328568 w 2122964"/>
              <a:gd name="connsiteY1237" fmla="*/ 443029 h 2255877"/>
              <a:gd name="connsiteX1238" fmla="*/ 343311 w 2122964"/>
              <a:gd name="connsiteY1238" fmla="*/ 472585 h 2255877"/>
              <a:gd name="connsiteX1239" fmla="*/ 361789 w 2122964"/>
              <a:gd name="connsiteY1239" fmla="*/ 502141 h 2255877"/>
              <a:gd name="connsiteX1240" fmla="*/ 376531 w 2122964"/>
              <a:gd name="connsiteY1240" fmla="*/ 527938 h 2255877"/>
              <a:gd name="connsiteX1241" fmla="*/ 395009 w 2122964"/>
              <a:gd name="connsiteY1241" fmla="*/ 550079 h 2255877"/>
              <a:gd name="connsiteX1242" fmla="*/ 417222 w 2122964"/>
              <a:gd name="connsiteY1242" fmla="*/ 572324 h 2255877"/>
              <a:gd name="connsiteX1243" fmla="*/ 439336 w 2122964"/>
              <a:gd name="connsiteY1243" fmla="*/ 594465 h 2255877"/>
              <a:gd name="connsiteX1244" fmla="*/ 461450 w 2122964"/>
              <a:gd name="connsiteY1244" fmla="*/ 612846 h 2255877"/>
              <a:gd name="connsiteX1245" fmla="*/ 483663 w 2122964"/>
              <a:gd name="connsiteY1245" fmla="*/ 631332 h 2255877"/>
              <a:gd name="connsiteX1246" fmla="*/ 509512 w 2122964"/>
              <a:gd name="connsiteY1246" fmla="*/ 653473 h 2255877"/>
              <a:gd name="connsiteX1247" fmla="*/ 535361 w 2122964"/>
              <a:gd name="connsiteY1247" fmla="*/ 671959 h 2255877"/>
              <a:gd name="connsiteX1248" fmla="*/ 561210 w 2122964"/>
              <a:gd name="connsiteY1248" fmla="*/ 690444 h 2255877"/>
              <a:gd name="connsiteX1249" fmla="*/ 587059 w 2122964"/>
              <a:gd name="connsiteY1249" fmla="*/ 705170 h 2255877"/>
              <a:gd name="connsiteX1250" fmla="*/ 612908 w 2122964"/>
              <a:gd name="connsiteY1250" fmla="*/ 716241 h 2255877"/>
              <a:gd name="connsiteX1251" fmla="*/ 642393 w 2122964"/>
              <a:gd name="connsiteY1251" fmla="*/ 731071 h 2255877"/>
              <a:gd name="connsiteX1252" fmla="*/ 675614 w 2122964"/>
              <a:gd name="connsiteY1252" fmla="*/ 745797 h 2255877"/>
              <a:gd name="connsiteX1253" fmla="*/ 701463 w 2122964"/>
              <a:gd name="connsiteY1253" fmla="*/ 760627 h 2255877"/>
              <a:gd name="connsiteX1254" fmla="*/ 753161 w 2122964"/>
              <a:gd name="connsiteY1254" fmla="*/ 786424 h 2255877"/>
              <a:gd name="connsiteX1255" fmla="*/ 779010 w 2122964"/>
              <a:gd name="connsiteY1255" fmla="*/ 797494 h 2255877"/>
              <a:gd name="connsiteX1256" fmla="*/ 808594 w 2122964"/>
              <a:gd name="connsiteY1256" fmla="*/ 812220 h 2255877"/>
              <a:gd name="connsiteX1257" fmla="*/ 838080 w 2122964"/>
              <a:gd name="connsiteY1257" fmla="*/ 823395 h 2255877"/>
              <a:gd name="connsiteX1258" fmla="*/ 867663 w 2122964"/>
              <a:gd name="connsiteY1258" fmla="*/ 834465 h 2255877"/>
              <a:gd name="connsiteX1259" fmla="*/ 897149 w 2122964"/>
              <a:gd name="connsiteY1259" fmla="*/ 841776 h 2255877"/>
              <a:gd name="connsiteX1260" fmla="*/ 930370 w 2122964"/>
              <a:gd name="connsiteY1260" fmla="*/ 849191 h 2255877"/>
              <a:gd name="connsiteX1261" fmla="*/ 989439 w 2122964"/>
              <a:gd name="connsiteY1261" fmla="*/ 867677 h 2255877"/>
              <a:gd name="connsiteX1262" fmla="*/ 1052243 w 2122964"/>
              <a:gd name="connsiteY1262" fmla="*/ 889818 h 2255877"/>
              <a:gd name="connsiteX1263" fmla="*/ 1066986 w 2122964"/>
              <a:gd name="connsiteY1263" fmla="*/ 897233 h 2255877"/>
              <a:gd name="connsiteX1264" fmla="*/ 1085464 w 2122964"/>
              <a:gd name="connsiteY1264" fmla="*/ 904544 h 2255877"/>
              <a:gd name="connsiteX1265" fmla="*/ 1096570 w 2122964"/>
              <a:gd name="connsiteY1265" fmla="*/ 911959 h 2255877"/>
              <a:gd name="connsiteX1266" fmla="*/ 1096570 w 2122964"/>
              <a:gd name="connsiteY1266" fmla="*/ 908304 h 2255877"/>
              <a:gd name="connsiteX1267" fmla="*/ 1074358 w 2122964"/>
              <a:gd name="connsiteY1267" fmla="*/ 878747 h 2255877"/>
              <a:gd name="connsiteX1268" fmla="*/ 1033766 w 2122964"/>
              <a:gd name="connsiteY1268" fmla="*/ 830706 h 2255877"/>
              <a:gd name="connsiteX1269" fmla="*/ 1011652 w 2122964"/>
              <a:gd name="connsiteY1269" fmla="*/ 804909 h 2255877"/>
              <a:gd name="connsiteX1270" fmla="*/ 989439 w 2122964"/>
              <a:gd name="connsiteY1270" fmla="*/ 786424 h 2255877"/>
              <a:gd name="connsiteX1271" fmla="*/ 971060 w 2122964"/>
              <a:gd name="connsiteY1271" fmla="*/ 771698 h 2255877"/>
              <a:gd name="connsiteX1272" fmla="*/ 952582 w 2122964"/>
              <a:gd name="connsiteY1272" fmla="*/ 756867 h 2255877"/>
              <a:gd name="connsiteX1273" fmla="*/ 911990 w 2122964"/>
              <a:gd name="connsiteY1273" fmla="*/ 727311 h 2255877"/>
              <a:gd name="connsiteX1274" fmla="*/ 863929 w 2122964"/>
              <a:gd name="connsiteY1274" fmla="*/ 686685 h 2255877"/>
              <a:gd name="connsiteX1275" fmla="*/ 812231 w 2122964"/>
              <a:gd name="connsiteY1275" fmla="*/ 646162 h 2255877"/>
              <a:gd name="connsiteX1276" fmla="*/ 786381 w 2122964"/>
              <a:gd name="connsiteY1276" fmla="*/ 623917 h 2255877"/>
              <a:gd name="connsiteX1277" fmla="*/ 775374 w 2122964"/>
              <a:gd name="connsiteY1277" fmla="*/ 612846 h 2255877"/>
              <a:gd name="connsiteX1278" fmla="*/ 767904 w 2122964"/>
              <a:gd name="connsiteY1278" fmla="*/ 605536 h 2255877"/>
              <a:gd name="connsiteX1279" fmla="*/ 764267 w 2122964"/>
              <a:gd name="connsiteY1279" fmla="*/ 601776 h 2255877"/>
              <a:gd name="connsiteX1280" fmla="*/ 742153 w 2122964"/>
              <a:gd name="connsiteY1280" fmla="*/ 579635 h 2255877"/>
              <a:gd name="connsiteX1281" fmla="*/ 719941 w 2122964"/>
              <a:gd name="connsiteY1281" fmla="*/ 553838 h 2255877"/>
              <a:gd name="connsiteX1282" fmla="*/ 697826 w 2122964"/>
              <a:gd name="connsiteY1282" fmla="*/ 527938 h 2255877"/>
              <a:gd name="connsiteX1283" fmla="*/ 675614 w 2122964"/>
              <a:gd name="connsiteY1283" fmla="*/ 502141 h 2255877"/>
              <a:gd name="connsiteX1284" fmla="*/ 635022 w 2122964"/>
              <a:gd name="connsiteY1284" fmla="*/ 446789 h 2255877"/>
              <a:gd name="connsiteX1285" fmla="*/ 598067 w 2122964"/>
              <a:gd name="connsiteY1285" fmla="*/ 391332 h 2255877"/>
              <a:gd name="connsiteX1286" fmla="*/ 564846 w 2122964"/>
              <a:gd name="connsiteY1286" fmla="*/ 335979 h 2255877"/>
              <a:gd name="connsiteX1287" fmla="*/ 557475 w 2122964"/>
              <a:gd name="connsiteY1287" fmla="*/ 321253 h 2255877"/>
              <a:gd name="connsiteX1288" fmla="*/ 550103 w 2122964"/>
              <a:gd name="connsiteY1288" fmla="*/ 306423 h 2255877"/>
              <a:gd name="connsiteX1289" fmla="*/ 538997 w 2122964"/>
              <a:gd name="connsiteY1289" fmla="*/ 276867 h 2255877"/>
              <a:gd name="connsiteX1290" fmla="*/ 527989 w 2122964"/>
              <a:gd name="connsiteY1290" fmla="*/ 243655 h 2255877"/>
              <a:gd name="connsiteX1291" fmla="*/ 524254 w 2122964"/>
              <a:gd name="connsiteY1291" fmla="*/ 228930 h 2255877"/>
              <a:gd name="connsiteX1292" fmla="*/ 520618 w 2122964"/>
              <a:gd name="connsiteY1292" fmla="*/ 214099 h 2255877"/>
              <a:gd name="connsiteX1293" fmla="*/ 516883 w 2122964"/>
              <a:gd name="connsiteY1293" fmla="*/ 199373 h 2255877"/>
              <a:gd name="connsiteX1294" fmla="*/ 513246 w 2122964"/>
              <a:gd name="connsiteY1294" fmla="*/ 180888 h 2255877"/>
              <a:gd name="connsiteX1295" fmla="*/ 509512 w 2122964"/>
              <a:gd name="connsiteY1295" fmla="*/ 147676 h 2255877"/>
              <a:gd name="connsiteX1296" fmla="*/ 509512 w 2122964"/>
              <a:gd name="connsiteY1296" fmla="*/ 114465 h 2255877"/>
              <a:gd name="connsiteX1297" fmla="*/ 509512 w 2122964"/>
              <a:gd name="connsiteY1297" fmla="*/ 95979 h 2255877"/>
              <a:gd name="connsiteX1298" fmla="*/ 509512 w 2122964"/>
              <a:gd name="connsiteY1298" fmla="*/ 81253 h 2255877"/>
              <a:gd name="connsiteX1299" fmla="*/ 509512 w 2122964"/>
              <a:gd name="connsiteY1299" fmla="*/ 77493 h 2255877"/>
              <a:gd name="connsiteX1300" fmla="*/ 513246 w 2122964"/>
              <a:gd name="connsiteY1300" fmla="*/ 77493 h 2255877"/>
              <a:gd name="connsiteX1301" fmla="*/ 513246 w 2122964"/>
              <a:gd name="connsiteY1301" fmla="*/ 81253 h 2255877"/>
              <a:gd name="connsiteX1302" fmla="*/ 520618 w 2122964"/>
              <a:gd name="connsiteY1302" fmla="*/ 73838 h 2255877"/>
              <a:gd name="connsiteX1303" fmla="*/ 524254 w 2122964"/>
              <a:gd name="connsiteY1303" fmla="*/ 66423 h 2255877"/>
              <a:gd name="connsiteX1304" fmla="*/ 527989 w 2122964"/>
              <a:gd name="connsiteY1304" fmla="*/ 62768 h 2255877"/>
              <a:gd name="connsiteX1305" fmla="*/ 535361 w 2122964"/>
              <a:gd name="connsiteY1305" fmla="*/ 51697 h 2255877"/>
              <a:gd name="connsiteX1306" fmla="*/ 538997 w 2122964"/>
              <a:gd name="connsiteY1306" fmla="*/ 47937 h 2255877"/>
              <a:gd name="connsiteX1307" fmla="*/ 546467 w 2122964"/>
              <a:gd name="connsiteY1307" fmla="*/ 44282 h 2255877"/>
              <a:gd name="connsiteX1308" fmla="*/ 557475 w 2122964"/>
              <a:gd name="connsiteY1308" fmla="*/ 36867 h 2255877"/>
              <a:gd name="connsiteX1309" fmla="*/ 572218 w 2122964"/>
              <a:gd name="connsiteY1309" fmla="*/ 29556 h 2255877"/>
              <a:gd name="connsiteX1310" fmla="*/ 583324 w 2122964"/>
              <a:gd name="connsiteY1310" fmla="*/ 25796 h 2255877"/>
              <a:gd name="connsiteX1311" fmla="*/ 598067 w 2122964"/>
              <a:gd name="connsiteY1311" fmla="*/ 22141 h 2255877"/>
              <a:gd name="connsiteX1312" fmla="*/ 612908 w 2122964"/>
              <a:gd name="connsiteY1312" fmla="*/ 18486 h 2255877"/>
              <a:gd name="connsiteX1313" fmla="*/ 664606 w 2122964"/>
              <a:gd name="connsiteY1313" fmla="*/ 11070 h 2255877"/>
              <a:gd name="connsiteX1314" fmla="*/ 719941 w 2122964"/>
              <a:gd name="connsiteY1314" fmla="*/ 3655 h 2255877"/>
              <a:gd name="connsiteX1315" fmla="*/ 793753 w 2122964"/>
              <a:gd name="connsiteY1315" fmla="*/ 0 h 2255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</a:cxnLst>
            <a:rect l="l" t="t" r="r" b="b"/>
            <a:pathLst>
              <a:path w="2122964" h="2255877">
                <a:moveTo>
                  <a:pt x="1964233" y="1982665"/>
                </a:moveTo>
                <a:cubicBezTo>
                  <a:pt x="1964233" y="1982665"/>
                  <a:pt x="1964233" y="1986321"/>
                  <a:pt x="1964233" y="1986321"/>
                </a:cubicBezTo>
                <a:cubicBezTo>
                  <a:pt x="1960498" y="1993736"/>
                  <a:pt x="1960498" y="2001151"/>
                  <a:pt x="1956862" y="2008462"/>
                </a:cubicBezTo>
                <a:cubicBezTo>
                  <a:pt x="1949490" y="2023292"/>
                  <a:pt x="1945756" y="2034363"/>
                  <a:pt x="1938384" y="2045433"/>
                </a:cubicBezTo>
                <a:cubicBezTo>
                  <a:pt x="1931013" y="2056504"/>
                  <a:pt x="1923641" y="2063919"/>
                  <a:pt x="1916172" y="2074989"/>
                </a:cubicBezTo>
                <a:cubicBezTo>
                  <a:pt x="1908800" y="2086060"/>
                  <a:pt x="1901429" y="2093370"/>
                  <a:pt x="1894057" y="2104545"/>
                </a:cubicBezTo>
                <a:cubicBezTo>
                  <a:pt x="1886686" y="2108201"/>
                  <a:pt x="1882951" y="2115616"/>
                  <a:pt x="1879315" y="2119271"/>
                </a:cubicBezTo>
                <a:cubicBezTo>
                  <a:pt x="1879315" y="2119271"/>
                  <a:pt x="1875580" y="2122927"/>
                  <a:pt x="1875580" y="2122927"/>
                </a:cubicBezTo>
                <a:cubicBezTo>
                  <a:pt x="1875580" y="2130342"/>
                  <a:pt x="1879315" y="2133997"/>
                  <a:pt x="1879315" y="2137757"/>
                </a:cubicBezTo>
                <a:cubicBezTo>
                  <a:pt x="1879315" y="2141412"/>
                  <a:pt x="1882951" y="2148827"/>
                  <a:pt x="1882951" y="2152483"/>
                </a:cubicBezTo>
                <a:cubicBezTo>
                  <a:pt x="1882951" y="2152483"/>
                  <a:pt x="1882951" y="2156138"/>
                  <a:pt x="1882951" y="2156138"/>
                </a:cubicBezTo>
                <a:cubicBezTo>
                  <a:pt x="1882951" y="2156138"/>
                  <a:pt x="1882951" y="2159898"/>
                  <a:pt x="1882951" y="2159898"/>
                </a:cubicBezTo>
                <a:cubicBezTo>
                  <a:pt x="1882951" y="2159898"/>
                  <a:pt x="1882951" y="2163553"/>
                  <a:pt x="1882951" y="2163553"/>
                </a:cubicBezTo>
                <a:cubicBezTo>
                  <a:pt x="1882951" y="2167313"/>
                  <a:pt x="1882951" y="2170968"/>
                  <a:pt x="1882951" y="2174624"/>
                </a:cubicBezTo>
                <a:cubicBezTo>
                  <a:pt x="1882951" y="2178384"/>
                  <a:pt x="1882951" y="2178384"/>
                  <a:pt x="1879315" y="2182039"/>
                </a:cubicBezTo>
                <a:cubicBezTo>
                  <a:pt x="1879315" y="2182039"/>
                  <a:pt x="1879315" y="2185694"/>
                  <a:pt x="1879315" y="2185694"/>
                </a:cubicBezTo>
                <a:cubicBezTo>
                  <a:pt x="1879315" y="2185694"/>
                  <a:pt x="1882951" y="2182039"/>
                  <a:pt x="1882951" y="2182039"/>
                </a:cubicBezTo>
                <a:cubicBezTo>
                  <a:pt x="1890322" y="2170968"/>
                  <a:pt x="1897792" y="2163553"/>
                  <a:pt x="1905164" y="2152483"/>
                </a:cubicBezTo>
                <a:cubicBezTo>
                  <a:pt x="1923641" y="2126686"/>
                  <a:pt x="1942021" y="2104441"/>
                  <a:pt x="1964233" y="2082300"/>
                </a:cubicBezTo>
                <a:cubicBezTo>
                  <a:pt x="1964233" y="2082300"/>
                  <a:pt x="1967870" y="2078645"/>
                  <a:pt x="1971604" y="2074989"/>
                </a:cubicBezTo>
                <a:cubicBezTo>
                  <a:pt x="1975241" y="2071229"/>
                  <a:pt x="1975241" y="2071229"/>
                  <a:pt x="1978976" y="2067574"/>
                </a:cubicBezTo>
                <a:cubicBezTo>
                  <a:pt x="1982711" y="2063919"/>
                  <a:pt x="1982711" y="2063919"/>
                  <a:pt x="1986347" y="2060159"/>
                </a:cubicBezTo>
                <a:cubicBezTo>
                  <a:pt x="1990082" y="2056504"/>
                  <a:pt x="1990082" y="2056504"/>
                  <a:pt x="1993719" y="2052848"/>
                </a:cubicBezTo>
                <a:cubicBezTo>
                  <a:pt x="1993719" y="2045433"/>
                  <a:pt x="1990082" y="2041778"/>
                  <a:pt x="1990082" y="2038018"/>
                </a:cubicBezTo>
                <a:cubicBezTo>
                  <a:pt x="1990082" y="2034363"/>
                  <a:pt x="1986347" y="2034363"/>
                  <a:pt x="1986347" y="2030603"/>
                </a:cubicBezTo>
                <a:cubicBezTo>
                  <a:pt x="1982711" y="2023292"/>
                  <a:pt x="1978976" y="2015877"/>
                  <a:pt x="1975241" y="2008462"/>
                </a:cubicBezTo>
                <a:cubicBezTo>
                  <a:pt x="1971604" y="2001151"/>
                  <a:pt x="1967870" y="1990081"/>
                  <a:pt x="1964233" y="1982665"/>
                </a:cubicBezTo>
                <a:close/>
                <a:moveTo>
                  <a:pt x="1908800" y="1886686"/>
                </a:moveTo>
                <a:cubicBezTo>
                  <a:pt x="1908800" y="1886686"/>
                  <a:pt x="1908800" y="1890342"/>
                  <a:pt x="1908800" y="1890342"/>
                </a:cubicBezTo>
                <a:cubicBezTo>
                  <a:pt x="1908800" y="1894101"/>
                  <a:pt x="1908800" y="1894101"/>
                  <a:pt x="1908800" y="1897757"/>
                </a:cubicBezTo>
                <a:cubicBezTo>
                  <a:pt x="1905164" y="1901412"/>
                  <a:pt x="1905164" y="1901412"/>
                  <a:pt x="1905164" y="1905172"/>
                </a:cubicBezTo>
                <a:cubicBezTo>
                  <a:pt x="1901429" y="1908827"/>
                  <a:pt x="1901429" y="1908827"/>
                  <a:pt x="1901429" y="1912483"/>
                </a:cubicBezTo>
                <a:cubicBezTo>
                  <a:pt x="1897694" y="1916242"/>
                  <a:pt x="1897694" y="1923553"/>
                  <a:pt x="1894057" y="1927313"/>
                </a:cubicBezTo>
                <a:cubicBezTo>
                  <a:pt x="1894057" y="1934624"/>
                  <a:pt x="1890322" y="1938383"/>
                  <a:pt x="1886686" y="1945694"/>
                </a:cubicBezTo>
                <a:cubicBezTo>
                  <a:pt x="1882951" y="1953109"/>
                  <a:pt x="1882951" y="1956869"/>
                  <a:pt x="1879315" y="1960524"/>
                </a:cubicBezTo>
                <a:cubicBezTo>
                  <a:pt x="1875580" y="1971595"/>
                  <a:pt x="1868209" y="1979010"/>
                  <a:pt x="1864474" y="1986321"/>
                </a:cubicBezTo>
                <a:cubicBezTo>
                  <a:pt x="1860837" y="1993736"/>
                  <a:pt x="1853466" y="2004806"/>
                  <a:pt x="1849731" y="2012222"/>
                </a:cubicBezTo>
                <a:cubicBezTo>
                  <a:pt x="1846094" y="2015877"/>
                  <a:pt x="1846094" y="2019637"/>
                  <a:pt x="1842359" y="2023292"/>
                </a:cubicBezTo>
                <a:cubicBezTo>
                  <a:pt x="1842359" y="2026947"/>
                  <a:pt x="1838625" y="2026947"/>
                  <a:pt x="1838625" y="2030707"/>
                </a:cubicBezTo>
                <a:cubicBezTo>
                  <a:pt x="1838625" y="2030707"/>
                  <a:pt x="1838625" y="2034363"/>
                  <a:pt x="1838625" y="2034363"/>
                </a:cubicBezTo>
                <a:cubicBezTo>
                  <a:pt x="1838625" y="2034363"/>
                  <a:pt x="1834988" y="2038018"/>
                  <a:pt x="1834988" y="2038018"/>
                </a:cubicBezTo>
                <a:cubicBezTo>
                  <a:pt x="1838625" y="2041778"/>
                  <a:pt x="1838625" y="2045433"/>
                  <a:pt x="1842359" y="2049088"/>
                </a:cubicBezTo>
                <a:cubicBezTo>
                  <a:pt x="1849731" y="2063919"/>
                  <a:pt x="1857102" y="2078645"/>
                  <a:pt x="1864474" y="2093475"/>
                </a:cubicBezTo>
                <a:cubicBezTo>
                  <a:pt x="1864474" y="2089715"/>
                  <a:pt x="1868209" y="2086060"/>
                  <a:pt x="1871943" y="2082300"/>
                </a:cubicBezTo>
                <a:cubicBezTo>
                  <a:pt x="1886686" y="2063919"/>
                  <a:pt x="1901429" y="2041778"/>
                  <a:pt x="1912535" y="2019637"/>
                </a:cubicBezTo>
                <a:cubicBezTo>
                  <a:pt x="1923543" y="1997391"/>
                  <a:pt x="1938384" y="1979010"/>
                  <a:pt x="1949392" y="1956869"/>
                </a:cubicBezTo>
                <a:cubicBezTo>
                  <a:pt x="1949392" y="1956869"/>
                  <a:pt x="1949392" y="1953109"/>
                  <a:pt x="1949392" y="1953109"/>
                </a:cubicBezTo>
                <a:cubicBezTo>
                  <a:pt x="1945756" y="1953109"/>
                  <a:pt x="1945756" y="1949454"/>
                  <a:pt x="1945756" y="1949454"/>
                </a:cubicBezTo>
                <a:cubicBezTo>
                  <a:pt x="1938384" y="1942039"/>
                  <a:pt x="1934649" y="1934624"/>
                  <a:pt x="1931013" y="1927313"/>
                </a:cubicBezTo>
                <a:cubicBezTo>
                  <a:pt x="1931013" y="1923553"/>
                  <a:pt x="1927278" y="1916242"/>
                  <a:pt x="1923543" y="1912483"/>
                </a:cubicBezTo>
                <a:cubicBezTo>
                  <a:pt x="1919906" y="1905172"/>
                  <a:pt x="1916172" y="1901412"/>
                  <a:pt x="1912535" y="1894101"/>
                </a:cubicBezTo>
                <a:cubicBezTo>
                  <a:pt x="1912535" y="1890342"/>
                  <a:pt x="1908800" y="1890342"/>
                  <a:pt x="1908800" y="1886686"/>
                </a:cubicBezTo>
                <a:close/>
                <a:moveTo>
                  <a:pt x="1846094" y="1812848"/>
                </a:moveTo>
                <a:cubicBezTo>
                  <a:pt x="1842359" y="1812848"/>
                  <a:pt x="1842359" y="1816503"/>
                  <a:pt x="1842359" y="1816503"/>
                </a:cubicBezTo>
                <a:cubicBezTo>
                  <a:pt x="1838625" y="1823919"/>
                  <a:pt x="1834988" y="1834989"/>
                  <a:pt x="1831253" y="1842404"/>
                </a:cubicBezTo>
                <a:cubicBezTo>
                  <a:pt x="1823882" y="1860785"/>
                  <a:pt x="1816510" y="1875616"/>
                  <a:pt x="1809139" y="1894101"/>
                </a:cubicBezTo>
                <a:cubicBezTo>
                  <a:pt x="1805404" y="1901412"/>
                  <a:pt x="1801768" y="1912483"/>
                  <a:pt x="1798033" y="1919898"/>
                </a:cubicBezTo>
                <a:cubicBezTo>
                  <a:pt x="1794396" y="1923553"/>
                  <a:pt x="1794396" y="1930968"/>
                  <a:pt x="1790661" y="1934624"/>
                </a:cubicBezTo>
                <a:cubicBezTo>
                  <a:pt x="1790661" y="1938383"/>
                  <a:pt x="1790661" y="1938383"/>
                  <a:pt x="1790661" y="1938383"/>
                </a:cubicBezTo>
                <a:cubicBezTo>
                  <a:pt x="1790661" y="1938383"/>
                  <a:pt x="1790661" y="1942039"/>
                  <a:pt x="1790661" y="1942039"/>
                </a:cubicBezTo>
                <a:cubicBezTo>
                  <a:pt x="1787025" y="1942039"/>
                  <a:pt x="1787025" y="1945694"/>
                  <a:pt x="1787025" y="1945694"/>
                </a:cubicBezTo>
                <a:cubicBezTo>
                  <a:pt x="1787025" y="1945694"/>
                  <a:pt x="1783290" y="1949454"/>
                  <a:pt x="1783290" y="1949454"/>
                </a:cubicBezTo>
                <a:cubicBezTo>
                  <a:pt x="1783290" y="1949454"/>
                  <a:pt x="1779555" y="1953109"/>
                  <a:pt x="1779555" y="1953109"/>
                </a:cubicBezTo>
                <a:cubicBezTo>
                  <a:pt x="1783290" y="1960524"/>
                  <a:pt x="1787025" y="1964180"/>
                  <a:pt x="1790661" y="1967940"/>
                </a:cubicBezTo>
                <a:cubicBezTo>
                  <a:pt x="1790661" y="1967940"/>
                  <a:pt x="1794396" y="1971595"/>
                  <a:pt x="1794396" y="1971595"/>
                </a:cubicBezTo>
                <a:cubicBezTo>
                  <a:pt x="1798033" y="1971595"/>
                  <a:pt x="1798033" y="1975250"/>
                  <a:pt x="1801768" y="1979010"/>
                </a:cubicBezTo>
                <a:cubicBezTo>
                  <a:pt x="1801768" y="1986321"/>
                  <a:pt x="1805404" y="1990081"/>
                  <a:pt x="1809139" y="1993736"/>
                </a:cubicBezTo>
                <a:cubicBezTo>
                  <a:pt x="1812874" y="1997391"/>
                  <a:pt x="1812874" y="2001151"/>
                  <a:pt x="1816510" y="2004806"/>
                </a:cubicBezTo>
                <a:cubicBezTo>
                  <a:pt x="1820245" y="2001151"/>
                  <a:pt x="1820245" y="1997391"/>
                  <a:pt x="1823882" y="1993736"/>
                </a:cubicBezTo>
                <a:cubicBezTo>
                  <a:pt x="1831253" y="1986321"/>
                  <a:pt x="1834988" y="1975250"/>
                  <a:pt x="1842359" y="1964180"/>
                </a:cubicBezTo>
                <a:cubicBezTo>
                  <a:pt x="1853466" y="1949454"/>
                  <a:pt x="1868209" y="1930968"/>
                  <a:pt x="1879315" y="1916242"/>
                </a:cubicBezTo>
                <a:cubicBezTo>
                  <a:pt x="1882951" y="1912483"/>
                  <a:pt x="1886686" y="1908827"/>
                  <a:pt x="1890322" y="1905172"/>
                </a:cubicBezTo>
                <a:cubicBezTo>
                  <a:pt x="1890322" y="1901412"/>
                  <a:pt x="1894057" y="1897757"/>
                  <a:pt x="1897792" y="1893997"/>
                </a:cubicBezTo>
                <a:cubicBezTo>
                  <a:pt x="1901429" y="1890342"/>
                  <a:pt x="1901429" y="1886686"/>
                  <a:pt x="1905164" y="1882926"/>
                </a:cubicBezTo>
                <a:cubicBezTo>
                  <a:pt x="1905164" y="1879271"/>
                  <a:pt x="1905164" y="1879271"/>
                  <a:pt x="1905164" y="1879271"/>
                </a:cubicBezTo>
                <a:cubicBezTo>
                  <a:pt x="1901429" y="1879271"/>
                  <a:pt x="1901429" y="1875616"/>
                  <a:pt x="1897792" y="1871856"/>
                </a:cubicBezTo>
                <a:cubicBezTo>
                  <a:pt x="1894057" y="1871856"/>
                  <a:pt x="1894057" y="1868201"/>
                  <a:pt x="1894057" y="1868201"/>
                </a:cubicBezTo>
                <a:cubicBezTo>
                  <a:pt x="1890322" y="1860785"/>
                  <a:pt x="1882951" y="1857130"/>
                  <a:pt x="1879315" y="1849715"/>
                </a:cubicBezTo>
                <a:cubicBezTo>
                  <a:pt x="1875580" y="1849715"/>
                  <a:pt x="1875580" y="1846060"/>
                  <a:pt x="1871943" y="1842404"/>
                </a:cubicBezTo>
                <a:cubicBezTo>
                  <a:pt x="1868209" y="1838644"/>
                  <a:pt x="1868209" y="1838644"/>
                  <a:pt x="1868209" y="1838644"/>
                </a:cubicBezTo>
                <a:cubicBezTo>
                  <a:pt x="1864474" y="1831334"/>
                  <a:pt x="1857102" y="1827574"/>
                  <a:pt x="1853466" y="1820159"/>
                </a:cubicBezTo>
                <a:cubicBezTo>
                  <a:pt x="1849731" y="1820159"/>
                  <a:pt x="1849731" y="1816503"/>
                  <a:pt x="1846094" y="1812848"/>
                </a:cubicBezTo>
                <a:close/>
                <a:moveTo>
                  <a:pt x="2100850" y="1779636"/>
                </a:moveTo>
                <a:cubicBezTo>
                  <a:pt x="2097115" y="1783292"/>
                  <a:pt x="2097115" y="1786947"/>
                  <a:pt x="2097115" y="1790707"/>
                </a:cubicBezTo>
                <a:cubicBezTo>
                  <a:pt x="2097115" y="1801778"/>
                  <a:pt x="2093380" y="1812848"/>
                  <a:pt x="2093380" y="1823919"/>
                </a:cubicBezTo>
                <a:cubicBezTo>
                  <a:pt x="2097115" y="1809088"/>
                  <a:pt x="2100850" y="1794362"/>
                  <a:pt x="2100850" y="1779636"/>
                </a:cubicBezTo>
                <a:close/>
                <a:moveTo>
                  <a:pt x="1787025" y="1750080"/>
                </a:moveTo>
                <a:cubicBezTo>
                  <a:pt x="1787025" y="1753736"/>
                  <a:pt x="1787025" y="1753736"/>
                  <a:pt x="1787025" y="1753736"/>
                </a:cubicBezTo>
                <a:cubicBezTo>
                  <a:pt x="1787025" y="1753736"/>
                  <a:pt x="1787025" y="1757391"/>
                  <a:pt x="1787025" y="1757391"/>
                </a:cubicBezTo>
                <a:cubicBezTo>
                  <a:pt x="1783290" y="1757391"/>
                  <a:pt x="1783290" y="1761151"/>
                  <a:pt x="1783290" y="1761151"/>
                </a:cubicBezTo>
                <a:cubicBezTo>
                  <a:pt x="1783290" y="1764806"/>
                  <a:pt x="1779555" y="1768566"/>
                  <a:pt x="1779555" y="1772221"/>
                </a:cubicBezTo>
                <a:cubicBezTo>
                  <a:pt x="1775919" y="1779636"/>
                  <a:pt x="1772184" y="1786947"/>
                  <a:pt x="1768547" y="1794362"/>
                </a:cubicBezTo>
                <a:cubicBezTo>
                  <a:pt x="1764812" y="1805433"/>
                  <a:pt x="1757441" y="1812848"/>
                  <a:pt x="1753706" y="1823919"/>
                </a:cubicBezTo>
                <a:cubicBezTo>
                  <a:pt x="1746335" y="1834989"/>
                  <a:pt x="1742698" y="1842404"/>
                  <a:pt x="1735327" y="1849715"/>
                </a:cubicBezTo>
                <a:cubicBezTo>
                  <a:pt x="1731592" y="1853475"/>
                  <a:pt x="1731592" y="1853475"/>
                  <a:pt x="1727955" y="1857130"/>
                </a:cubicBezTo>
                <a:cubicBezTo>
                  <a:pt x="1727955" y="1857130"/>
                  <a:pt x="1724220" y="1860785"/>
                  <a:pt x="1724220" y="1860785"/>
                </a:cubicBezTo>
                <a:cubicBezTo>
                  <a:pt x="1720486" y="1864545"/>
                  <a:pt x="1716849" y="1864545"/>
                  <a:pt x="1713114" y="1868201"/>
                </a:cubicBezTo>
                <a:cubicBezTo>
                  <a:pt x="1709478" y="1868201"/>
                  <a:pt x="1705743" y="1871856"/>
                  <a:pt x="1702106" y="1875616"/>
                </a:cubicBezTo>
                <a:cubicBezTo>
                  <a:pt x="1705743" y="1879271"/>
                  <a:pt x="1705743" y="1879271"/>
                  <a:pt x="1709478" y="1882926"/>
                </a:cubicBezTo>
                <a:cubicBezTo>
                  <a:pt x="1713114" y="1886686"/>
                  <a:pt x="1716849" y="1890342"/>
                  <a:pt x="1720486" y="1893997"/>
                </a:cubicBezTo>
                <a:cubicBezTo>
                  <a:pt x="1727857" y="1901412"/>
                  <a:pt x="1738963" y="1908827"/>
                  <a:pt x="1746335" y="1916242"/>
                </a:cubicBezTo>
                <a:cubicBezTo>
                  <a:pt x="1750069" y="1919898"/>
                  <a:pt x="1753706" y="1923553"/>
                  <a:pt x="1757441" y="1927313"/>
                </a:cubicBezTo>
                <a:cubicBezTo>
                  <a:pt x="1761176" y="1930968"/>
                  <a:pt x="1761176" y="1930968"/>
                  <a:pt x="1761176" y="1930968"/>
                </a:cubicBezTo>
                <a:cubicBezTo>
                  <a:pt x="1761176" y="1927313"/>
                  <a:pt x="1764812" y="1927313"/>
                  <a:pt x="1764812" y="1923553"/>
                </a:cubicBezTo>
                <a:cubicBezTo>
                  <a:pt x="1768547" y="1919898"/>
                  <a:pt x="1768547" y="1912483"/>
                  <a:pt x="1772184" y="1908827"/>
                </a:cubicBezTo>
                <a:cubicBezTo>
                  <a:pt x="1775919" y="1901412"/>
                  <a:pt x="1779555" y="1890342"/>
                  <a:pt x="1790661" y="1879271"/>
                </a:cubicBezTo>
                <a:cubicBezTo>
                  <a:pt x="1794396" y="1875616"/>
                  <a:pt x="1794396" y="1871856"/>
                  <a:pt x="1798033" y="1868201"/>
                </a:cubicBezTo>
                <a:cubicBezTo>
                  <a:pt x="1798033" y="1864545"/>
                  <a:pt x="1801768" y="1864545"/>
                  <a:pt x="1801768" y="1860785"/>
                </a:cubicBezTo>
                <a:cubicBezTo>
                  <a:pt x="1801768" y="1857130"/>
                  <a:pt x="1805404" y="1853475"/>
                  <a:pt x="1805404" y="1853475"/>
                </a:cubicBezTo>
                <a:cubicBezTo>
                  <a:pt x="1805404" y="1849715"/>
                  <a:pt x="1809139" y="1849715"/>
                  <a:pt x="1809139" y="1846060"/>
                </a:cubicBezTo>
                <a:cubicBezTo>
                  <a:pt x="1809139" y="1842404"/>
                  <a:pt x="1812874" y="1842404"/>
                  <a:pt x="1812874" y="1838644"/>
                </a:cubicBezTo>
                <a:cubicBezTo>
                  <a:pt x="1812874" y="1834989"/>
                  <a:pt x="1816510" y="1831229"/>
                  <a:pt x="1820245" y="1827574"/>
                </a:cubicBezTo>
                <a:cubicBezTo>
                  <a:pt x="1823882" y="1820159"/>
                  <a:pt x="1831253" y="1812848"/>
                  <a:pt x="1838723" y="1805433"/>
                </a:cubicBezTo>
                <a:cubicBezTo>
                  <a:pt x="1838723" y="1801778"/>
                  <a:pt x="1842359" y="1801778"/>
                  <a:pt x="1842359" y="1798018"/>
                </a:cubicBezTo>
                <a:cubicBezTo>
                  <a:pt x="1834988" y="1790707"/>
                  <a:pt x="1827617" y="1783292"/>
                  <a:pt x="1820245" y="1775877"/>
                </a:cubicBezTo>
                <a:cubicBezTo>
                  <a:pt x="1809139" y="1768566"/>
                  <a:pt x="1801768" y="1761151"/>
                  <a:pt x="1790661" y="1753736"/>
                </a:cubicBezTo>
                <a:cubicBezTo>
                  <a:pt x="1790661" y="1753736"/>
                  <a:pt x="1787025" y="1750080"/>
                  <a:pt x="1787025" y="1750080"/>
                </a:cubicBezTo>
                <a:close/>
                <a:moveTo>
                  <a:pt x="1354962" y="1713109"/>
                </a:moveTo>
                <a:lnTo>
                  <a:pt x="1352407" y="1720887"/>
                </a:lnTo>
                <a:lnTo>
                  <a:pt x="1351326" y="1720524"/>
                </a:lnTo>
                <a:cubicBezTo>
                  <a:pt x="1351326" y="1716869"/>
                  <a:pt x="1354962" y="1716869"/>
                  <a:pt x="1354962" y="1713109"/>
                </a:cubicBezTo>
                <a:close/>
                <a:moveTo>
                  <a:pt x="1698371" y="1698383"/>
                </a:moveTo>
                <a:cubicBezTo>
                  <a:pt x="1698371" y="1698383"/>
                  <a:pt x="1698371" y="1702038"/>
                  <a:pt x="1698371" y="1702038"/>
                </a:cubicBezTo>
                <a:cubicBezTo>
                  <a:pt x="1694637" y="1705694"/>
                  <a:pt x="1694637" y="1709454"/>
                  <a:pt x="1694637" y="1713109"/>
                </a:cubicBezTo>
                <a:cubicBezTo>
                  <a:pt x="1694637" y="1713109"/>
                  <a:pt x="1691000" y="1716869"/>
                  <a:pt x="1691000" y="1720524"/>
                </a:cubicBezTo>
                <a:cubicBezTo>
                  <a:pt x="1691000" y="1727939"/>
                  <a:pt x="1687265" y="1731595"/>
                  <a:pt x="1687265" y="1735250"/>
                </a:cubicBezTo>
                <a:cubicBezTo>
                  <a:pt x="1683629" y="1742665"/>
                  <a:pt x="1683629" y="1746321"/>
                  <a:pt x="1679894" y="1750080"/>
                </a:cubicBezTo>
                <a:cubicBezTo>
                  <a:pt x="1676257" y="1761151"/>
                  <a:pt x="1668787" y="1768462"/>
                  <a:pt x="1665151" y="1779636"/>
                </a:cubicBezTo>
                <a:cubicBezTo>
                  <a:pt x="1657780" y="1790707"/>
                  <a:pt x="1654045" y="1801778"/>
                  <a:pt x="1650408" y="1809088"/>
                </a:cubicBezTo>
                <a:cubicBezTo>
                  <a:pt x="1646673" y="1816503"/>
                  <a:pt x="1646673" y="1820159"/>
                  <a:pt x="1642938" y="1823919"/>
                </a:cubicBezTo>
                <a:cubicBezTo>
                  <a:pt x="1642938" y="1827574"/>
                  <a:pt x="1639302" y="1827574"/>
                  <a:pt x="1639302" y="1831229"/>
                </a:cubicBezTo>
                <a:cubicBezTo>
                  <a:pt x="1639302" y="1831229"/>
                  <a:pt x="1635567" y="1834989"/>
                  <a:pt x="1635567" y="1834989"/>
                </a:cubicBezTo>
                <a:cubicBezTo>
                  <a:pt x="1639302" y="1834989"/>
                  <a:pt x="1639302" y="1838644"/>
                  <a:pt x="1642938" y="1838644"/>
                </a:cubicBezTo>
                <a:cubicBezTo>
                  <a:pt x="1650408" y="1838644"/>
                  <a:pt x="1654045" y="1842404"/>
                  <a:pt x="1657780" y="1846060"/>
                </a:cubicBezTo>
                <a:cubicBezTo>
                  <a:pt x="1661416" y="1849715"/>
                  <a:pt x="1665151" y="1849715"/>
                  <a:pt x="1668787" y="1853475"/>
                </a:cubicBezTo>
                <a:cubicBezTo>
                  <a:pt x="1672522" y="1857130"/>
                  <a:pt x="1676257" y="1860785"/>
                  <a:pt x="1679894" y="1864545"/>
                </a:cubicBezTo>
                <a:cubicBezTo>
                  <a:pt x="1683629" y="1868201"/>
                  <a:pt x="1691000" y="1871856"/>
                  <a:pt x="1694637" y="1875616"/>
                </a:cubicBezTo>
                <a:cubicBezTo>
                  <a:pt x="1698371" y="1868201"/>
                  <a:pt x="1698371" y="1864545"/>
                  <a:pt x="1694637" y="1864545"/>
                </a:cubicBezTo>
                <a:cubicBezTo>
                  <a:pt x="1698371" y="1857130"/>
                  <a:pt x="1698371" y="1853475"/>
                  <a:pt x="1702008" y="1846060"/>
                </a:cubicBezTo>
                <a:cubicBezTo>
                  <a:pt x="1705743" y="1838644"/>
                  <a:pt x="1705743" y="1834989"/>
                  <a:pt x="1709478" y="1831229"/>
                </a:cubicBezTo>
                <a:cubicBezTo>
                  <a:pt x="1716849" y="1816503"/>
                  <a:pt x="1720486" y="1805433"/>
                  <a:pt x="1727857" y="1790707"/>
                </a:cubicBezTo>
                <a:cubicBezTo>
                  <a:pt x="1731592" y="1783292"/>
                  <a:pt x="1735327" y="1775877"/>
                  <a:pt x="1738963" y="1768462"/>
                </a:cubicBezTo>
                <a:cubicBezTo>
                  <a:pt x="1738963" y="1764806"/>
                  <a:pt x="1742698" y="1761151"/>
                  <a:pt x="1742698" y="1757391"/>
                </a:cubicBezTo>
                <a:cubicBezTo>
                  <a:pt x="1742698" y="1757391"/>
                  <a:pt x="1746335" y="1753736"/>
                  <a:pt x="1746335" y="1750080"/>
                </a:cubicBezTo>
                <a:cubicBezTo>
                  <a:pt x="1750069" y="1750080"/>
                  <a:pt x="1750069" y="1746321"/>
                  <a:pt x="1750069" y="1746321"/>
                </a:cubicBezTo>
                <a:cubicBezTo>
                  <a:pt x="1750069" y="1746321"/>
                  <a:pt x="1753706" y="1742665"/>
                  <a:pt x="1753706" y="1742665"/>
                </a:cubicBezTo>
                <a:cubicBezTo>
                  <a:pt x="1753706" y="1742665"/>
                  <a:pt x="1757441" y="1739010"/>
                  <a:pt x="1757441" y="1739010"/>
                </a:cubicBezTo>
                <a:cubicBezTo>
                  <a:pt x="1753706" y="1739010"/>
                  <a:pt x="1753706" y="1735250"/>
                  <a:pt x="1750069" y="1735250"/>
                </a:cubicBezTo>
                <a:cubicBezTo>
                  <a:pt x="1746335" y="1735250"/>
                  <a:pt x="1742698" y="1731595"/>
                  <a:pt x="1738963" y="1727939"/>
                </a:cubicBezTo>
                <a:cubicBezTo>
                  <a:pt x="1731592" y="1720524"/>
                  <a:pt x="1727857" y="1716869"/>
                  <a:pt x="1720486" y="1713109"/>
                </a:cubicBezTo>
                <a:cubicBezTo>
                  <a:pt x="1716849" y="1713109"/>
                  <a:pt x="1716849" y="1709454"/>
                  <a:pt x="1713114" y="1709454"/>
                </a:cubicBezTo>
                <a:lnTo>
                  <a:pt x="1698415" y="1698416"/>
                </a:lnTo>
                <a:close/>
                <a:moveTo>
                  <a:pt x="1543277" y="1620890"/>
                </a:moveTo>
                <a:cubicBezTo>
                  <a:pt x="1539641" y="1628200"/>
                  <a:pt x="1539641" y="1631960"/>
                  <a:pt x="1535906" y="1639271"/>
                </a:cubicBezTo>
                <a:cubicBezTo>
                  <a:pt x="1532171" y="1646686"/>
                  <a:pt x="1532171" y="1654101"/>
                  <a:pt x="1528534" y="1661412"/>
                </a:cubicBezTo>
                <a:cubicBezTo>
                  <a:pt x="1524799" y="1668827"/>
                  <a:pt x="1521163" y="1679897"/>
                  <a:pt x="1517428" y="1687313"/>
                </a:cubicBezTo>
                <a:cubicBezTo>
                  <a:pt x="1513791" y="1698383"/>
                  <a:pt x="1510057" y="1705798"/>
                  <a:pt x="1502685" y="1716869"/>
                </a:cubicBezTo>
                <a:cubicBezTo>
                  <a:pt x="1498950" y="1724180"/>
                  <a:pt x="1495314" y="1735250"/>
                  <a:pt x="1487942" y="1742665"/>
                </a:cubicBezTo>
                <a:cubicBezTo>
                  <a:pt x="1484208" y="1746425"/>
                  <a:pt x="1484208" y="1750080"/>
                  <a:pt x="1480571" y="1753736"/>
                </a:cubicBezTo>
                <a:cubicBezTo>
                  <a:pt x="1480571" y="1757495"/>
                  <a:pt x="1476836" y="1757495"/>
                  <a:pt x="1476836" y="1761151"/>
                </a:cubicBezTo>
                <a:cubicBezTo>
                  <a:pt x="1473101" y="1764806"/>
                  <a:pt x="1473101" y="1764806"/>
                  <a:pt x="1473101" y="1764806"/>
                </a:cubicBezTo>
                <a:cubicBezTo>
                  <a:pt x="1480571" y="1768566"/>
                  <a:pt x="1487942" y="1768566"/>
                  <a:pt x="1495314" y="1772221"/>
                </a:cubicBezTo>
                <a:cubicBezTo>
                  <a:pt x="1502685" y="1775877"/>
                  <a:pt x="1506420" y="1775877"/>
                  <a:pt x="1513791" y="1779636"/>
                </a:cubicBezTo>
                <a:cubicBezTo>
                  <a:pt x="1517428" y="1783292"/>
                  <a:pt x="1524799" y="1783292"/>
                  <a:pt x="1528534" y="1786947"/>
                </a:cubicBezTo>
                <a:lnTo>
                  <a:pt x="1535906" y="1788827"/>
                </a:lnTo>
                <a:lnTo>
                  <a:pt x="1535906" y="1790707"/>
                </a:lnTo>
                <a:lnTo>
                  <a:pt x="1536745" y="1789041"/>
                </a:lnTo>
                <a:lnTo>
                  <a:pt x="1543277" y="1790707"/>
                </a:lnTo>
                <a:cubicBezTo>
                  <a:pt x="1547012" y="1790707"/>
                  <a:pt x="1550648" y="1790707"/>
                  <a:pt x="1554383" y="1794362"/>
                </a:cubicBezTo>
                <a:cubicBezTo>
                  <a:pt x="1565490" y="1798018"/>
                  <a:pt x="1576498" y="1805433"/>
                  <a:pt x="1587604" y="1809088"/>
                </a:cubicBezTo>
                <a:cubicBezTo>
                  <a:pt x="1591339" y="1812848"/>
                  <a:pt x="1598710" y="1812848"/>
                  <a:pt x="1602347" y="1816503"/>
                </a:cubicBezTo>
                <a:cubicBezTo>
                  <a:pt x="1606081" y="1816503"/>
                  <a:pt x="1609718" y="1820159"/>
                  <a:pt x="1613453" y="1820159"/>
                </a:cubicBezTo>
                <a:cubicBezTo>
                  <a:pt x="1613453" y="1816503"/>
                  <a:pt x="1613453" y="1816503"/>
                  <a:pt x="1613453" y="1816503"/>
                </a:cubicBezTo>
                <a:cubicBezTo>
                  <a:pt x="1613453" y="1816503"/>
                  <a:pt x="1613453" y="1812848"/>
                  <a:pt x="1613453" y="1812848"/>
                </a:cubicBezTo>
                <a:cubicBezTo>
                  <a:pt x="1613453" y="1809088"/>
                  <a:pt x="1617188" y="1805433"/>
                  <a:pt x="1617188" y="1801778"/>
                </a:cubicBezTo>
                <a:cubicBezTo>
                  <a:pt x="1620824" y="1798018"/>
                  <a:pt x="1620824" y="1794362"/>
                  <a:pt x="1624559" y="1790707"/>
                </a:cubicBezTo>
                <a:cubicBezTo>
                  <a:pt x="1628196" y="1779636"/>
                  <a:pt x="1631930" y="1772221"/>
                  <a:pt x="1635567" y="1779636"/>
                </a:cubicBezTo>
                <a:cubicBezTo>
                  <a:pt x="1639302" y="1772221"/>
                  <a:pt x="1642938" y="1761151"/>
                  <a:pt x="1650310" y="1753736"/>
                </a:cubicBezTo>
                <a:cubicBezTo>
                  <a:pt x="1657780" y="1746425"/>
                  <a:pt x="1661416" y="1739010"/>
                  <a:pt x="1668787" y="1731595"/>
                </a:cubicBezTo>
                <a:cubicBezTo>
                  <a:pt x="1672522" y="1727939"/>
                  <a:pt x="1676159" y="1724284"/>
                  <a:pt x="1679894" y="1720524"/>
                </a:cubicBezTo>
                <a:cubicBezTo>
                  <a:pt x="1679894" y="1716869"/>
                  <a:pt x="1683629" y="1713109"/>
                  <a:pt x="1687265" y="1709454"/>
                </a:cubicBezTo>
                <a:cubicBezTo>
                  <a:pt x="1687265" y="1709454"/>
                  <a:pt x="1683629" y="1705798"/>
                  <a:pt x="1679894" y="1705798"/>
                </a:cubicBezTo>
                <a:cubicBezTo>
                  <a:pt x="1676159" y="1702038"/>
                  <a:pt x="1672522" y="1702038"/>
                  <a:pt x="1668787" y="1698383"/>
                </a:cubicBezTo>
                <a:cubicBezTo>
                  <a:pt x="1665151" y="1694728"/>
                  <a:pt x="1657780" y="1690968"/>
                  <a:pt x="1650310" y="1687313"/>
                </a:cubicBezTo>
                <a:cubicBezTo>
                  <a:pt x="1642938" y="1679897"/>
                  <a:pt x="1631930" y="1676242"/>
                  <a:pt x="1624461" y="1672587"/>
                </a:cubicBezTo>
                <a:cubicBezTo>
                  <a:pt x="1624461" y="1668827"/>
                  <a:pt x="1620824" y="1668827"/>
                  <a:pt x="1620824" y="1668827"/>
                </a:cubicBezTo>
                <a:cubicBezTo>
                  <a:pt x="1620824" y="1672587"/>
                  <a:pt x="1620824" y="1672587"/>
                  <a:pt x="1620824" y="1672587"/>
                </a:cubicBezTo>
                <a:cubicBezTo>
                  <a:pt x="1620824" y="1672587"/>
                  <a:pt x="1620824" y="1676242"/>
                  <a:pt x="1620824" y="1676242"/>
                </a:cubicBezTo>
                <a:cubicBezTo>
                  <a:pt x="1620824" y="1679897"/>
                  <a:pt x="1617089" y="1679897"/>
                  <a:pt x="1617089" y="1683657"/>
                </a:cubicBezTo>
                <a:cubicBezTo>
                  <a:pt x="1609718" y="1694728"/>
                  <a:pt x="1606081" y="1702038"/>
                  <a:pt x="1602347" y="1709454"/>
                </a:cubicBezTo>
                <a:cubicBezTo>
                  <a:pt x="1598710" y="1713109"/>
                  <a:pt x="1598710" y="1716869"/>
                  <a:pt x="1594975" y="1720524"/>
                </a:cubicBezTo>
                <a:cubicBezTo>
                  <a:pt x="1591240" y="1724284"/>
                  <a:pt x="1591240" y="1727939"/>
                  <a:pt x="1587604" y="1731595"/>
                </a:cubicBezTo>
                <a:cubicBezTo>
                  <a:pt x="1583869" y="1739010"/>
                  <a:pt x="1576498" y="1746425"/>
                  <a:pt x="1569126" y="1753736"/>
                </a:cubicBezTo>
                <a:cubicBezTo>
                  <a:pt x="1565391" y="1757495"/>
                  <a:pt x="1561755" y="1761151"/>
                  <a:pt x="1558020" y="1764806"/>
                </a:cubicBezTo>
                <a:cubicBezTo>
                  <a:pt x="1554383" y="1764806"/>
                  <a:pt x="1554383" y="1768566"/>
                  <a:pt x="1550648" y="1772221"/>
                </a:cubicBezTo>
                <a:cubicBezTo>
                  <a:pt x="1547012" y="1775877"/>
                  <a:pt x="1547012" y="1775877"/>
                  <a:pt x="1543277" y="1779636"/>
                </a:cubicBezTo>
                <a:cubicBezTo>
                  <a:pt x="1543277" y="1779636"/>
                  <a:pt x="1539641" y="1783292"/>
                  <a:pt x="1539641" y="1783292"/>
                </a:cubicBezTo>
                <a:lnTo>
                  <a:pt x="1536745" y="1789041"/>
                </a:lnTo>
                <a:lnTo>
                  <a:pt x="1535906" y="1788827"/>
                </a:lnTo>
                <a:lnTo>
                  <a:pt x="1535906" y="1786947"/>
                </a:lnTo>
                <a:cubicBezTo>
                  <a:pt x="1535906" y="1783292"/>
                  <a:pt x="1539641" y="1783292"/>
                  <a:pt x="1539641" y="1779636"/>
                </a:cubicBezTo>
                <a:cubicBezTo>
                  <a:pt x="1539641" y="1775877"/>
                  <a:pt x="1543277" y="1768566"/>
                  <a:pt x="1543277" y="1764806"/>
                </a:cubicBezTo>
                <a:cubicBezTo>
                  <a:pt x="1543277" y="1761151"/>
                  <a:pt x="1547012" y="1757495"/>
                  <a:pt x="1547012" y="1753736"/>
                </a:cubicBezTo>
                <a:cubicBezTo>
                  <a:pt x="1547012" y="1750080"/>
                  <a:pt x="1550648" y="1746425"/>
                  <a:pt x="1550648" y="1742665"/>
                </a:cubicBezTo>
                <a:cubicBezTo>
                  <a:pt x="1550648" y="1739010"/>
                  <a:pt x="1554383" y="1731595"/>
                  <a:pt x="1554383" y="1727939"/>
                </a:cubicBezTo>
                <a:cubicBezTo>
                  <a:pt x="1558020" y="1716869"/>
                  <a:pt x="1561755" y="1709454"/>
                  <a:pt x="1565391" y="1702038"/>
                </a:cubicBezTo>
                <a:cubicBezTo>
                  <a:pt x="1569126" y="1690968"/>
                  <a:pt x="1576498" y="1683657"/>
                  <a:pt x="1580232" y="1672482"/>
                </a:cubicBezTo>
                <a:cubicBezTo>
                  <a:pt x="1583869" y="1665172"/>
                  <a:pt x="1583869" y="1661412"/>
                  <a:pt x="1587604" y="1657756"/>
                </a:cubicBezTo>
                <a:cubicBezTo>
                  <a:pt x="1587604" y="1657756"/>
                  <a:pt x="1591240" y="1654101"/>
                  <a:pt x="1591240" y="1654101"/>
                </a:cubicBezTo>
                <a:cubicBezTo>
                  <a:pt x="1591240" y="1650341"/>
                  <a:pt x="1594975" y="1646686"/>
                  <a:pt x="1594975" y="1646686"/>
                </a:cubicBezTo>
                <a:cubicBezTo>
                  <a:pt x="1587604" y="1639271"/>
                  <a:pt x="1576498" y="1635615"/>
                  <a:pt x="1569126" y="1631960"/>
                </a:cubicBezTo>
                <a:cubicBezTo>
                  <a:pt x="1561755" y="1628200"/>
                  <a:pt x="1550648" y="1624545"/>
                  <a:pt x="1543277" y="1620890"/>
                </a:cubicBezTo>
                <a:close/>
                <a:moveTo>
                  <a:pt x="1318105" y="1546947"/>
                </a:moveTo>
                <a:cubicBezTo>
                  <a:pt x="1314370" y="1550707"/>
                  <a:pt x="1310734" y="1558122"/>
                  <a:pt x="1306999" y="1565433"/>
                </a:cubicBezTo>
                <a:cubicBezTo>
                  <a:pt x="1303264" y="1572848"/>
                  <a:pt x="1299628" y="1583918"/>
                  <a:pt x="1295893" y="1591333"/>
                </a:cubicBezTo>
                <a:cubicBezTo>
                  <a:pt x="1288521" y="1609715"/>
                  <a:pt x="1281150" y="1631960"/>
                  <a:pt x="1270044" y="1650341"/>
                </a:cubicBezTo>
                <a:cubicBezTo>
                  <a:pt x="1270044" y="1654101"/>
                  <a:pt x="1270044" y="1654101"/>
                  <a:pt x="1270044" y="1654101"/>
                </a:cubicBezTo>
                <a:cubicBezTo>
                  <a:pt x="1270044" y="1657756"/>
                  <a:pt x="1266407" y="1657756"/>
                  <a:pt x="1266407" y="1661412"/>
                </a:cubicBezTo>
                <a:cubicBezTo>
                  <a:pt x="1262672" y="1668827"/>
                  <a:pt x="1259036" y="1679897"/>
                  <a:pt x="1255301" y="1687313"/>
                </a:cubicBezTo>
                <a:cubicBezTo>
                  <a:pt x="1251566" y="1687313"/>
                  <a:pt x="1251566" y="1690968"/>
                  <a:pt x="1251566" y="1690968"/>
                </a:cubicBezTo>
                <a:cubicBezTo>
                  <a:pt x="1262672" y="1690968"/>
                  <a:pt x="1273779" y="1694623"/>
                  <a:pt x="1284885" y="1698383"/>
                </a:cubicBezTo>
                <a:cubicBezTo>
                  <a:pt x="1288521" y="1698383"/>
                  <a:pt x="1292256" y="1702038"/>
                  <a:pt x="1295893" y="1702038"/>
                </a:cubicBezTo>
                <a:cubicBezTo>
                  <a:pt x="1299628" y="1702038"/>
                  <a:pt x="1306999" y="1705694"/>
                  <a:pt x="1310734" y="1705694"/>
                </a:cubicBezTo>
                <a:cubicBezTo>
                  <a:pt x="1321742" y="1709454"/>
                  <a:pt x="1332848" y="1716869"/>
                  <a:pt x="1351326" y="1727939"/>
                </a:cubicBezTo>
                <a:cubicBezTo>
                  <a:pt x="1351326" y="1724180"/>
                  <a:pt x="1351326" y="1724180"/>
                  <a:pt x="1351326" y="1724180"/>
                </a:cubicBezTo>
                <a:lnTo>
                  <a:pt x="1352407" y="1720887"/>
                </a:lnTo>
                <a:lnTo>
                  <a:pt x="1373440" y="1727939"/>
                </a:lnTo>
                <a:cubicBezTo>
                  <a:pt x="1391918" y="1735250"/>
                  <a:pt x="1414032" y="1739010"/>
                  <a:pt x="1432509" y="1746321"/>
                </a:cubicBezTo>
                <a:cubicBezTo>
                  <a:pt x="1432509" y="1750080"/>
                  <a:pt x="1436244" y="1750080"/>
                  <a:pt x="1439881" y="1750080"/>
                </a:cubicBezTo>
                <a:cubicBezTo>
                  <a:pt x="1439881" y="1750080"/>
                  <a:pt x="1439881" y="1746321"/>
                  <a:pt x="1439881" y="1746321"/>
                </a:cubicBezTo>
                <a:cubicBezTo>
                  <a:pt x="1439881" y="1742665"/>
                  <a:pt x="1439881" y="1742665"/>
                  <a:pt x="1439881" y="1742665"/>
                </a:cubicBezTo>
                <a:cubicBezTo>
                  <a:pt x="1439881" y="1739010"/>
                  <a:pt x="1443616" y="1739010"/>
                  <a:pt x="1443616" y="1735250"/>
                </a:cubicBezTo>
                <a:cubicBezTo>
                  <a:pt x="1443616" y="1731595"/>
                  <a:pt x="1447252" y="1731595"/>
                  <a:pt x="1447252" y="1727939"/>
                </a:cubicBezTo>
                <a:cubicBezTo>
                  <a:pt x="1450987" y="1724180"/>
                  <a:pt x="1450987" y="1720524"/>
                  <a:pt x="1450987" y="1720524"/>
                </a:cubicBezTo>
                <a:cubicBezTo>
                  <a:pt x="1458359" y="1709454"/>
                  <a:pt x="1462093" y="1702038"/>
                  <a:pt x="1469465" y="1694623"/>
                </a:cubicBezTo>
                <a:cubicBezTo>
                  <a:pt x="1473101" y="1683553"/>
                  <a:pt x="1476836" y="1676242"/>
                  <a:pt x="1484208" y="1668827"/>
                </a:cubicBezTo>
                <a:cubicBezTo>
                  <a:pt x="1487942" y="1657756"/>
                  <a:pt x="1495314" y="1650341"/>
                  <a:pt x="1502685" y="1643031"/>
                </a:cubicBezTo>
                <a:cubicBezTo>
                  <a:pt x="1506420" y="1635615"/>
                  <a:pt x="1513791" y="1628200"/>
                  <a:pt x="1521163" y="1620785"/>
                </a:cubicBezTo>
                <a:cubicBezTo>
                  <a:pt x="1524799" y="1617130"/>
                  <a:pt x="1524799" y="1617130"/>
                  <a:pt x="1528534" y="1613474"/>
                </a:cubicBezTo>
                <a:cubicBezTo>
                  <a:pt x="1532171" y="1613474"/>
                  <a:pt x="1532171" y="1609715"/>
                  <a:pt x="1532171" y="1609715"/>
                </a:cubicBezTo>
                <a:cubicBezTo>
                  <a:pt x="1524799" y="1606059"/>
                  <a:pt x="1513791" y="1602404"/>
                  <a:pt x="1506420" y="1598644"/>
                </a:cubicBezTo>
                <a:cubicBezTo>
                  <a:pt x="1498950" y="1594989"/>
                  <a:pt x="1495314" y="1594989"/>
                  <a:pt x="1487942" y="1591333"/>
                </a:cubicBezTo>
                <a:cubicBezTo>
                  <a:pt x="1484208" y="1591333"/>
                  <a:pt x="1484208" y="1587574"/>
                  <a:pt x="1480571" y="1587574"/>
                </a:cubicBezTo>
                <a:cubicBezTo>
                  <a:pt x="1469465" y="1580263"/>
                  <a:pt x="1458359" y="1576503"/>
                  <a:pt x="1447252" y="1572848"/>
                </a:cubicBezTo>
                <a:cubicBezTo>
                  <a:pt x="1447252" y="1576503"/>
                  <a:pt x="1443616" y="1576503"/>
                  <a:pt x="1443616" y="1580263"/>
                </a:cubicBezTo>
                <a:cubicBezTo>
                  <a:pt x="1443616" y="1587574"/>
                  <a:pt x="1439881" y="1591333"/>
                  <a:pt x="1436244" y="1598644"/>
                </a:cubicBezTo>
                <a:cubicBezTo>
                  <a:pt x="1432509" y="1609715"/>
                  <a:pt x="1425138" y="1617130"/>
                  <a:pt x="1421501" y="1624545"/>
                </a:cubicBezTo>
                <a:cubicBezTo>
                  <a:pt x="1414032" y="1635615"/>
                  <a:pt x="1410395" y="1643031"/>
                  <a:pt x="1403024" y="1650341"/>
                </a:cubicBezTo>
                <a:cubicBezTo>
                  <a:pt x="1399289" y="1661412"/>
                  <a:pt x="1391918" y="1668827"/>
                  <a:pt x="1384546" y="1676242"/>
                </a:cubicBezTo>
                <a:cubicBezTo>
                  <a:pt x="1380811" y="1683553"/>
                  <a:pt x="1373440" y="1690968"/>
                  <a:pt x="1366069" y="1698383"/>
                </a:cubicBezTo>
                <a:cubicBezTo>
                  <a:pt x="1362334" y="1702038"/>
                  <a:pt x="1362334" y="1702038"/>
                  <a:pt x="1358697" y="1705694"/>
                </a:cubicBezTo>
                <a:cubicBezTo>
                  <a:pt x="1358697" y="1702038"/>
                  <a:pt x="1362432" y="1694623"/>
                  <a:pt x="1362432" y="1690968"/>
                </a:cubicBezTo>
                <a:cubicBezTo>
                  <a:pt x="1366069" y="1687313"/>
                  <a:pt x="1366069" y="1687313"/>
                  <a:pt x="1366069" y="1683553"/>
                </a:cubicBezTo>
                <a:cubicBezTo>
                  <a:pt x="1366069" y="1679897"/>
                  <a:pt x="1369803" y="1679897"/>
                  <a:pt x="1369803" y="1676242"/>
                </a:cubicBezTo>
                <a:cubicBezTo>
                  <a:pt x="1369803" y="1676242"/>
                  <a:pt x="1373440" y="1672482"/>
                  <a:pt x="1373440" y="1668827"/>
                </a:cubicBezTo>
                <a:cubicBezTo>
                  <a:pt x="1373440" y="1665172"/>
                  <a:pt x="1377175" y="1665172"/>
                  <a:pt x="1377175" y="1661412"/>
                </a:cubicBezTo>
                <a:cubicBezTo>
                  <a:pt x="1384546" y="1643031"/>
                  <a:pt x="1395652" y="1628200"/>
                  <a:pt x="1406660" y="1609715"/>
                </a:cubicBezTo>
                <a:cubicBezTo>
                  <a:pt x="1410395" y="1602404"/>
                  <a:pt x="1417767" y="1591333"/>
                  <a:pt x="1421501" y="1583918"/>
                </a:cubicBezTo>
                <a:cubicBezTo>
                  <a:pt x="1421501" y="1580263"/>
                  <a:pt x="1425138" y="1576503"/>
                  <a:pt x="1425138" y="1572848"/>
                </a:cubicBezTo>
                <a:cubicBezTo>
                  <a:pt x="1421501" y="1572848"/>
                  <a:pt x="1421501" y="1572848"/>
                  <a:pt x="1421501" y="1572848"/>
                </a:cubicBezTo>
                <a:cubicBezTo>
                  <a:pt x="1417767" y="1569192"/>
                  <a:pt x="1414032" y="1569192"/>
                  <a:pt x="1410395" y="1569192"/>
                </a:cubicBezTo>
                <a:cubicBezTo>
                  <a:pt x="1403024" y="1569192"/>
                  <a:pt x="1399289" y="1565433"/>
                  <a:pt x="1391918" y="1565433"/>
                </a:cubicBezTo>
                <a:cubicBezTo>
                  <a:pt x="1380811" y="1561777"/>
                  <a:pt x="1373440" y="1561777"/>
                  <a:pt x="1362334" y="1558017"/>
                </a:cubicBezTo>
                <a:cubicBezTo>
                  <a:pt x="1351326" y="1554362"/>
                  <a:pt x="1336583" y="1554362"/>
                  <a:pt x="1325477" y="1550707"/>
                </a:cubicBezTo>
                <a:cubicBezTo>
                  <a:pt x="1325477" y="1550707"/>
                  <a:pt x="1329113" y="1550707"/>
                  <a:pt x="1329113" y="1550707"/>
                </a:cubicBezTo>
                <a:cubicBezTo>
                  <a:pt x="1325477" y="1546947"/>
                  <a:pt x="1321742" y="1546947"/>
                  <a:pt x="1318105" y="1546947"/>
                </a:cubicBezTo>
                <a:close/>
                <a:moveTo>
                  <a:pt x="1207338" y="1528566"/>
                </a:moveTo>
                <a:cubicBezTo>
                  <a:pt x="1207338" y="1532221"/>
                  <a:pt x="1207338" y="1532221"/>
                  <a:pt x="1207338" y="1532221"/>
                </a:cubicBezTo>
                <a:cubicBezTo>
                  <a:pt x="1207338" y="1532221"/>
                  <a:pt x="1207338" y="1535876"/>
                  <a:pt x="1207338" y="1535876"/>
                </a:cubicBezTo>
                <a:cubicBezTo>
                  <a:pt x="1207338" y="1535876"/>
                  <a:pt x="1207338" y="1539636"/>
                  <a:pt x="1207338" y="1539636"/>
                </a:cubicBezTo>
                <a:cubicBezTo>
                  <a:pt x="1207338" y="1543292"/>
                  <a:pt x="1203603" y="1543292"/>
                  <a:pt x="1203603" y="1546947"/>
                </a:cubicBezTo>
                <a:cubicBezTo>
                  <a:pt x="1203603" y="1550707"/>
                  <a:pt x="1199966" y="1550707"/>
                  <a:pt x="1199966" y="1554362"/>
                </a:cubicBezTo>
                <a:cubicBezTo>
                  <a:pt x="1196231" y="1561777"/>
                  <a:pt x="1192497" y="1565433"/>
                  <a:pt x="1188860" y="1572848"/>
                </a:cubicBezTo>
                <a:cubicBezTo>
                  <a:pt x="1177754" y="1591333"/>
                  <a:pt x="1166746" y="1609715"/>
                  <a:pt x="1155640" y="1624545"/>
                </a:cubicBezTo>
                <a:cubicBezTo>
                  <a:pt x="1148268" y="1631856"/>
                  <a:pt x="1140897" y="1643031"/>
                  <a:pt x="1133427" y="1650341"/>
                </a:cubicBezTo>
                <a:cubicBezTo>
                  <a:pt x="1129791" y="1654101"/>
                  <a:pt x="1126056" y="1657756"/>
                  <a:pt x="1122419" y="1661412"/>
                </a:cubicBezTo>
                <a:cubicBezTo>
                  <a:pt x="1122419" y="1661412"/>
                  <a:pt x="1118684" y="1665172"/>
                  <a:pt x="1118684" y="1665172"/>
                </a:cubicBezTo>
                <a:cubicBezTo>
                  <a:pt x="1122419" y="1665172"/>
                  <a:pt x="1122419" y="1665172"/>
                  <a:pt x="1122419" y="1665172"/>
                </a:cubicBezTo>
                <a:cubicBezTo>
                  <a:pt x="1133427" y="1665172"/>
                  <a:pt x="1140897" y="1665172"/>
                  <a:pt x="1151905" y="1668827"/>
                </a:cubicBezTo>
                <a:cubicBezTo>
                  <a:pt x="1159276" y="1668827"/>
                  <a:pt x="1163011" y="1672482"/>
                  <a:pt x="1170382" y="1672482"/>
                </a:cubicBezTo>
                <a:cubicBezTo>
                  <a:pt x="1177754" y="1672482"/>
                  <a:pt x="1181489" y="1676242"/>
                  <a:pt x="1188860" y="1676242"/>
                </a:cubicBezTo>
                <a:cubicBezTo>
                  <a:pt x="1196231" y="1676242"/>
                  <a:pt x="1203603" y="1676242"/>
                  <a:pt x="1210974" y="1679897"/>
                </a:cubicBezTo>
                <a:cubicBezTo>
                  <a:pt x="1210974" y="1676242"/>
                  <a:pt x="1210974" y="1676242"/>
                  <a:pt x="1210974" y="1676242"/>
                </a:cubicBezTo>
                <a:cubicBezTo>
                  <a:pt x="1210974" y="1672482"/>
                  <a:pt x="1214709" y="1672482"/>
                  <a:pt x="1214709" y="1668827"/>
                </a:cubicBezTo>
                <a:cubicBezTo>
                  <a:pt x="1218346" y="1665172"/>
                  <a:pt x="1218346" y="1661412"/>
                  <a:pt x="1222080" y="1657756"/>
                </a:cubicBezTo>
                <a:cubicBezTo>
                  <a:pt x="1225815" y="1650341"/>
                  <a:pt x="1233187" y="1642926"/>
                  <a:pt x="1236823" y="1635615"/>
                </a:cubicBezTo>
                <a:cubicBezTo>
                  <a:pt x="1236823" y="1635615"/>
                  <a:pt x="1236823" y="1631856"/>
                  <a:pt x="1240558" y="1631960"/>
                </a:cubicBezTo>
                <a:cubicBezTo>
                  <a:pt x="1244195" y="1620785"/>
                  <a:pt x="1251664" y="1613474"/>
                  <a:pt x="1255301" y="1602404"/>
                </a:cubicBezTo>
                <a:cubicBezTo>
                  <a:pt x="1259036" y="1598644"/>
                  <a:pt x="1259036" y="1594989"/>
                  <a:pt x="1262672" y="1591333"/>
                </a:cubicBezTo>
                <a:cubicBezTo>
                  <a:pt x="1262672" y="1587574"/>
                  <a:pt x="1266407" y="1583918"/>
                  <a:pt x="1270044" y="1580263"/>
                </a:cubicBezTo>
                <a:cubicBezTo>
                  <a:pt x="1273779" y="1576503"/>
                  <a:pt x="1273779" y="1576503"/>
                  <a:pt x="1277415" y="1572848"/>
                </a:cubicBezTo>
                <a:cubicBezTo>
                  <a:pt x="1277415" y="1569192"/>
                  <a:pt x="1281150" y="1569192"/>
                  <a:pt x="1281150" y="1565433"/>
                </a:cubicBezTo>
                <a:cubicBezTo>
                  <a:pt x="1284885" y="1565433"/>
                  <a:pt x="1288521" y="1561777"/>
                  <a:pt x="1292256" y="1558017"/>
                </a:cubicBezTo>
                <a:cubicBezTo>
                  <a:pt x="1295893" y="1554362"/>
                  <a:pt x="1299628" y="1550707"/>
                  <a:pt x="1303264" y="1546947"/>
                </a:cubicBezTo>
                <a:cubicBezTo>
                  <a:pt x="1281150" y="1543292"/>
                  <a:pt x="1262672" y="1539636"/>
                  <a:pt x="1244195" y="1535876"/>
                </a:cubicBezTo>
                <a:cubicBezTo>
                  <a:pt x="1236823" y="1532221"/>
                  <a:pt x="1233187" y="1532221"/>
                  <a:pt x="1225815" y="1532221"/>
                </a:cubicBezTo>
                <a:cubicBezTo>
                  <a:pt x="1218346" y="1528566"/>
                  <a:pt x="1214709" y="1528566"/>
                  <a:pt x="1207338" y="1528566"/>
                </a:cubicBezTo>
                <a:close/>
                <a:moveTo>
                  <a:pt x="1089199" y="1513735"/>
                </a:moveTo>
                <a:cubicBezTo>
                  <a:pt x="1089199" y="1513735"/>
                  <a:pt x="1089199" y="1517495"/>
                  <a:pt x="1089199" y="1517495"/>
                </a:cubicBezTo>
                <a:cubicBezTo>
                  <a:pt x="1089199" y="1517495"/>
                  <a:pt x="1089199" y="1521151"/>
                  <a:pt x="1089199" y="1524806"/>
                </a:cubicBezTo>
                <a:cubicBezTo>
                  <a:pt x="1089199" y="1528566"/>
                  <a:pt x="1089199" y="1532221"/>
                  <a:pt x="1089199" y="1535876"/>
                </a:cubicBezTo>
                <a:cubicBezTo>
                  <a:pt x="1089199" y="1539636"/>
                  <a:pt x="1089199" y="1546947"/>
                  <a:pt x="1089199" y="1550707"/>
                </a:cubicBezTo>
                <a:cubicBezTo>
                  <a:pt x="1089199" y="1554362"/>
                  <a:pt x="1089199" y="1554362"/>
                  <a:pt x="1089199" y="1558017"/>
                </a:cubicBezTo>
                <a:cubicBezTo>
                  <a:pt x="1089199" y="1561777"/>
                  <a:pt x="1089199" y="1561777"/>
                  <a:pt x="1089199" y="1565433"/>
                </a:cubicBezTo>
                <a:cubicBezTo>
                  <a:pt x="1085464" y="1569088"/>
                  <a:pt x="1085464" y="1569088"/>
                  <a:pt x="1085464" y="1572848"/>
                </a:cubicBezTo>
                <a:cubicBezTo>
                  <a:pt x="1085464" y="1576503"/>
                  <a:pt x="1081729" y="1576503"/>
                  <a:pt x="1081729" y="1580263"/>
                </a:cubicBezTo>
                <a:cubicBezTo>
                  <a:pt x="1081729" y="1583918"/>
                  <a:pt x="1078092" y="1591333"/>
                  <a:pt x="1074358" y="1594989"/>
                </a:cubicBezTo>
                <a:cubicBezTo>
                  <a:pt x="1070721" y="1602404"/>
                  <a:pt x="1063350" y="1613474"/>
                  <a:pt x="1059615" y="1620785"/>
                </a:cubicBezTo>
                <a:cubicBezTo>
                  <a:pt x="1055978" y="1628200"/>
                  <a:pt x="1048509" y="1635615"/>
                  <a:pt x="1044872" y="1642926"/>
                </a:cubicBezTo>
                <a:cubicBezTo>
                  <a:pt x="1052243" y="1646686"/>
                  <a:pt x="1055978" y="1646686"/>
                  <a:pt x="1059615" y="1646686"/>
                </a:cubicBezTo>
                <a:cubicBezTo>
                  <a:pt x="1078092" y="1650341"/>
                  <a:pt x="1092835" y="1654101"/>
                  <a:pt x="1111313" y="1657756"/>
                </a:cubicBezTo>
                <a:cubicBezTo>
                  <a:pt x="1111313" y="1654101"/>
                  <a:pt x="1111313" y="1650341"/>
                  <a:pt x="1111313" y="1646686"/>
                </a:cubicBezTo>
                <a:cubicBezTo>
                  <a:pt x="1111313" y="1642926"/>
                  <a:pt x="1111313" y="1642926"/>
                  <a:pt x="1111313" y="1639271"/>
                </a:cubicBezTo>
                <a:cubicBezTo>
                  <a:pt x="1111313" y="1639271"/>
                  <a:pt x="1111313" y="1635615"/>
                  <a:pt x="1111313" y="1635615"/>
                </a:cubicBezTo>
                <a:cubicBezTo>
                  <a:pt x="1115048" y="1635615"/>
                  <a:pt x="1115048" y="1631856"/>
                  <a:pt x="1115048" y="1628200"/>
                </a:cubicBezTo>
                <a:cubicBezTo>
                  <a:pt x="1115048" y="1624545"/>
                  <a:pt x="1115048" y="1620785"/>
                  <a:pt x="1118684" y="1613474"/>
                </a:cubicBezTo>
                <a:cubicBezTo>
                  <a:pt x="1118684" y="1609715"/>
                  <a:pt x="1122419" y="1609715"/>
                  <a:pt x="1122419" y="1606059"/>
                </a:cubicBezTo>
                <a:cubicBezTo>
                  <a:pt x="1126056" y="1602404"/>
                  <a:pt x="1126056" y="1598644"/>
                  <a:pt x="1129791" y="1594989"/>
                </a:cubicBezTo>
                <a:cubicBezTo>
                  <a:pt x="1133427" y="1587574"/>
                  <a:pt x="1140897" y="1576503"/>
                  <a:pt x="1144533" y="1569088"/>
                </a:cubicBezTo>
                <a:cubicBezTo>
                  <a:pt x="1148268" y="1561777"/>
                  <a:pt x="1155640" y="1550707"/>
                  <a:pt x="1159276" y="1543292"/>
                </a:cubicBezTo>
                <a:cubicBezTo>
                  <a:pt x="1163011" y="1539636"/>
                  <a:pt x="1163011" y="1532221"/>
                  <a:pt x="1166648" y="1528566"/>
                </a:cubicBezTo>
                <a:cubicBezTo>
                  <a:pt x="1166648" y="1524806"/>
                  <a:pt x="1170382" y="1524806"/>
                  <a:pt x="1170382" y="1521151"/>
                </a:cubicBezTo>
                <a:cubicBezTo>
                  <a:pt x="1166648" y="1521151"/>
                  <a:pt x="1163011" y="1521151"/>
                  <a:pt x="1159276" y="1521151"/>
                </a:cubicBezTo>
                <a:cubicBezTo>
                  <a:pt x="1140798" y="1517495"/>
                  <a:pt x="1118684" y="1513735"/>
                  <a:pt x="1100207" y="1513735"/>
                </a:cubicBezTo>
                <a:cubicBezTo>
                  <a:pt x="1096570" y="1513735"/>
                  <a:pt x="1092835" y="1513735"/>
                  <a:pt x="1089199" y="1513735"/>
                </a:cubicBezTo>
                <a:close/>
                <a:moveTo>
                  <a:pt x="1004280" y="1502665"/>
                </a:moveTo>
                <a:cubicBezTo>
                  <a:pt x="1004280" y="1506320"/>
                  <a:pt x="1000545" y="1506320"/>
                  <a:pt x="1000545" y="1510080"/>
                </a:cubicBezTo>
                <a:cubicBezTo>
                  <a:pt x="996909" y="1517391"/>
                  <a:pt x="993174" y="1524806"/>
                  <a:pt x="989439" y="1532221"/>
                </a:cubicBezTo>
                <a:cubicBezTo>
                  <a:pt x="978431" y="1550707"/>
                  <a:pt x="971060" y="1569088"/>
                  <a:pt x="959953" y="1587574"/>
                </a:cubicBezTo>
                <a:cubicBezTo>
                  <a:pt x="956219" y="1594989"/>
                  <a:pt x="952582" y="1598644"/>
                  <a:pt x="948847" y="1602404"/>
                </a:cubicBezTo>
                <a:cubicBezTo>
                  <a:pt x="945211" y="1606059"/>
                  <a:pt x="941476" y="1609715"/>
                  <a:pt x="937741" y="1613474"/>
                </a:cubicBezTo>
                <a:cubicBezTo>
                  <a:pt x="934104" y="1617130"/>
                  <a:pt x="930370" y="1620785"/>
                  <a:pt x="926733" y="1624545"/>
                </a:cubicBezTo>
                <a:cubicBezTo>
                  <a:pt x="926733" y="1624545"/>
                  <a:pt x="922998" y="1628200"/>
                  <a:pt x="922998" y="1628200"/>
                </a:cubicBezTo>
                <a:cubicBezTo>
                  <a:pt x="919362" y="1631856"/>
                  <a:pt x="919362" y="1631856"/>
                  <a:pt x="919362" y="1631856"/>
                </a:cubicBezTo>
                <a:cubicBezTo>
                  <a:pt x="922998" y="1631856"/>
                  <a:pt x="922998" y="1631856"/>
                  <a:pt x="926733" y="1631856"/>
                </a:cubicBezTo>
                <a:cubicBezTo>
                  <a:pt x="948847" y="1631856"/>
                  <a:pt x="967325" y="1635615"/>
                  <a:pt x="989439" y="1639271"/>
                </a:cubicBezTo>
                <a:cubicBezTo>
                  <a:pt x="993174" y="1639271"/>
                  <a:pt x="996810" y="1639271"/>
                  <a:pt x="1000545" y="1639271"/>
                </a:cubicBezTo>
                <a:cubicBezTo>
                  <a:pt x="1004280" y="1639271"/>
                  <a:pt x="1004280" y="1635615"/>
                  <a:pt x="1004280" y="1635615"/>
                </a:cubicBezTo>
                <a:cubicBezTo>
                  <a:pt x="1007917" y="1631856"/>
                  <a:pt x="1015288" y="1624545"/>
                  <a:pt x="1019023" y="1617130"/>
                </a:cubicBezTo>
                <a:cubicBezTo>
                  <a:pt x="1030129" y="1602404"/>
                  <a:pt x="1041137" y="1583918"/>
                  <a:pt x="1048509" y="1561777"/>
                </a:cubicBezTo>
                <a:cubicBezTo>
                  <a:pt x="1055978" y="1554362"/>
                  <a:pt x="1059615" y="1543292"/>
                  <a:pt x="1063350" y="1535876"/>
                </a:cubicBezTo>
                <a:cubicBezTo>
                  <a:pt x="1066986" y="1528566"/>
                  <a:pt x="1074358" y="1517391"/>
                  <a:pt x="1078092" y="1510080"/>
                </a:cubicBezTo>
                <a:cubicBezTo>
                  <a:pt x="1078092" y="1506320"/>
                  <a:pt x="1078092" y="1506320"/>
                  <a:pt x="1078092" y="1506320"/>
                </a:cubicBezTo>
                <a:cubicBezTo>
                  <a:pt x="1074358" y="1506320"/>
                  <a:pt x="1070721" y="1506320"/>
                  <a:pt x="1066986" y="1506320"/>
                </a:cubicBezTo>
                <a:cubicBezTo>
                  <a:pt x="1055978" y="1502665"/>
                  <a:pt x="1041137" y="1502665"/>
                  <a:pt x="1030129" y="1502665"/>
                </a:cubicBezTo>
                <a:cubicBezTo>
                  <a:pt x="1022659" y="1502665"/>
                  <a:pt x="1011652" y="1502665"/>
                  <a:pt x="1004280" y="1502665"/>
                </a:cubicBezTo>
                <a:close/>
                <a:moveTo>
                  <a:pt x="797488" y="1487939"/>
                </a:moveTo>
                <a:cubicBezTo>
                  <a:pt x="797488" y="1491594"/>
                  <a:pt x="797488" y="1495250"/>
                  <a:pt x="793753" y="1499010"/>
                </a:cubicBezTo>
                <a:cubicBezTo>
                  <a:pt x="790116" y="1506320"/>
                  <a:pt x="782745" y="1517495"/>
                  <a:pt x="779010" y="1524806"/>
                </a:cubicBezTo>
                <a:cubicBezTo>
                  <a:pt x="771639" y="1532221"/>
                  <a:pt x="767904" y="1543292"/>
                  <a:pt x="760532" y="1550707"/>
                </a:cubicBezTo>
                <a:lnTo>
                  <a:pt x="751309" y="1563584"/>
                </a:lnTo>
                <a:lnTo>
                  <a:pt x="742055" y="1576503"/>
                </a:lnTo>
                <a:cubicBezTo>
                  <a:pt x="738418" y="1583918"/>
                  <a:pt x="734683" y="1587574"/>
                  <a:pt x="731047" y="1591333"/>
                </a:cubicBezTo>
                <a:cubicBezTo>
                  <a:pt x="727312" y="1594989"/>
                  <a:pt x="723675" y="1598644"/>
                  <a:pt x="719941" y="1602404"/>
                </a:cubicBezTo>
                <a:cubicBezTo>
                  <a:pt x="716206" y="1606059"/>
                  <a:pt x="712569" y="1609715"/>
                  <a:pt x="708834" y="1613474"/>
                </a:cubicBezTo>
                <a:cubicBezTo>
                  <a:pt x="708834" y="1613474"/>
                  <a:pt x="705198" y="1617130"/>
                  <a:pt x="705198" y="1617130"/>
                </a:cubicBezTo>
                <a:cubicBezTo>
                  <a:pt x="723675" y="1617130"/>
                  <a:pt x="738418" y="1620785"/>
                  <a:pt x="753161" y="1620785"/>
                </a:cubicBezTo>
                <a:cubicBezTo>
                  <a:pt x="767904" y="1620785"/>
                  <a:pt x="782745" y="1624545"/>
                  <a:pt x="797488" y="1624545"/>
                </a:cubicBezTo>
                <a:cubicBezTo>
                  <a:pt x="797488" y="1624545"/>
                  <a:pt x="801124" y="1624545"/>
                  <a:pt x="801124" y="1624545"/>
                </a:cubicBezTo>
                <a:cubicBezTo>
                  <a:pt x="801124" y="1620785"/>
                  <a:pt x="801124" y="1620785"/>
                  <a:pt x="801124" y="1620785"/>
                </a:cubicBezTo>
                <a:cubicBezTo>
                  <a:pt x="804859" y="1617130"/>
                  <a:pt x="804859" y="1609715"/>
                  <a:pt x="808594" y="1602404"/>
                </a:cubicBezTo>
                <a:cubicBezTo>
                  <a:pt x="812231" y="1594989"/>
                  <a:pt x="815965" y="1583918"/>
                  <a:pt x="819602" y="1576503"/>
                </a:cubicBezTo>
                <a:cubicBezTo>
                  <a:pt x="826973" y="1569088"/>
                  <a:pt x="830708" y="1558017"/>
                  <a:pt x="834443" y="1543292"/>
                </a:cubicBezTo>
                <a:cubicBezTo>
                  <a:pt x="838080" y="1532221"/>
                  <a:pt x="845451" y="1524806"/>
                  <a:pt x="849186" y="1513735"/>
                </a:cubicBezTo>
                <a:cubicBezTo>
                  <a:pt x="852822" y="1510080"/>
                  <a:pt x="852822" y="1506320"/>
                  <a:pt x="856557" y="1502665"/>
                </a:cubicBezTo>
                <a:cubicBezTo>
                  <a:pt x="856557" y="1502665"/>
                  <a:pt x="860292" y="1502665"/>
                  <a:pt x="860292" y="1499010"/>
                </a:cubicBezTo>
                <a:cubicBezTo>
                  <a:pt x="860292" y="1495250"/>
                  <a:pt x="860292" y="1495250"/>
                  <a:pt x="860292" y="1495250"/>
                </a:cubicBezTo>
                <a:cubicBezTo>
                  <a:pt x="852822" y="1495250"/>
                  <a:pt x="841814" y="1491594"/>
                  <a:pt x="834443" y="1491594"/>
                </a:cubicBezTo>
                <a:cubicBezTo>
                  <a:pt x="830708" y="1491594"/>
                  <a:pt x="826973" y="1491594"/>
                  <a:pt x="823337" y="1491594"/>
                </a:cubicBezTo>
                <a:cubicBezTo>
                  <a:pt x="815965" y="1491594"/>
                  <a:pt x="808594" y="1487939"/>
                  <a:pt x="801223" y="1487939"/>
                </a:cubicBezTo>
                <a:cubicBezTo>
                  <a:pt x="801223" y="1487939"/>
                  <a:pt x="797488" y="1487939"/>
                  <a:pt x="797488" y="1487939"/>
                </a:cubicBezTo>
                <a:close/>
                <a:moveTo>
                  <a:pt x="664606" y="1462038"/>
                </a:moveTo>
                <a:lnTo>
                  <a:pt x="665809" y="1462038"/>
                </a:lnTo>
                <a:lnTo>
                  <a:pt x="664844" y="1463487"/>
                </a:lnTo>
                <a:close/>
                <a:moveTo>
                  <a:pt x="553838" y="1425171"/>
                </a:moveTo>
                <a:cubicBezTo>
                  <a:pt x="553838" y="1425171"/>
                  <a:pt x="553838" y="1428827"/>
                  <a:pt x="553838" y="1428827"/>
                </a:cubicBezTo>
                <a:cubicBezTo>
                  <a:pt x="553838" y="1432587"/>
                  <a:pt x="553838" y="1432587"/>
                  <a:pt x="553838" y="1436242"/>
                </a:cubicBezTo>
                <a:cubicBezTo>
                  <a:pt x="553838" y="1439897"/>
                  <a:pt x="553838" y="1439897"/>
                  <a:pt x="553838" y="1443657"/>
                </a:cubicBezTo>
                <a:cubicBezTo>
                  <a:pt x="553838" y="1447312"/>
                  <a:pt x="553838" y="1447312"/>
                  <a:pt x="553838" y="1450968"/>
                </a:cubicBezTo>
                <a:cubicBezTo>
                  <a:pt x="553838" y="1454728"/>
                  <a:pt x="553838" y="1454728"/>
                  <a:pt x="553838" y="1458383"/>
                </a:cubicBezTo>
                <a:cubicBezTo>
                  <a:pt x="553838" y="1462038"/>
                  <a:pt x="553838" y="1462038"/>
                  <a:pt x="553838" y="1465798"/>
                </a:cubicBezTo>
                <a:cubicBezTo>
                  <a:pt x="553838" y="1469453"/>
                  <a:pt x="550103" y="1473109"/>
                  <a:pt x="550103" y="1476869"/>
                </a:cubicBezTo>
                <a:cubicBezTo>
                  <a:pt x="550103" y="1480524"/>
                  <a:pt x="546369" y="1480524"/>
                  <a:pt x="546369" y="1484179"/>
                </a:cubicBezTo>
                <a:cubicBezTo>
                  <a:pt x="546369" y="1484179"/>
                  <a:pt x="542732" y="1487939"/>
                  <a:pt x="542732" y="1491594"/>
                </a:cubicBezTo>
                <a:cubicBezTo>
                  <a:pt x="538997" y="1502665"/>
                  <a:pt x="531626" y="1510080"/>
                  <a:pt x="527989" y="1517495"/>
                </a:cubicBezTo>
                <a:cubicBezTo>
                  <a:pt x="524254" y="1524806"/>
                  <a:pt x="516883" y="1532221"/>
                  <a:pt x="513148" y="1539636"/>
                </a:cubicBezTo>
                <a:cubicBezTo>
                  <a:pt x="509512" y="1546947"/>
                  <a:pt x="502140" y="1554362"/>
                  <a:pt x="498405" y="1561777"/>
                </a:cubicBezTo>
                <a:cubicBezTo>
                  <a:pt x="498405" y="1561777"/>
                  <a:pt x="494671" y="1565433"/>
                  <a:pt x="494671" y="1565433"/>
                </a:cubicBezTo>
                <a:cubicBezTo>
                  <a:pt x="494671" y="1565433"/>
                  <a:pt x="498405" y="1565433"/>
                  <a:pt x="498405" y="1565433"/>
                </a:cubicBezTo>
                <a:cubicBezTo>
                  <a:pt x="502140" y="1565433"/>
                  <a:pt x="505777" y="1569192"/>
                  <a:pt x="509512" y="1569192"/>
                </a:cubicBezTo>
                <a:cubicBezTo>
                  <a:pt x="513148" y="1572848"/>
                  <a:pt x="520520" y="1572848"/>
                  <a:pt x="527989" y="1576503"/>
                </a:cubicBezTo>
                <a:cubicBezTo>
                  <a:pt x="535361" y="1580263"/>
                  <a:pt x="542732" y="1580263"/>
                  <a:pt x="550103" y="1583918"/>
                </a:cubicBezTo>
                <a:cubicBezTo>
                  <a:pt x="557475" y="1587574"/>
                  <a:pt x="564846" y="1587574"/>
                  <a:pt x="572218" y="1591333"/>
                </a:cubicBezTo>
                <a:cubicBezTo>
                  <a:pt x="575952" y="1591333"/>
                  <a:pt x="579687" y="1594989"/>
                  <a:pt x="583324" y="1594989"/>
                </a:cubicBezTo>
                <a:cubicBezTo>
                  <a:pt x="587059" y="1594989"/>
                  <a:pt x="587059" y="1591333"/>
                  <a:pt x="587059" y="1591333"/>
                </a:cubicBezTo>
                <a:cubicBezTo>
                  <a:pt x="587059" y="1587574"/>
                  <a:pt x="590695" y="1583918"/>
                  <a:pt x="590695" y="1580263"/>
                </a:cubicBezTo>
                <a:cubicBezTo>
                  <a:pt x="594430" y="1572848"/>
                  <a:pt x="598067" y="1565433"/>
                  <a:pt x="601802" y="1558017"/>
                </a:cubicBezTo>
                <a:cubicBezTo>
                  <a:pt x="612908" y="1543292"/>
                  <a:pt x="623916" y="1524806"/>
                  <a:pt x="638757" y="1506425"/>
                </a:cubicBezTo>
                <a:cubicBezTo>
                  <a:pt x="642393" y="1499010"/>
                  <a:pt x="649765" y="1487939"/>
                  <a:pt x="653500" y="1480524"/>
                </a:cubicBezTo>
                <a:cubicBezTo>
                  <a:pt x="657136" y="1476869"/>
                  <a:pt x="657136" y="1473109"/>
                  <a:pt x="660871" y="1469453"/>
                </a:cubicBezTo>
                <a:lnTo>
                  <a:pt x="664844" y="1463487"/>
                </a:lnTo>
                <a:lnTo>
                  <a:pt x="668242" y="1484179"/>
                </a:lnTo>
                <a:cubicBezTo>
                  <a:pt x="668242" y="1487939"/>
                  <a:pt x="668242" y="1491594"/>
                  <a:pt x="668242" y="1495250"/>
                </a:cubicBezTo>
                <a:cubicBezTo>
                  <a:pt x="668242" y="1499010"/>
                  <a:pt x="668242" y="1499010"/>
                  <a:pt x="668242" y="1502665"/>
                </a:cubicBezTo>
                <a:cubicBezTo>
                  <a:pt x="668242" y="1502665"/>
                  <a:pt x="668242" y="1506425"/>
                  <a:pt x="668242" y="1506425"/>
                </a:cubicBezTo>
                <a:cubicBezTo>
                  <a:pt x="664606" y="1510080"/>
                  <a:pt x="664606" y="1510080"/>
                  <a:pt x="664606" y="1513735"/>
                </a:cubicBezTo>
                <a:cubicBezTo>
                  <a:pt x="664606" y="1517495"/>
                  <a:pt x="660871" y="1521151"/>
                  <a:pt x="660871" y="1524806"/>
                </a:cubicBezTo>
                <a:cubicBezTo>
                  <a:pt x="657136" y="1532221"/>
                  <a:pt x="657136" y="1535876"/>
                  <a:pt x="653500" y="1539636"/>
                </a:cubicBezTo>
                <a:cubicBezTo>
                  <a:pt x="649765" y="1550707"/>
                  <a:pt x="642393" y="1558017"/>
                  <a:pt x="638757" y="1565433"/>
                </a:cubicBezTo>
                <a:cubicBezTo>
                  <a:pt x="631287" y="1576503"/>
                  <a:pt x="623916" y="1591333"/>
                  <a:pt x="616544" y="1606059"/>
                </a:cubicBezTo>
                <a:cubicBezTo>
                  <a:pt x="620279" y="1606059"/>
                  <a:pt x="627651" y="1609715"/>
                  <a:pt x="635022" y="1609715"/>
                </a:cubicBezTo>
                <a:cubicBezTo>
                  <a:pt x="642393" y="1609715"/>
                  <a:pt x="649765" y="1613474"/>
                  <a:pt x="657136" y="1613474"/>
                </a:cubicBezTo>
                <a:cubicBezTo>
                  <a:pt x="671977" y="1613474"/>
                  <a:pt x="682985" y="1617130"/>
                  <a:pt x="697826" y="1617130"/>
                </a:cubicBezTo>
                <a:cubicBezTo>
                  <a:pt x="697826" y="1613474"/>
                  <a:pt x="701463" y="1613474"/>
                  <a:pt x="694092" y="1602404"/>
                </a:cubicBezTo>
                <a:cubicBezTo>
                  <a:pt x="694092" y="1598644"/>
                  <a:pt x="697826" y="1594989"/>
                  <a:pt x="697826" y="1591333"/>
                </a:cubicBezTo>
                <a:cubicBezTo>
                  <a:pt x="701463" y="1580263"/>
                  <a:pt x="705198" y="1572848"/>
                  <a:pt x="708834" y="1561777"/>
                </a:cubicBezTo>
                <a:cubicBezTo>
                  <a:pt x="712569" y="1554362"/>
                  <a:pt x="716206" y="1546947"/>
                  <a:pt x="719941" y="1539636"/>
                </a:cubicBezTo>
                <a:cubicBezTo>
                  <a:pt x="723675" y="1532221"/>
                  <a:pt x="727312" y="1528566"/>
                  <a:pt x="731047" y="1521151"/>
                </a:cubicBezTo>
                <a:cubicBezTo>
                  <a:pt x="734683" y="1510080"/>
                  <a:pt x="742055" y="1499010"/>
                  <a:pt x="749524" y="1487939"/>
                </a:cubicBezTo>
                <a:cubicBezTo>
                  <a:pt x="749524" y="1484179"/>
                  <a:pt x="753161" y="1484179"/>
                  <a:pt x="753161" y="1480524"/>
                </a:cubicBezTo>
                <a:cubicBezTo>
                  <a:pt x="749524" y="1480524"/>
                  <a:pt x="749524" y="1480524"/>
                  <a:pt x="745790" y="1480524"/>
                </a:cubicBezTo>
                <a:cubicBezTo>
                  <a:pt x="742055" y="1480524"/>
                  <a:pt x="734683" y="1476869"/>
                  <a:pt x="731047" y="1476869"/>
                </a:cubicBezTo>
                <a:cubicBezTo>
                  <a:pt x="723675" y="1473109"/>
                  <a:pt x="712569" y="1473109"/>
                  <a:pt x="701463" y="1469453"/>
                </a:cubicBezTo>
                <a:cubicBezTo>
                  <a:pt x="690357" y="1469453"/>
                  <a:pt x="679349" y="1465798"/>
                  <a:pt x="668242" y="1462038"/>
                </a:cubicBezTo>
                <a:lnTo>
                  <a:pt x="665809" y="1462038"/>
                </a:lnTo>
                <a:lnTo>
                  <a:pt x="668242" y="1458383"/>
                </a:lnTo>
                <a:cubicBezTo>
                  <a:pt x="660871" y="1454728"/>
                  <a:pt x="649765" y="1454728"/>
                  <a:pt x="642393" y="1450968"/>
                </a:cubicBezTo>
                <a:cubicBezTo>
                  <a:pt x="620279" y="1443657"/>
                  <a:pt x="601802" y="1439897"/>
                  <a:pt x="579589" y="1432587"/>
                </a:cubicBezTo>
                <a:cubicBezTo>
                  <a:pt x="572218" y="1432587"/>
                  <a:pt x="561210" y="1428827"/>
                  <a:pt x="553838" y="1425171"/>
                </a:cubicBezTo>
                <a:close/>
                <a:moveTo>
                  <a:pt x="472556" y="1395615"/>
                </a:moveTo>
                <a:cubicBezTo>
                  <a:pt x="468920" y="1399271"/>
                  <a:pt x="468920" y="1403030"/>
                  <a:pt x="465185" y="1406686"/>
                </a:cubicBezTo>
                <a:lnTo>
                  <a:pt x="458586" y="1418546"/>
                </a:lnTo>
                <a:lnTo>
                  <a:pt x="446707" y="1439897"/>
                </a:lnTo>
                <a:cubicBezTo>
                  <a:pt x="435601" y="1454728"/>
                  <a:pt x="428230" y="1473109"/>
                  <a:pt x="417222" y="1487939"/>
                </a:cubicBezTo>
                <a:cubicBezTo>
                  <a:pt x="417222" y="1487939"/>
                  <a:pt x="413487" y="1491594"/>
                  <a:pt x="413487" y="1491594"/>
                </a:cubicBezTo>
                <a:cubicBezTo>
                  <a:pt x="413487" y="1495354"/>
                  <a:pt x="413487" y="1495354"/>
                  <a:pt x="409850" y="1499010"/>
                </a:cubicBezTo>
                <a:cubicBezTo>
                  <a:pt x="409850" y="1499010"/>
                  <a:pt x="409850" y="1502665"/>
                  <a:pt x="406115" y="1502665"/>
                </a:cubicBezTo>
                <a:cubicBezTo>
                  <a:pt x="402381" y="1502665"/>
                  <a:pt x="402381" y="1506425"/>
                  <a:pt x="398744" y="1506425"/>
                </a:cubicBezTo>
                <a:cubicBezTo>
                  <a:pt x="398744" y="1510080"/>
                  <a:pt x="395009" y="1510080"/>
                  <a:pt x="391373" y="1513735"/>
                </a:cubicBezTo>
                <a:cubicBezTo>
                  <a:pt x="391373" y="1517495"/>
                  <a:pt x="395009" y="1517495"/>
                  <a:pt x="395009" y="1517495"/>
                </a:cubicBezTo>
                <a:cubicBezTo>
                  <a:pt x="402381" y="1521151"/>
                  <a:pt x="406115" y="1524806"/>
                  <a:pt x="413487" y="1528566"/>
                </a:cubicBezTo>
                <a:cubicBezTo>
                  <a:pt x="417222" y="1528566"/>
                  <a:pt x="420858" y="1532221"/>
                  <a:pt x="424593" y="1532221"/>
                </a:cubicBezTo>
                <a:cubicBezTo>
                  <a:pt x="428230" y="1532221"/>
                  <a:pt x="428230" y="1535876"/>
                  <a:pt x="431964" y="1535876"/>
                </a:cubicBezTo>
                <a:cubicBezTo>
                  <a:pt x="439336" y="1539636"/>
                  <a:pt x="443071" y="1543292"/>
                  <a:pt x="450442" y="1546947"/>
                </a:cubicBezTo>
                <a:cubicBezTo>
                  <a:pt x="450442" y="1546947"/>
                  <a:pt x="454079" y="1550707"/>
                  <a:pt x="457813" y="1550707"/>
                </a:cubicBezTo>
                <a:cubicBezTo>
                  <a:pt x="457813" y="1550707"/>
                  <a:pt x="461450" y="1554362"/>
                  <a:pt x="465185" y="1554362"/>
                </a:cubicBezTo>
                <a:cubicBezTo>
                  <a:pt x="468920" y="1550707"/>
                  <a:pt x="468920" y="1546947"/>
                  <a:pt x="472556" y="1543292"/>
                </a:cubicBezTo>
                <a:cubicBezTo>
                  <a:pt x="476291" y="1539636"/>
                  <a:pt x="476291" y="1535876"/>
                  <a:pt x="479928" y="1532221"/>
                </a:cubicBezTo>
                <a:cubicBezTo>
                  <a:pt x="483663" y="1528566"/>
                  <a:pt x="483663" y="1524806"/>
                  <a:pt x="487299" y="1524806"/>
                </a:cubicBezTo>
                <a:cubicBezTo>
                  <a:pt x="494769" y="1510080"/>
                  <a:pt x="505777" y="1495354"/>
                  <a:pt x="516883" y="1480524"/>
                </a:cubicBezTo>
                <a:cubicBezTo>
                  <a:pt x="520618" y="1469453"/>
                  <a:pt x="527989" y="1462038"/>
                  <a:pt x="531626" y="1454728"/>
                </a:cubicBezTo>
                <a:cubicBezTo>
                  <a:pt x="535361" y="1450968"/>
                  <a:pt x="535361" y="1447312"/>
                  <a:pt x="538997" y="1443657"/>
                </a:cubicBezTo>
                <a:cubicBezTo>
                  <a:pt x="542732" y="1439897"/>
                  <a:pt x="542732" y="1436242"/>
                  <a:pt x="546369" y="1432587"/>
                </a:cubicBezTo>
                <a:cubicBezTo>
                  <a:pt x="538997" y="1428827"/>
                  <a:pt x="527989" y="1425171"/>
                  <a:pt x="516883" y="1421412"/>
                </a:cubicBezTo>
                <a:cubicBezTo>
                  <a:pt x="509512" y="1414101"/>
                  <a:pt x="498405" y="1410341"/>
                  <a:pt x="491034" y="1406686"/>
                </a:cubicBezTo>
                <a:cubicBezTo>
                  <a:pt x="483663" y="1403030"/>
                  <a:pt x="479928" y="1399271"/>
                  <a:pt x="472556" y="1395615"/>
                </a:cubicBezTo>
                <a:close/>
                <a:moveTo>
                  <a:pt x="328568" y="1295876"/>
                </a:moveTo>
                <a:cubicBezTo>
                  <a:pt x="328568" y="1299636"/>
                  <a:pt x="324932" y="1299636"/>
                  <a:pt x="324932" y="1303291"/>
                </a:cubicBezTo>
                <a:cubicBezTo>
                  <a:pt x="321197" y="1303291"/>
                  <a:pt x="321197" y="1306947"/>
                  <a:pt x="321197" y="1306947"/>
                </a:cubicBezTo>
                <a:cubicBezTo>
                  <a:pt x="317462" y="1310706"/>
                  <a:pt x="317462" y="1314362"/>
                  <a:pt x="313825" y="1318017"/>
                </a:cubicBezTo>
                <a:cubicBezTo>
                  <a:pt x="310091" y="1325432"/>
                  <a:pt x="302719" y="1336503"/>
                  <a:pt x="299083" y="1343918"/>
                </a:cubicBezTo>
                <a:cubicBezTo>
                  <a:pt x="295348" y="1351333"/>
                  <a:pt x="291613" y="1358644"/>
                  <a:pt x="284242" y="1366059"/>
                </a:cubicBezTo>
                <a:cubicBezTo>
                  <a:pt x="280605" y="1369714"/>
                  <a:pt x="276870" y="1373474"/>
                  <a:pt x="273234" y="1377130"/>
                </a:cubicBezTo>
                <a:cubicBezTo>
                  <a:pt x="269499" y="1380785"/>
                  <a:pt x="265764" y="1384545"/>
                  <a:pt x="262127" y="1388200"/>
                </a:cubicBezTo>
                <a:cubicBezTo>
                  <a:pt x="258392" y="1391960"/>
                  <a:pt x="254756" y="1395615"/>
                  <a:pt x="251021" y="1399271"/>
                </a:cubicBezTo>
                <a:cubicBezTo>
                  <a:pt x="254756" y="1399271"/>
                  <a:pt x="254756" y="1403030"/>
                  <a:pt x="254756" y="1403030"/>
                </a:cubicBezTo>
                <a:cubicBezTo>
                  <a:pt x="262127" y="1410341"/>
                  <a:pt x="265764" y="1414101"/>
                  <a:pt x="273234" y="1421412"/>
                </a:cubicBezTo>
                <a:cubicBezTo>
                  <a:pt x="280605" y="1432482"/>
                  <a:pt x="291613" y="1439897"/>
                  <a:pt x="302719" y="1450968"/>
                </a:cubicBezTo>
                <a:cubicBezTo>
                  <a:pt x="302719" y="1447312"/>
                  <a:pt x="302719" y="1447312"/>
                  <a:pt x="302719" y="1447312"/>
                </a:cubicBezTo>
                <a:cubicBezTo>
                  <a:pt x="306454" y="1443553"/>
                  <a:pt x="310091" y="1436242"/>
                  <a:pt x="313825" y="1428827"/>
                </a:cubicBezTo>
                <a:cubicBezTo>
                  <a:pt x="324833" y="1414101"/>
                  <a:pt x="335940" y="1395615"/>
                  <a:pt x="350781" y="1388200"/>
                </a:cubicBezTo>
                <a:cubicBezTo>
                  <a:pt x="358152" y="1377130"/>
                  <a:pt x="361789" y="1369714"/>
                  <a:pt x="369160" y="1362404"/>
                </a:cubicBezTo>
                <a:cubicBezTo>
                  <a:pt x="369160" y="1358644"/>
                  <a:pt x="372895" y="1358644"/>
                  <a:pt x="372895" y="1354989"/>
                </a:cubicBezTo>
                <a:cubicBezTo>
                  <a:pt x="372895" y="1354989"/>
                  <a:pt x="376531" y="1354989"/>
                  <a:pt x="376531" y="1351333"/>
                </a:cubicBezTo>
                <a:cubicBezTo>
                  <a:pt x="380266" y="1347573"/>
                  <a:pt x="380266" y="1343918"/>
                  <a:pt x="384001" y="1340263"/>
                </a:cubicBezTo>
                <a:cubicBezTo>
                  <a:pt x="380266" y="1343918"/>
                  <a:pt x="380266" y="1347573"/>
                  <a:pt x="380266" y="1351333"/>
                </a:cubicBezTo>
                <a:cubicBezTo>
                  <a:pt x="376531" y="1362404"/>
                  <a:pt x="376531" y="1369714"/>
                  <a:pt x="372895" y="1380889"/>
                </a:cubicBezTo>
                <a:cubicBezTo>
                  <a:pt x="369160" y="1388200"/>
                  <a:pt x="365524" y="1399271"/>
                  <a:pt x="361789" y="1406686"/>
                </a:cubicBezTo>
                <a:cubicBezTo>
                  <a:pt x="358152" y="1417756"/>
                  <a:pt x="350682" y="1425171"/>
                  <a:pt x="347046" y="1436242"/>
                </a:cubicBezTo>
                <a:cubicBezTo>
                  <a:pt x="343311" y="1443553"/>
                  <a:pt x="335940" y="1454728"/>
                  <a:pt x="332303" y="1462038"/>
                </a:cubicBezTo>
                <a:cubicBezTo>
                  <a:pt x="332303" y="1465798"/>
                  <a:pt x="328568" y="1469453"/>
                  <a:pt x="328568" y="1473109"/>
                </a:cubicBezTo>
                <a:cubicBezTo>
                  <a:pt x="328568" y="1476869"/>
                  <a:pt x="332303" y="1476869"/>
                  <a:pt x="335940" y="1480524"/>
                </a:cubicBezTo>
                <a:cubicBezTo>
                  <a:pt x="343311" y="1487939"/>
                  <a:pt x="347046" y="1491594"/>
                  <a:pt x="354417" y="1495250"/>
                </a:cubicBezTo>
                <a:cubicBezTo>
                  <a:pt x="361789" y="1499010"/>
                  <a:pt x="365524" y="1502665"/>
                  <a:pt x="372895" y="1506425"/>
                </a:cubicBezTo>
                <a:cubicBezTo>
                  <a:pt x="376531" y="1506425"/>
                  <a:pt x="376531" y="1510080"/>
                  <a:pt x="380266" y="1510080"/>
                </a:cubicBezTo>
                <a:cubicBezTo>
                  <a:pt x="387638" y="1502665"/>
                  <a:pt x="387638" y="1491594"/>
                  <a:pt x="387638" y="1487939"/>
                </a:cubicBezTo>
                <a:cubicBezTo>
                  <a:pt x="391373" y="1476869"/>
                  <a:pt x="395009" y="1469453"/>
                  <a:pt x="398744" y="1462038"/>
                </a:cubicBezTo>
                <a:cubicBezTo>
                  <a:pt x="406115" y="1447312"/>
                  <a:pt x="413487" y="1428827"/>
                  <a:pt x="420858" y="1414101"/>
                </a:cubicBezTo>
                <a:cubicBezTo>
                  <a:pt x="428230" y="1403030"/>
                  <a:pt x="431964" y="1391960"/>
                  <a:pt x="439336" y="1380785"/>
                </a:cubicBezTo>
                <a:cubicBezTo>
                  <a:pt x="439336" y="1377130"/>
                  <a:pt x="443071" y="1377130"/>
                  <a:pt x="443071" y="1373474"/>
                </a:cubicBezTo>
                <a:cubicBezTo>
                  <a:pt x="435601" y="1369714"/>
                  <a:pt x="424593" y="1362404"/>
                  <a:pt x="417222" y="1358644"/>
                </a:cubicBezTo>
                <a:cubicBezTo>
                  <a:pt x="409850" y="1354989"/>
                  <a:pt x="398744" y="1351333"/>
                  <a:pt x="391373" y="1343918"/>
                </a:cubicBezTo>
                <a:cubicBezTo>
                  <a:pt x="391373" y="1343918"/>
                  <a:pt x="387638" y="1340263"/>
                  <a:pt x="384001" y="1340263"/>
                </a:cubicBezTo>
                <a:cubicBezTo>
                  <a:pt x="380266" y="1336503"/>
                  <a:pt x="372895" y="1332848"/>
                  <a:pt x="369160" y="1329192"/>
                </a:cubicBezTo>
                <a:cubicBezTo>
                  <a:pt x="361789" y="1321777"/>
                  <a:pt x="358152" y="1318017"/>
                  <a:pt x="350781" y="1314362"/>
                </a:cubicBezTo>
                <a:cubicBezTo>
                  <a:pt x="347046" y="1310706"/>
                  <a:pt x="343311" y="1310706"/>
                  <a:pt x="339674" y="1306947"/>
                </a:cubicBezTo>
                <a:cubicBezTo>
                  <a:pt x="335940" y="1303291"/>
                  <a:pt x="332303" y="1299636"/>
                  <a:pt x="328568" y="1295876"/>
                </a:cubicBezTo>
                <a:close/>
                <a:moveTo>
                  <a:pt x="254756" y="1236868"/>
                </a:moveTo>
                <a:cubicBezTo>
                  <a:pt x="254756" y="1236868"/>
                  <a:pt x="254756" y="1240524"/>
                  <a:pt x="254756" y="1240524"/>
                </a:cubicBezTo>
                <a:cubicBezTo>
                  <a:pt x="254756" y="1244283"/>
                  <a:pt x="254756" y="1244283"/>
                  <a:pt x="254756" y="1247939"/>
                </a:cubicBezTo>
                <a:cubicBezTo>
                  <a:pt x="254756" y="1251594"/>
                  <a:pt x="254756" y="1255354"/>
                  <a:pt x="254756" y="1255354"/>
                </a:cubicBezTo>
                <a:cubicBezTo>
                  <a:pt x="254756" y="1255354"/>
                  <a:pt x="254756" y="1259009"/>
                  <a:pt x="254756" y="1259009"/>
                </a:cubicBezTo>
                <a:cubicBezTo>
                  <a:pt x="254756" y="1259009"/>
                  <a:pt x="251021" y="1262665"/>
                  <a:pt x="251021" y="1266424"/>
                </a:cubicBezTo>
                <a:cubicBezTo>
                  <a:pt x="247385" y="1270080"/>
                  <a:pt x="247385" y="1273735"/>
                  <a:pt x="243650" y="1277495"/>
                </a:cubicBezTo>
                <a:cubicBezTo>
                  <a:pt x="236278" y="1288565"/>
                  <a:pt x="232543" y="1295876"/>
                  <a:pt x="225172" y="1303291"/>
                </a:cubicBezTo>
                <a:cubicBezTo>
                  <a:pt x="225172" y="1307051"/>
                  <a:pt x="221535" y="1310706"/>
                  <a:pt x="217801" y="1314362"/>
                </a:cubicBezTo>
                <a:cubicBezTo>
                  <a:pt x="217801" y="1318122"/>
                  <a:pt x="214066" y="1318122"/>
                  <a:pt x="210429" y="1321777"/>
                </a:cubicBezTo>
                <a:cubicBezTo>
                  <a:pt x="210429" y="1321777"/>
                  <a:pt x="206694" y="1325432"/>
                  <a:pt x="203058" y="1329192"/>
                </a:cubicBezTo>
                <a:cubicBezTo>
                  <a:pt x="199323" y="1329192"/>
                  <a:pt x="199323" y="1332848"/>
                  <a:pt x="195686" y="1336503"/>
                </a:cubicBezTo>
                <a:cubicBezTo>
                  <a:pt x="199323" y="1340263"/>
                  <a:pt x="203058" y="1347573"/>
                  <a:pt x="206694" y="1351333"/>
                </a:cubicBezTo>
                <a:cubicBezTo>
                  <a:pt x="217801" y="1362404"/>
                  <a:pt x="228907" y="1377130"/>
                  <a:pt x="239915" y="1388200"/>
                </a:cubicBezTo>
                <a:cubicBezTo>
                  <a:pt x="243650" y="1391960"/>
                  <a:pt x="243650" y="1391960"/>
                  <a:pt x="247385" y="1395615"/>
                </a:cubicBezTo>
                <a:cubicBezTo>
                  <a:pt x="247385" y="1391960"/>
                  <a:pt x="247385" y="1391960"/>
                  <a:pt x="243650" y="1388200"/>
                </a:cubicBezTo>
                <a:cubicBezTo>
                  <a:pt x="247385" y="1384545"/>
                  <a:pt x="247385" y="1384545"/>
                  <a:pt x="247385" y="1380889"/>
                </a:cubicBezTo>
                <a:cubicBezTo>
                  <a:pt x="254756" y="1362404"/>
                  <a:pt x="262127" y="1343918"/>
                  <a:pt x="269499" y="1325432"/>
                </a:cubicBezTo>
                <a:cubicBezTo>
                  <a:pt x="273234" y="1314362"/>
                  <a:pt x="280605" y="1303291"/>
                  <a:pt x="284242" y="1295876"/>
                </a:cubicBezTo>
                <a:cubicBezTo>
                  <a:pt x="287976" y="1292221"/>
                  <a:pt x="287976" y="1288565"/>
                  <a:pt x="291613" y="1284806"/>
                </a:cubicBezTo>
                <a:cubicBezTo>
                  <a:pt x="291613" y="1281150"/>
                  <a:pt x="295348" y="1281150"/>
                  <a:pt x="295348" y="1277495"/>
                </a:cubicBezTo>
                <a:cubicBezTo>
                  <a:pt x="298984" y="1277495"/>
                  <a:pt x="298984" y="1273735"/>
                  <a:pt x="298984" y="1273735"/>
                </a:cubicBezTo>
                <a:cubicBezTo>
                  <a:pt x="291613" y="1270080"/>
                  <a:pt x="287976" y="1262665"/>
                  <a:pt x="280605" y="1259009"/>
                </a:cubicBezTo>
                <a:cubicBezTo>
                  <a:pt x="276870" y="1259009"/>
                  <a:pt x="273135" y="1255354"/>
                  <a:pt x="269499" y="1251594"/>
                </a:cubicBezTo>
                <a:cubicBezTo>
                  <a:pt x="265764" y="1247939"/>
                  <a:pt x="258392" y="1240524"/>
                  <a:pt x="254756" y="1236868"/>
                </a:cubicBezTo>
                <a:close/>
                <a:moveTo>
                  <a:pt x="113688" y="1132699"/>
                </a:moveTo>
                <a:lnTo>
                  <a:pt x="103396" y="1174101"/>
                </a:lnTo>
                <a:cubicBezTo>
                  <a:pt x="103396" y="1174101"/>
                  <a:pt x="103396" y="1177756"/>
                  <a:pt x="103396" y="1177756"/>
                </a:cubicBezTo>
                <a:cubicBezTo>
                  <a:pt x="103396" y="1174101"/>
                  <a:pt x="99661" y="1170341"/>
                  <a:pt x="99661" y="1166685"/>
                </a:cubicBezTo>
                <a:lnTo>
                  <a:pt x="96728" y="1154808"/>
                </a:lnTo>
                <a:lnTo>
                  <a:pt x="103298" y="1148200"/>
                </a:lnTo>
                <a:close/>
                <a:moveTo>
                  <a:pt x="232642" y="210444"/>
                </a:moveTo>
                <a:cubicBezTo>
                  <a:pt x="232642" y="210444"/>
                  <a:pt x="232642" y="214099"/>
                  <a:pt x="232642" y="214099"/>
                </a:cubicBezTo>
                <a:cubicBezTo>
                  <a:pt x="232642" y="214099"/>
                  <a:pt x="232642" y="217859"/>
                  <a:pt x="232642" y="217859"/>
                </a:cubicBezTo>
                <a:lnTo>
                  <a:pt x="232642" y="221514"/>
                </a:lnTo>
                <a:lnTo>
                  <a:pt x="228907" y="221514"/>
                </a:lnTo>
                <a:cubicBezTo>
                  <a:pt x="228907" y="221514"/>
                  <a:pt x="225172" y="221514"/>
                  <a:pt x="225172" y="221514"/>
                </a:cubicBezTo>
                <a:cubicBezTo>
                  <a:pt x="225172" y="221514"/>
                  <a:pt x="221535" y="221514"/>
                  <a:pt x="221535" y="221514"/>
                </a:cubicBezTo>
                <a:lnTo>
                  <a:pt x="217831" y="221514"/>
                </a:lnTo>
                <a:lnTo>
                  <a:pt x="225270" y="214099"/>
                </a:lnTo>
                <a:cubicBezTo>
                  <a:pt x="228907" y="210444"/>
                  <a:pt x="228907" y="210444"/>
                  <a:pt x="232642" y="210444"/>
                </a:cubicBezTo>
                <a:close/>
                <a:moveTo>
                  <a:pt x="793753" y="0"/>
                </a:moveTo>
                <a:cubicBezTo>
                  <a:pt x="797488" y="0"/>
                  <a:pt x="804859" y="0"/>
                  <a:pt x="812231" y="0"/>
                </a:cubicBezTo>
                <a:cubicBezTo>
                  <a:pt x="815965" y="0"/>
                  <a:pt x="823337" y="0"/>
                  <a:pt x="827072" y="0"/>
                </a:cubicBezTo>
                <a:cubicBezTo>
                  <a:pt x="838080" y="3655"/>
                  <a:pt x="849186" y="3655"/>
                  <a:pt x="860292" y="3655"/>
                </a:cubicBezTo>
                <a:cubicBezTo>
                  <a:pt x="875035" y="3655"/>
                  <a:pt x="886141" y="3655"/>
                  <a:pt x="897149" y="7415"/>
                </a:cubicBezTo>
                <a:cubicBezTo>
                  <a:pt x="911990" y="11070"/>
                  <a:pt x="922998" y="11070"/>
                  <a:pt x="934104" y="14726"/>
                </a:cubicBezTo>
                <a:cubicBezTo>
                  <a:pt x="959953" y="18486"/>
                  <a:pt x="985802" y="25796"/>
                  <a:pt x="1011652" y="29556"/>
                </a:cubicBezTo>
                <a:cubicBezTo>
                  <a:pt x="1026394" y="33211"/>
                  <a:pt x="1037501" y="33211"/>
                  <a:pt x="1052243" y="36867"/>
                </a:cubicBezTo>
                <a:cubicBezTo>
                  <a:pt x="1063350" y="36867"/>
                  <a:pt x="1070721" y="40627"/>
                  <a:pt x="1078092" y="40627"/>
                </a:cubicBezTo>
                <a:cubicBezTo>
                  <a:pt x="1089199" y="44282"/>
                  <a:pt x="1096570" y="44282"/>
                  <a:pt x="1107676" y="48042"/>
                </a:cubicBezTo>
                <a:cubicBezTo>
                  <a:pt x="1115048" y="51697"/>
                  <a:pt x="1122419" y="51697"/>
                  <a:pt x="1129791" y="55352"/>
                </a:cubicBezTo>
                <a:cubicBezTo>
                  <a:pt x="1137162" y="55352"/>
                  <a:pt x="1144533" y="59112"/>
                  <a:pt x="1151905" y="62768"/>
                </a:cubicBezTo>
                <a:cubicBezTo>
                  <a:pt x="1166746" y="70183"/>
                  <a:pt x="1181489" y="73838"/>
                  <a:pt x="1196231" y="81253"/>
                </a:cubicBezTo>
                <a:cubicBezTo>
                  <a:pt x="1218346" y="92324"/>
                  <a:pt x="1236823" y="99634"/>
                  <a:pt x="1259036" y="110705"/>
                </a:cubicBezTo>
                <a:cubicBezTo>
                  <a:pt x="1284885" y="121880"/>
                  <a:pt x="1306999" y="132950"/>
                  <a:pt x="1329113" y="147676"/>
                </a:cubicBezTo>
                <a:cubicBezTo>
                  <a:pt x="1347591" y="158747"/>
                  <a:pt x="1366069" y="169817"/>
                  <a:pt x="1384546" y="180888"/>
                </a:cubicBezTo>
                <a:cubicBezTo>
                  <a:pt x="1388281" y="180888"/>
                  <a:pt x="1395652" y="184648"/>
                  <a:pt x="1399289" y="188303"/>
                </a:cubicBezTo>
                <a:cubicBezTo>
                  <a:pt x="1410395" y="195718"/>
                  <a:pt x="1417767" y="199373"/>
                  <a:pt x="1425138" y="206789"/>
                </a:cubicBezTo>
                <a:cubicBezTo>
                  <a:pt x="1425138" y="210444"/>
                  <a:pt x="1428873" y="210444"/>
                  <a:pt x="1428873" y="210444"/>
                </a:cubicBezTo>
                <a:cubicBezTo>
                  <a:pt x="1439881" y="217859"/>
                  <a:pt x="1447351" y="221514"/>
                  <a:pt x="1458359" y="228930"/>
                </a:cubicBezTo>
                <a:cubicBezTo>
                  <a:pt x="1465730" y="232585"/>
                  <a:pt x="1469465" y="236240"/>
                  <a:pt x="1476836" y="240000"/>
                </a:cubicBezTo>
                <a:cubicBezTo>
                  <a:pt x="1480571" y="243655"/>
                  <a:pt x="1484208" y="243655"/>
                  <a:pt x="1487942" y="247415"/>
                </a:cubicBezTo>
                <a:cubicBezTo>
                  <a:pt x="1499049" y="251071"/>
                  <a:pt x="1506420" y="258486"/>
                  <a:pt x="1517428" y="265796"/>
                </a:cubicBezTo>
                <a:cubicBezTo>
                  <a:pt x="1524799" y="269556"/>
                  <a:pt x="1532269" y="276867"/>
                  <a:pt x="1539641" y="280627"/>
                </a:cubicBezTo>
                <a:cubicBezTo>
                  <a:pt x="1543277" y="284282"/>
                  <a:pt x="1547012" y="284282"/>
                  <a:pt x="1550648" y="287937"/>
                </a:cubicBezTo>
                <a:cubicBezTo>
                  <a:pt x="1550648" y="287937"/>
                  <a:pt x="1554383" y="287937"/>
                  <a:pt x="1554383" y="287937"/>
                </a:cubicBezTo>
                <a:cubicBezTo>
                  <a:pt x="1558118" y="287937"/>
                  <a:pt x="1558118" y="287937"/>
                  <a:pt x="1558118" y="287937"/>
                </a:cubicBezTo>
                <a:cubicBezTo>
                  <a:pt x="1558118" y="291697"/>
                  <a:pt x="1561755" y="291697"/>
                  <a:pt x="1561755" y="291697"/>
                </a:cubicBezTo>
                <a:cubicBezTo>
                  <a:pt x="1565490" y="291697"/>
                  <a:pt x="1565490" y="295353"/>
                  <a:pt x="1569126" y="295353"/>
                </a:cubicBezTo>
                <a:cubicBezTo>
                  <a:pt x="1576498" y="299008"/>
                  <a:pt x="1580232" y="302768"/>
                  <a:pt x="1583967" y="306423"/>
                </a:cubicBezTo>
                <a:cubicBezTo>
                  <a:pt x="1587604" y="306423"/>
                  <a:pt x="1587604" y="310079"/>
                  <a:pt x="1591339" y="313838"/>
                </a:cubicBezTo>
                <a:cubicBezTo>
                  <a:pt x="1591339" y="313838"/>
                  <a:pt x="1594975" y="317494"/>
                  <a:pt x="1594975" y="317494"/>
                </a:cubicBezTo>
                <a:cubicBezTo>
                  <a:pt x="1598710" y="321253"/>
                  <a:pt x="1606081" y="328564"/>
                  <a:pt x="1613453" y="332324"/>
                </a:cubicBezTo>
                <a:cubicBezTo>
                  <a:pt x="1617188" y="335979"/>
                  <a:pt x="1617188" y="335979"/>
                  <a:pt x="1620824" y="339635"/>
                </a:cubicBezTo>
                <a:cubicBezTo>
                  <a:pt x="1639302" y="361776"/>
                  <a:pt x="1661416" y="380261"/>
                  <a:pt x="1679894" y="402402"/>
                </a:cubicBezTo>
                <a:cubicBezTo>
                  <a:pt x="1691000" y="413473"/>
                  <a:pt x="1702106" y="428303"/>
                  <a:pt x="1713114" y="439374"/>
                </a:cubicBezTo>
                <a:cubicBezTo>
                  <a:pt x="1716849" y="439374"/>
                  <a:pt x="1716849" y="443029"/>
                  <a:pt x="1720486" y="446684"/>
                </a:cubicBezTo>
                <a:cubicBezTo>
                  <a:pt x="1720486" y="446684"/>
                  <a:pt x="1724220" y="450444"/>
                  <a:pt x="1724220" y="450444"/>
                </a:cubicBezTo>
                <a:cubicBezTo>
                  <a:pt x="1727955" y="454099"/>
                  <a:pt x="1731592" y="461515"/>
                  <a:pt x="1735327" y="465170"/>
                </a:cubicBezTo>
                <a:cubicBezTo>
                  <a:pt x="1753706" y="487311"/>
                  <a:pt x="1768547" y="513212"/>
                  <a:pt x="1787025" y="535353"/>
                </a:cubicBezTo>
                <a:cubicBezTo>
                  <a:pt x="1790661" y="542768"/>
                  <a:pt x="1798033" y="553838"/>
                  <a:pt x="1805404" y="561149"/>
                </a:cubicBezTo>
                <a:cubicBezTo>
                  <a:pt x="1812874" y="568564"/>
                  <a:pt x="1816510" y="575979"/>
                  <a:pt x="1820245" y="583290"/>
                </a:cubicBezTo>
                <a:cubicBezTo>
                  <a:pt x="1831253" y="598121"/>
                  <a:pt x="1838723" y="616606"/>
                  <a:pt x="1849731" y="631332"/>
                </a:cubicBezTo>
                <a:cubicBezTo>
                  <a:pt x="1853466" y="638747"/>
                  <a:pt x="1857102" y="642403"/>
                  <a:pt x="1860837" y="649818"/>
                </a:cubicBezTo>
                <a:cubicBezTo>
                  <a:pt x="1868209" y="657233"/>
                  <a:pt x="1871943" y="660888"/>
                  <a:pt x="1875580" y="668303"/>
                </a:cubicBezTo>
                <a:cubicBezTo>
                  <a:pt x="1886686" y="679374"/>
                  <a:pt x="1897792" y="694100"/>
                  <a:pt x="1905164" y="708826"/>
                </a:cubicBezTo>
                <a:cubicBezTo>
                  <a:pt x="1912535" y="727311"/>
                  <a:pt x="1919906" y="742142"/>
                  <a:pt x="1927278" y="756867"/>
                </a:cubicBezTo>
                <a:cubicBezTo>
                  <a:pt x="1934649" y="771593"/>
                  <a:pt x="1942021" y="786424"/>
                  <a:pt x="1949490" y="801149"/>
                </a:cubicBezTo>
                <a:cubicBezTo>
                  <a:pt x="1949490" y="804909"/>
                  <a:pt x="1953127" y="808565"/>
                  <a:pt x="1953127" y="812220"/>
                </a:cubicBezTo>
                <a:cubicBezTo>
                  <a:pt x="1960498" y="838121"/>
                  <a:pt x="1971604" y="867677"/>
                  <a:pt x="1982711" y="893473"/>
                </a:cubicBezTo>
                <a:cubicBezTo>
                  <a:pt x="1982711" y="897129"/>
                  <a:pt x="1986347" y="897129"/>
                  <a:pt x="1986347" y="900888"/>
                </a:cubicBezTo>
                <a:cubicBezTo>
                  <a:pt x="1997454" y="926685"/>
                  <a:pt x="2008560" y="952586"/>
                  <a:pt x="2019568" y="978382"/>
                </a:cubicBezTo>
                <a:cubicBezTo>
                  <a:pt x="2023303" y="978382"/>
                  <a:pt x="2023303" y="982037"/>
                  <a:pt x="2023303" y="982037"/>
                </a:cubicBezTo>
                <a:cubicBezTo>
                  <a:pt x="2026939" y="989452"/>
                  <a:pt x="2026939" y="993212"/>
                  <a:pt x="2030674" y="1000523"/>
                </a:cubicBezTo>
                <a:cubicBezTo>
                  <a:pt x="2034409" y="1011594"/>
                  <a:pt x="2038046" y="1019009"/>
                  <a:pt x="2041780" y="1030079"/>
                </a:cubicBezTo>
                <a:cubicBezTo>
                  <a:pt x="2041780" y="1030079"/>
                  <a:pt x="2041780" y="1033735"/>
                  <a:pt x="2041780" y="1033735"/>
                </a:cubicBezTo>
                <a:cubicBezTo>
                  <a:pt x="2045417" y="1041150"/>
                  <a:pt x="2045417" y="1052220"/>
                  <a:pt x="2049152" y="1059635"/>
                </a:cubicBezTo>
                <a:cubicBezTo>
                  <a:pt x="2052788" y="1059635"/>
                  <a:pt x="2052788" y="1063291"/>
                  <a:pt x="2052788" y="1067051"/>
                </a:cubicBezTo>
                <a:cubicBezTo>
                  <a:pt x="2056523" y="1081776"/>
                  <a:pt x="2060160" y="1096502"/>
                  <a:pt x="2063894" y="1111333"/>
                </a:cubicBezTo>
                <a:cubicBezTo>
                  <a:pt x="2067629" y="1114988"/>
                  <a:pt x="2067629" y="1118748"/>
                  <a:pt x="2067629" y="1122403"/>
                </a:cubicBezTo>
                <a:cubicBezTo>
                  <a:pt x="2071266" y="1126059"/>
                  <a:pt x="2071266" y="1133474"/>
                  <a:pt x="2071266" y="1137129"/>
                </a:cubicBezTo>
                <a:cubicBezTo>
                  <a:pt x="2075001" y="1151960"/>
                  <a:pt x="2075001" y="1166685"/>
                  <a:pt x="2078637" y="1181411"/>
                </a:cubicBezTo>
                <a:cubicBezTo>
                  <a:pt x="2082372" y="1188826"/>
                  <a:pt x="2082372" y="1192586"/>
                  <a:pt x="2082372" y="1196242"/>
                </a:cubicBezTo>
                <a:cubicBezTo>
                  <a:pt x="2082372" y="1203657"/>
                  <a:pt x="2086009" y="1214727"/>
                  <a:pt x="2086009" y="1222038"/>
                </a:cubicBezTo>
                <a:cubicBezTo>
                  <a:pt x="2086009" y="1233109"/>
                  <a:pt x="2089744" y="1240524"/>
                  <a:pt x="2089744" y="1251594"/>
                </a:cubicBezTo>
                <a:cubicBezTo>
                  <a:pt x="2093478" y="1277495"/>
                  <a:pt x="2097115" y="1306947"/>
                  <a:pt x="2100850" y="1332848"/>
                </a:cubicBezTo>
                <a:cubicBezTo>
                  <a:pt x="2100850" y="1343918"/>
                  <a:pt x="2104486" y="1351333"/>
                  <a:pt x="2104486" y="1362404"/>
                </a:cubicBezTo>
                <a:cubicBezTo>
                  <a:pt x="2104486" y="1377130"/>
                  <a:pt x="2108221" y="1391960"/>
                  <a:pt x="2108221" y="1406686"/>
                </a:cubicBezTo>
                <a:cubicBezTo>
                  <a:pt x="2108221" y="1410341"/>
                  <a:pt x="2108221" y="1414101"/>
                  <a:pt x="2108221" y="1417756"/>
                </a:cubicBezTo>
                <a:cubicBezTo>
                  <a:pt x="2111858" y="1425171"/>
                  <a:pt x="2111858" y="1436242"/>
                  <a:pt x="2111858" y="1443553"/>
                </a:cubicBezTo>
                <a:cubicBezTo>
                  <a:pt x="2111858" y="1454728"/>
                  <a:pt x="2115592" y="1462038"/>
                  <a:pt x="2115592" y="1473109"/>
                </a:cubicBezTo>
                <a:cubicBezTo>
                  <a:pt x="2115592" y="1487939"/>
                  <a:pt x="2119229" y="1502665"/>
                  <a:pt x="2119229" y="1517495"/>
                </a:cubicBezTo>
                <a:cubicBezTo>
                  <a:pt x="2119229" y="1521151"/>
                  <a:pt x="2119229" y="1524806"/>
                  <a:pt x="2119229" y="1528566"/>
                </a:cubicBezTo>
                <a:cubicBezTo>
                  <a:pt x="2119229" y="1535876"/>
                  <a:pt x="2119229" y="1546947"/>
                  <a:pt x="2119229" y="1554362"/>
                </a:cubicBezTo>
                <a:cubicBezTo>
                  <a:pt x="2122964" y="1561777"/>
                  <a:pt x="2122964" y="1572848"/>
                  <a:pt x="2122964" y="1583918"/>
                </a:cubicBezTo>
                <a:cubicBezTo>
                  <a:pt x="2122964" y="1591333"/>
                  <a:pt x="2122964" y="1602404"/>
                  <a:pt x="2122964" y="1609715"/>
                </a:cubicBezTo>
                <a:cubicBezTo>
                  <a:pt x="2122964" y="1613474"/>
                  <a:pt x="2122964" y="1620785"/>
                  <a:pt x="2122964" y="1624545"/>
                </a:cubicBezTo>
                <a:cubicBezTo>
                  <a:pt x="2122964" y="1639271"/>
                  <a:pt x="2122964" y="1654101"/>
                  <a:pt x="2115592" y="1709454"/>
                </a:cubicBezTo>
                <a:cubicBezTo>
                  <a:pt x="2115592" y="1720524"/>
                  <a:pt x="2115592" y="1731595"/>
                  <a:pt x="2115592" y="1742665"/>
                </a:cubicBezTo>
                <a:cubicBezTo>
                  <a:pt x="2115592" y="1750080"/>
                  <a:pt x="2115592" y="1757495"/>
                  <a:pt x="2115592" y="1764806"/>
                </a:cubicBezTo>
                <a:cubicBezTo>
                  <a:pt x="2115592" y="1768566"/>
                  <a:pt x="2115592" y="1775877"/>
                  <a:pt x="2115592" y="1779636"/>
                </a:cubicBezTo>
                <a:cubicBezTo>
                  <a:pt x="2111858" y="1786947"/>
                  <a:pt x="2111858" y="1798018"/>
                  <a:pt x="2111858" y="1805433"/>
                </a:cubicBezTo>
                <a:cubicBezTo>
                  <a:pt x="2111858" y="1823919"/>
                  <a:pt x="2108221" y="1838644"/>
                  <a:pt x="2104486" y="1857130"/>
                </a:cubicBezTo>
                <a:cubicBezTo>
                  <a:pt x="2104486" y="1875616"/>
                  <a:pt x="2097115" y="1890342"/>
                  <a:pt x="2093380" y="1908827"/>
                </a:cubicBezTo>
                <a:cubicBezTo>
                  <a:pt x="2089744" y="1923553"/>
                  <a:pt x="2086009" y="1934624"/>
                  <a:pt x="2082372" y="1949454"/>
                </a:cubicBezTo>
                <a:cubicBezTo>
                  <a:pt x="2082372" y="1949454"/>
                  <a:pt x="2082372" y="1953109"/>
                  <a:pt x="2082372" y="1953109"/>
                </a:cubicBezTo>
                <a:cubicBezTo>
                  <a:pt x="2078637" y="1971595"/>
                  <a:pt x="2075001" y="1986321"/>
                  <a:pt x="2071266" y="2004806"/>
                </a:cubicBezTo>
                <a:cubicBezTo>
                  <a:pt x="2071266" y="2008462"/>
                  <a:pt x="2067531" y="2012222"/>
                  <a:pt x="2067531" y="2015877"/>
                </a:cubicBezTo>
                <a:cubicBezTo>
                  <a:pt x="2067531" y="2019637"/>
                  <a:pt x="2063894" y="2019637"/>
                  <a:pt x="2063894" y="2023292"/>
                </a:cubicBezTo>
                <a:cubicBezTo>
                  <a:pt x="2060160" y="2030707"/>
                  <a:pt x="2056523" y="2038018"/>
                  <a:pt x="2052788" y="2045433"/>
                </a:cubicBezTo>
                <a:cubicBezTo>
                  <a:pt x="2049152" y="2049088"/>
                  <a:pt x="2049152" y="2052848"/>
                  <a:pt x="2045417" y="2056504"/>
                </a:cubicBezTo>
                <a:cubicBezTo>
                  <a:pt x="2041682" y="2056504"/>
                  <a:pt x="2041682" y="2060159"/>
                  <a:pt x="2041682" y="2060159"/>
                </a:cubicBezTo>
                <a:cubicBezTo>
                  <a:pt x="2034311" y="2067574"/>
                  <a:pt x="2030674" y="2074989"/>
                  <a:pt x="2026939" y="2082404"/>
                </a:cubicBezTo>
                <a:cubicBezTo>
                  <a:pt x="2026939" y="2082404"/>
                  <a:pt x="2023303" y="2086060"/>
                  <a:pt x="2023303" y="2086060"/>
                </a:cubicBezTo>
                <a:cubicBezTo>
                  <a:pt x="2023303" y="2089715"/>
                  <a:pt x="2023303" y="2089715"/>
                  <a:pt x="2023303" y="2089715"/>
                </a:cubicBezTo>
                <a:cubicBezTo>
                  <a:pt x="2023303" y="2093475"/>
                  <a:pt x="2019568" y="2100786"/>
                  <a:pt x="2015931" y="2104545"/>
                </a:cubicBezTo>
                <a:cubicBezTo>
                  <a:pt x="2015931" y="2108201"/>
                  <a:pt x="2012196" y="2108201"/>
                  <a:pt x="2012196" y="2111856"/>
                </a:cubicBezTo>
                <a:cubicBezTo>
                  <a:pt x="2012196" y="2111856"/>
                  <a:pt x="2008462" y="2111856"/>
                  <a:pt x="2008462" y="2111856"/>
                </a:cubicBezTo>
                <a:cubicBezTo>
                  <a:pt x="2004825" y="2111856"/>
                  <a:pt x="2004825" y="2111856"/>
                  <a:pt x="2004825" y="2111856"/>
                </a:cubicBezTo>
                <a:cubicBezTo>
                  <a:pt x="2001090" y="2111856"/>
                  <a:pt x="2001090" y="2111856"/>
                  <a:pt x="2001090" y="2111856"/>
                </a:cubicBezTo>
                <a:cubicBezTo>
                  <a:pt x="1997454" y="2111856"/>
                  <a:pt x="1997454" y="2115616"/>
                  <a:pt x="1993719" y="2119271"/>
                </a:cubicBezTo>
                <a:cubicBezTo>
                  <a:pt x="1982612" y="2130342"/>
                  <a:pt x="1975241" y="2141412"/>
                  <a:pt x="1964233" y="2152483"/>
                </a:cubicBezTo>
                <a:cubicBezTo>
                  <a:pt x="1960498" y="2159898"/>
                  <a:pt x="1953127" y="2163553"/>
                  <a:pt x="1949392" y="2170968"/>
                </a:cubicBezTo>
                <a:cubicBezTo>
                  <a:pt x="1942021" y="2178384"/>
                  <a:pt x="1938384" y="2185694"/>
                  <a:pt x="1931013" y="2193109"/>
                </a:cubicBezTo>
                <a:cubicBezTo>
                  <a:pt x="1923543" y="2204180"/>
                  <a:pt x="1912535" y="2218906"/>
                  <a:pt x="1905164" y="2230081"/>
                </a:cubicBezTo>
                <a:cubicBezTo>
                  <a:pt x="1901429" y="2237391"/>
                  <a:pt x="1897694" y="2241151"/>
                  <a:pt x="1894057" y="2248462"/>
                </a:cubicBezTo>
                <a:cubicBezTo>
                  <a:pt x="1894057" y="2252222"/>
                  <a:pt x="1890322" y="2252222"/>
                  <a:pt x="1890322" y="2255877"/>
                </a:cubicBezTo>
                <a:cubicBezTo>
                  <a:pt x="1886686" y="2255877"/>
                  <a:pt x="1886686" y="2255877"/>
                  <a:pt x="1882951" y="2255877"/>
                </a:cubicBezTo>
                <a:cubicBezTo>
                  <a:pt x="1879315" y="2255877"/>
                  <a:pt x="1875580" y="2255877"/>
                  <a:pt x="1871943" y="2255877"/>
                </a:cubicBezTo>
                <a:cubicBezTo>
                  <a:pt x="1868209" y="2255877"/>
                  <a:pt x="1868209" y="2255877"/>
                  <a:pt x="1864474" y="2252222"/>
                </a:cubicBezTo>
                <a:cubicBezTo>
                  <a:pt x="1864474" y="2252222"/>
                  <a:pt x="1860837" y="2248462"/>
                  <a:pt x="1860837" y="2248462"/>
                </a:cubicBezTo>
                <a:cubicBezTo>
                  <a:pt x="1860837" y="2248462"/>
                  <a:pt x="1860837" y="2244807"/>
                  <a:pt x="1860837" y="2241151"/>
                </a:cubicBezTo>
                <a:cubicBezTo>
                  <a:pt x="1860837" y="2233736"/>
                  <a:pt x="1857102" y="2230081"/>
                  <a:pt x="1857102" y="2222666"/>
                </a:cubicBezTo>
                <a:cubicBezTo>
                  <a:pt x="1857102" y="2215250"/>
                  <a:pt x="1853466" y="2211595"/>
                  <a:pt x="1853466" y="2204180"/>
                </a:cubicBezTo>
                <a:cubicBezTo>
                  <a:pt x="1853466" y="2204180"/>
                  <a:pt x="1853466" y="2200525"/>
                  <a:pt x="1853466" y="2196765"/>
                </a:cubicBezTo>
                <a:cubicBezTo>
                  <a:pt x="1853466" y="2193109"/>
                  <a:pt x="1853466" y="2193109"/>
                  <a:pt x="1853466" y="2189454"/>
                </a:cubicBezTo>
                <a:cubicBezTo>
                  <a:pt x="1853466" y="2185694"/>
                  <a:pt x="1853466" y="2185694"/>
                  <a:pt x="1853466" y="2182039"/>
                </a:cubicBezTo>
                <a:cubicBezTo>
                  <a:pt x="1853466" y="2178384"/>
                  <a:pt x="1849731" y="2174624"/>
                  <a:pt x="1849731" y="2170968"/>
                </a:cubicBezTo>
                <a:cubicBezTo>
                  <a:pt x="1846094" y="2159898"/>
                  <a:pt x="1838625" y="2148827"/>
                  <a:pt x="1834988" y="2137757"/>
                </a:cubicBezTo>
                <a:cubicBezTo>
                  <a:pt x="1827617" y="2126686"/>
                  <a:pt x="1823882" y="2115616"/>
                  <a:pt x="1816510" y="2104545"/>
                </a:cubicBezTo>
                <a:cubicBezTo>
                  <a:pt x="1809139" y="2093475"/>
                  <a:pt x="1805404" y="2082404"/>
                  <a:pt x="1798033" y="2071229"/>
                </a:cubicBezTo>
                <a:cubicBezTo>
                  <a:pt x="1794396" y="2060159"/>
                  <a:pt x="1787025" y="2052848"/>
                  <a:pt x="1779555" y="2041778"/>
                </a:cubicBezTo>
                <a:cubicBezTo>
                  <a:pt x="1775919" y="2038018"/>
                  <a:pt x="1775919" y="2034363"/>
                  <a:pt x="1772184" y="2030707"/>
                </a:cubicBezTo>
                <a:cubicBezTo>
                  <a:pt x="1772184" y="2026947"/>
                  <a:pt x="1768547" y="2023292"/>
                  <a:pt x="1764812" y="2019532"/>
                </a:cubicBezTo>
                <a:cubicBezTo>
                  <a:pt x="1764812" y="2015877"/>
                  <a:pt x="1761176" y="2012222"/>
                  <a:pt x="1757441" y="2008462"/>
                </a:cubicBezTo>
                <a:cubicBezTo>
                  <a:pt x="1753706" y="2004806"/>
                  <a:pt x="1750069" y="2001151"/>
                  <a:pt x="1746335" y="1997391"/>
                </a:cubicBezTo>
                <a:cubicBezTo>
                  <a:pt x="1738963" y="1990081"/>
                  <a:pt x="1735327" y="1986321"/>
                  <a:pt x="1731592" y="1982665"/>
                </a:cubicBezTo>
                <a:cubicBezTo>
                  <a:pt x="1727857" y="1978906"/>
                  <a:pt x="1724220" y="1975250"/>
                  <a:pt x="1720486" y="1971595"/>
                </a:cubicBezTo>
                <a:cubicBezTo>
                  <a:pt x="1716849" y="1964180"/>
                  <a:pt x="1709478" y="1960524"/>
                  <a:pt x="1702106" y="1953109"/>
                </a:cubicBezTo>
                <a:cubicBezTo>
                  <a:pt x="1691000" y="1945694"/>
                  <a:pt x="1683629" y="1938383"/>
                  <a:pt x="1672522" y="1930968"/>
                </a:cubicBezTo>
                <a:cubicBezTo>
                  <a:pt x="1665151" y="1927313"/>
                  <a:pt x="1661416" y="1923553"/>
                  <a:pt x="1657780" y="1919898"/>
                </a:cubicBezTo>
                <a:cubicBezTo>
                  <a:pt x="1654045" y="1916138"/>
                  <a:pt x="1646673" y="1912483"/>
                  <a:pt x="1642938" y="1908827"/>
                </a:cubicBezTo>
                <a:cubicBezTo>
                  <a:pt x="1639302" y="1905067"/>
                  <a:pt x="1631930" y="1901412"/>
                  <a:pt x="1628196" y="1897757"/>
                </a:cubicBezTo>
                <a:cubicBezTo>
                  <a:pt x="1624559" y="1893997"/>
                  <a:pt x="1617089" y="1890342"/>
                  <a:pt x="1613453" y="1886686"/>
                </a:cubicBezTo>
                <a:cubicBezTo>
                  <a:pt x="1609718" y="1882926"/>
                  <a:pt x="1606081" y="1882926"/>
                  <a:pt x="1602347" y="1879271"/>
                </a:cubicBezTo>
                <a:cubicBezTo>
                  <a:pt x="1598710" y="1879271"/>
                  <a:pt x="1598710" y="1875616"/>
                  <a:pt x="1594975" y="1875616"/>
                </a:cubicBezTo>
                <a:cubicBezTo>
                  <a:pt x="1591339" y="1871856"/>
                  <a:pt x="1583869" y="1871856"/>
                  <a:pt x="1580232" y="1868201"/>
                </a:cubicBezTo>
                <a:cubicBezTo>
                  <a:pt x="1569126" y="1860785"/>
                  <a:pt x="1558020" y="1853475"/>
                  <a:pt x="1543277" y="1849715"/>
                </a:cubicBezTo>
                <a:cubicBezTo>
                  <a:pt x="1528534" y="1842300"/>
                  <a:pt x="1513791" y="1834989"/>
                  <a:pt x="1498950" y="1831229"/>
                </a:cubicBezTo>
                <a:cubicBezTo>
                  <a:pt x="1491579" y="1827574"/>
                  <a:pt x="1484208" y="1827574"/>
                  <a:pt x="1476836" y="1823919"/>
                </a:cubicBezTo>
                <a:cubicBezTo>
                  <a:pt x="1469465" y="1820159"/>
                  <a:pt x="1462093" y="1820159"/>
                  <a:pt x="1454722" y="1816503"/>
                </a:cubicBezTo>
                <a:cubicBezTo>
                  <a:pt x="1439881" y="1809088"/>
                  <a:pt x="1425138" y="1805433"/>
                  <a:pt x="1410395" y="1801778"/>
                </a:cubicBezTo>
                <a:cubicBezTo>
                  <a:pt x="1399289" y="1798018"/>
                  <a:pt x="1388183" y="1794362"/>
                  <a:pt x="1377175" y="1790707"/>
                </a:cubicBezTo>
                <a:cubicBezTo>
                  <a:pt x="1369803" y="1786947"/>
                  <a:pt x="1358697" y="1783292"/>
                  <a:pt x="1351326" y="1779532"/>
                </a:cubicBezTo>
                <a:cubicBezTo>
                  <a:pt x="1340219" y="1775877"/>
                  <a:pt x="1332848" y="1772221"/>
                  <a:pt x="1321742" y="1768462"/>
                </a:cubicBezTo>
                <a:cubicBezTo>
                  <a:pt x="1310734" y="1764806"/>
                  <a:pt x="1299628" y="1761151"/>
                  <a:pt x="1288521" y="1757391"/>
                </a:cubicBezTo>
                <a:cubicBezTo>
                  <a:pt x="1270044" y="1750080"/>
                  <a:pt x="1255301" y="1746321"/>
                  <a:pt x="1236823" y="1742665"/>
                </a:cubicBezTo>
                <a:cubicBezTo>
                  <a:pt x="1233187" y="1742665"/>
                  <a:pt x="1233187" y="1742665"/>
                  <a:pt x="1233187" y="1742665"/>
                </a:cubicBezTo>
                <a:cubicBezTo>
                  <a:pt x="1225815" y="1746321"/>
                  <a:pt x="1222080" y="1742665"/>
                  <a:pt x="1218346" y="1739010"/>
                </a:cubicBezTo>
                <a:cubicBezTo>
                  <a:pt x="1210974" y="1735250"/>
                  <a:pt x="1203603" y="1735250"/>
                  <a:pt x="1196231" y="1731595"/>
                </a:cubicBezTo>
                <a:cubicBezTo>
                  <a:pt x="1185125" y="1727939"/>
                  <a:pt x="1177754" y="1727939"/>
                  <a:pt x="1166648" y="1724180"/>
                </a:cubicBezTo>
                <a:cubicBezTo>
                  <a:pt x="1155640" y="1724180"/>
                  <a:pt x="1148268" y="1720524"/>
                  <a:pt x="1140897" y="1720524"/>
                </a:cubicBezTo>
                <a:cubicBezTo>
                  <a:pt x="1129791" y="1720524"/>
                  <a:pt x="1118684" y="1716764"/>
                  <a:pt x="1107578" y="1716764"/>
                </a:cubicBezTo>
                <a:cubicBezTo>
                  <a:pt x="1085464" y="1713109"/>
                  <a:pt x="1066986" y="1709454"/>
                  <a:pt x="1044872" y="1705694"/>
                </a:cubicBezTo>
                <a:cubicBezTo>
                  <a:pt x="1037501" y="1705694"/>
                  <a:pt x="1030129" y="1702038"/>
                  <a:pt x="1022659" y="1702038"/>
                </a:cubicBezTo>
                <a:cubicBezTo>
                  <a:pt x="1022659" y="1702038"/>
                  <a:pt x="1019023" y="1705694"/>
                  <a:pt x="1019023" y="1705694"/>
                </a:cubicBezTo>
                <a:cubicBezTo>
                  <a:pt x="1019023" y="1705694"/>
                  <a:pt x="1015288" y="1709454"/>
                  <a:pt x="1011652" y="1709454"/>
                </a:cubicBezTo>
                <a:cubicBezTo>
                  <a:pt x="1004280" y="1709454"/>
                  <a:pt x="1000545" y="1709454"/>
                  <a:pt x="996909" y="1705694"/>
                </a:cubicBezTo>
                <a:cubicBezTo>
                  <a:pt x="993174" y="1702038"/>
                  <a:pt x="989439" y="1702038"/>
                  <a:pt x="989439" y="1698383"/>
                </a:cubicBezTo>
                <a:cubicBezTo>
                  <a:pt x="989439" y="1698383"/>
                  <a:pt x="989439" y="1694623"/>
                  <a:pt x="989439" y="1694623"/>
                </a:cubicBezTo>
                <a:cubicBezTo>
                  <a:pt x="985802" y="1690968"/>
                  <a:pt x="978431" y="1690968"/>
                  <a:pt x="974696" y="1690968"/>
                </a:cubicBezTo>
                <a:cubicBezTo>
                  <a:pt x="963590" y="1690968"/>
                  <a:pt x="952582" y="1687313"/>
                  <a:pt x="941476" y="1687313"/>
                </a:cubicBezTo>
                <a:cubicBezTo>
                  <a:pt x="930370" y="1687313"/>
                  <a:pt x="919362" y="1683553"/>
                  <a:pt x="908255" y="1683553"/>
                </a:cubicBezTo>
                <a:cubicBezTo>
                  <a:pt x="889778" y="1679897"/>
                  <a:pt x="867663" y="1679897"/>
                  <a:pt x="845451" y="1679897"/>
                </a:cubicBezTo>
                <a:cubicBezTo>
                  <a:pt x="834443" y="1679897"/>
                  <a:pt x="826973" y="1679897"/>
                  <a:pt x="819602" y="1679897"/>
                </a:cubicBezTo>
                <a:cubicBezTo>
                  <a:pt x="819602" y="1679897"/>
                  <a:pt x="815965" y="1683553"/>
                  <a:pt x="815965" y="1683553"/>
                </a:cubicBezTo>
                <a:cubicBezTo>
                  <a:pt x="815965" y="1683553"/>
                  <a:pt x="812231" y="1683553"/>
                  <a:pt x="812231" y="1683553"/>
                </a:cubicBezTo>
                <a:cubicBezTo>
                  <a:pt x="812231" y="1683553"/>
                  <a:pt x="808594" y="1683553"/>
                  <a:pt x="808594" y="1683553"/>
                </a:cubicBezTo>
                <a:cubicBezTo>
                  <a:pt x="808594" y="1683553"/>
                  <a:pt x="804859" y="1683553"/>
                  <a:pt x="804859" y="1683553"/>
                </a:cubicBezTo>
                <a:cubicBezTo>
                  <a:pt x="801223" y="1683553"/>
                  <a:pt x="801223" y="1683553"/>
                  <a:pt x="797488" y="1679897"/>
                </a:cubicBezTo>
                <a:cubicBezTo>
                  <a:pt x="797488" y="1676242"/>
                  <a:pt x="797488" y="1676242"/>
                  <a:pt x="797488" y="1676242"/>
                </a:cubicBezTo>
                <a:cubicBezTo>
                  <a:pt x="797488" y="1676242"/>
                  <a:pt x="793753" y="1676242"/>
                  <a:pt x="790116" y="1676242"/>
                </a:cubicBezTo>
                <a:cubicBezTo>
                  <a:pt x="768002" y="1676242"/>
                  <a:pt x="749524" y="1676242"/>
                  <a:pt x="727312" y="1672482"/>
                </a:cubicBezTo>
                <a:cubicBezTo>
                  <a:pt x="716304" y="1672482"/>
                  <a:pt x="705198" y="1668827"/>
                  <a:pt x="694092" y="1668827"/>
                </a:cubicBezTo>
                <a:cubicBezTo>
                  <a:pt x="683084" y="1668827"/>
                  <a:pt x="671977" y="1665172"/>
                  <a:pt x="660871" y="1665172"/>
                </a:cubicBezTo>
                <a:cubicBezTo>
                  <a:pt x="653500" y="1665172"/>
                  <a:pt x="642393" y="1665172"/>
                  <a:pt x="631385" y="1661412"/>
                </a:cubicBezTo>
                <a:cubicBezTo>
                  <a:pt x="623916" y="1661412"/>
                  <a:pt x="620279" y="1657756"/>
                  <a:pt x="612908" y="1657756"/>
                </a:cubicBezTo>
                <a:cubicBezTo>
                  <a:pt x="605536" y="1657756"/>
                  <a:pt x="601802" y="1654101"/>
                  <a:pt x="594430" y="1654101"/>
                </a:cubicBezTo>
                <a:cubicBezTo>
                  <a:pt x="587059" y="1654101"/>
                  <a:pt x="583324" y="1650341"/>
                  <a:pt x="579687" y="1650341"/>
                </a:cubicBezTo>
                <a:cubicBezTo>
                  <a:pt x="575952" y="1650341"/>
                  <a:pt x="568581" y="1646686"/>
                  <a:pt x="564846" y="1646686"/>
                </a:cubicBezTo>
                <a:cubicBezTo>
                  <a:pt x="553838" y="1643031"/>
                  <a:pt x="542732" y="1639271"/>
                  <a:pt x="531626" y="1635615"/>
                </a:cubicBezTo>
                <a:cubicBezTo>
                  <a:pt x="513148" y="1628200"/>
                  <a:pt x="491034" y="1620785"/>
                  <a:pt x="472556" y="1613474"/>
                </a:cubicBezTo>
                <a:cubicBezTo>
                  <a:pt x="468920" y="1609715"/>
                  <a:pt x="461548" y="1609715"/>
                  <a:pt x="457813" y="1606059"/>
                </a:cubicBezTo>
                <a:cubicBezTo>
                  <a:pt x="450442" y="1606059"/>
                  <a:pt x="446707" y="1602404"/>
                  <a:pt x="439336" y="1598644"/>
                </a:cubicBezTo>
                <a:cubicBezTo>
                  <a:pt x="435699" y="1594989"/>
                  <a:pt x="428230" y="1594989"/>
                  <a:pt x="424593" y="1591333"/>
                </a:cubicBezTo>
                <a:cubicBezTo>
                  <a:pt x="420858" y="1587574"/>
                  <a:pt x="417222" y="1587574"/>
                  <a:pt x="413487" y="1583918"/>
                </a:cubicBezTo>
                <a:cubicBezTo>
                  <a:pt x="409850" y="1583918"/>
                  <a:pt x="402381" y="1580263"/>
                  <a:pt x="398744" y="1576503"/>
                </a:cubicBezTo>
                <a:cubicBezTo>
                  <a:pt x="395009" y="1572848"/>
                  <a:pt x="387638" y="1569192"/>
                  <a:pt x="384001" y="1565433"/>
                </a:cubicBezTo>
                <a:cubicBezTo>
                  <a:pt x="376531" y="1565433"/>
                  <a:pt x="372895" y="1561777"/>
                  <a:pt x="369160" y="1558122"/>
                </a:cubicBezTo>
                <a:cubicBezTo>
                  <a:pt x="365524" y="1554362"/>
                  <a:pt x="361789" y="1554362"/>
                  <a:pt x="358152" y="1550707"/>
                </a:cubicBezTo>
                <a:cubicBezTo>
                  <a:pt x="347046" y="1543292"/>
                  <a:pt x="339674" y="1535876"/>
                  <a:pt x="328568" y="1528566"/>
                </a:cubicBezTo>
                <a:cubicBezTo>
                  <a:pt x="324833" y="1528566"/>
                  <a:pt x="321197" y="1524806"/>
                  <a:pt x="317462" y="1521151"/>
                </a:cubicBezTo>
                <a:cubicBezTo>
                  <a:pt x="317462" y="1517495"/>
                  <a:pt x="313825" y="1517495"/>
                  <a:pt x="310091" y="1513735"/>
                </a:cubicBezTo>
                <a:cubicBezTo>
                  <a:pt x="306454" y="1513735"/>
                  <a:pt x="306454" y="1513735"/>
                  <a:pt x="306454" y="1513735"/>
                </a:cubicBezTo>
                <a:cubicBezTo>
                  <a:pt x="302719" y="1513735"/>
                  <a:pt x="299083" y="1510080"/>
                  <a:pt x="299083" y="1506425"/>
                </a:cubicBezTo>
                <a:cubicBezTo>
                  <a:pt x="295348" y="1502665"/>
                  <a:pt x="295348" y="1502665"/>
                  <a:pt x="291613" y="1499010"/>
                </a:cubicBezTo>
                <a:cubicBezTo>
                  <a:pt x="287976" y="1495354"/>
                  <a:pt x="284242" y="1491594"/>
                  <a:pt x="280605" y="1487939"/>
                </a:cubicBezTo>
                <a:cubicBezTo>
                  <a:pt x="273234" y="1484284"/>
                  <a:pt x="265764" y="1476869"/>
                  <a:pt x="258392" y="1469453"/>
                </a:cubicBezTo>
                <a:cubicBezTo>
                  <a:pt x="251021" y="1462038"/>
                  <a:pt x="243650" y="1454728"/>
                  <a:pt x="236278" y="1447312"/>
                </a:cubicBezTo>
                <a:cubicBezTo>
                  <a:pt x="228907" y="1436242"/>
                  <a:pt x="221535" y="1428827"/>
                  <a:pt x="214164" y="1421516"/>
                </a:cubicBezTo>
                <a:cubicBezTo>
                  <a:pt x="206694" y="1414101"/>
                  <a:pt x="203058" y="1406686"/>
                  <a:pt x="195686" y="1399271"/>
                </a:cubicBezTo>
                <a:cubicBezTo>
                  <a:pt x="191952" y="1391960"/>
                  <a:pt x="188315" y="1388200"/>
                  <a:pt x="184580" y="1384545"/>
                </a:cubicBezTo>
                <a:cubicBezTo>
                  <a:pt x="180845" y="1380889"/>
                  <a:pt x="177209" y="1373474"/>
                  <a:pt x="173474" y="1369819"/>
                </a:cubicBezTo>
                <a:cubicBezTo>
                  <a:pt x="169837" y="1366059"/>
                  <a:pt x="166103" y="1358748"/>
                  <a:pt x="162466" y="1354989"/>
                </a:cubicBezTo>
                <a:cubicBezTo>
                  <a:pt x="162466" y="1351333"/>
                  <a:pt x="158731" y="1347678"/>
                  <a:pt x="155095" y="1343918"/>
                </a:cubicBezTo>
                <a:cubicBezTo>
                  <a:pt x="155095" y="1336503"/>
                  <a:pt x="151360" y="1332848"/>
                  <a:pt x="147624" y="1329192"/>
                </a:cubicBezTo>
                <a:cubicBezTo>
                  <a:pt x="147624" y="1325432"/>
                  <a:pt x="143988" y="1318122"/>
                  <a:pt x="140253" y="1314362"/>
                </a:cubicBezTo>
                <a:cubicBezTo>
                  <a:pt x="132882" y="1295981"/>
                  <a:pt x="121775" y="1277495"/>
                  <a:pt x="110767" y="1259009"/>
                </a:cubicBezTo>
                <a:cubicBezTo>
                  <a:pt x="107033" y="1247939"/>
                  <a:pt x="99661" y="1240524"/>
                  <a:pt x="95926" y="1229453"/>
                </a:cubicBezTo>
                <a:cubicBezTo>
                  <a:pt x="92290" y="1225798"/>
                  <a:pt x="92290" y="1218383"/>
                  <a:pt x="88555" y="1214727"/>
                </a:cubicBezTo>
                <a:cubicBezTo>
                  <a:pt x="84918" y="1210967"/>
                  <a:pt x="84918" y="1203657"/>
                  <a:pt x="81183" y="1199897"/>
                </a:cubicBezTo>
                <a:cubicBezTo>
                  <a:pt x="77547" y="1196242"/>
                  <a:pt x="77547" y="1188826"/>
                  <a:pt x="73812" y="1185171"/>
                </a:cubicBezTo>
                <a:cubicBezTo>
                  <a:pt x="70176" y="1181516"/>
                  <a:pt x="70176" y="1174101"/>
                  <a:pt x="66441" y="1170445"/>
                </a:cubicBezTo>
                <a:cubicBezTo>
                  <a:pt x="62706" y="1163030"/>
                  <a:pt x="62706" y="1159270"/>
                  <a:pt x="59069" y="1151960"/>
                </a:cubicBezTo>
                <a:cubicBezTo>
                  <a:pt x="59069" y="1148200"/>
                  <a:pt x="55334" y="1140889"/>
                  <a:pt x="55334" y="1137129"/>
                </a:cubicBezTo>
                <a:cubicBezTo>
                  <a:pt x="51698" y="1126059"/>
                  <a:pt x="51698" y="1118748"/>
                  <a:pt x="47963" y="1107678"/>
                </a:cubicBezTo>
                <a:cubicBezTo>
                  <a:pt x="47963" y="1096502"/>
                  <a:pt x="44326" y="1089192"/>
                  <a:pt x="44326" y="1078121"/>
                </a:cubicBezTo>
                <a:cubicBezTo>
                  <a:pt x="44326" y="1055980"/>
                  <a:pt x="40592" y="1033735"/>
                  <a:pt x="36955" y="1011594"/>
                </a:cubicBezTo>
                <a:cubicBezTo>
                  <a:pt x="33220" y="970967"/>
                  <a:pt x="25849" y="926685"/>
                  <a:pt x="22114" y="886058"/>
                </a:cubicBezTo>
                <a:cubicBezTo>
                  <a:pt x="18477" y="863917"/>
                  <a:pt x="18477" y="845431"/>
                  <a:pt x="14743" y="823290"/>
                </a:cubicBezTo>
                <a:cubicBezTo>
                  <a:pt x="14743" y="808565"/>
                  <a:pt x="11106" y="790079"/>
                  <a:pt x="11106" y="775353"/>
                </a:cubicBezTo>
                <a:cubicBezTo>
                  <a:pt x="11106" y="771593"/>
                  <a:pt x="11106" y="771593"/>
                  <a:pt x="11106" y="767938"/>
                </a:cubicBezTo>
                <a:cubicBezTo>
                  <a:pt x="11106" y="760523"/>
                  <a:pt x="11106" y="756867"/>
                  <a:pt x="11106" y="749452"/>
                </a:cubicBezTo>
                <a:cubicBezTo>
                  <a:pt x="11106" y="742142"/>
                  <a:pt x="11106" y="738382"/>
                  <a:pt x="11106" y="731071"/>
                </a:cubicBezTo>
                <a:cubicBezTo>
                  <a:pt x="11106" y="716241"/>
                  <a:pt x="11106" y="701515"/>
                  <a:pt x="11106" y="686685"/>
                </a:cubicBezTo>
                <a:cubicBezTo>
                  <a:pt x="11106" y="679374"/>
                  <a:pt x="11106" y="675614"/>
                  <a:pt x="11106" y="668303"/>
                </a:cubicBezTo>
                <a:lnTo>
                  <a:pt x="11106" y="657128"/>
                </a:lnTo>
                <a:cubicBezTo>
                  <a:pt x="11106" y="668303"/>
                  <a:pt x="11106" y="679374"/>
                  <a:pt x="14743" y="690444"/>
                </a:cubicBezTo>
                <a:cubicBezTo>
                  <a:pt x="14743" y="694100"/>
                  <a:pt x="14743" y="701515"/>
                  <a:pt x="14743" y="705170"/>
                </a:cubicBezTo>
                <a:cubicBezTo>
                  <a:pt x="14743" y="712585"/>
                  <a:pt x="14743" y="719896"/>
                  <a:pt x="18477" y="727311"/>
                </a:cubicBezTo>
                <a:cubicBezTo>
                  <a:pt x="18477" y="738382"/>
                  <a:pt x="22114" y="745797"/>
                  <a:pt x="22114" y="756867"/>
                </a:cubicBezTo>
                <a:cubicBezTo>
                  <a:pt x="22114" y="764283"/>
                  <a:pt x="22114" y="767938"/>
                  <a:pt x="25849" y="775353"/>
                </a:cubicBezTo>
                <a:cubicBezTo>
                  <a:pt x="25849" y="779008"/>
                  <a:pt x="25849" y="782664"/>
                  <a:pt x="25849" y="786424"/>
                </a:cubicBezTo>
                <a:cubicBezTo>
                  <a:pt x="25849" y="793839"/>
                  <a:pt x="29485" y="801149"/>
                  <a:pt x="29485" y="808565"/>
                </a:cubicBezTo>
                <a:cubicBezTo>
                  <a:pt x="29485" y="812220"/>
                  <a:pt x="29485" y="815980"/>
                  <a:pt x="33220" y="819635"/>
                </a:cubicBezTo>
                <a:cubicBezTo>
                  <a:pt x="36955" y="830706"/>
                  <a:pt x="40592" y="845431"/>
                  <a:pt x="40592" y="856606"/>
                </a:cubicBezTo>
                <a:cubicBezTo>
                  <a:pt x="40592" y="860262"/>
                  <a:pt x="40592" y="860262"/>
                  <a:pt x="44326" y="863917"/>
                </a:cubicBezTo>
                <a:lnTo>
                  <a:pt x="49839" y="880474"/>
                </a:lnTo>
                <a:lnTo>
                  <a:pt x="51698" y="893473"/>
                </a:lnTo>
                <a:cubicBezTo>
                  <a:pt x="51698" y="904544"/>
                  <a:pt x="55334" y="911959"/>
                  <a:pt x="55334" y="919270"/>
                </a:cubicBezTo>
                <a:cubicBezTo>
                  <a:pt x="55334" y="919270"/>
                  <a:pt x="59069" y="919270"/>
                  <a:pt x="59069" y="919270"/>
                </a:cubicBezTo>
                <a:cubicBezTo>
                  <a:pt x="59069" y="919270"/>
                  <a:pt x="62706" y="919270"/>
                  <a:pt x="62706" y="923029"/>
                </a:cubicBezTo>
                <a:cubicBezTo>
                  <a:pt x="62706" y="923029"/>
                  <a:pt x="62706" y="926685"/>
                  <a:pt x="62706" y="926685"/>
                </a:cubicBezTo>
                <a:cubicBezTo>
                  <a:pt x="62706" y="926685"/>
                  <a:pt x="59069" y="930445"/>
                  <a:pt x="59069" y="934100"/>
                </a:cubicBezTo>
                <a:cubicBezTo>
                  <a:pt x="55334" y="934100"/>
                  <a:pt x="55334" y="937755"/>
                  <a:pt x="55334" y="937755"/>
                </a:cubicBezTo>
                <a:cubicBezTo>
                  <a:pt x="59069" y="963656"/>
                  <a:pt x="62804" y="993108"/>
                  <a:pt x="66441" y="1019009"/>
                </a:cubicBezTo>
                <a:lnTo>
                  <a:pt x="70176" y="1040118"/>
                </a:lnTo>
                <a:lnTo>
                  <a:pt x="70176" y="1041150"/>
                </a:lnTo>
                <a:cubicBezTo>
                  <a:pt x="70176" y="1044805"/>
                  <a:pt x="70176" y="1048565"/>
                  <a:pt x="70176" y="1052220"/>
                </a:cubicBezTo>
                <a:cubicBezTo>
                  <a:pt x="70176" y="1055980"/>
                  <a:pt x="70176" y="1063291"/>
                  <a:pt x="70176" y="1067051"/>
                </a:cubicBezTo>
                <a:cubicBezTo>
                  <a:pt x="70176" y="1067051"/>
                  <a:pt x="70176" y="1070706"/>
                  <a:pt x="70176" y="1070706"/>
                </a:cubicBezTo>
                <a:cubicBezTo>
                  <a:pt x="70176" y="1074361"/>
                  <a:pt x="70176" y="1074361"/>
                  <a:pt x="70176" y="1078121"/>
                </a:cubicBezTo>
                <a:cubicBezTo>
                  <a:pt x="70176" y="1074361"/>
                  <a:pt x="73812" y="1074361"/>
                  <a:pt x="73812" y="1070706"/>
                </a:cubicBezTo>
                <a:lnTo>
                  <a:pt x="75326" y="1069224"/>
                </a:lnTo>
                <a:lnTo>
                  <a:pt x="77547" y="1081776"/>
                </a:lnTo>
                <a:cubicBezTo>
                  <a:pt x="77547" y="1085432"/>
                  <a:pt x="81183" y="1092847"/>
                  <a:pt x="81183" y="1096502"/>
                </a:cubicBezTo>
                <a:cubicBezTo>
                  <a:pt x="81183" y="1100262"/>
                  <a:pt x="84918" y="1107573"/>
                  <a:pt x="84918" y="1111333"/>
                </a:cubicBezTo>
                <a:cubicBezTo>
                  <a:pt x="88555" y="1114988"/>
                  <a:pt x="88555" y="1118644"/>
                  <a:pt x="88555" y="1122403"/>
                </a:cubicBezTo>
                <a:cubicBezTo>
                  <a:pt x="88555" y="1122403"/>
                  <a:pt x="88555" y="1126059"/>
                  <a:pt x="88555" y="1126059"/>
                </a:cubicBezTo>
                <a:cubicBezTo>
                  <a:pt x="88555" y="1129714"/>
                  <a:pt x="92290" y="1137129"/>
                  <a:pt x="92290" y="1140889"/>
                </a:cubicBezTo>
                <a:cubicBezTo>
                  <a:pt x="92290" y="1144544"/>
                  <a:pt x="96025" y="1148200"/>
                  <a:pt x="96025" y="1151960"/>
                </a:cubicBezTo>
                <a:lnTo>
                  <a:pt x="96728" y="1154808"/>
                </a:lnTo>
                <a:lnTo>
                  <a:pt x="95926" y="1155615"/>
                </a:lnTo>
                <a:cubicBezTo>
                  <a:pt x="92290" y="1159270"/>
                  <a:pt x="92290" y="1159270"/>
                  <a:pt x="88555" y="1163030"/>
                </a:cubicBezTo>
                <a:cubicBezTo>
                  <a:pt x="92290" y="1163030"/>
                  <a:pt x="92290" y="1166685"/>
                  <a:pt x="92290" y="1166685"/>
                </a:cubicBezTo>
                <a:cubicBezTo>
                  <a:pt x="99661" y="1177756"/>
                  <a:pt x="103396" y="1185171"/>
                  <a:pt x="107033" y="1196242"/>
                </a:cubicBezTo>
                <a:cubicBezTo>
                  <a:pt x="110767" y="1203657"/>
                  <a:pt x="114404" y="1210967"/>
                  <a:pt x="118139" y="1218383"/>
                </a:cubicBezTo>
                <a:cubicBezTo>
                  <a:pt x="118139" y="1222038"/>
                  <a:pt x="121775" y="1229453"/>
                  <a:pt x="125510" y="1233109"/>
                </a:cubicBezTo>
                <a:cubicBezTo>
                  <a:pt x="125510" y="1233109"/>
                  <a:pt x="129147" y="1229453"/>
                  <a:pt x="129147" y="1229453"/>
                </a:cubicBezTo>
                <a:cubicBezTo>
                  <a:pt x="132882" y="1225798"/>
                  <a:pt x="132882" y="1225798"/>
                  <a:pt x="132882" y="1222038"/>
                </a:cubicBezTo>
                <a:cubicBezTo>
                  <a:pt x="132882" y="1218383"/>
                  <a:pt x="136616" y="1218383"/>
                  <a:pt x="136616" y="1214727"/>
                </a:cubicBezTo>
                <a:cubicBezTo>
                  <a:pt x="140253" y="1207312"/>
                  <a:pt x="143988" y="1199897"/>
                  <a:pt x="147624" y="1192586"/>
                </a:cubicBezTo>
                <a:cubicBezTo>
                  <a:pt x="151360" y="1188826"/>
                  <a:pt x="151360" y="1185171"/>
                  <a:pt x="154996" y="1181516"/>
                </a:cubicBezTo>
                <a:cubicBezTo>
                  <a:pt x="158731" y="1174101"/>
                  <a:pt x="162466" y="1170341"/>
                  <a:pt x="166103" y="1166685"/>
                </a:cubicBezTo>
                <a:cubicBezTo>
                  <a:pt x="166103" y="1166685"/>
                  <a:pt x="166103" y="1163030"/>
                  <a:pt x="169837" y="1163030"/>
                </a:cubicBezTo>
                <a:cubicBezTo>
                  <a:pt x="169837" y="1163030"/>
                  <a:pt x="173474" y="1163030"/>
                  <a:pt x="173474" y="1163030"/>
                </a:cubicBezTo>
                <a:cubicBezTo>
                  <a:pt x="177209" y="1163030"/>
                  <a:pt x="180845" y="1163030"/>
                  <a:pt x="184580" y="1166685"/>
                </a:cubicBezTo>
                <a:cubicBezTo>
                  <a:pt x="188315" y="1166685"/>
                  <a:pt x="191952" y="1170341"/>
                  <a:pt x="191952" y="1174101"/>
                </a:cubicBezTo>
                <a:cubicBezTo>
                  <a:pt x="191952" y="1177756"/>
                  <a:pt x="188315" y="1181516"/>
                  <a:pt x="188315" y="1185171"/>
                </a:cubicBezTo>
                <a:cubicBezTo>
                  <a:pt x="184580" y="1185171"/>
                  <a:pt x="184580" y="1188826"/>
                  <a:pt x="184580" y="1188826"/>
                </a:cubicBezTo>
                <a:cubicBezTo>
                  <a:pt x="184580" y="1192586"/>
                  <a:pt x="184580" y="1192586"/>
                  <a:pt x="184580" y="1192586"/>
                </a:cubicBezTo>
                <a:cubicBezTo>
                  <a:pt x="184580" y="1196242"/>
                  <a:pt x="184580" y="1196242"/>
                  <a:pt x="184580" y="1196242"/>
                </a:cubicBezTo>
                <a:cubicBezTo>
                  <a:pt x="184580" y="1199897"/>
                  <a:pt x="184580" y="1199897"/>
                  <a:pt x="180845" y="1203657"/>
                </a:cubicBezTo>
                <a:cubicBezTo>
                  <a:pt x="177209" y="1207312"/>
                  <a:pt x="177209" y="1207312"/>
                  <a:pt x="173474" y="1210967"/>
                </a:cubicBezTo>
                <a:cubicBezTo>
                  <a:pt x="169837" y="1214727"/>
                  <a:pt x="162466" y="1218383"/>
                  <a:pt x="158731" y="1222038"/>
                </a:cubicBezTo>
                <a:cubicBezTo>
                  <a:pt x="151360" y="1225798"/>
                  <a:pt x="147624" y="1233109"/>
                  <a:pt x="140253" y="1236868"/>
                </a:cubicBezTo>
                <a:cubicBezTo>
                  <a:pt x="136616" y="1240524"/>
                  <a:pt x="136616" y="1240524"/>
                  <a:pt x="132882" y="1244179"/>
                </a:cubicBezTo>
                <a:cubicBezTo>
                  <a:pt x="136616" y="1251594"/>
                  <a:pt x="143988" y="1262665"/>
                  <a:pt x="147624" y="1270080"/>
                </a:cubicBezTo>
                <a:cubicBezTo>
                  <a:pt x="147624" y="1273735"/>
                  <a:pt x="151360" y="1281150"/>
                  <a:pt x="154996" y="1284806"/>
                </a:cubicBezTo>
                <a:cubicBezTo>
                  <a:pt x="158731" y="1288565"/>
                  <a:pt x="158731" y="1292221"/>
                  <a:pt x="162466" y="1295876"/>
                </a:cubicBezTo>
                <a:cubicBezTo>
                  <a:pt x="166103" y="1303291"/>
                  <a:pt x="169837" y="1306947"/>
                  <a:pt x="173474" y="1314362"/>
                </a:cubicBezTo>
                <a:cubicBezTo>
                  <a:pt x="180845" y="1321777"/>
                  <a:pt x="184580" y="1325432"/>
                  <a:pt x="188315" y="1332848"/>
                </a:cubicBezTo>
                <a:cubicBezTo>
                  <a:pt x="191952" y="1329192"/>
                  <a:pt x="191952" y="1325432"/>
                  <a:pt x="180845" y="1310706"/>
                </a:cubicBezTo>
                <a:cubicBezTo>
                  <a:pt x="184580" y="1310706"/>
                  <a:pt x="184580" y="1306947"/>
                  <a:pt x="184580" y="1306947"/>
                </a:cubicBezTo>
                <a:cubicBezTo>
                  <a:pt x="188315" y="1306947"/>
                  <a:pt x="188315" y="1303291"/>
                  <a:pt x="188315" y="1303291"/>
                </a:cubicBezTo>
                <a:cubicBezTo>
                  <a:pt x="191952" y="1295876"/>
                  <a:pt x="191952" y="1288565"/>
                  <a:pt x="195686" y="1281150"/>
                </a:cubicBezTo>
                <a:cubicBezTo>
                  <a:pt x="199323" y="1270080"/>
                  <a:pt x="203058" y="1262665"/>
                  <a:pt x="206694" y="1255354"/>
                </a:cubicBezTo>
                <a:cubicBezTo>
                  <a:pt x="210429" y="1247939"/>
                  <a:pt x="210429" y="1244179"/>
                  <a:pt x="214066" y="1240524"/>
                </a:cubicBezTo>
                <a:cubicBezTo>
                  <a:pt x="214066" y="1240524"/>
                  <a:pt x="217801" y="1236868"/>
                  <a:pt x="217801" y="1236868"/>
                </a:cubicBezTo>
                <a:cubicBezTo>
                  <a:pt x="217801" y="1233109"/>
                  <a:pt x="221535" y="1233109"/>
                  <a:pt x="221535" y="1229453"/>
                </a:cubicBezTo>
                <a:cubicBezTo>
                  <a:pt x="225172" y="1225798"/>
                  <a:pt x="232543" y="1222038"/>
                  <a:pt x="239915" y="1225798"/>
                </a:cubicBezTo>
                <a:cubicBezTo>
                  <a:pt x="236278" y="1218383"/>
                  <a:pt x="232543" y="1214727"/>
                  <a:pt x="228907" y="1210967"/>
                </a:cubicBezTo>
                <a:cubicBezTo>
                  <a:pt x="221535" y="1207312"/>
                  <a:pt x="217801" y="1199897"/>
                  <a:pt x="214066" y="1196242"/>
                </a:cubicBezTo>
                <a:cubicBezTo>
                  <a:pt x="210429" y="1196242"/>
                  <a:pt x="210429" y="1192586"/>
                  <a:pt x="206694" y="1188826"/>
                </a:cubicBezTo>
                <a:cubicBezTo>
                  <a:pt x="203058" y="1177756"/>
                  <a:pt x="195686" y="1170341"/>
                  <a:pt x="188217" y="1163030"/>
                </a:cubicBezTo>
                <a:cubicBezTo>
                  <a:pt x="180845" y="1151960"/>
                  <a:pt x="173474" y="1144544"/>
                  <a:pt x="166103" y="1133474"/>
                </a:cubicBezTo>
                <a:cubicBezTo>
                  <a:pt x="162466" y="1129819"/>
                  <a:pt x="162466" y="1126059"/>
                  <a:pt x="158731" y="1122403"/>
                </a:cubicBezTo>
                <a:cubicBezTo>
                  <a:pt x="158731" y="1118748"/>
                  <a:pt x="158731" y="1118748"/>
                  <a:pt x="158731" y="1118748"/>
                </a:cubicBezTo>
                <a:cubicBezTo>
                  <a:pt x="158731" y="1118748"/>
                  <a:pt x="154996" y="1114988"/>
                  <a:pt x="154996" y="1114988"/>
                </a:cubicBezTo>
                <a:cubicBezTo>
                  <a:pt x="154996" y="1114988"/>
                  <a:pt x="151360" y="1111333"/>
                  <a:pt x="151360" y="1111333"/>
                </a:cubicBezTo>
                <a:cubicBezTo>
                  <a:pt x="147624" y="1107573"/>
                  <a:pt x="143988" y="1100262"/>
                  <a:pt x="140253" y="1092847"/>
                </a:cubicBezTo>
                <a:cubicBezTo>
                  <a:pt x="136616" y="1092847"/>
                  <a:pt x="136616" y="1096502"/>
                  <a:pt x="136616" y="1096502"/>
                </a:cubicBezTo>
                <a:cubicBezTo>
                  <a:pt x="132882" y="1100262"/>
                  <a:pt x="132882" y="1103917"/>
                  <a:pt x="129147" y="1107573"/>
                </a:cubicBezTo>
                <a:cubicBezTo>
                  <a:pt x="125510" y="1111333"/>
                  <a:pt x="121775" y="1118748"/>
                  <a:pt x="118139" y="1126059"/>
                </a:cubicBezTo>
                <a:lnTo>
                  <a:pt x="113688" y="1132699"/>
                </a:lnTo>
                <a:lnTo>
                  <a:pt x="114404" y="1129819"/>
                </a:lnTo>
                <a:cubicBezTo>
                  <a:pt x="114404" y="1122403"/>
                  <a:pt x="118139" y="1114988"/>
                  <a:pt x="121874" y="1107573"/>
                </a:cubicBezTo>
                <a:cubicBezTo>
                  <a:pt x="121874" y="1103917"/>
                  <a:pt x="125510" y="1100262"/>
                  <a:pt x="125510" y="1096502"/>
                </a:cubicBezTo>
                <a:cubicBezTo>
                  <a:pt x="125510" y="1092847"/>
                  <a:pt x="129245" y="1092847"/>
                  <a:pt x="129245" y="1089192"/>
                </a:cubicBezTo>
                <a:cubicBezTo>
                  <a:pt x="129245" y="1085432"/>
                  <a:pt x="132882" y="1085432"/>
                  <a:pt x="132882" y="1081776"/>
                </a:cubicBezTo>
                <a:cubicBezTo>
                  <a:pt x="132882" y="1078121"/>
                  <a:pt x="136616" y="1078121"/>
                  <a:pt x="136616" y="1078121"/>
                </a:cubicBezTo>
                <a:cubicBezTo>
                  <a:pt x="136616" y="1078121"/>
                  <a:pt x="132882" y="1074361"/>
                  <a:pt x="132882" y="1070706"/>
                </a:cubicBezTo>
                <a:cubicBezTo>
                  <a:pt x="129245" y="1067051"/>
                  <a:pt x="129245" y="1063291"/>
                  <a:pt x="125510" y="1059635"/>
                </a:cubicBezTo>
                <a:cubicBezTo>
                  <a:pt x="121874" y="1059635"/>
                  <a:pt x="121874" y="1055980"/>
                  <a:pt x="121874" y="1055980"/>
                </a:cubicBezTo>
                <a:cubicBezTo>
                  <a:pt x="118139" y="1048565"/>
                  <a:pt x="114404" y="1041150"/>
                  <a:pt x="110767" y="1033735"/>
                </a:cubicBezTo>
                <a:cubicBezTo>
                  <a:pt x="107033" y="1026424"/>
                  <a:pt x="103396" y="1022664"/>
                  <a:pt x="103396" y="1019009"/>
                </a:cubicBezTo>
                <a:cubicBezTo>
                  <a:pt x="103396" y="1022664"/>
                  <a:pt x="103396" y="1022664"/>
                  <a:pt x="103396" y="1026424"/>
                </a:cubicBezTo>
                <a:cubicBezTo>
                  <a:pt x="99661" y="1030079"/>
                  <a:pt x="99661" y="1030079"/>
                  <a:pt x="99661" y="1033735"/>
                </a:cubicBezTo>
                <a:cubicBezTo>
                  <a:pt x="99661" y="1033735"/>
                  <a:pt x="99661" y="1037494"/>
                  <a:pt x="99661" y="1037494"/>
                </a:cubicBezTo>
                <a:cubicBezTo>
                  <a:pt x="96025" y="1037494"/>
                  <a:pt x="96025" y="1041150"/>
                  <a:pt x="96025" y="1041150"/>
                </a:cubicBezTo>
                <a:cubicBezTo>
                  <a:pt x="92290" y="1041150"/>
                  <a:pt x="92290" y="1044805"/>
                  <a:pt x="92290" y="1044805"/>
                </a:cubicBezTo>
                <a:cubicBezTo>
                  <a:pt x="88555" y="1048565"/>
                  <a:pt x="88555" y="1052220"/>
                  <a:pt x="84918" y="1055980"/>
                </a:cubicBezTo>
                <a:cubicBezTo>
                  <a:pt x="84918" y="1059635"/>
                  <a:pt x="81183" y="1063291"/>
                  <a:pt x="77547" y="1067051"/>
                </a:cubicBezTo>
                <a:lnTo>
                  <a:pt x="75326" y="1069224"/>
                </a:lnTo>
                <a:lnTo>
                  <a:pt x="70176" y="1040118"/>
                </a:lnTo>
                <a:lnTo>
                  <a:pt x="70176" y="1033735"/>
                </a:lnTo>
                <a:cubicBezTo>
                  <a:pt x="70176" y="1033735"/>
                  <a:pt x="70176" y="1030079"/>
                  <a:pt x="70176" y="1030079"/>
                </a:cubicBezTo>
                <a:cubicBezTo>
                  <a:pt x="73812" y="1026424"/>
                  <a:pt x="73812" y="1026424"/>
                  <a:pt x="73812" y="1022664"/>
                </a:cubicBezTo>
                <a:cubicBezTo>
                  <a:pt x="77547" y="1019009"/>
                  <a:pt x="77547" y="1015353"/>
                  <a:pt x="81183" y="1015353"/>
                </a:cubicBezTo>
                <a:cubicBezTo>
                  <a:pt x="81183" y="1015353"/>
                  <a:pt x="84918" y="1015353"/>
                  <a:pt x="88555" y="1015353"/>
                </a:cubicBezTo>
                <a:cubicBezTo>
                  <a:pt x="92290" y="1015353"/>
                  <a:pt x="96025" y="1015353"/>
                  <a:pt x="96025" y="1019009"/>
                </a:cubicBezTo>
                <a:cubicBezTo>
                  <a:pt x="96025" y="1011594"/>
                  <a:pt x="92290" y="1004283"/>
                  <a:pt x="88555" y="996868"/>
                </a:cubicBezTo>
                <a:cubicBezTo>
                  <a:pt x="84918" y="989452"/>
                  <a:pt x="84918" y="985797"/>
                  <a:pt x="81183" y="978382"/>
                </a:cubicBezTo>
                <a:cubicBezTo>
                  <a:pt x="77547" y="967311"/>
                  <a:pt x="73812" y="952586"/>
                  <a:pt x="70176" y="941515"/>
                </a:cubicBezTo>
                <a:cubicBezTo>
                  <a:pt x="66441" y="930445"/>
                  <a:pt x="62706" y="923029"/>
                  <a:pt x="59069" y="911959"/>
                </a:cubicBezTo>
                <a:cubicBezTo>
                  <a:pt x="59069" y="908199"/>
                  <a:pt x="55334" y="900888"/>
                  <a:pt x="55334" y="897129"/>
                </a:cubicBezTo>
                <a:cubicBezTo>
                  <a:pt x="55334" y="893473"/>
                  <a:pt x="51698" y="889818"/>
                  <a:pt x="51698" y="886058"/>
                </a:cubicBezTo>
                <a:lnTo>
                  <a:pt x="49839" y="880474"/>
                </a:lnTo>
                <a:lnTo>
                  <a:pt x="33220" y="764283"/>
                </a:lnTo>
                <a:cubicBezTo>
                  <a:pt x="29485" y="745797"/>
                  <a:pt x="29485" y="723656"/>
                  <a:pt x="25849" y="701515"/>
                </a:cubicBezTo>
                <a:cubicBezTo>
                  <a:pt x="25849" y="690444"/>
                  <a:pt x="22114" y="683029"/>
                  <a:pt x="22114" y="671959"/>
                </a:cubicBezTo>
                <a:cubicBezTo>
                  <a:pt x="22114" y="660888"/>
                  <a:pt x="18477" y="646058"/>
                  <a:pt x="18477" y="634987"/>
                </a:cubicBezTo>
                <a:cubicBezTo>
                  <a:pt x="18477" y="627677"/>
                  <a:pt x="18477" y="616606"/>
                  <a:pt x="14743" y="609191"/>
                </a:cubicBezTo>
                <a:cubicBezTo>
                  <a:pt x="14743" y="609191"/>
                  <a:pt x="14743" y="605536"/>
                  <a:pt x="14743" y="605536"/>
                </a:cubicBezTo>
                <a:cubicBezTo>
                  <a:pt x="14743" y="620262"/>
                  <a:pt x="14743" y="638747"/>
                  <a:pt x="11106" y="653473"/>
                </a:cubicBezTo>
                <a:lnTo>
                  <a:pt x="11106" y="657128"/>
                </a:lnTo>
                <a:cubicBezTo>
                  <a:pt x="7371" y="657128"/>
                  <a:pt x="7371" y="657128"/>
                  <a:pt x="7371" y="653473"/>
                </a:cubicBezTo>
                <a:cubicBezTo>
                  <a:pt x="3735" y="649818"/>
                  <a:pt x="3735" y="646058"/>
                  <a:pt x="3735" y="642403"/>
                </a:cubicBezTo>
                <a:cubicBezTo>
                  <a:pt x="3735" y="638747"/>
                  <a:pt x="3735" y="638747"/>
                  <a:pt x="3735" y="634987"/>
                </a:cubicBezTo>
                <a:cubicBezTo>
                  <a:pt x="3735" y="631332"/>
                  <a:pt x="3735" y="631332"/>
                  <a:pt x="3735" y="627677"/>
                </a:cubicBezTo>
                <a:cubicBezTo>
                  <a:pt x="0" y="623917"/>
                  <a:pt x="0" y="616606"/>
                  <a:pt x="0" y="612846"/>
                </a:cubicBezTo>
                <a:cubicBezTo>
                  <a:pt x="0" y="609191"/>
                  <a:pt x="0" y="601776"/>
                  <a:pt x="0" y="598121"/>
                </a:cubicBezTo>
                <a:cubicBezTo>
                  <a:pt x="0" y="590705"/>
                  <a:pt x="0" y="587050"/>
                  <a:pt x="0" y="583290"/>
                </a:cubicBezTo>
                <a:cubicBezTo>
                  <a:pt x="0" y="561149"/>
                  <a:pt x="3735" y="542768"/>
                  <a:pt x="7371" y="524282"/>
                </a:cubicBezTo>
                <a:cubicBezTo>
                  <a:pt x="7371" y="516867"/>
                  <a:pt x="11106" y="505797"/>
                  <a:pt x="14743" y="498381"/>
                </a:cubicBezTo>
                <a:cubicBezTo>
                  <a:pt x="18477" y="491071"/>
                  <a:pt x="22114" y="480000"/>
                  <a:pt x="25849" y="472585"/>
                </a:cubicBezTo>
                <a:cubicBezTo>
                  <a:pt x="29485" y="468930"/>
                  <a:pt x="29485" y="468930"/>
                  <a:pt x="29485" y="465170"/>
                </a:cubicBezTo>
                <a:cubicBezTo>
                  <a:pt x="33220" y="465170"/>
                  <a:pt x="33220" y="461515"/>
                  <a:pt x="33220" y="457859"/>
                </a:cubicBezTo>
                <a:cubicBezTo>
                  <a:pt x="33220" y="454099"/>
                  <a:pt x="33220" y="450444"/>
                  <a:pt x="33220" y="446684"/>
                </a:cubicBezTo>
                <a:cubicBezTo>
                  <a:pt x="33220" y="443029"/>
                  <a:pt x="33220" y="443029"/>
                  <a:pt x="36955" y="443029"/>
                </a:cubicBezTo>
                <a:cubicBezTo>
                  <a:pt x="40592" y="439374"/>
                  <a:pt x="40592" y="431958"/>
                  <a:pt x="44326" y="424543"/>
                </a:cubicBezTo>
                <a:cubicBezTo>
                  <a:pt x="47963" y="417233"/>
                  <a:pt x="51698" y="406162"/>
                  <a:pt x="55334" y="398747"/>
                </a:cubicBezTo>
                <a:cubicBezTo>
                  <a:pt x="59069" y="387676"/>
                  <a:pt x="66441" y="380261"/>
                  <a:pt x="70176" y="369191"/>
                </a:cubicBezTo>
                <a:cubicBezTo>
                  <a:pt x="73812" y="361776"/>
                  <a:pt x="81183" y="354465"/>
                  <a:pt x="84918" y="347050"/>
                </a:cubicBezTo>
                <a:cubicBezTo>
                  <a:pt x="92290" y="335979"/>
                  <a:pt x="96025" y="328564"/>
                  <a:pt x="103396" y="321253"/>
                </a:cubicBezTo>
                <a:cubicBezTo>
                  <a:pt x="114502" y="306423"/>
                  <a:pt x="125510" y="295353"/>
                  <a:pt x="140253" y="280627"/>
                </a:cubicBezTo>
                <a:cubicBezTo>
                  <a:pt x="143988" y="276867"/>
                  <a:pt x="151360" y="269556"/>
                  <a:pt x="158731" y="262141"/>
                </a:cubicBezTo>
                <a:cubicBezTo>
                  <a:pt x="162466" y="258381"/>
                  <a:pt x="166103" y="254726"/>
                  <a:pt x="169837" y="251071"/>
                </a:cubicBezTo>
                <a:cubicBezTo>
                  <a:pt x="169837" y="251071"/>
                  <a:pt x="173572" y="247311"/>
                  <a:pt x="177209" y="243655"/>
                </a:cubicBezTo>
                <a:cubicBezTo>
                  <a:pt x="180944" y="243655"/>
                  <a:pt x="180944" y="240000"/>
                  <a:pt x="184580" y="240000"/>
                </a:cubicBezTo>
                <a:cubicBezTo>
                  <a:pt x="188315" y="240000"/>
                  <a:pt x="188315" y="236240"/>
                  <a:pt x="191952" y="236240"/>
                </a:cubicBezTo>
                <a:cubicBezTo>
                  <a:pt x="199421" y="232585"/>
                  <a:pt x="203058" y="232585"/>
                  <a:pt x="206793" y="228930"/>
                </a:cubicBezTo>
                <a:cubicBezTo>
                  <a:pt x="206793" y="225170"/>
                  <a:pt x="210429" y="225170"/>
                  <a:pt x="210429" y="225170"/>
                </a:cubicBezTo>
                <a:cubicBezTo>
                  <a:pt x="214164" y="221514"/>
                  <a:pt x="214164" y="221514"/>
                  <a:pt x="217801" y="221514"/>
                </a:cubicBezTo>
                <a:lnTo>
                  <a:pt x="217831" y="221514"/>
                </a:lnTo>
                <a:lnTo>
                  <a:pt x="214164" y="225170"/>
                </a:lnTo>
                <a:cubicBezTo>
                  <a:pt x="206793" y="232585"/>
                  <a:pt x="203058" y="236240"/>
                  <a:pt x="199421" y="240000"/>
                </a:cubicBezTo>
                <a:cubicBezTo>
                  <a:pt x="191952" y="247311"/>
                  <a:pt x="188315" y="254726"/>
                  <a:pt x="180944" y="262141"/>
                </a:cubicBezTo>
                <a:cubicBezTo>
                  <a:pt x="173572" y="265796"/>
                  <a:pt x="169837" y="273212"/>
                  <a:pt x="162466" y="280627"/>
                </a:cubicBezTo>
                <a:cubicBezTo>
                  <a:pt x="151360" y="295353"/>
                  <a:pt x="136616" y="306423"/>
                  <a:pt x="125510" y="321149"/>
                </a:cubicBezTo>
                <a:cubicBezTo>
                  <a:pt x="121874" y="324909"/>
                  <a:pt x="118139" y="332220"/>
                  <a:pt x="114502" y="335979"/>
                </a:cubicBezTo>
                <a:cubicBezTo>
                  <a:pt x="110767" y="343394"/>
                  <a:pt x="107033" y="347050"/>
                  <a:pt x="103396" y="354465"/>
                </a:cubicBezTo>
                <a:cubicBezTo>
                  <a:pt x="96025" y="365535"/>
                  <a:pt x="92290" y="376606"/>
                  <a:pt x="84918" y="387676"/>
                </a:cubicBezTo>
                <a:cubicBezTo>
                  <a:pt x="81183" y="395092"/>
                  <a:pt x="77547" y="406162"/>
                  <a:pt x="73812" y="417233"/>
                </a:cubicBezTo>
                <a:cubicBezTo>
                  <a:pt x="66441" y="435614"/>
                  <a:pt x="62804" y="450444"/>
                  <a:pt x="55334" y="468930"/>
                </a:cubicBezTo>
                <a:cubicBezTo>
                  <a:pt x="47963" y="483656"/>
                  <a:pt x="40592" y="502141"/>
                  <a:pt x="36955" y="520522"/>
                </a:cubicBezTo>
                <a:cubicBezTo>
                  <a:pt x="33220" y="531697"/>
                  <a:pt x="29485" y="546423"/>
                  <a:pt x="29485" y="557494"/>
                </a:cubicBezTo>
                <a:cubicBezTo>
                  <a:pt x="29485" y="561149"/>
                  <a:pt x="29485" y="564909"/>
                  <a:pt x="29485" y="568564"/>
                </a:cubicBezTo>
                <a:cubicBezTo>
                  <a:pt x="29485" y="572220"/>
                  <a:pt x="29485" y="575979"/>
                  <a:pt x="29485" y="579635"/>
                </a:cubicBezTo>
                <a:cubicBezTo>
                  <a:pt x="29485" y="583395"/>
                  <a:pt x="29485" y="587050"/>
                  <a:pt x="29485" y="590705"/>
                </a:cubicBezTo>
                <a:cubicBezTo>
                  <a:pt x="29485" y="594465"/>
                  <a:pt x="29485" y="598121"/>
                  <a:pt x="29485" y="601776"/>
                </a:cubicBezTo>
                <a:lnTo>
                  <a:pt x="29485" y="620262"/>
                </a:lnTo>
                <a:cubicBezTo>
                  <a:pt x="29485" y="620262"/>
                  <a:pt x="29485" y="623917"/>
                  <a:pt x="29485" y="623917"/>
                </a:cubicBezTo>
                <a:lnTo>
                  <a:pt x="29485" y="634987"/>
                </a:lnTo>
                <a:cubicBezTo>
                  <a:pt x="29485" y="638747"/>
                  <a:pt x="29485" y="638747"/>
                  <a:pt x="29485" y="642403"/>
                </a:cubicBezTo>
                <a:cubicBezTo>
                  <a:pt x="29485" y="642403"/>
                  <a:pt x="29485" y="646162"/>
                  <a:pt x="29485" y="646162"/>
                </a:cubicBezTo>
                <a:cubicBezTo>
                  <a:pt x="29485" y="646162"/>
                  <a:pt x="25849" y="649818"/>
                  <a:pt x="25849" y="649818"/>
                </a:cubicBezTo>
                <a:cubicBezTo>
                  <a:pt x="29485" y="657233"/>
                  <a:pt x="29485" y="668303"/>
                  <a:pt x="29485" y="675614"/>
                </a:cubicBezTo>
                <a:cubicBezTo>
                  <a:pt x="29485" y="683029"/>
                  <a:pt x="33220" y="694100"/>
                  <a:pt x="33220" y="705170"/>
                </a:cubicBezTo>
                <a:cubicBezTo>
                  <a:pt x="33220" y="716241"/>
                  <a:pt x="36955" y="723656"/>
                  <a:pt x="36955" y="734726"/>
                </a:cubicBezTo>
                <a:cubicBezTo>
                  <a:pt x="36955" y="742142"/>
                  <a:pt x="40592" y="749452"/>
                  <a:pt x="40592" y="756867"/>
                </a:cubicBezTo>
                <a:cubicBezTo>
                  <a:pt x="40592" y="760523"/>
                  <a:pt x="40592" y="760523"/>
                  <a:pt x="40592" y="764283"/>
                </a:cubicBezTo>
                <a:cubicBezTo>
                  <a:pt x="44326" y="775353"/>
                  <a:pt x="44326" y="790079"/>
                  <a:pt x="47963" y="801149"/>
                </a:cubicBezTo>
                <a:cubicBezTo>
                  <a:pt x="47963" y="804909"/>
                  <a:pt x="51698" y="808565"/>
                  <a:pt x="51698" y="812220"/>
                </a:cubicBezTo>
                <a:cubicBezTo>
                  <a:pt x="51698" y="819635"/>
                  <a:pt x="55334" y="827050"/>
                  <a:pt x="55334" y="834361"/>
                </a:cubicBezTo>
                <a:cubicBezTo>
                  <a:pt x="59069" y="838121"/>
                  <a:pt x="59069" y="841776"/>
                  <a:pt x="59069" y="845536"/>
                </a:cubicBezTo>
                <a:cubicBezTo>
                  <a:pt x="59069" y="852847"/>
                  <a:pt x="62804" y="856606"/>
                  <a:pt x="62804" y="863917"/>
                </a:cubicBezTo>
                <a:cubicBezTo>
                  <a:pt x="62804" y="874988"/>
                  <a:pt x="66441" y="882403"/>
                  <a:pt x="70176" y="893473"/>
                </a:cubicBezTo>
                <a:cubicBezTo>
                  <a:pt x="73812" y="904544"/>
                  <a:pt x="77547" y="915614"/>
                  <a:pt x="81183" y="926685"/>
                </a:cubicBezTo>
                <a:cubicBezTo>
                  <a:pt x="84918" y="941515"/>
                  <a:pt x="88555" y="956241"/>
                  <a:pt x="96025" y="971071"/>
                </a:cubicBezTo>
                <a:cubicBezTo>
                  <a:pt x="99661" y="982142"/>
                  <a:pt x="103396" y="993212"/>
                  <a:pt x="107033" y="1004283"/>
                </a:cubicBezTo>
                <a:cubicBezTo>
                  <a:pt x="107033" y="1011594"/>
                  <a:pt x="110767" y="1019009"/>
                  <a:pt x="114404" y="1026424"/>
                </a:cubicBezTo>
                <a:cubicBezTo>
                  <a:pt x="118139" y="1030079"/>
                  <a:pt x="118139" y="1037494"/>
                  <a:pt x="121874" y="1041150"/>
                </a:cubicBezTo>
                <a:cubicBezTo>
                  <a:pt x="125510" y="1041150"/>
                  <a:pt x="125510" y="1044909"/>
                  <a:pt x="125510" y="1044909"/>
                </a:cubicBezTo>
                <a:cubicBezTo>
                  <a:pt x="129245" y="1055980"/>
                  <a:pt x="136616" y="1063291"/>
                  <a:pt x="140253" y="1074361"/>
                </a:cubicBezTo>
                <a:cubicBezTo>
                  <a:pt x="140253" y="1078121"/>
                  <a:pt x="143988" y="1078121"/>
                  <a:pt x="143988" y="1081776"/>
                </a:cubicBezTo>
                <a:cubicBezTo>
                  <a:pt x="147624" y="1085536"/>
                  <a:pt x="147624" y="1089192"/>
                  <a:pt x="151360" y="1092847"/>
                </a:cubicBezTo>
                <a:cubicBezTo>
                  <a:pt x="155095" y="1100262"/>
                  <a:pt x="162466" y="1107678"/>
                  <a:pt x="166103" y="1114988"/>
                </a:cubicBezTo>
                <a:cubicBezTo>
                  <a:pt x="166103" y="1118748"/>
                  <a:pt x="169837" y="1122403"/>
                  <a:pt x="173474" y="1126059"/>
                </a:cubicBezTo>
                <a:cubicBezTo>
                  <a:pt x="177209" y="1126059"/>
                  <a:pt x="177209" y="1129819"/>
                  <a:pt x="177209" y="1129819"/>
                </a:cubicBezTo>
                <a:cubicBezTo>
                  <a:pt x="184580" y="1137129"/>
                  <a:pt x="188315" y="1140889"/>
                  <a:pt x="191952" y="1148200"/>
                </a:cubicBezTo>
                <a:cubicBezTo>
                  <a:pt x="199323" y="1159375"/>
                  <a:pt x="203058" y="1166685"/>
                  <a:pt x="210429" y="1174101"/>
                </a:cubicBezTo>
                <a:cubicBezTo>
                  <a:pt x="210429" y="1174101"/>
                  <a:pt x="214164" y="1177756"/>
                  <a:pt x="214164" y="1177756"/>
                </a:cubicBezTo>
                <a:cubicBezTo>
                  <a:pt x="217801" y="1181516"/>
                  <a:pt x="221535" y="1185171"/>
                  <a:pt x="225172" y="1188826"/>
                </a:cubicBezTo>
                <a:cubicBezTo>
                  <a:pt x="232642" y="1192586"/>
                  <a:pt x="236278" y="1199897"/>
                  <a:pt x="240013" y="1203657"/>
                </a:cubicBezTo>
                <a:cubicBezTo>
                  <a:pt x="247385" y="1210967"/>
                  <a:pt x="254756" y="1218383"/>
                  <a:pt x="262127" y="1225798"/>
                </a:cubicBezTo>
                <a:cubicBezTo>
                  <a:pt x="265862" y="1233213"/>
                  <a:pt x="273234" y="1236868"/>
                  <a:pt x="276870" y="1240524"/>
                </a:cubicBezTo>
                <a:cubicBezTo>
                  <a:pt x="284242" y="1244283"/>
                  <a:pt x="287976" y="1251594"/>
                  <a:pt x="295348" y="1255354"/>
                </a:cubicBezTo>
                <a:cubicBezTo>
                  <a:pt x="302719" y="1262665"/>
                  <a:pt x="313825" y="1270080"/>
                  <a:pt x="321197" y="1277495"/>
                </a:cubicBezTo>
                <a:cubicBezTo>
                  <a:pt x="321197" y="1281150"/>
                  <a:pt x="324932" y="1281150"/>
                  <a:pt x="328568" y="1284806"/>
                </a:cubicBezTo>
                <a:cubicBezTo>
                  <a:pt x="335940" y="1292221"/>
                  <a:pt x="339674" y="1295981"/>
                  <a:pt x="347046" y="1299636"/>
                </a:cubicBezTo>
                <a:cubicBezTo>
                  <a:pt x="354417" y="1307051"/>
                  <a:pt x="365524" y="1310706"/>
                  <a:pt x="372895" y="1318122"/>
                </a:cubicBezTo>
                <a:cubicBezTo>
                  <a:pt x="384001" y="1321777"/>
                  <a:pt x="391373" y="1329192"/>
                  <a:pt x="398744" y="1332848"/>
                </a:cubicBezTo>
                <a:cubicBezTo>
                  <a:pt x="406115" y="1332848"/>
                  <a:pt x="409850" y="1336503"/>
                  <a:pt x="413487" y="1340263"/>
                </a:cubicBezTo>
                <a:lnTo>
                  <a:pt x="424422" y="1347461"/>
                </a:lnTo>
                <a:lnTo>
                  <a:pt x="424593" y="1347573"/>
                </a:lnTo>
                <a:cubicBezTo>
                  <a:pt x="431964" y="1351333"/>
                  <a:pt x="443071" y="1358748"/>
                  <a:pt x="450442" y="1362404"/>
                </a:cubicBezTo>
                <a:cubicBezTo>
                  <a:pt x="454079" y="1362404"/>
                  <a:pt x="454079" y="1366059"/>
                  <a:pt x="457813" y="1366059"/>
                </a:cubicBezTo>
                <a:cubicBezTo>
                  <a:pt x="457813" y="1366059"/>
                  <a:pt x="461450" y="1362404"/>
                  <a:pt x="461450" y="1362404"/>
                </a:cubicBezTo>
                <a:cubicBezTo>
                  <a:pt x="465185" y="1362404"/>
                  <a:pt x="465185" y="1362404"/>
                  <a:pt x="468920" y="1362404"/>
                </a:cubicBezTo>
                <a:cubicBezTo>
                  <a:pt x="472556" y="1362404"/>
                  <a:pt x="472556" y="1366059"/>
                  <a:pt x="476291" y="1366059"/>
                </a:cubicBezTo>
                <a:cubicBezTo>
                  <a:pt x="476291" y="1366059"/>
                  <a:pt x="479928" y="1366059"/>
                  <a:pt x="479928" y="1369819"/>
                </a:cubicBezTo>
                <a:cubicBezTo>
                  <a:pt x="479928" y="1369819"/>
                  <a:pt x="479928" y="1373474"/>
                  <a:pt x="479928" y="1373474"/>
                </a:cubicBezTo>
                <a:cubicBezTo>
                  <a:pt x="479928" y="1377130"/>
                  <a:pt x="479928" y="1377130"/>
                  <a:pt x="479928" y="1380889"/>
                </a:cubicBezTo>
                <a:cubicBezTo>
                  <a:pt x="491034" y="1384545"/>
                  <a:pt x="498405" y="1391960"/>
                  <a:pt x="509512" y="1395615"/>
                </a:cubicBezTo>
                <a:cubicBezTo>
                  <a:pt x="524254" y="1399271"/>
                  <a:pt x="535361" y="1406686"/>
                  <a:pt x="546369" y="1410341"/>
                </a:cubicBezTo>
                <a:cubicBezTo>
                  <a:pt x="557475" y="1414101"/>
                  <a:pt x="564846" y="1417756"/>
                  <a:pt x="575952" y="1421516"/>
                </a:cubicBezTo>
                <a:cubicBezTo>
                  <a:pt x="587059" y="1425171"/>
                  <a:pt x="594430" y="1428827"/>
                  <a:pt x="605536" y="1432587"/>
                </a:cubicBezTo>
                <a:cubicBezTo>
                  <a:pt x="620279" y="1439897"/>
                  <a:pt x="635022" y="1443657"/>
                  <a:pt x="649765" y="1447312"/>
                </a:cubicBezTo>
                <a:cubicBezTo>
                  <a:pt x="668242" y="1450968"/>
                  <a:pt x="686720" y="1458383"/>
                  <a:pt x="705198" y="1462038"/>
                </a:cubicBezTo>
                <a:cubicBezTo>
                  <a:pt x="723675" y="1465798"/>
                  <a:pt x="738418" y="1469453"/>
                  <a:pt x="756896" y="1473109"/>
                </a:cubicBezTo>
                <a:cubicBezTo>
                  <a:pt x="764267" y="1473109"/>
                  <a:pt x="767904" y="1476869"/>
                  <a:pt x="775374" y="1476869"/>
                </a:cubicBezTo>
                <a:cubicBezTo>
                  <a:pt x="775374" y="1476869"/>
                  <a:pt x="779010" y="1476869"/>
                  <a:pt x="779010" y="1476869"/>
                </a:cubicBezTo>
                <a:cubicBezTo>
                  <a:pt x="779010" y="1476869"/>
                  <a:pt x="782745" y="1476869"/>
                  <a:pt x="786381" y="1476869"/>
                </a:cubicBezTo>
                <a:cubicBezTo>
                  <a:pt x="786381" y="1476869"/>
                  <a:pt x="790116" y="1480524"/>
                  <a:pt x="790116" y="1480524"/>
                </a:cubicBezTo>
                <a:cubicBezTo>
                  <a:pt x="793753" y="1480524"/>
                  <a:pt x="793753" y="1480524"/>
                  <a:pt x="793753" y="1480524"/>
                </a:cubicBezTo>
                <a:cubicBezTo>
                  <a:pt x="804859" y="1480524"/>
                  <a:pt x="812231" y="1484284"/>
                  <a:pt x="819602" y="1484284"/>
                </a:cubicBezTo>
                <a:cubicBezTo>
                  <a:pt x="823337" y="1487939"/>
                  <a:pt x="830708" y="1487939"/>
                  <a:pt x="834443" y="1487939"/>
                </a:cubicBezTo>
                <a:cubicBezTo>
                  <a:pt x="845451" y="1487939"/>
                  <a:pt x="852822" y="1491594"/>
                  <a:pt x="860292" y="1491594"/>
                </a:cubicBezTo>
                <a:cubicBezTo>
                  <a:pt x="863929" y="1491594"/>
                  <a:pt x="871300" y="1491594"/>
                  <a:pt x="875035" y="1491594"/>
                </a:cubicBezTo>
                <a:cubicBezTo>
                  <a:pt x="882406" y="1495354"/>
                  <a:pt x="893513" y="1495354"/>
                  <a:pt x="900884" y="1495354"/>
                </a:cubicBezTo>
                <a:cubicBezTo>
                  <a:pt x="908255" y="1495354"/>
                  <a:pt x="911892" y="1495354"/>
                  <a:pt x="915627" y="1495354"/>
                </a:cubicBezTo>
                <a:cubicBezTo>
                  <a:pt x="930370" y="1499010"/>
                  <a:pt x="941476" y="1499010"/>
                  <a:pt x="956219" y="1499010"/>
                </a:cubicBezTo>
                <a:lnTo>
                  <a:pt x="937741" y="1499010"/>
                </a:lnTo>
                <a:cubicBezTo>
                  <a:pt x="926733" y="1499010"/>
                  <a:pt x="919362" y="1499010"/>
                  <a:pt x="908255" y="1499010"/>
                </a:cubicBezTo>
                <a:cubicBezTo>
                  <a:pt x="900884" y="1495250"/>
                  <a:pt x="893513" y="1495250"/>
                  <a:pt x="886043" y="1495250"/>
                </a:cubicBezTo>
                <a:cubicBezTo>
                  <a:pt x="882406" y="1495250"/>
                  <a:pt x="878671" y="1495250"/>
                  <a:pt x="875035" y="1495250"/>
                </a:cubicBezTo>
                <a:cubicBezTo>
                  <a:pt x="875035" y="1495250"/>
                  <a:pt x="875035" y="1499010"/>
                  <a:pt x="875035" y="1499010"/>
                </a:cubicBezTo>
                <a:cubicBezTo>
                  <a:pt x="875035" y="1502665"/>
                  <a:pt x="875035" y="1502665"/>
                  <a:pt x="875035" y="1506425"/>
                </a:cubicBezTo>
                <a:cubicBezTo>
                  <a:pt x="875035" y="1510080"/>
                  <a:pt x="875035" y="1510080"/>
                  <a:pt x="875035" y="1513735"/>
                </a:cubicBezTo>
                <a:cubicBezTo>
                  <a:pt x="875035" y="1517495"/>
                  <a:pt x="875035" y="1517495"/>
                  <a:pt x="875035" y="1521151"/>
                </a:cubicBezTo>
                <a:cubicBezTo>
                  <a:pt x="875035" y="1524806"/>
                  <a:pt x="875035" y="1528566"/>
                  <a:pt x="875035" y="1532221"/>
                </a:cubicBezTo>
                <a:cubicBezTo>
                  <a:pt x="875035" y="1535876"/>
                  <a:pt x="871300" y="1539636"/>
                  <a:pt x="871300" y="1543292"/>
                </a:cubicBezTo>
                <a:cubicBezTo>
                  <a:pt x="863929" y="1561777"/>
                  <a:pt x="856557" y="1580263"/>
                  <a:pt x="849186" y="1598644"/>
                </a:cubicBezTo>
                <a:cubicBezTo>
                  <a:pt x="849186" y="1609715"/>
                  <a:pt x="845451" y="1617130"/>
                  <a:pt x="841814" y="1624545"/>
                </a:cubicBezTo>
                <a:cubicBezTo>
                  <a:pt x="849186" y="1624545"/>
                  <a:pt x="860292" y="1624545"/>
                  <a:pt x="867663" y="1624545"/>
                </a:cubicBezTo>
                <a:cubicBezTo>
                  <a:pt x="882406" y="1624545"/>
                  <a:pt x="900884" y="1628200"/>
                  <a:pt x="915627" y="1628200"/>
                </a:cubicBezTo>
                <a:cubicBezTo>
                  <a:pt x="919362" y="1628200"/>
                  <a:pt x="919362" y="1624545"/>
                  <a:pt x="919362" y="1624545"/>
                </a:cubicBezTo>
                <a:cubicBezTo>
                  <a:pt x="919362" y="1624545"/>
                  <a:pt x="919362" y="1620785"/>
                  <a:pt x="922998" y="1613474"/>
                </a:cubicBezTo>
                <a:cubicBezTo>
                  <a:pt x="922998" y="1609715"/>
                  <a:pt x="926733" y="1606059"/>
                  <a:pt x="926733" y="1602404"/>
                </a:cubicBezTo>
                <a:cubicBezTo>
                  <a:pt x="930370" y="1594989"/>
                  <a:pt x="930370" y="1587574"/>
                  <a:pt x="934104" y="1580263"/>
                </a:cubicBezTo>
                <a:cubicBezTo>
                  <a:pt x="941476" y="1558017"/>
                  <a:pt x="948847" y="1539636"/>
                  <a:pt x="959953" y="1521151"/>
                </a:cubicBezTo>
                <a:cubicBezTo>
                  <a:pt x="963590" y="1513735"/>
                  <a:pt x="967325" y="1506425"/>
                  <a:pt x="971060" y="1499010"/>
                </a:cubicBezTo>
                <a:lnTo>
                  <a:pt x="985802" y="1499010"/>
                </a:lnTo>
                <a:cubicBezTo>
                  <a:pt x="985802" y="1495354"/>
                  <a:pt x="989439" y="1491594"/>
                  <a:pt x="993174" y="1491594"/>
                </a:cubicBezTo>
                <a:cubicBezTo>
                  <a:pt x="996810" y="1487939"/>
                  <a:pt x="1004280" y="1487939"/>
                  <a:pt x="1007917" y="1491594"/>
                </a:cubicBezTo>
                <a:cubicBezTo>
                  <a:pt x="1011652" y="1491594"/>
                  <a:pt x="1015288" y="1495354"/>
                  <a:pt x="1015288" y="1499010"/>
                </a:cubicBezTo>
                <a:cubicBezTo>
                  <a:pt x="1022659" y="1499010"/>
                  <a:pt x="1033766" y="1499010"/>
                  <a:pt x="1044872" y="1499010"/>
                </a:cubicBezTo>
                <a:cubicBezTo>
                  <a:pt x="1055978" y="1499010"/>
                  <a:pt x="1066986" y="1499010"/>
                  <a:pt x="1078092" y="1499010"/>
                </a:cubicBezTo>
                <a:cubicBezTo>
                  <a:pt x="1092835" y="1499010"/>
                  <a:pt x="1103941" y="1502665"/>
                  <a:pt x="1118684" y="1502665"/>
                </a:cubicBezTo>
                <a:cubicBezTo>
                  <a:pt x="1129791" y="1502665"/>
                  <a:pt x="1140798" y="1506425"/>
                  <a:pt x="1151905" y="1506425"/>
                </a:cubicBezTo>
                <a:cubicBezTo>
                  <a:pt x="1163011" y="1506425"/>
                  <a:pt x="1170382" y="1510080"/>
                  <a:pt x="1181489" y="1510080"/>
                </a:cubicBezTo>
                <a:cubicBezTo>
                  <a:pt x="1203603" y="1510080"/>
                  <a:pt x="1225815" y="1513735"/>
                  <a:pt x="1247930" y="1517495"/>
                </a:cubicBezTo>
                <a:cubicBezTo>
                  <a:pt x="1259036" y="1517495"/>
                  <a:pt x="1270044" y="1521151"/>
                  <a:pt x="1281150" y="1521151"/>
                </a:cubicBezTo>
                <a:cubicBezTo>
                  <a:pt x="1292256" y="1521151"/>
                  <a:pt x="1299628" y="1524806"/>
                  <a:pt x="1310734" y="1524806"/>
                </a:cubicBezTo>
                <a:cubicBezTo>
                  <a:pt x="1321742" y="1524806"/>
                  <a:pt x="1329113" y="1528566"/>
                  <a:pt x="1340219" y="1528566"/>
                </a:cubicBezTo>
                <a:cubicBezTo>
                  <a:pt x="1351326" y="1528566"/>
                  <a:pt x="1358697" y="1532221"/>
                  <a:pt x="1366069" y="1532221"/>
                </a:cubicBezTo>
                <a:cubicBezTo>
                  <a:pt x="1369803" y="1532221"/>
                  <a:pt x="1377175" y="1535876"/>
                  <a:pt x="1380811" y="1535876"/>
                </a:cubicBezTo>
                <a:cubicBezTo>
                  <a:pt x="1391918" y="1535876"/>
                  <a:pt x="1406660" y="1539636"/>
                  <a:pt x="1417767" y="1543292"/>
                </a:cubicBezTo>
                <a:cubicBezTo>
                  <a:pt x="1428873" y="1543292"/>
                  <a:pt x="1436244" y="1546947"/>
                  <a:pt x="1447351" y="1550707"/>
                </a:cubicBezTo>
                <a:cubicBezTo>
                  <a:pt x="1454722" y="1554362"/>
                  <a:pt x="1458359" y="1554362"/>
                  <a:pt x="1465730" y="1558017"/>
                </a:cubicBezTo>
                <a:cubicBezTo>
                  <a:pt x="1469465" y="1558017"/>
                  <a:pt x="1469465" y="1561777"/>
                  <a:pt x="1473101" y="1561777"/>
                </a:cubicBezTo>
                <a:cubicBezTo>
                  <a:pt x="1480571" y="1561777"/>
                  <a:pt x="1487942" y="1565433"/>
                  <a:pt x="1495314" y="1569088"/>
                </a:cubicBezTo>
                <a:cubicBezTo>
                  <a:pt x="1498950" y="1569088"/>
                  <a:pt x="1502685" y="1572848"/>
                  <a:pt x="1506420" y="1572848"/>
                </a:cubicBezTo>
                <a:cubicBezTo>
                  <a:pt x="1517428" y="1576503"/>
                  <a:pt x="1528534" y="1583918"/>
                  <a:pt x="1539641" y="1587574"/>
                </a:cubicBezTo>
                <a:cubicBezTo>
                  <a:pt x="1547012" y="1591333"/>
                  <a:pt x="1558118" y="1594989"/>
                  <a:pt x="1565490" y="1598644"/>
                </a:cubicBezTo>
                <a:cubicBezTo>
                  <a:pt x="1587604" y="1606059"/>
                  <a:pt x="1606081" y="1617130"/>
                  <a:pt x="1628196" y="1628200"/>
                </a:cubicBezTo>
                <a:cubicBezTo>
                  <a:pt x="1639302" y="1631856"/>
                  <a:pt x="1650408" y="1639271"/>
                  <a:pt x="1661416" y="1643031"/>
                </a:cubicBezTo>
                <a:cubicBezTo>
                  <a:pt x="1668787" y="1650341"/>
                  <a:pt x="1679894" y="1654101"/>
                  <a:pt x="1687265" y="1657756"/>
                </a:cubicBezTo>
                <a:cubicBezTo>
                  <a:pt x="1694637" y="1661412"/>
                  <a:pt x="1698371" y="1665172"/>
                  <a:pt x="1705743" y="1668827"/>
                </a:cubicBezTo>
                <a:cubicBezTo>
                  <a:pt x="1709478" y="1668827"/>
                  <a:pt x="1709478" y="1672482"/>
                  <a:pt x="1713114" y="1672482"/>
                </a:cubicBezTo>
                <a:cubicBezTo>
                  <a:pt x="1720486" y="1676242"/>
                  <a:pt x="1727857" y="1679897"/>
                  <a:pt x="1735327" y="1683553"/>
                </a:cubicBezTo>
                <a:cubicBezTo>
                  <a:pt x="1738963" y="1683553"/>
                  <a:pt x="1738963" y="1687313"/>
                  <a:pt x="1742698" y="1687313"/>
                </a:cubicBezTo>
                <a:cubicBezTo>
                  <a:pt x="1753706" y="1694623"/>
                  <a:pt x="1764812" y="1702038"/>
                  <a:pt x="1775919" y="1709454"/>
                </a:cubicBezTo>
                <a:cubicBezTo>
                  <a:pt x="1783290" y="1716869"/>
                  <a:pt x="1790661" y="1720524"/>
                  <a:pt x="1798033" y="1727939"/>
                </a:cubicBezTo>
                <a:cubicBezTo>
                  <a:pt x="1805404" y="1731595"/>
                  <a:pt x="1809139" y="1735250"/>
                  <a:pt x="1812776" y="1739010"/>
                </a:cubicBezTo>
                <a:cubicBezTo>
                  <a:pt x="1812776" y="1742665"/>
                  <a:pt x="1816510" y="1742665"/>
                  <a:pt x="1820245" y="1746321"/>
                </a:cubicBezTo>
                <a:cubicBezTo>
                  <a:pt x="1827617" y="1750080"/>
                  <a:pt x="1831253" y="1757391"/>
                  <a:pt x="1838625" y="1761151"/>
                </a:cubicBezTo>
                <a:cubicBezTo>
                  <a:pt x="1842359" y="1764806"/>
                  <a:pt x="1842359" y="1764806"/>
                  <a:pt x="1846094" y="1768566"/>
                </a:cubicBezTo>
                <a:cubicBezTo>
                  <a:pt x="1857102" y="1775877"/>
                  <a:pt x="1864474" y="1786947"/>
                  <a:pt x="1875580" y="1794362"/>
                </a:cubicBezTo>
                <a:cubicBezTo>
                  <a:pt x="1879315" y="1794362"/>
                  <a:pt x="1879315" y="1798018"/>
                  <a:pt x="1882951" y="1801778"/>
                </a:cubicBezTo>
                <a:cubicBezTo>
                  <a:pt x="1886686" y="1805433"/>
                  <a:pt x="1894057" y="1812848"/>
                  <a:pt x="1897694" y="1816503"/>
                </a:cubicBezTo>
                <a:cubicBezTo>
                  <a:pt x="1905164" y="1827574"/>
                  <a:pt x="1908800" y="1834989"/>
                  <a:pt x="1916172" y="1842404"/>
                </a:cubicBezTo>
                <a:cubicBezTo>
                  <a:pt x="1919906" y="1846060"/>
                  <a:pt x="1919906" y="1849715"/>
                  <a:pt x="1923543" y="1853475"/>
                </a:cubicBezTo>
                <a:cubicBezTo>
                  <a:pt x="1927278" y="1857130"/>
                  <a:pt x="1931013" y="1864545"/>
                  <a:pt x="1934649" y="1868201"/>
                </a:cubicBezTo>
                <a:cubicBezTo>
                  <a:pt x="1938384" y="1871856"/>
                  <a:pt x="1942021" y="1879271"/>
                  <a:pt x="1945756" y="1882926"/>
                </a:cubicBezTo>
                <a:cubicBezTo>
                  <a:pt x="1949392" y="1886686"/>
                  <a:pt x="1949392" y="1890342"/>
                  <a:pt x="1953127" y="1893997"/>
                </a:cubicBezTo>
                <a:cubicBezTo>
                  <a:pt x="1956862" y="1901412"/>
                  <a:pt x="1960498" y="1905172"/>
                  <a:pt x="1964233" y="1912483"/>
                </a:cubicBezTo>
                <a:cubicBezTo>
                  <a:pt x="1964233" y="1912483"/>
                  <a:pt x="1967870" y="1916242"/>
                  <a:pt x="1967870" y="1919898"/>
                </a:cubicBezTo>
                <a:cubicBezTo>
                  <a:pt x="1971604" y="1930968"/>
                  <a:pt x="1978976" y="1938383"/>
                  <a:pt x="1982612" y="1949454"/>
                </a:cubicBezTo>
                <a:cubicBezTo>
                  <a:pt x="1986347" y="1956765"/>
                  <a:pt x="1990082" y="1960524"/>
                  <a:pt x="1993719" y="1967940"/>
                </a:cubicBezTo>
                <a:cubicBezTo>
                  <a:pt x="1997454" y="1971595"/>
                  <a:pt x="1997454" y="1975250"/>
                  <a:pt x="2001090" y="1979010"/>
                </a:cubicBezTo>
                <a:cubicBezTo>
                  <a:pt x="2004825" y="1986321"/>
                  <a:pt x="2008462" y="1993736"/>
                  <a:pt x="2012196" y="2001151"/>
                </a:cubicBezTo>
                <a:cubicBezTo>
                  <a:pt x="2012196" y="1997391"/>
                  <a:pt x="2015931" y="1990081"/>
                  <a:pt x="2015931" y="1986321"/>
                </a:cubicBezTo>
                <a:cubicBezTo>
                  <a:pt x="2019568" y="1975250"/>
                  <a:pt x="2019568" y="1964180"/>
                  <a:pt x="2023303" y="1953109"/>
                </a:cubicBezTo>
                <a:cubicBezTo>
                  <a:pt x="2026939" y="1930968"/>
                  <a:pt x="2030674" y="1905172"/>
                  <a:pt x="2034311" y="1882926"/>
                </a:cubicBezTo>
                <a:cubicBezTo>
                  <a:pt x="2034311" y="1871856"/>
                  <a:pt x="2038046" y="1860785"/>
                  <a:pt x="2038046" y="1849715"/>
                </a:cubicBezTo>
                <a:cubicBezTo>
                  <a:pt x="2038046" y="1838644"/>
                  <a:pt x="2041780" y="1827574"/>
                  <a:pt x="2041780" y="1816503"/>
                </a:cubicBezTo>
                <a:cubicBezTo>
                  <a:pt x="2045417" y="1772221"/>
                  <a:pt x="2052788" y="1724180"/>
                  <a:pt x="2056523" y="1679897"/>
                </a:cubicBezTo>
                <a:cubicBezTo>
                  <a:pt x="2060160" y="1657756"/>
                  <a:pt x="2060160" y="1635615"/>
                  <a:pt x="2067629" y="1635615"/>
                </a:cubicBezTo>
                <a:cubicBezTo>
                  <a:pt x="2067629" y="1609715"/>
                  <a:pt x="2063894" y="1587574"/>
                  <a:pt x="2063894" y="1565433"/>
                </a:cubicBezTo>
                <a:cubicBezTo>
                  <a:pt x="2063894" y="1565433"/>
                  <a:pt x="2063894" y="1561777"/>
                  <a:pt x="2063894" y="1558122"/>
                </a:cubicBezTo>
                <a:cubicBezTo>
                  <a:pt x="2063894" y="1554362"/>
                  <a:pt x="2063894" y="1554362"/>
                  <a:pt x="2063894" y="1554362"/>
                </a:cubicBezTo>
                <a:cubicBezTo>
                  <a:pt x="2063894" y="1554362"/>
                  <a:pt x="2063894" y="1550707"/>
                  <a:pt x="2063894" y="1550707"/>
                </a:cubicBezTo>
                <a:cubicBezTo>
                  <a:pt x="2063894" y="1535876"/>
                  <a:pt x="2060258" y="1524806"/>
                  <a:pt x="2060258" y="1510080"/>
                </a:cubicBezTo>
                <a:cubicBezTo>
                  <a:pt x="2056523" y="1462038"/>
                  <a:pt x="2052886" y="1417756"/>
                  <a:pt x="2045515" y="1369819"/>
                </a:cubicBezTo>
                <a:cubicBezTo>
                  <a:pt x="2038144" y="1321777"/>
                  <a:pt x="2030674" y="1273735"/>
                  <a:pt x="2023303" y="1225798"/>
                </a:cubicBezTo>
                <a:cubicBezTo>
                  <a:pt x="2019666" y="1199897"/>
                  <a:pt x="2015931" y="1177756"/>
                  <a:pt x="2012295" y="1155615"/>
                </a:cubicBezTo>
                <a:cubicBezTo>
                  <a:pt x="2008560" y="1133474"/>
                  <a:pt x="2004825" y="1107678"/>
                  <a:pt x="2001188" y="1085432"/>
                </a:cubicBezTo>
                <a:cubicBezTo>
                  <a:pt x="1997454" y="1063291"/>
                  <a:pt x="1993817" y="1037494"/>
                  <a:pt x="1986446" y="1015353"/>
                </a:cubicBezTo>
                <a:cubicBezTo>
                  <a:pt x="1982711" y="993212"/>
                  <a:pt x="1975339" y="971071"/>
                  <a:pt x="1967968" y="952586"/>
                </a:cubicBezTo>
                <a:cubicBezTo>
                  <a:pt x="1953127" y="911959"/>
                  <a:pt x="1938384" y="874988"/>
                  <a:pt x="1919906" y="834465"/>
                </a:cubicBezTo>
                <a:cubicBezTo>
                  <a:pt x="1912535" y="815980"/>
                  <a:pt x="1901527" y="797494"/>
                  <a:pt x="1890421" y="779008"/>
                </a:cubicBezTo>
                <a:cubicBezTo>
                  <a:pt x="1879315" y="760523"/>
                  <a:pt x="1868209" y="745797"/>
                  <a:pt x="1857201" y="727311"/>
                </a:cubicBezTo>
                <a:cubicBezTo>
                  <a:pt x="1842359" y="705170"/>
                  <a:pt x="1823980" y="683029"/>
                  <a:pt x="1809139" y="660888"/>
                </a:cubicBezTo>
                <a:cubicBezTo>
                  <a:pt x="1798131" y="642403"/>
                  <a:pt x="1783290" y="620262"/>
                  <a:pt x="1768547" y="598121"/>
                </a:cubicBezTo>
                <a:cubicBezTo>
                  <a:pt x="1753804" y="579635"/>
                  <a:pt x="1739062" y="557494"/>
                  <a:pt x="1724220" y="539008"/>
                </a:cubicBezTo>
                <a:cubicBezTo>
                  <a:pt x="1709478" y="524282"/>
                  <a:pt x="1694735" y="505797"/>
                  <a:pt x="1676257" y="491071"/>
                </a:cubicBezTo>
                <a:cubicBezTo>
                  <a:pt x="1665151" y="483656"/>
                  <a:pt x="1657780" y="476240"/>
                  <a:pt x="1650408" y="468930"/>
                </a:cubicBezTo>
                <a:cubicBezTo>
                  <a:pt x="1643037" y="461515"/>
                  <a:pt x="1635665" y="450444"/>
                  <a:pt x="1628294" y="443029"/>
                </a:cubicBezTo>
                <a:cubicBezTo>
                  <a:pt x="1620923" y="431958"/>
                  <a:pt x="1613453" y="424543"/>
                  <a:pt x="1606081" y="417233"/>
                </a:cubicBezTo>
                <a:cubicBezTo>
                  <a:pt x="1598710" y="406162"/>
                  <a:pt x="1591339" y="398747"/>
                  <a:pt x="1583967" y="391332"/>
                </a:cubicBezTo>
                <a:cubicBezTo>
                  <a:pt x="1576596" y="380261"/>
                  <a:pt x="1565490" y="372951"/>
                  <a:pt x="1558118" y="365535"/>
                </a:cubicBezTo>
                <a:cubicBezTo>
                  <a:pt x="1550747" y="358120"/>
                  <a:pt x="1543375" y="350705"/>
                  <a:pt x="1536004" y="343394"/>
                </a:cubicBezTo>
                <a:cubicBezTo>
                  <a:pt x="1528534" y="332324"/>
                  <a:pt x="1517526" y="324909"/>
                  <a:pt x="1506420" y="317494"/>
                </a:cubicBezTo>
                <a:cubicBezTo>
                  <a:pt x="1495314" y="310183"/>
                  <a:pt x="1487942" y="302768"/>
                  <a:pt x="1476836" y="295353"/>
                </a:cubicBezTo>
                <a:cubicBezTo>
                  <a:pt x="1465828" y="287937"/>
                  <a:pt x="1458457" y="280627"/>
                  <a:pt x="1447351" y="273212"/>
                </a:cubicBezTo>
                <a:cubicBezTo>
                  <a:pt x="1428873" y="258486"/>
                  <a:pt x="1410395" y="247415"/>
                  <a:pt x="1391918" y="232585"/>
                </a:cubicBezTo>
                <a:cubicBezTo>
                  <a:pt x="1355061" y="206789"/>
                  <a:pt x="1314469" y="180888"/>
                  <a:pt x="1270142" y="158747"/>
                </a:cubicBezTo>
                <a:cubicBezTo>
                  <a:pt x="1255301" y="151332"/>
                  <a:pt x="1244293" y="147676"/>
                  <a:pt x="1229550" y="140261"/>
                </a:cubicBezTo>
                <a:cubicBezTo>
                  <a:pt x="1214709" y="136606"/>
                  <a:pt x="1199966" y="129191"/>
                  <a:pt x="1185223" y="121880"/>
                </a:cubicBezTo>
                <a:cubicBezTo>
                  <a:pt x="1170481" y="114465"/>
                  <a:pt x="1155640" y="110809"/>
                  <a:pt x="1140897" y="103394"/>
                </a:cubicBezTo>
                <a:cubicBezTo>
                  <a:pt x="1126154" y="99634"/>
                  <a:pt x="1115048" y="95979"/>
                  <a:pt x="1100305" y="92324"/>
                </a:cubicBezTo>
                <a:cubicBezTo>
                  <a:pt x="1070721" y="84909"/>
                  <a:pt x="1041235" y="81253"/>
                  <a:pt x="1011652" y="73838"/>
                </a:cubicBezTo>
                <a:cubicBezTo>
                  <a:pt x="982166" y="66423"/>
                  <a:pt x="956317" y="62768"/>
                  <a:pt x="926733" y="55352"/>
                </a:cubicBezTo>
                <a:cubicBezTo>
                  <a:pt x="911990" y="51697"/>
                  <a:pt x="897247" y="48042"/>
                  <a:pt x="882406" y="48042"/>
                </a:cubicBezTo>
                <a:cubicBezTo>
                  <a:pt x="867663" y="44282"/>
                  <a:pt x="852921" y="44282"/>
                  <a:pt x="838178" y="44282"/>
                </a:cubicBezTo>
                <a:cubicBezTo>
                  <a:pt x="819700" y="44282"/>
                  <a:pt x="804957" y="44282"/>
                  <a:pt x="790116" y="44282"/>
                </a:cubicBezTo>
                <a:cubicBezTo>
                  <a:pt x="779108" y="44282"/>
                  <a:pt x="768002" y="44282"/>
                  <a:pt x="756896" y="44282"/>
                </a:cubicBezTo>
                <a:cubicBezTo>
                  <a:pt x="753259" y="44282"/>
                  <a:pt x="753259" y="44282"/>
                  <a:pt x="753259" y="44282"/>
                </a:cubicBezTo>
                <a:cubicBezTo>
                  <a:pt x="749524" y="48042"/>
                  <a:pt x="745790" y="48042"/>
                  <a:pt x="742153" y="48042"/>
                </a:cubicBezTo>
                <a:cubicBezTo>
                  <a:pt x="742153" y="48042"/>
                  <a:pt x="738418" y="48042"/>
                  <a:pt x="738418" y="48042"/>
                </a:cubicBezTo>
                <a:cubicBezTo>
                  <a:pt x="723675" y="48042"/>
                  <a:pt x="712569" y="51697"/>
                  <a:pt x="697826" y="55352"/>
                </a:cubicBezTo>
                <a:cubicBezTo>
                  <a:pt x="675712" y="59112"/>
                  <a:pt x="649863" y="66423"/>
                  <a:pt x="627651" y="70183"/>
                </a:cubicBezTo>
                <a:cubicBezTo>
                  <a:pt x="616643" y="73838"/>
                  <a:pt x="605536" y="73838"/>
                  <a:pt x="594430" y="77493"/>
                </a:cubicBezTo>
                <a:cubicBezTo>
                  <a:pt x="590794" y="77493"/>
                  <a:pt x="583422" y="81253"/>
                  <a:pt x="575952" y="81253"/>
                </a:cubicBezTo>
                <a:cubicBezTo>
                  <a:pt x="568581" y="84909"/>
                  <a:pt x="561210" y="84909"/>
                  <a:pt x="553838" y="84909"/>
                </a:cubicBezTo>
                <a:cubicBezTo>
                  <a:pt x="550103" y="84909"/>
                  <a:pt x="550103" y="84909"/>
                  <a:pt x="546467" y="84909"/>
                </a:cubicBezTo>
                <a:cubicBezTo>
                  <a:pt x="546467" y="81253"/>
                  <a:pt x="542732" y="81253"/>
                  <a:pt x="542732" y="77493"/>
                </a:cubicBezTo>
                <a:cubicBezTo>
                  <a:pt x="539095" y="73838"/>
                  <a:pt x="542732" y="73838"/>
                  <a:pt x="542732" y="70183"/>
                </a:cubicBezTo>
                <a:cubicBezTo>
                  <a:pt x="542732" y="70183"/>
                  <a:pt x="546467" y="66423"/>
                  <a:pt x="546467" y="66423"/>
                </a:cubicBezTo>
                <a:cubicBezTo>
                  <a:pt x="542732" y="66423"/>
                  <a:pt x="539095" y="70183"/>
                  <a:pt x="535361" y="70183"/>
                </a:cubicBezTo>
                <a:cubicBezTo>
                  <a:pt x="535361" y="73838"/>
                  <a:pt x="539095" y="77493"/>
                  <a:pt x="539095" y="81253"/>
                </a:cubicBezTo>
                <a:cubicBezTo>
                  <a:pt x="542732" y="92324"/>
                  <a:pt x="542732" y="99739"/>
                  <a:pt x="546467" y="107050"/>
                </a:cubicBezTo>
                <a:cubicBezTo>
                  <a:pt x="550103" y="125535"/>
                  <a:pt x="557573" y="147676"/>
                  <a:pt x="561210" y="169817"/>
                </a:cubicBezTo>
                <a:cubicBezTo>
                  <a:pt x="561210" y="180888"/>
                  <a:pt x="564945" y="191958"/>
                  <a:pt x="568581" y="203029"/>
                </a:cubicBezTo>
                <a:cubicBezTo>
                  <a:pt x="568581" y="210444"/>
                  <a:pt x="572316" y="221514"/>
                  <a:pt x="575952" y="228930"/>
                </a:cubicBezTo>
                <a:cubicBezTo>
                  <a:pt x="579687" y="236345"/>
                  <a:pt x="579687" y="240000"/>
                  <a:pt x="583324" y="247415"/>
                </a:cubicBezTo>
                <a:cubicBezTo>
                  <a:pt x="583324" y="254726"/>
                  <a:pt x="587059" y="262141"/>
                  <a:pt x="590794" y="269556"/>
                </a:cubicBezTo>
                <a:cubicBezTo>
                  <a:pt x="598165" y="280627"/>
                  <a:pt x="601802" y="295353"/>
                  <a:pt x="609173" y="306423"/>
                </a:cubicBezTo>
                <a:cubicBezTo>
                  <a:pt x="620279" y="328564"/>
                  <a:pt x="631385" y="347050"/>
                  <a:pt x="642492" y="365535"/>
                </a:cubicBezTo>
                <a:cubicBezTo>
                  <a:pt x="649863" y="372951"/>
                  <a:pt x="653500" y="384021"/>
                  <a:pt x="660871" y="391332"/>
                </a:cubicBezTo>
                <a:cubicBezTo>
                  <a:pt x="664606" y="398747"/>
                  <a:pt x="671977" y="406162"/>
                  <a:pt x="675712" y="413473"/>
                </a:cubicBezTo>
                <a:cubicBezTo>
                  <a:pt x="683084" y="424543"/>
                  <a:pt x="690455" y="435718"/>
                  <a:pt x="697826" y="446789"/>
                </a:cubicBezTo>
                <a:cubicBezTo>
                  <a:pt x="708933" y="461515"/>
                  <a:pt x="716304" y="472585"/>
                  <a:pt x="727410" y="483656"/>
                </a:cubicBezTo>
                <a:cubicBezTo>
                  <a:pt x="738418" y="498486"/>
                  <a:pt x="753259" y="516867"/>
                  <a:pt x="768002" y="531697"/>
                </a:cubicBezTo>
                <a:cubicBezTo>
                  <a:pt x="775374" y="542768"/>
                  <a:pt x="782745" y="550079"/>
                  <a:pt x="790116" y="557494"/>
                </a:cubicBezTo>
                <a:cubicBezTo>
                  <a:pt x="797488" y="561149"/>
                  <a:pt x="804859" y="568564"/>
                  <a:pt x="812329" y="575979"/>
                </a:cubicBezTo>
                <a:cubicBezTo>
                  <a:pt x="819700" y="583395"/>
                  <a:pt x="830708" y="594465"/>
                  <a:pt x="841814" y="601776"/>
                </a:cubicBezTo>
                <a:cubicBezTo>
                  <a:pt x="852921" y="609191"/>
                  <a:pt x="863929" y="620262"/>
                  <a:pt x="875035" y="627677"/>
                </a:cubicBezTo>
                <a:cubicBezTo>
                  <a:pt x="882406" y="634987"/>
                  <a:pt x="893513" y="642403"/>
                  <a:pt x="900884" y="649818"/>
                </a:cubicBezTo>
                <a:cubicBezTo>
                  <a:pt x="908255" y="653473"/>
                  <a:pt x="915627" y="660888"/>
                  <a:pt x="923096" y="668303"/>
                </a:cubicBezTo>
                <a:cubicBezTo>
                  <a:pt x="930468" y="671959"/>
                  <a:pt x="941476" y="679374"/>
                  <a:pt x="948847" y="686685"/>
                </a:cubicBezTo>
                <a:cubicBezTo>
                  <a:pt x="959953" y="690444"/>
                  <a:pt x="967325" y="697860"/>
                  <a:pt x="978431" y="705170"/>
                </a:cubicBezTo>
                <a:cubicBezTo>
                  <a:pt x="996909" y="716241"/>
                  <a:pt x="1011652" y="731071"/>
                  <a:pt x="1030129" y="745797"/>
                </a:cubicBezTo>
                <a:cubicBezTo>
                  <a:pt x="1033864" y="749452"/>
                  <a:pt x="1037501" y="753212"/>
                  <a:pt x="1041235" y="756867"/>
                </a:cubicBezTo>
                <a:cubicBezTo>
                  <a:pt x="1044872" y="760627"/>
                  <a:pt x="1048607" y="764283"/>
                  <a:pt x="1052243" y="767938"/>
                </a:cubicBezTo>
                <a:cubicBezTo>
                  <a:pt x="1059615" y="775353"/>
                  <a:pt x="1067084" y="782768"/>
                  <a:pt x="1074456" y="790079"/>
                </a:cubicBezTo>
                <a:cubicBezTo>
                  <a:pt x="1081827" y="797494"/>
                  <a:pt x="1085464" y="804909"/>
                  <a:pt x="1092934" y="812220"/>
                </a:cubicBezTo>
                <a:cubicBezTo>
                  <a:pt x="1100305" y="819635"/>
                  <a:pt x="1107676" y="830706"/>
                  <a:pt x="1115048" y="838121"/>
                </a:cubicBezTo>
                <a:cubicBezTo>
                  <a:pt x="1118783" y="849191"/>
                  <a:pt x="1126154" y="856606"/>
                  <a:pt x="1133525" y="863917"/>
                </a:cubicBezTo>
                <a:cubicBezTo>
                  <a:pt x="1137162" y="871332"/>
                  <a:pt x="1144632" y="878747"/>
                  <a:pt x="1152003" y="889818"/>
                </a:cubicBezTo>
                <a:cubicBezTo>
                  <a:pt x="1159374" y="897129"/>
                  <a:pt x="1166746" y="908304"/>
                  <a:pt x="1170382" y="915614"/>
                </a:cubicBezTo>
                <a:cubicBezTo>
                  <a:pt x="1174117" y="919374"/>
                  <a:pt x="1174117" y="923029"/>
                  <a:pt x="1177852" y="926685"/>
                </a:cubicBezTo>
                <a:cubicBezTo>
                  <a:pt x="1177852" y="930445"/>
                  <a:pt x="1181489" y="930445"/>
                  <a:pt x="1181489" y="934100"/>
                </a:cubicBezTo>
                <a:cubicBezTo>
                  <a:pt x="1181489" y="934100"/>
                  <a:pt x="1181489" y="937755"/>
                  <a:pt x="1181489" y="937755"/>
                </a:cubicBezTo>
                <a:cubicBezTo>
                  <a:pt x="1181489" y="945170"/>
                  <a:pt x="1181489" y="948826"/>
                  <a:pt x="1181489" y="952586"/>
                </a:cubicBezTo>
                <a:cubicBezTo>
                  <a:pt x="1181489" y="956241"/>
                  <a:pt x="1181489" y="956241"/>
                  <a:pt x="1177852" y="959896"/>
                </a:cubicBezTo>
                <a:cubicBezTo>
                  <a:pt x="1174117" y="959896"/>
                  <a:pt x="1174117" y="963656"/>
                  <a:pt x="1170382" y="963656"/>
                </a:cubicBezTo>
                <a:cubicBezTo>
                  <a:pt x="1170382" y="963656"/>
                  <a:pt x="1166746" y="963656"/>
                  <a:pt x="1163011" y="963656"/>
                </a:cubicBezTo>
                <a:cubicBezTo>
                  <a:pt x="1163011" y="963656"/>
                  <a:pt x="1159374" y="963656"/>
                  <a:pt x="1159374" y="963656"/>
                </a:cubicBezTo>
                <a:cubicBezTo>
                  <a:pt x="1159374" y="963656"/>
                  <a:pt x="1155640" y="959896"/>
                  <a:pt x="1155640" y="959896"/>
                </a:cubicBezTo>
                <a:cubicBezTo>
                  <a:pt x="1148268" y="956241"/>
                  <a:pt x="1144632" y="952586"/>
                  <a:pt x="1137162" y="948826"/>
                </a:cubicBezTo>
                <a:cubicBezTo>
                  <a:pt x="1129791" y="941515"/>
                  <a:pt x="1122419" y="937755"/>
                  <a:pt x="1115048" y="934100"/>
                </a:cubicBezTo>
                <a:cubicBezTo>
                  <a:pt x="1107676" y="926685"/>
                  <a:pt x="1100305" y="923029"/>
                  <a:pt x="1092934" y="919374"/>
                </a:cubicBezTo>
                <a:cubicBezTo>
                  <a:pt x="1089199" y="915614"/>
                  <a:pt x="1085464" y="911959"/>
                  <a:pt x="1081827" y="911959"/>
                </a:cubicBezTo>
                <a:cubicBezTo>
                  <a:pt x="1078092" y="911959"/>
                  <a:pt x="1074456" y="908199"/>
                  <a:pt x="1070721" y="908199"/>
                </a:cubicBezTo>
                <a:cubicBezTo>
                  <a:pt x="1063350" y="904544"/>
                  <a:pt x="1052243" y="900888"/>
                  <a:pt x="1041235" y="897129"/>
                </a:cubicBezTo>
                <a:cubicBezTo>
                  <a:pt x="1030129" y="893473"/>
                  <a:pt x="1019023" y="889818"/>
                  <a:pt x="1008015" y="886058"/>
                </a:cubicBezTo>
                <a:cubicBezTo>
                  <a:pt x="985802" y="878747"/>
                  <a:pt x="967325" y="874988"/>
                  <a:pt x="945211" y="867677"/>
                </a:cubicBezTo>
                <a:cubicBezTo>
                  <a:pt x="923096" y="860262"/>
                  <a:pt x="900884" y="852847"/>
                  <a:pt x="878770" y="849191"/>
                </a:cubicBezTo>
                <a:cubicBezTo>
                  <a:pt x="867663" y="849191"/>
                  <a:pt x="860292" y="845431"/>
                  <a:pt x="849186" y="841776"/>
                </a:cubicBezTo>
                <a:cubicBezTo>
                  <a:pt x="838080" y="838121"/>
                  <a:pt x="830708" y="834361"/>
                  <a:pt x="819700" y="830706"/>
                </a:cubicBezTo>
                <a:cubicBezTo>
                  <a:pt x="808594" y="827050"/>
                  <a:pt x="801223" y="819635"/>
                  <a:pt x="790116" y="815980"/>
                </a:cubicBezTo>
                <a:cubicBezTo>
                  <a:pt x="779010" y="812220"/>
                  <a:pt x="771639" y="808565"/>
                  <a:pt x="760631" y="804909"/>
                </a:cubicBezTo>
                <a:cubicBezTo>
                  <a:pt x="742153" y="797494"/>
                  <a:pt x="719941" y="790079"/>
                  <a:pt x="701561" y="779008"/>
                </a:cubicBezTo>
                <a:cubicBezTo>
                  <a:pt x="690455" y="771593"/>
                  <a:pt x="679349" y="767938"/>
                  <a:pt x="668242" y="760523"/>
                </a:cubicBezTo>
                <a:cubicBezTo>
                  <a:pt x="660871" y="753212"/>
                  <a:pt x="649863" y="749452"/>
                  <a:pt x="642393" y="745797"/>
                </a:cubicBezTo>
                <a:cubicBezTo>
                  <a:pt x="631385" y="738382"/>
                  <a:pt x="624014" y="734726"/>
                  <a:pt x="612908" y="731071"/>
                </a:cubicBezTo>
                <a:cubicBezTo>
                  <a:pt x="601802" y="727311"/>
                  <a:pt x="590794" y="719896"/>
                  <a:pt x="579687" y="716241"/>
                </a:cubicBezTo>
                <a:cubicBezTo>
                  <a:pt x="572316" y="716241"/>
                  <a:pt x="568581" y="712585"/>
                  <a:pt x="561210" y="708826"/>
                </a:cubicBezTo>
                <a:cubicBezTo>
                  <a:pt x="557475" y="705170"/>
                  <a:pt x="553838" y="705170"/>
                  <a:pt x="550103" y="701515"/>
                </a:cubicBezTo>
                <a:cubicBezTo>
                  <a:pt x="546467" y="701515"/>
                  <a:pt x="539095" y="697755"/>
                  <a:pt x="535361" y="694100"/>
                </a:cubicBezTo>
                <a:cubicBezTo>
                  <a:pt x="531626" y="690444"/>
                  <a:pt x="524254" y="686685"/>
                  <a:pt x="520618" y="683029"/>
                </a:cubicBezTo>
                <a:cubicBezTo>
                  <a:pt x="513246" y="675614"/>
                  <a:pt x="502140" y="671959"/>
                  <a:pt x="494769" y="664544"/>
                </a:cubicBezTo>
                <a:cubicBezTo>
                  <a:pt x="483663" y="660888"/>
                  <a:pt x="476291" y="653473"/>
                  <a:pt x="468920" y="646058"/>
                </a:cubicBezTo>
                <a:cubicBezTo>
                  <a:pt x="461548" y="638747"/>
                  <a:pt x="450442" y="631332"/>
                  <a:pt x="443071" y="623917"/>
                </a:cubicBezTo>
                <a:cubicBezTo>
                  <a:pt x="431964" y="612846"/>
                  <a:pt x="420858" y="605536"/>
                  <a:pt x="413487" y="598121"/>
                </a:cubicBezTo>
                <a:cubicBezTo>
                  <a:pt x="406115" y="590705"/>
                  <a:pt x="398744" y="583290"/>
                  <a:pt x="391373" y="575979"/>
                </a:cubicBezTo>
                <a:cubicBezTo>
                  <a:pt x="384001" y="564909"/>
                  <a:pt x="376630" y="557494"/>
                  <a:pt x="369258" y="550079"/>
                </a:cubicBezTo>
                <a:cubicBezTo>
                  <a:pt x="361887" y="539008"/>
                  <a:pt x="354417" y="531697"/>
                  <a:pt x="347046" y="520522"/>
                </a:cubicBezTo>
                <a:cubicBezTo>
                  <a:pt x="339674" y="513212"/>
                  <a:pt x="332303" y="502141"/>
                  <a:pt x="328568" y="494726"/>
                </a:cubicBezTo>
                <a:cubicBezTo>
                  <a:pt x="321197" y="483656"/>
                  <a:pt x="313825" y="476240"/>
                  <a:pt x="310189" y="465170"/>
                </a:cubicBezTo>
                <a:cubicBezTo>
                  <a:pt x="302719" y="454099"/>
                  <a:pt x="299083" y="446684"/>
                  <a:pt x="295348" y="435614"/>
                </a:cubicBezTo>
                <a:cubicBezTo>
                  <a:pt x="291711" y="424543"/>
                  <a:pt x="287976" y="417233"/>
                  <a:pt x="284340" y="406162"/>
                </a:cubicBezTo>
                <a:cubicBezTo>
                  <a:pt x="280605" y="398747"/>
                  <a:pt x="276870" y="387676"/>
                  <a:pt x="273234" y="376606"/>
                </a:cubicBezTo>
                <a:cubicBezTo>
                  <a:pt x="269499" y="365535"/>
                  <a:pt x="265862" y="354465"/>
                  <a:pt x="262127" y="343394"/>
                </a:cubicBezTo>
                <a:cubicBezTo>
                  <a:pt x="258491" y="332220"/>
                  <a:pt x="254756" y="321149"/>
                  <a:pt x="251021" y="310079"/>
                </a:cubicBezTo>
                <a:cubicBezTo>
                  <a:pt x="251021" y="302768"/>
                  <a:pt x="247385" y="291697"/>
                  <a:pt x="243650" y="280627"/>
                </a:cubicBezTo>
                <a:cubicBezTo>
                  <a:pt x="240013" y="273212"/>
                  <a:pt x="240013" y="262141"/>
                  <a:pt x="236278" y="251071"/>
                </a:cubicBezTo>
                <a:cubicBezTo>
                  <a:pt x="236278" y="247311"/>
                  <a:pt x="232642" y="240000"/>
                  <a:pt x="232642" y="236240"/>
                </a:cubicBezTo>
                <a:cubicBezTo>
                  <a:pt x="232642" y="236240"/>
                  <a:pt x="232642" y="232585"/>
                  <a:pt x="232642" y="228930"/>
                </a:cubicBezTo>
                <a:cubicBezTo>
                  <a:pt x="232642" y="228930"/>
                  <a:pt x="232642" y="225170"/>
                  <a:pt x="232642" y="225170"/>
                </a:cubicBezTo>
                <a:lnTo>
                  <a:pt x="232642" y="221514"/>
                </a:lnTo>
                <a:lnTo>
                  <a:pt x="236278" y="221514"/>
                </a:lnTo>
                <a:cubicBezTo>
                  <a:pt x="240013" y="221514"/>
                  <a:pt x="240013" y="221514"/>
                  <a:pt x="243650" y="221514"/>
                </a:cubicBezTo>
                <a:cubicBezTo>
                  <a:pt x="243650" y="221514"/>
                  <a:pt x="247385" y="221514"/>
                  <a:pt x="247385" y="221514"/>
                </a:cubicBezTo>
                <a:cubicBezTo>
                  <a:pt x="247385" y="221514"/>
                  <a:pt x="247385" y="225170"/>
                  <a:pt x="247385" y="225170"/>
                </a:cubicBezTo>
                <a:cubicBezTo>
                  <a:pt x="251021" y="225170"/>
                  <a:pt x="251021" y="228930"/>
                  <a:pt x="254756" y="228930"/>
                </a:cubicBezTo>
                <a:cubicBezTo>
                  <a:pt x="254756" y="228930"/>
                  <a:pt x="258392" y="228930"/>
                  <a:pt x="258392" y="232585"/>
                </a:cubicBezTo>
                <a:cubicBezTo>
                  <a:pt x="262127" y="232585"/>
                  <a:pt x="262127" y="236240"/>
                  <a:pt x="262127" y="236240"/>
                </a:cubicBezTo>
                <a:cubicBezTo>
                  <a:pt x="265862" y="240000"/>
                  <a:pt x="265862" y="240000"/>
                  <a:pt x="265862" y="243655"/>
                </a:cubicBezTo>
                <a:cubicBezTo>
                  <a:pt x="265862" y="243655"/>
                  <a:pt x="265862" y="247311"/>
                  <a:pt x="265862" y="247311"/>
                </a:cubicBezTo>
                <a:cubicBezTo>
                  <a:pt x="265862" y="251071"/>
                  <a:pt x="265862" y="251071"/>
                  <a:pt x="265862" y="254726"/>
                </a:cubicBezTo>
                <a:cubicBezTo>
                  <a:pt x="265862" y="258381"/>
                  <a:pt x="269499" y="265796"/>
                  <a:pt x="269499" y="269556"/>
                </a:cubicBezTo>
                <a:cubicBezTo>
                  <a:pt x="273234" y="280627"/>
                  <a:pt x="273234" y="287937"/>
                  <a:pt x="276870" y="299008"/>
                </a:cubicBezTo>
                <a:cubicBezTo>
                  <a:pt x="276870" y="306423"/>
                  <a:pt x="280605" y="317494"/>
                  <a:pt x="284242" y="328564"/>
                </a:cubicBezTo>
                <a:cubicBezTo>
                  <a:pt x="287976" y="335979"/>
                  <a:pt x="291613" y="347050"/>
                  <a:pt x="295348" y="358120"/>
                </a:cubicBezTo>
                <a:cubicBezTo>
                  <a:pt x="302719" y="376606"/>
                  <a:pt x="310091" y="395092"/>
                  <a:pt x="317462" y="413473"/>
                </a:cubicBezTo>
                <a:cubicBezTo>
                  <a:pt x="321197" y="424543"/>
                  <a:pt x="324932" y="431958"/>
                  <a:pt x="328568" y="443029"/>
                </a:cubicBezTo>
                <a:cubicBezTo>
                  <a:pt x="332303" y="454099"/>
                  <a:pt x="339674" y="461515"/>
                  <a:pt x="343311" y="472585"/>
                </a:cubicBezTo>
                <a:cubicBezTo>
                  <a:pt x="350781" y="483656"/>
                  <a:pt x="354417" y="491071"/>
                  <a:pt x="361789" y="502141"/>
                </a:cubicBezTo>
                <a:cubicBezTo>
                  <a:pt x="365524" y="513212"/>
                  <a:pt x="372895" y="520627"/>
                  <a:pt x="376531" y="527938"/>
                </a:cubicBezTo>
                <a:cubicBezTo>
                  <a:pt x="384001" y="535353"/>
                  <a:pt x="387638" y="542768"/>
                  <a:pt x="395009" y="550079"/>
                </a:cubicBezTo>
                <a:cubicBezTo>
                  <a:pt x="402381" y="557494"/>
                  <a:pt x="409850" y="564909"/>
                  <a:pt x="417222" y="572324"/>
                </a:cubicBezTo>
                <a:cubicBezTo>
                  <a:pt x="424593" y="579635"/>
                  <a:pt x="431964" y="587050"/>
                  <a:pt x="439336" y="594465"/>
                </a:cubicBezTo>
                <a:cubicBezTo>
                  <a:pt x="446707" y="601776"/>
                  <a:pt x="454079" y="605536"/>
                  <a:pt x="461450" y="612846"/>
                </a:cubicBezTo>
                <a:cubicBezTo>
                  <a:pt x="468920" y="616606"/>
                  <a:pt x="476291" y="623917"/>
                  <a:pt x="483663" y="631332"/>
                </a:cubicBezTo>
                <a:cubicBezTo>
                  <a:pt x="491034" y="638747"/>
                  <a:pt x="502140" y="646162"/>
                  <a:pt x="509512" y="653473"/>
                </a:cubicBezTo>
                <a:cubicBezTo>
                  <a:pt x="516883" y="660888"/>
                  <a:pt x="527989" y="664544"/>
                  <a:pt x="535361" y="671959"/>
                </a:cubicBezTo>
                <a:cubicBezTo>
                  <a:pt x="542732" y="679374"/>
                  <a:pt x="553838" y="686685"/>
                  <a:pt x="561210" y="690444"/>
                </a:cubicBezTo>
                <a:cubicBezTo>
                  <a:pt x="568581" y="697860"/>
                  <a:pt x="579687" y="701515"/>
                  <a:pt x="587059" y="705170"/>
                </a:cubicBezTo>
                <a:cubicBezTo>
                  <a:pt x="594430" y="708930"/>
                  <a:pt x="601802" y="712585"/>
                  <a:pt x="612908" y="716241"/>
                </a:cubicBezTo>
                <a:cubicBezTo>
                  <a:pt x="620279" y="720001"/>
                  <a:pt x="631287" y="727311"/>
                  <a:pt x="642393" y="731071"/>
                </a:cubicBezTo>
                <a:cubicBezTo>
                  <a:pt x="653500" y="734726"/>
                  <a:pt x="664606" y="738382"/>
                  <a:pt x="675614" y="745797"/>
                </a:cubicBezTo>
                <a:cubicBezTo>
                  <a:pt x="682985" y="753212"/>
                  <a:pt x="694092" y="756867"/>
                  <a:pt x="701463" y="760627"/>
                </a:cubicBezTo>
                <a:cubicBezTo>
                  <a:pt x="719941" y="771698"/>
                  <a:pt x="734683" y="779008"/>
                  <a:pt x="753161" y="786424"/>
                </a:cubicBezTo>
                <a:cubicBezTo>
                  <a:pt x="760532" y="790079"/>
                  <a:pt x="771639" y="793839"/>
                  <a:pt x="779010" y="797494"/>
                </a:cubicBezTo>
                <a:cubicBezTo>
                  <a:pt x="790116" y="804909"/>
                  <a:pt x="797488" y="808565"/>
                  <a:pt x="808594" y="812220"/>
                </a:cubicBezTo>
                <a:cubicBezTo>
                  <a:pt x="819602" y="815980"/>
                  <a:pt x="826973" y="819635"/>
                  <a:pt x="838080" y="823395"/>
                </a:cubicBezTo>
                <a:cubicBezTo>
                  <a:pt x="845451" y="827050"/>
                  <a:pt x="856557" y="830706"/>
                  <a:pt x="867663" y="834465"/>
                </a:cubicBezTo>
                <a:cubicBezTo>
                  <a:pt x="875035" y="838121"/>
                  <a:pt x="886043" y="838121"/>
                  <a:pt x="897149" y="841776"/>
                </a:cubicBezTo>
                <a:cubicBezTo>
                  <a:pt x="908255" y="845536"/>
                  <a:pt x="919362" y="845536"/>
                  <a:pt x="930370" y="849191"/>
                </a:cubicBezTo>
                <a:cubicBezTo>
                  <a:pt x="948847" y="856606"/>
                  <a:pt x="971060" y="860262"/>
                  <a:pt x="989439" y="867677"/>
                </a:cubicBezTo>
                <a:cubicBezTo>
                  <a:pt x="1011652" y="874988"/>
                  <a:pt x="1030129" y="882403"/>
                  <a:pt x="1052243" y="889818"/>
                </a:cubicBezTo>
                <a:cubicBezTo>
                  <a:pt x="1055978" y="893473"/>
                  <a:pt x="1063350" y="893473"/>
                  <a:pt x="1066986" y="897233"/>
                </a:cubicBezTo>
                <a:cubicBezTo>
                  <a:pt x="1074358" y="897233"/>
                  <a:pt x="1078092" y="900888"/>
                  <a:pt x="1085464" y="904544"/>
                </a:cubicBezTo>
                <a:cubicBezTo>
                  <a:pt x="1089199" y="908304"/>
                  <a:pt x="1092835" y="908304"/>
                  <a:pt x="1096570" y="911959"/>
                </a:cubicBezTo>
                <a:cubicBezTo>
                  <a:pt x="1096570" y="908304"/>
                  <a:pt x="1096570" y="908304"/>
                  <a:pt x="1096570" y="908304"/>
                </a:cubicBezTo>
                <a:cubicBezTo>
                  <a:pt x="1089199" y="897233"/>
                  <a:pt x="1081729" y="889818"/>
                  <a:pt x="1074358" y="878747"/>
                </a:cubicBezTo>
                <a:cubicBezTo>
                  <a:pt x="1059615" y="863917"/>
                  <a:pt x="1048509" y="845536"/>
                  <a:pt x="1033766" y="830706"/>
                </a:cubicBezTo>
                <a:cubicBezTo>
                  <a:pt x="1026394" y="819635"/>
                  <a:pt x="1019023" y="812220"/>
                  <a:pt x="1011652" y="804909"/>
                </a:cubicBezTo>
                <a:cubicBezTo>
                  <a:pt x="1004280" y="797494"/>
                  <a:pt x="996909" y="793839"/>
                  <a:pt x="989439" y="786424"/>
                </a:cubicBezTo>
                <a:cubicBezTo>
                  <a:pt x="985802" y="782768"/>
                  <a:pt x="978431" y="775353"/>
                  <a:pt x="971060" y="771698"/>
                </a:cubicBezTo>
                <a:cubicBezTo>
                  <a:pt x="963590" y="764283"/>
                  <a:pt x="959953" y="760523"/>
                  <a:pt x="952582" y="756867"/>
                </a:cubicBezTo>
                <a:cubicBezTo>
                  <a:pt x="937741" y="745797"/>
                  <a:pt x="926733" y="738382"/>
                  <a:pt x="911990" y="727311"/>
                </a:cubicBezTo>
                <a:cubicBezTo>
                  <a:pt x="897149" y="712585"/>
                  <a:pt x="878671" y="701515"/>
                  <a:pt x="863929" y="686685"/>
                </a:cubicBezTo>
                <a:cubicBezTo>
                  <a:pt x="845451" y="675614"/>
                  <a:pt x="830708" y="660888"/>
                  <a:pt x="812231" y="646162"/>
                </a:cubicBezTo>
                <a:cubicBezTo>
                  <a:pt x="804859" y="638747"/>
                  <a:pt x="793753" y="631332"/>
                  <a:pt x="786381" y="623917"/>
                </a:cubicBezTo>
                <a:cubicBezTo>
                  <a:pt x="782745" y="620262"/>
                  <a:pt x="779010" y="616606"/>
                  <a:pt x="775374" y="612846"/>
                </a:cubicBezTo>
                <a:cubicBezTo>
                  <a:pt x="775374" y="609191"/>
                  <a:pt x="771639" y="609191"/>
                  <a:pt x="767904" y="605536"/>
                </a:cubicBezTo>
                <a:cubicBezTo>
                  <a:pt x="767904" y="605536"/>
                  <a:pt x="764267" y="601776"/>
                  <a:pt x="764267" y="601776"/>
                </a:cubicBezTo>
                <a:cubicBezTo>
                  <a:pt x="756896" y="594465"/>
                  <a:pt x="749524" y="587050"/>
                  <a:pt x="742153" y="579635"/>
                </a:cubicBezTo>
                <a:cubicBezTo>
                  <a:pt x="734683" y="572324"/>
                  <a:pt x="727312" y="561149"/>
                  <a:pt x="719941" y="553838"/>
                </a:cubicBezTo>
                <a:cubicBezTo>
                  <a:pt x="712569" y="546423"/>
                  <a:pt x="705198" y="535353"/>
                  <a:pt x="697826" y="527938"/>
                </a:cubicBezTo>
                <a:cubicBezTo>
                  <a:pt x="690455" y="516867"/>
                  <a:pt x="682985" y="509556"/>
                  <a:pt x="675614" y="502141"/>
                </a:cubicBezTo>
                <a:cubicBezTo>
                  <a:pt x="660871" y="483656"/>
                  <a:pt x="649765" y="465170"/>
                  <a:pt x="635022" y="446789"/>
                </a:cubicBezTo>
                <a:cubicBezTo>
                  <a:pt x="623916" y="428303"/>
                  <a:pt x="609173" y="409817"/>
                  <a:pt x="598067" y="391332"/>
                </a:cubicBezTo>
                <a:cubicBezTo>
                  <a:pt x="583324" y="372951"/>
                  <a:pt x="575952" y="354465"/>
                  <a:pt x="564846" y="335979"/>
                </a:cubicBezTo>
                <a:cubicBezTo>
                  <a:pt x="561210" y="332324"/>
                  <a:pt x="561210" y="324909"/>
                  <a:pt x="557475" y="321253"/>
                </a:cubicBezTo>
                <a:cubicBezTo>
                  <a:pt x="553838" y="317494"/>
                  <a:pt x="553838" y="310183"/>
                  <a:pt x="550103" y="306423"/>
                </a:cubicBezTo>
                <a:cubicBezTo>
                  <a:pt x="546467" y="295353"/>
                  <a:pt x="542732" y="287937"/>
                  <a:pt x="538997" y="276867"/>
                </a:cubicBezTo>
                <a:cubicBezTo>
                  <a:pt x="535361" y="265796"/>
                  <a:pt x="531626" y="254726"/>
                  <a:pt x="527989" y="243655"/>
                </a:cubicBezTo>
                <a:cubicBezTo>
                  <a:pt x="527989" y="240000"/>
                  <a:pt x="524254" y="232585"/>
                  <a:pt x="524254" y="228930"/>
                </a:cubicBezTo>
                <a:cubicBezTo>
                  <a:pt x="524254" y="225170"/>
                  <a:pt x="520618" y="217859"/>
                  <a:pt x="520618" y="214099"/>
                </a:cubicBezTo>
                <a:cubicBezTo>
                  <a:pt x="516883" y="210444"/>
                  <a:pt x="516883" y="203029"/>
                  <a:pt x="516883" y="199373"/>
                </a:cubicBezTo>
                <a:cubicBezTo>
                  <a:pt x="516883" y="191958"/>
                  <a:pt x="513246" y="188303"/>
                  <a:pt x="513246" y="180888"/>
                </a:cubicBezTo>
                <a:cubicBezTo>
                  <a:pt x="513246" y="169817"/>
                  <a:pt x="509512" y="158747"/>
                  <a:pt x="509512" y="147676"/>
                </a:cubicBezTo>
                <a:cubicBezTo>
                  <a:pt x="509512" y="136606"/>
                  <a:pt x="509512" y="125535"/>
                  <a:pt x="509512" y="114465"/>
                </a:cubicBezTo>
                <a:cubicBezTo>
                  <a:pt x="509512" y="107050"/>
                  <a:pt x="509512" y="103394"/>
                  <a:pt x="509512" y="95979"/>
                </a:cubicBezTo>
                <a:cubicBezTo>
                  <a:pt x="509512" y="92324"/>
                  <a:pt x="509512" y="84909"/>
                  <a:pt x="509512" y="81253"/>
                </a:cubicBezTo>
                <a:cubicBezTo>
                  <a:pt x="509512" y="81253"/>
                  <a:pt x="509512" y="77493"/>
                  <a:pt x="509512" y="77493"/>
                </a:cubicBezTo>
                <a:cubicBezTo>
                  <a:pt x="509512" y="77493"/>
                  <a:pt x="513246" y="77493"/>
                  <a:pt x="513246" y="77493"/>
                </a:cubicBezTo>
                <a:cubicBezTo>
                  <a:pt x="513246" y="81253"/>
                  <a:pt x="513246" y="81253"/>
                  <a:pt x="513246" y="81253"/>
                </a:cubicBezTo>
                <a:cubicBezTo>
                  <a:pt x="516883" y="77493"/>
                  <a:pt x="516883" y="77493"/>
                  <a:pt x="520618" y="73838"/>
                </a:cubicBezTo>
                <a:cubicBezTo>
                  <a:pt x="520618" y="70183"/>
                  <a:pt x="524254" y="70183"/>
                  <a:pt x="524254" y="66423"/>
                </a:cubicBezTo>
                <a:cubicBezTo>
                  <a:pt x="524254" y="66423"/>
                  <a:pt x="527989" y="62768"/>
                  <a:pt x="527989" y="62768"/>
                </a:cubicBezTo>
                <a:cubicBezTo>
                  <a:pt x="527989" y="59008"/>
                  <a:pt x="531626" y="55352"/>
                  <a:pt x="535361" y="51697"/>
                </a:cubicBezTo>
                <a:cubicBezTo>
                  <a:pt x="535361" y="51697"/>
                  <a:pt x="538997" y="47937"/>
                  <a:pt x="538997" y="47937"/>
                </a:cubicBezTo>
                <a:cubicBezTo>
                  <a:pt x="542732" y="47937"/>
                  <a:pt x="542732" y="44282"/>
                  <a:pt x="546467" y="44282"/>
                </a:cubicBezTo>
                <a:cubicBezTo>
                  <a:pt x="550103" y="40627"/>
                  <a:pt x="553838" y="36867"/>
                  <a:pt x="557475" y="36867"/>
                </a:cubicBezTo>
                <a:cubicBezTo>
                  <a:pt x="561210" y="33211"/>
                  <a:pt x="564846" y="29556"/>
                  <a:pt x="572218" y="29556"/>
                </a:cubicBezTo>
                <a:cubicBezTo>
                  <a:pt x="575952" y="29556"/>
                  <a:pt x="579687" y="25796"/>
                  <a:pt x="583324" y="25796"/>
                </a:cubicBezTo>
                <a:cubicBezTo>
                  <a:pt x="590695" y="25796"/>
                  <a:pt x="594430" y="22141"/>
                  <a:pt x="598067" y="22141"/>
                </a:cubicBezTo>
                <a:cubicBezTo>
                  <a:pt x="601802" y="18486"/>
                  <a:pt x="609173" y="18486"/>
                  <a:pt x="612908" y="18486"/>
                </a:cubicBezTo>
                <a:cubicBezTo>
                  <a:pt x="627651" y="14726"/>
                  <a:pt x="646128" y="14726"/>
                  <a:pt x="664606" y="11070"/>
                </a:cubicBezTo>
                <a:cubicBezTo>
                  <a:pt x="683084" y="7415"/>
                  <a:pt x="701463" y="3655"/>
                  <a:pt x="719941" y="3655"/>
                </a:cubicBezTo>
                <a:cubicBezTo>
                  <a:pt x="745790" y="3655"/>
                  <a:pt x="768002" y="0"/>
                  <a:pt x="793753" y="0"/>
                </a:cubicBezTo>
                <a:close/>
              </a:path>
            </a:pathLst>
          </a:custGeom>
          <a:solidFill>
            <a:srgbClr val="3A3A3A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25" name="Shape">
            <a:extLst>
              <a:ext uri="{FF2B5EF4-FFF2-40B4-BE49-F238E27FC236}">
                <a16:creationId xmlns:a16="http://schemas.microsoft.com/office/drawing/2014/main" id="{62132E72-6CD4-4231-9C96-54798409171B}"/>
              </a:ext>
            </a:extLst>
          </p:cNvPr>
          <p:cNvSpPr/>
          <p:nvPr/>
        </p:nvSpPr>
        <p:spPr>
          <a:xfrm>
            <a:off x="4016794" y="3025468"/>
            <a:ext cx="1178949" cy="10190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7" h="21600" extrusionOk="0">
                <a:moveTo>
                  <a:pt x="12980" y="176"/>
                </a:moveTo>
                <a:cubicBezTo>
                  <a:pt x="11966" y="176"/>
                  <a:pt x="10952" y="235"/>
                  <a:pt x="9938" y="294"/>
                </a:cubicBezTo>
                <a:cubicBezTo>
                  <a:pt x="8975" y="352"/>
                  <a:pt x="7961" y="470"/>
                  <a:pt x="6997" y="587"/>
                </a:cubicBezTo>
                <a:cubicBezTo>
                  <a:pt x="6490" y="646"/>
                  <a:pt x="6034" y="646"/>
                  <a:pt x="5527" y="705"/>
                </a:cubicBezTo>
                <a:cubicBezTo>
                  <a:pt x="4918" y="763"/>
                  <a:pt x="4361" y="822"/>
                  <a:pt x="3803" y="939"/>
                </a:cubicBezTo>
                <a:cubicBezTo>
                  <a:pt x="3549" y="998"/>
                  <a:pt x="3346" y="1057"/>
                  <a:pt x="3093" y="1057"/>
                </a:cubicBezTo>
                <a:cubicBezTo>
                  <a:pt x="2839" y="1115"/>
                  <a:pt x="2586" y="1174"/>
                  <a:pt x="2332" y="1233"/>
                </a:cubicBezTo>
                <a:cubicBezTo>
                  <a:pt x="2231" y="1233"/>
                  <a:pt x="2129" y="1292"/>
                  <a:pt x="2028" y="1292"/>
                </a:cubicBezTo>
                <a:cubicBezTo>
                  <a:pt x="1876" y="1350"/>
                  <a:pt x="1673" y="1409"/>
                  <a:pt x="1521" y="1526"/>
                </a:cubicBezTo>
                <a:cubicBezTo>
                  <a:pt x="1318" y="1644"/>
                  <a:pt x="1115" y="1702"/>
                  <a:pt x="963" y="1879"/>
                </a:cubicBezTo>
                <a:cubicBezTo>
                  <a:pt x="811" y="1996"/>
                  <a:pt x="659" y="2113"/>
                  <a:pt x="507" y="2289"/>
                </a:cubicBezTo>
                <a:cubicBezTo>
                  <a:pt x="456" y="2348"/>
                  <a:pt x="406" y="2465"/>
                  <a:pt x="355" y="2524"/>
                </a:cubicBezTo>
                <a:cubicBezTo>
                  <a:pt x="355" y="2524"/>
                  <a:pt x="355" y="2583"/>
                  <a:pt x="304" y="2583"/>
                </a:cubicBezTo>
                <a:cubicBezTo>
                  <a:pt x="253" y="2700"/>
                  <a:pt x="203" y="2818"/>
                  <a:pt x="203" y="2876"/>
                </a:cubicBezTo>
                <a:cubicBezTo>
                  <a:pt x="203" y="2935"/>
                  <a:pt x="152" y="3052"/>
                  <a:pt x="152" y="3111"/>
                </a:cubicBezTo>
                <a:cubicBezTo>
                  <a:pt x="152" y="3287"/>
                  <a:pt x="101" y="3463"/>
                  <a:pt x="101" y="3639"/>
                </a:cubicBezTo>
                <a:cubicBezTo>
                  <a:pt x="101" y="3698"/>
                  <a:pt x="101" y="3815"/>
                  <a:pt x="101" y="3874"/>
                </a:cubicBezTo>
                <a:cubicBezTo>
                  <a:pt x="101" y="3933"/>
                  <a:pt x="101" y="3992"/>
                  <a:pt x="101" y="4050"/>
                </a:cubicBezTo>
                <a:cubicBezTo>
                  <a:pt x="51" y="4285"/>
                  <a:pt x="51" y="4579"/>
                  <a:pt x="51" y="4813"/>
                </a:cubicBezTo>
                <a:cubicBezTo>
                  <a:pt x="51" y="5400"/>
                  <a:pt x="0" y="5929"/>
                  <a:pt x="0" y="6515"/>
                </a:cubicBezTo>
                <a:cubicBezTo>
                  <a:pt x="0" y="7102"/>
                  <a:pt x="0" y="7631"/>
                  <a:pt x="0" y="8159"/>
                </a:cubicBezTo>
                <a:cubicBezTo>
                  <a:pt x="0" y="8746"/>
                  <a:pt x="0" y="9333"/>
                  <a:pt x="0" y="9920"/>
                </a:cubicBezTo>
                <a:cubicBezTo>
                  <a:pt x="0" y="10448"/>
                  <a:pt x="51" y="11035"/>
                  <a:pt x="101" y="11563"/>
                </a:cubicBezTo>
                <a:cubicBezTo>
                  <a:pt x="152" y="12150"/>
                  <a:pt x="203" y="12737"/>
                  <a:pt x="254" y="13324"/>
                </a:cubicBezTo>
                <a:cubicBezTo>
                  <a:pt x="355" y="14381"/>
                  <a:pt x="406" y="15496"/>
                  <a:pt x="406" y="16552"/>
                </a:cubicBezTo>
                <a:cubicBezTo>
                  <a:pt x="406" y="16846"/>
                  <a:pt x="406" y="17139"/>
                  <a:pt x="456" y="17433"/>
                </a:cubicBezTo>
                <a:cubicBezTo>
                  <a:pt x="507" y="17785"/>
                  <a:pt x="507" y="18078"/>
                  <a:pt x="558" y="18431"/>
                </a:cubicBezTo>
                <a:cubicBezTo>
                  <a:pt x="558" y="18548"/>
                  <a:pt x="608" y="18724"/>
                  <a:pt x="659" y="18841"/>
                </a:cubicBezTo>
                <a:cubicBezTo>
                  <a:pt x="710" y="18959"/>
                  <a:pt x="710" y="19076"/>
                  <a:pt x="761" y="19135"/>
                </a:cubicBezTo>
                <a:cubicBezTo>
                  <a:pt x="811" y="19252"/>
                  <a:pt x="862" y="19370"/>
                  <a:pt x="913" y="19487"/>
                </a:cubicBezTo>
                <a:cubicBezTo>
                  <a:pt x="963" y="19604"/>
                  <a:pt x="1065" y="19722"/>
                  <a:pt x="1166" y="19839"/>
                </a:cubicBezTo>
                <a:cubicBezTo>
                  <a:pt x="1369" y="20133"/>
                  <a:pt x="1673" y="20367"/>
                  <a:pt x="2028" y="20544"/>
                </a:cubicBezTo>
                <a:cubicBezTo>
                  <a:pt x="2282" y="20661"/>
                  <a:pt x="2535" y="20778"/>
                  <a:pt x="2789" y="20896"/>
                </a:cubicBezTo>
                <a:cubicBezTo>
                  <a:pt x="3296" y="21072"/>
                  <a:pt x="3803" y="21189"/>
                  <a:pt x="4310" y="21307"/>
                </a:cubicBezTo>
                <a:cubicBezTo>
                  <a:pt x="4868" y="21424"/>
                  <a:pt x="5425" y="21483"/>
                  <a:pt x="6034" y="21541"/>
                </a:cubicBezTo>
                <a:cubicBezTo>
                  <a:pt x="6541" y="21600"/>
                  <a:pt x="7048" y="21600"/>
                  <a:pt x="7555" y="21600"/>
                </a:cubicBezTo>
                <a:cubicBezTo>
                  <a:pt x="8062" y="21600"/>
                  <a:pt x="8569" y="21600"/>
                  <a:pt x="9076" y="21600"/>
                </a:cubicBezTo>
                <a:cubicBezTo>
                  <a:pt x="10090" y="21600"/>
                  <a:pt x="11104" y="21600"/>
                  <a:pt x="12118" y="21541"/>
                </a:cubicBezTo>
                <a:cubicBezTo>
                  <a:pt x="13132" y="21483"/>
                  <a:pt x="14146" y="21424"/>
                  <a:pt x="15211" y="21365"/>
                </a:cubicBezTo>
                <a:cubicBezTo>
                  <a:pt x="15718" y="21365"/>
                  <a:pt x="16225" y="21307"/>
                  <a:pt x="16732" y="21248"/>
                </a:cubicBezTo>
                <a:cubicBezTo>
                  <a:pt x="17341" y="21189"/>
                  <a:pt x="17899" y="21130"/>
                  <a:pt x="18456" y="21013"/>
                </a:cubicBezTo>
                <a:cubicBezTo>
                  <a:pt x="18862" y="20954"/>
                  <a:pt x="19217" y="20778"/>
                  <a:pt x="19572" y="20602"/>
                </a:cubicBezTo>
                <a:cubicBezTo>
                  <a:pt x="19623" y="20544"/>
                  <a:pt x="19724" y="20485"/>
                  <a:pt x="19775" y="20426"/>
                </a:cubicBezTo>
                <a:cubicBezTo>
                  <a:pt x="19876" y="20309"/>
                  <a:pt x="19977" y="20250"/>
                  <a:pt x="20079" y="20133"/>
                </a:cubicBezTo>
                <a:cubicBezTo>
                  <a:pt x="20231" y="19957"/>
                  <a:pt x="20332" y="19780"/>
                  <a:pt x="20485" y="19604"/>
                </a:cubicBezTo>
                <a:cubicBezTo>
                  <a:pt x="20586" y="19487"/>
                  <a:pt x="20637" y="19311"/>
                  <a:pt x="20738" y="19135"/>
                </a:cubicBezTo>
                <a:cubicBezTo>
                  <a:pt x="20839" y="18900"/>
                  <a:pt x="20941" y="18665"/>
                  <a:pt x="20992" y="18372"/>
                </a:cubicBezTo>
                <a:cubicBezTo>
                  <a:pt x="21093" y="17961"/>
                  <a:pt x="21194" y="17550"/>
                  <a:pt x="21245" y="17139"/>
                </a:cubicBezTo>
                <a:cubicBezTo>
                  <a:pt x="21296" y="16846"/>
                  <a:pt x="21296" y="16552"/>
                  <a:pt x="21346" y="16317"/>
                </a:cubicBezTo>
                <a:cubicBezTo>
                  <a:pt x="21346" y="16317"/>
                  <a:pt x="21346" y="16317"/>
                  <a:pt x="21346" y="16317"/>
                </a:cubicBezTo>
                <a:cubicBezTo>
                  <a:pt x="21397" y="15672"/>
                  <a:pt x="21499" y="15085"/>
                  <a:pt x="21549" y="14439"/>
                </a:cubicBezTo>
                <a:cubicBezTo>
                  <a:pt x="21600" y="13852"/>
                  <a:pt x="21600" y="13265"/>
                  <a:pt x="21549" y="12678"/>
                </a:cubicBezTo>
                <a:cubicBezTo>
                  <a:pt x="21549" y="12150"/>
                  <a:pt x="21499" y="11563"/>
                  <a:pt x="21448" y="11035"/>
                </a:cubicBezTo>
                <a:cubicBezTo>
                  <a:pt x="21397" y="10448"/>
                  <a:pt x="21347" y="9861"/>
                  <a:pt x="21296" y="9274"/>
                </a:cubicBezTo>
                <a:cubicBezTo>
                  <a:pt x="21245" y="8687"/>
                  <a:pt x="21194" y="8159"/>
                  <a:pt x="21144" y="7572"/>
                </a:cubicBezTo>
                <a:cubicBezTo>
                  <a:pt x="21093" y="6926"/>
                  <a:pt x="20992" y="6339"/>
                  <a:pt x="20890" y="5694"/>
                </a:cubicBezTo>
                <a:cubicBezTo>
                  <a:pt x="20789" y="5165"/>
                  <a:pt x="20637" y="4637"/>
                  <a:pt x="20484" y="4109"/>
                </a:cubicBezTo>
                <a:cubicBezTo>
                  <a:pt x="20383" y="3757"/>
                  <a:pt x="20282" y="3463"/>
                  <a:pt x="20130" y="3111"/>
                </a:cubicBezTo>
                <a:cubicBezTo>
                  <a:pt x="20028" y="2876"/>
                  <a:pt x="19927" y="2641"/>
                  <a:pt x="19825" y="2407"/>
                </a:cubicBezTo>
                <a:cubicBezTo>
                  <a:pt x="19673" y="2172"/>
                  <a:pt x="19572" y="1937"/>
                  <a:pt x="19420" y="1702"/>
                </a:cubicBezTo>
                <a:cubicBezTo>
                  <a:pt x="19318" y="1585"/>
                  <a:pt x="19217" y="1409"/>
                  <a:pt x="19115" y="1291"/>
                </a:cubicBezTo>
                <a:cubicBezTo>
                  <a:pt x="18963" y="1115"/>
                  <a:pt x="18811" y="998"/>
                  <a:pt x="18659" y="880"/>
                </a:cubicBezTo>
                <a:cubicBezTo>
                  <a:pt x="18406" y="704"/>
                  <a:pt x="18101" y="587"/>
                  <a:pt x="17848" y="470"/>
                </a:cubicBezTo>
                <a:cubicBezTo>
                  <a:pt x="17594" y="352"/>
                  <a:pt x="17341" y="294"/>
                  <a:pt x="17087" y="235"/>
                </a:cubicBezTo>
                <a:cubicBezTo>
                  <a:pt x="16834" y="176"/>
                  <a:pt x="16580" y="117"/>
                  <a:pt x="16327" y="117"/>
                </a:cubicBezTo>
                <a:cubicBezTo>
                  <a:pt x="16023" y="59"/>
                  <a:pt x="15718" y="0"/>
                  <a:pt x="15363" y="0"/>
                </a:cubicBezTo>
                <a:cubicBezTo>
                  <a:pt x="15110" y="0"/>
                  <a:pt x="14907" y="0"/>
                  <a:pt x="14653" y="0"/>
                </a:cubicBezTo>
                <a:cubicBezTo>
                  <a:pt x="14552" y="0"/>
                  <a:pt x="14451" y="0"/>
                  <a:pt x="14299" y="0"/>
                </a:cubicBezTo>
                <a:cubicBezTo>
                  <a:pt x="13792" y="118"/>
                  <a:pt x="13386" y="118"/>
                  <a:pt x="12980" y="176"/>
                </a:cubicBezTo>
                <a:lnTo>
                  <a:pt x="12980" y="176"/>
                </a:lnTo>
                <a:lnTo>
                  <a:pt x="12980" y="176"/>
                </a:lnTo>
                <a:close/>
                <a:moveTo>
                  <a:pt x="7149" y="1350"/>
                </a:moveTo>
                <a:cubicBezTo>
                  <a:pt x="8163" y="1233"/>
                  <a:pt x="9228" y="1115"/>
                  <a:pt x="10242" y="1057"/>
                </a:cubicBezTo>
                <a:cubicBezTo>
                  <a:pt x="11206" y="939"/>
                  <a:pt x="12220" y="939"/>
                  <a:pt x="13183" y="881"/>
                </a:cubicBezTo>
                <a:cubicBezTo>
                  <a:pt x="14197" y="881"/>
                  <a:pt x="15211" y="822"/>
                  <a:pt x="16225" y="939"/>
                </a:cubicBezTo>
                <a:cubicBezTo>
                  <a:pt x="16479" y="998"/>
                  <a:pt x="16732" y="1057"/>
                  <a:pt x="16935" y="1115"/>
                </a:cubicBezTo>
                <a:cubicBezTo>
                  <a:pt x="17087" y="1174"/>
                  <a:pt x="17290" y="1233"/>
                  <a:pt x="17442" y="1292"/>
                </a:cubicBezTo>
                <a:cubicBezTo>
                  <a:pt x="17544" y="1350"/>
                  <a:pt x="17645" y="1409"/>
                  <a:pt x="17747" y="1409"/>
                </a:cubicBezTo>
                <a:cubicBezTo>
                  <a:pt x="17899" y="1526"/>
                  <a:pt x="18051" y="1585"/>
                  <a:pt x="18203" y="1702"/>
                </a:cubicBezTo>
                <a:cubicBezTo>
                  <a:pt x="18254" y="1761"/>
                  <a:pt x="18355" y="1878"/>
                  <a:pt x="18406" y="1937"/>
                </a:cubicBezTo>
                <a:cubicBezTo>
                  <a:pt x="18507" y="2113"/>
                  <a:pt x="18609" y="2289"/>
                  <a:pt x="18659" y="2465"/>
                </a:cubicBezTo>
                <a:cubicBezTo>
                  <a:pt x="18761" y="2642"/>
                  <a:pt x="18862" y="2876"/>
                  <a:pt x="18913" y="3111"/>
                </a:cubicBezTo>
                <a:cubicBezTo>
                  <a:pt x="19166" y="3815"/>
                  <a:pt x="19318" y="4520"/>
                  <a:pt x="19471" y="5283"/>
                </a:cubicBezTo>
                <a:cubicBezTo>
                  <a:pt x="19623" y="5987"/>
                  <a:pt x="19724" y="6750"/>
                  <a:pt x="19825" y="7455"/>
                </a:cubicBezTo>
                <a:cubicBezTo>
                  <a:pt x="19876" y="8041"/>
                  <a:pt x="19927" y="8628"/>
                  <a:pt x="19978" y="9215"/>
                </a:cubicBezTo>
                <a:cubicBezTo>
                  <a:pt x="20028" y="9861"/>
                  <a:pt x="20079" y="10565"/>
                  <a:pt x="20130" y="11211"/>
                </a:cubicBezTo>
                <a:cubicBezTo>
                  <a:pt x="20231" y="12502"/>
                  <a:pt x="20282" y="13794"/>
                  <a:pt x="20231" y="15026"/>
                </a:cubicBezTo>
                <a:cubicBezTo>
                  <a:pt x="20180" y="15907"/>
                  <a:pt x="20079" y="16787"/>
                  <a:pt x="19978" y="17668"/>
                </a:cubicBezTo>
                <a:cubicBezTo>
                  <a:pt x="19927" y="18196"/>
                  <a:pt x="19825" y="18724"/>
                  <a:pt x="19673" y="19194"/>
                </a:cubicBezTo>
                <a:cubicBezTo>
                  <a:pt x="19572" y="19370"/>
                  <a:pt x="19521" y="19604"/>
                  <a:pt x="19420" y="19781"/>
                </a:cubicBezTo>
                <a:cubicBezTo>
                  <a:pt x="19369" y="19839"/>
                  <a:pt x="19318" y="19898"/>
                  <a:pt x="19268" y="19957"/>
                </a:cubicBezTo>
                <a:cubicBezTo>
                  <a:pt x="19217" y="20015"/>
                  <a:pt x="19116" y="20074"/>
                  <a:pt x="19065" y="20133"/>
                </a:cubicBezTo>
                <a:cubicBezTo>
                  <a:pt x="18862" y="20191"/>
                  <a:pt x="18659" y="20250"/>
                  <a:pt x="18456" y="20309"/>
                </a:cubicBezTo>
                <a:cubicBezTo>
                  <a:pt x="18304" y="20368"/>
                  <a:pt x="18102" y="20368"/>
                  <a:pt x="17949" y="20426"/>
                </a:cubicBezTo>
                <a:cubicBezTo>
                  <a:pt x="16935" y="20544"/>
                  <a:pt x="15921" y="20602"/>
                  <a:pt x="14958" y="20661"/>
                </a:cubicBezTo>
                <a:cubicBezTo>
                  <a:pt x="13893" y="20720"/>
                  <a:pt x="12777" y="20837"/>
                  <a:pt x="11713" y="20896"/>
                </a:cubicBezTo>
                <a:cubicBezTo>
                  <a:pt x="11206" y="20955"/>
                  <a:pt x="10648" y="20955"/>
                  <a:pt x="10141" y="20955"/>
                </a:cubicBezTo>
                <a:cubicBezTo>
                  <a:pt x="9583" y="20955"/>
                  <a:pt x="9076" y="20955"/>
                  <a:pt x="8518" y="20955"/>
                </a:cubicBezTo>
                <a:cubicBezTo>
                  <a:pt x="8011" y="20955"/>
                  <a:pt x="7454" y="20955"/>
                  <a:pt x="6947" y="20955"/>
                </a:cubicBezTo>
                <a:cubicBezTo>
                  <a:pt x="6439" y="20955"/>
                  <a:pt x="5932" y="20896"/>
                  <a:pt x="5375" y="20837"/>
                </a:cubicBezTo>
                <a:cubicBezTo>
                  <a:pt x="5223" y="20837"/>
                  <a:pt x="5121" y="20778"/>
                  <a:pt x="4969" y="20778"/>
                </a:cubicBezTo>
                <a:cubicBezTo>
                  <a:pt x="4817" y="20720"/>
                  <a:pt x="4665" y="20720"/>
                  <a:pt x="4513" y="20661"/>
                </a:cubicBezTo>
                <a:cubicBezTo>
                  <a:pt x="4361" y="20602"/>
                  <a:pt x="4158" y="20602"/>
                  <a:pt x="4006" y="20544"/>
                </a:cubicBezTo>
                <a:cubicBezTo>
                  <a:pt x="3854" y="20485"/>
                  <a:pt x="3701" y="20426"/>
                  <a:pt x="3549" y="20368"/>
                </a:cubicBezTo>
                <a:cubicBezTo>
                  <a:pt x="3499" y="20368"/>
                  <a:pt x="3397" y="20309"/>
                  <a:pt x="3346" y="20250"/>
                </a:cubicBezTo>
                <a:cubicBezTo>
                  <a:pt x="3245" y="20192"/>
                  <a:pt x="3194" y="20192"/>
                  <a:pt x="3093" y="20133"/>
                </a:cubicBezTo>
                <a:cubicBezTo>
                  <a:pt x="2941" y="20074"/>
                  <a:pt x="2789" y="19957"/>
                  <a:pt x="2637" y="19839"/>
                </a:cubicBezTo>
                <a:cubicBezTo>
                  <a:pt x="2586" y="19781"/>
                  <a:pt x="2535" y="19722"/>
                  <a:pt x="2484" y="19663"/>
                </a:cubicBezTo>
                <a:cubicBezTo>
                  <a:pt x="2434" y="19605"/>
                  <a:pt x="2434" y="19546"/>
                  <a:pt x="2383" y="19487"/>
                </a:cubicBezTo>
                <a:cubicBezTo>
                  <a:pt x="2231" y="19018"/>
                  <a:pt x="2180" y="18489"/>
                  <a:pt x="2130" y="17961"/>
                </a:cubicBezTo>
                <a:cubicBezTo>
                  <a:pt x="2079" y="17374"/>
                  <a:pt x="2028" y="16787"/>
                  <a:pt x="1977" y="16200"/>
                </a:cubicBezTo>
                <a:cubicBezTo>
                  <a:pt x="1927" y="15496"/>
                  <a:pt x="1876" y="14850"/>
                  <a:pt x="1775" y="14146"/>
                </a:cubicBezTo>
                <a:cubicBezTo>
                  <a:pt x="1724" y="13794"/>
                  <a:pt x="1673" y="13500"/>
                  <a:pt x="1622" y="13148"/>
                </a:cubicBezTo>
                <a:cubicBezTo>
                  <a:pt x="1572" y="12855"/>
                  <a:pt x="1521" y="12561"/>
                  <a:pt x="1470" y="12268"/>
                </a:cubicBezTo>
                <a:cubicBezTo>
                  <a:pt x="1369" y="11622"/>
                  <a:pt x="1267" y="10918"/>
                  <a:pt x="1217" y="10272"/>
                </a:cubicBezTo>
                <a:cubicBezTo>
                  <a:pt x="1217" y="10096"/>
                  <a:pt x="1166" y="9920"/>
                  <a:pt x="1166" y="9744"/>
                </a:cubicBezTo>
                <a:cubicBezTo>
                  <a:pt x="1115" y="9098"/>
                  <a:pt x="1065" y="8453"/>
                  <a:pt x="1014" y="7807"/>
                </a:cubicBezTo>
                <a:cubicBezTo>
                  <a:pt x="963" y="7161"/>
                  <a:pt x="913" y="6574"/>
                  <a:pt x="862" y="5929"/>
                </a:cubicBezTo>
                <a:cubicBezTo>
                  <a:pt x="811" y="5283"/>
                  <a:pt x="710" y="4637"/>
                  <a:pt x="659" y="3992"/>
                </a:cubicBezTo>
                <a:cubicBezTo>
                  <a:pt x="659" y="3992"/>
                  <a:pt x="659" y="3992"/>
                  <a:pt x="659" y="3992"/>
                </a:cubicBezTo>
                <a:cubicBezTo>
                  <a:pt x="760" y="4050"/>
                  <a:pt x="913" y="4109"/>
                  <a:pt x="1014" y="4109"/>
                </a:cubicBezTo>
                <a:cubicBezTo>
                  <a:pt x="1369" y="4109"/>
                  <a:pt x="1622" y="3816"/>
                  <a:pt x="1724" y="3463"/>
                </a:cubicBezTo>
                <a:cubicBezTo>
                  <a:pt x="1774" y="3346"/>
                  <a:pt x="1774" y="3229"/>
                  <a:pt x="1825" y="3111"/>
                </a:cubicBezTo>
                <a:cubicBezTo>
                  <a:pt x="1825" y="2994"/>
                  <a:pt x="1876" y="2818"/>
                  <a:pt x="1876" y="2700"/>
                </a:cubicBezTo>
                <a:cubicBezTo>
                  <a:pt x="1876" y="2642"/>
                  <a:pt x="1876" y="2583"/>
                  <a:pt x="1876" y="2524"/>
                </a:cubicBezTo>
                <a:cubicBezTo>
                  <a:pt x="1876" y="2524"/>
                  <a:pt x="1876" y="2524"/>
                  <a:pt x="1876" y="2466"/>
                </a:cubicBezTo>
                <a:cubicBezTo>
                  <a:pt x="1876" y="2466"/>
                  <a:pt x="1876" y="2466"/>
                  <a:pt x="1876" y="2466"/>
                </a:cubicBezTo>
                <a:cubicBezTo>
                  <a:pt x="2028" y="2348"/>
                  <a:pt x="2129" y="2290"/>
                  <a:pt x="2282" y="2172"/>
                </a:cubicBezTo>
                <a:cubicBezTo>
                  <a:pt x="2586" y="2055"/>
                  <a:pt x="2941" y="1937"/>
                  <a:pt x="3245" y="1879"/>
                </a:cubicBezTo>
                <a:cubicBezTo>
                  <a:pt x="3600" y="1820"/>
                  <a:pt x="3904" y="1761"/>
                  <a:pt x="4259" y="1644"/>
                </a:cubicBezTo>
                <a:cubicBezTo>
                  <a:pt x="5223" y="1526"/>
                  <a:pt x="6186" y="1409"/>
                  <a:pt x="7149" y="1350"/>
                </a:cubicBezTo>
                <a:lnTo>
                  <a:pt x="7149" y="1350"/>
                </a:lnTo>
                <a:lnTo>
                  <a:pt x="7149" y="1350"/>
                </a:lnTo>
                <a:close/>
                <a:moveTo>
                  <a:pt x="1775" y="3228"/>
                </a:moveTo>
                <a:cubicBezTo>
                  <a:pt x="1775" y="3228"/>
                  <a:pt x="1775" y="3287"/>
                  <a:pt x="1724" y="3287"/>
                </a:cubicBezTo>
                <a:cubicBezTo>
                  <a:pt x="1775" y="3228"/>
                  <a:pt x="1775" y="3228"/>
                  <a:pt x="1775" y="3228"/>
                </a:cubicBezTo>
                <a:lnTo>
                  <a:pt x="1775" y="3228"/>
                </a:lnTo>
                <a:lnTo>
                  <a:pt x="1775" y="3228"/>
                </a:lnTo>
                <a:close/>
                <a:moveTo>
                  <a:pt x="1166" y="9744"/>
                </a:moveTo>
                <a:cubicBezTo>
                  <a:pt x="1166" y="9744"/>
                  <a:pt x="1166" y="9802"/>
                  <a:pt x="1166" y="9802"/>
                </a:cubicBezTo>
                <a:cubicBezTo>
                  <a:pt x="1166" y="9802"/>
                  <a:pt x="1166" y="9802"/>
                  <a:pt x="1166" y="9744"/>
                </a:cubicBezTo>
                <a:lnTo>
                  <a:pt x="1166" y="9744"/>
                </a:lnTo>
                <a:lnTo>
                  <a:pt x="1166" y="9744"/>
                </a:ln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pic>
        <p:nvPicPr>
          <p:cNvPr id="27" name="Graphic 26" descr="Stopwatch">
            <a:extLst>
              <a:ext uri="{FF2B5EF4-FFF2-40B4-BE49-F238E27FC236}">
                <a16:creationId xmlns:a16="http://schemas.microsoft.com/office/drawing/2014/main" id="{34DF95E5-B46C-4AE4-B3B0-239624D8DE7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656304" y="4622559"/>
            <a:ext cx="382826" cy="382826"/>
          </a:xfrm>
          <a:prstGeom prst="rect">
            <a:avLst/>
          </a:prstGeom>
        </p:spPr>
      </p:pic>
      <p:pic>
        <p:nvPicPr>
          <p:cNvPr id="29" name="Graphic 28" descr="Bullseye">
            <a:extLst>
              <a:ext uri="{FF2B5EF4-FFF2-40B4-BE49-F238E27FC236}">
                <a16:creationId xmlns:a16="http://schemas.microsoft.com/office/drawing/2014/main" id="{0ADFB8AE-2A19-470E-B4FD-8CCB5D9D5B8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835772" y="4574178"/>
            <a:ext cx="382826" cy="382826"/>
          </a:xfrm>
          <a:prstGeom prst="rect">
            <a:avLst/>
          </a:prstGeom>
        </p:spPr>
      </p:pic>
      <p:pic>
        <p:nvPicPr>
          <p:cNvPr id="31" name="Graphic 30" descr="Single gear">
            <a:extLst>
              <a:ext uri="{FF2B5EF4-FFF2-40B4-BE49-F238E27FC236}">
                <a16:creationId xmlns:a16="http://schemas.microsoft.com/office/drawing/2014/main" id="{0666441D-3EAA-477D-B547-2CE8DD77705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027185" y="2136934"/>
            <a:ext cx="382826" cy="382826"/>
          </a:xfrm>
          <a:prstGeom prst="rect">
            <a:avLst/>
          </a:prstGeom>
        </p:spPr>
      </p:pic>
      <p:pic>
        <p:nvPicPr>
          <p:cNvPr id="33" name="Graphic 32" descr="Research">
            <a:extLst>
              <a:ext uri="{FF2B5EF4-FFF2-40B4-BE49-F238E27FC236}">
                <a16:creationId xmlns:a16="http://schemas.microsoft.com/office/drawing/2014/main" id="{40628B0F-37C6-4866-AB00-2244DC3ED8DE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792835" y="2328348"/>
            <a:ext cx="382826" cy="382826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1F066E30-B567-4BB5-9AC2-F95427549D9D}"/>
              </a:ext>
            </a:extLst>
          </p:cNvPr>
          <p:cNvSpPr txBox="1"/>
          <p:nvPr/>
        </p:nvSpPr>
        <p:spPr>
          <a:xfrm>
            <a:off x="3996549" y="3175246"/>
            <a:ext cx="1198529" cy="73866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100" b="1" noProof="1">
                <a:latin typeface="Mansalva" pitchFamily="2" charset="0"/>
              </a:rPr>
              <a:t>Lorem Ipsum</a:t>
            </a: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57E45F26-E54D-4539-BCCF-C636FEF93A63}"/>
              </a:ext>
            </a:extLst>
          </p:cNvPr>
          <p:cNvGrpSpPr/>
          <p:nvPr/>
        </p:nvGrpSpPr>
        <p:grpSpPr>
          <a:xfrm>
            <a:off x="7115175" y="4038263"/>
            <a:ext cx="1774995" cy="1475446"/>
            <a:chOff x="8921977" y="3919498"/>
            <a:chExt cx="2926080" cy="1967261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C591049E-A75E-42F9-B7BD-F95B754592D6}"/>
                </a:ext>
              </a:extLst>
            </p:cNvPr>
            <p:cNvSpPr txBox="1"/>
            <p:nvPr/>
          </p:nvSpPr>
          <p:spPr>
            <a:xfrm>
              <a:off x="8921977" y="3919498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latin typeface="Mansalva" pitchFamily="2" charset="0"/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9D905021-4C7F-4246-BB32-90E30229F664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17F1EED1-75EB-4F23-AD1C-D6A2B0C9291D}"/>
              </a:ext>
            </a:extLst>
          </p:cNvPr>
          <p:cNvGrpSpPr/>
          <p:nvPr/>
        </p:nvGrpSpPr>
        <p:grpSpPr>
          <a:xfrm>
            <a:off x="253830" y="4038264"/>
            <a:ext cx="1774995" cy="1475446"/>
            <a:chOff x="332936" y="4498450"/>
            <a:chExt cx="2926080" cy="1967261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54B923F8-1562-423D-B754-C9AD29954682}"/>
                </a:ext>
              </a:extLst>
            </p:cNvPr>
            <p:cNvSpPr txBox="1"/>
            <p:nvPr/>
          </p:nvSpPr>
          <p:spPr>
            <a:xfrm>
              <a:off x="332936" y="4498450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latin typeface="Mansalva" pitchFamily="2" charset="0"/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BE3E3EF2-A77E-4462-A93F-8F194E434C9C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648C9E86-AF4A-4E05-9AF4-A2F07C8F56FB}"/>
              </a:ext>
            </a:extLst>
          </p:cNvPr>
          <p:cNvGrpSpPr/>
          <p:nvPr/>
        </p:nvGrpSpPr>
        <p:grpSpPr>
          <a:xfrm>
            <a:off x="7115175" y="1771766"/>
            <a:ext cx="1774995" cy="1475446"/>
            <a:chOff x="8921977" y="1312837"/>
            <a:chExt cx="2926080" cy="1967261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72CC7698-C730-424E-B765-2B5C2C887FEA}"/>
                </a:ext>
              </a:extLst>
            </p:cNvPr>
            <p:cNvSpPr txBox="1"/>
            <p:nvPr/>
          </p:nvSpPr>
          <p:spPr>
            <a:xfrm>
              <a:off x="8921977" y="1312837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latin typeface="Mansalva" pitchFamily="2" charset="0"/>
                </a:rPr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86C42519-04FA-4F08-B095-9568E8D6EC1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048AC497-035B-4C46-BC77-CF71693F7B1F}"/>
              </a:ext>
            </a:extLst>
          </p:cNvPr>
          <p:cNvGrpSpPr/>
          <p:nvPr/>
        </p:nvGrpSpPr>
        <p:grpSpPr>
          <a:xfrm>
            <a:off x="253830" y="1771767"/>
            <a:ext cx="1774995" cy="1475446"/>
            <a:chOff x="332936" y="2473878"/>
            <a:chExt cx="2926080" cy="1967261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2DD922F7-0418-432E-996E-567BB32FC14A}"/>
                </a:ext>
              </a:extLst>
            </p:cNvPr>
            <p:cNvSpPr txBox="1"/>
            <p:nvPr/>
          </p:nvSpPr>
          <p:spPr>
            <a:xfrm>
              <a:off x="332936" y="2473878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latin typeface="Mansalva" pitchFamily="2" charset="0"/>
                </a:rPr>
                <a:t>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1AE20DBA-37AE-47C7-8D27-AFAED0D384CC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5CF87CC6-B5B8-4CFD-8EE1-2C15201505F7}"/>
              </a:ext>
            </a:extLst>
          </p:cNvPr>
          <p:cNvSpPr/>
          <p:nvPr/>
        </p:nvSpPr>
        <p:spPr>
          <a:xfrm>
            <a:off x="4036219" y="3045211"/>
            <a:ext cx="1117997" cy="984052"/>
          </a:xfrm>
          <a:custGeom>
            <a:avLst/>
            <a:gdLst>
              <a:gd name="connsiteX0" fmla="*/ 154781 w 1490663"/>
              <a:gd name="connsiteY0" fmla="*/ 1257300 h 1312069"/>
              <a:gd name="connsiteX1" fmla="*/ 104775 w 1490663"/>
              <a:gd name="connsiteY1" fmla="*/ 1207294 h 1312069"/>
              <a:gd name="connsiteX2" fmla="*/ 0 w 1490663"/>
              <a:gd name="connsiteY2" fmla="*/ 219075 h 1312069"/>
              <a:gd name="connsiteX3" fmla="*/ 73819 w 1490663"/>
              <a:gd name="connsiteY3" fmla="*/ 97631 h 1312069"/>
              <a:gd name="connsiteX4" fmla="*/ 178594 w 1490663"/>
              <a:gd name="connsiteY4" fmla="*/ 73819 h 1312069"/>
              <a:gd name="connsiteX5" fmla="*/ 735806 w 1490663"/>
              <a:gd name="connsiteY5" fmla="*/ 0 h 1312069"/>
              <a:gd name="connsiteX6" fmla="*/ 1114425 w 1490663"/>
              <a:gd name="connsiteY6" fmla="*/ 4762 h 1312069"/>
              <a:gd name="connsiteX7" fmla="*/ 1307306 w 1490663"/>
              <a:gd name="connsiteY7" fmla="*/ 38100 h 1312069"/>
              <a:gd name="connsiteX8" fmla="*/ 1376363 w 1490663"/>
              <a:gd name="connsiteY8" fmla="*/ 130969 h 1312069"/>
              <a:gd name="connsiteX9" fmla="*/ 1464469 w 1490663"/>
              <a:gd name="connsiteY9" fmla="*/ 457200 h 1312069"/>
              <a:gd name="connsiteX10" fmla="*/ 1490663 w 1490663"/>
              <a:gd name="connsiteY10" fmla="*/ 762000 h 1312069"/>
              <a:gd name="connsiteX11" fmla="*/ 1481138 w 1490663"/>
              <a:gd name="connsiteY11" fmla="*/ 1064419 h 1312069"/>
              <a:gd name="connsiteX12" fmla="*/ 1426369 w 1490663"/>
              <a:gd name="connsiteY12" fmla="*/ 1212056 h 1312069"/>
              <a:gd name="connsiteX13" fmla="*/ 1366838 w 1490663"/>
              <a:gd name="connsiteY13" fmla="*/ 1276350 h 1312069"/>
              <a:gd name="connsiteX14" fmla="*/ 1016794 w 1490663"/>
              <a:gd name="connsiteY14" fmla="*/ 1304925 h 1312069"/>
              <a:gd name="connsiteX15" fmla="*/ 671513 w 1490663"/>
              <a:gd name="connsiteY15" fmla="*/ 1312069 h 1312069"/>
              <a:gd name="connsiteX16" fmla="*/ 390525 w 1490663"/>
              <a:gd name="connsiteY16" fmla="*/ 1312069 h 1312069"/>
              <a:gd name="connsiteX17" fmla="*/ 154781 w 1490663"/>
              <a:gd name="connsiteY17" fmla="*/ 1257300 h 1312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490663" h="1312069">
                <a:moveTo>
                  <a:pt x="154781" y="1257300"/>
                </a:moveTo>
                <a:lnTo>
                  <a:pt x="104775" y="1207294"/>
                </a:lnTo>
                <a:lnTo>
                  <a:pt x="0" y="219075"/>
                </a:lnTo>
                <a:lnTo>
                  <a:pt x="73819" y="97631"/>
                </a:lnTo>
                <a:lnTo>
                  <a:pt x="178594" y="73819"/>
                </a:lnTo>
                <a:lnTo>
                  <a:pt x="735806" y="0"/>
                </a:lnTo>
                <a:lnTo>
                  <a:pt x="1114425" y="4762"/>
                </a:lnTo>
                <a:lnTo>
                  <a:pt x="1307306" y="38100"/>
                </a:lnTo>
                <a:lnTo>
                  <a:pt x="1376363" y="130969"/>
                </a:lnTo>
                <a:lnTo>
                  <a:pt x="1464469" y="457200"/>
                </a:lnTo>
                <a:lnTo>
                  <a:pt x="1490663" y="762000"/>
                </a:lnTo>
                <a:lnTo>
                  <a:pt x="1481138" y="1064419"/>
                </a:lnTo>
                <a:lnTo>
                  <a:pt x="1426369" y="1212056"/>
                </a:lnTo>
                <a:lnTo>
                  <a:pt x="1366838" y="1276350"/>
                </a:lnTo>
                <a:lnTo>
                  <a:pt x="1016794" y="1304925"/>
                </a:lnTo>
                <a:lnTo>
                  <a:pt x="671513" y="1312069"/>
                </a:lnTo>
                <a:lnTo>
                  <a:pt x="390525" y="1312069"/>
                </a:lnTo>
                <a:lnTo>
                  <a:pt x="154781" y="12573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Doodle Matrix with Leaves – Slide Template</a:t>
            </a:r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8995DA30-95D0-446B-911B-C9678C55B4E6}"/>
              </a:ext>
            </a:extLst>
          </p:cNvPr>
          <p:cNvSpPr/>
          <p:nvPr/>
        </p:nvSpPr>
        <p:spPr>
          <a:xfrm>
            <a:off x="4958293" y="1696296"/>
            <a:ext cx="1747308" cy="1531332"/>
          </a:xfrm>
          <a:custGeom>
            <a:avLst/>
            <a:gdLst>
              <a:gd name="connsiteX0" fmla="*/ 2300191 w 2329744"/>
              <a:gd name="connsiteY0" fmla="*/ 380281 h 2041776"/>
              <a:gd name="connsiteX1" fmla="*/ 2296523 w 2329744"/>
              <a:gd name="connsiteY1" fmla="*/ 313828 h 2041776"/>
              <a:gd name="connsiteX2" fmla="*/ 2289189 w 2329744"/>
              <a:gd name="connsiteY2" fmla="*/ 247376 h 2041776"/>
              <a:gd name="connsiteX3" fmla="*/ 2285522 w 2329744"/>
              <a:gd name="connsiteY3" fmla="*/ 214103 h 2041776"/>
              <a:gd name="connsiteX4" fmla="*/ 2278080 w 2329744"/>
              <a:gd name="connsiteY4" fmla="*/ 177237 h 2041776"/>
              <a:gd name="connsiteX5" fmla="*/ 2266970 w 2329744"/>
              <a:gd name="connsiteY5" fmla="*/ 143964 h 2041776"/>
              <a:gd name="connsiteX6" fmla="*/ 2252194 w 2329744"/>
              <a:gd name="connsiteY6" fmla="*/ 110785 h 2041776"/>
              <a:gd name="connsiteX7" fmla="*/ 2218973 w 2329744"/>
              <a:gd name="connsiteY7" fmla="*/ 51706 h 2041776"/>
              <a:gd name="connsiteX8" fmla="*/ 2207972 w 2329744"/>
              <a:gd name="connsiteY8" fmla="*/ 33273 h 2041776"/>
              <a:gd name="connsiteX9" fmla="*/ 2193195 w 2329744"/>
              <a:gd name="connsiteY9" fmla="*/ 18433 h 2041776"/>
              <a:gd name="connsiteX10" fmla="*/ 2189528 w 2329744"/>
              <a:gd name="connsiteY10" fmla="*/ 3687 h 2041776"/>
              <a:gd name="connsiteX11" fmla="*/ 2182086 w 2329744"/>
              <a:gd name="connsiteY11" fmla="*/ 0 h 2041776"/>
              <a:gd name="connsiteX12" fmla="*/ 2178419 w 2329744"/>
              <a:gd name="connsiteY12" fmla="*/ 0 h 2041776"/>
              <a:gd name="connsiteX13" fmla="*/ 2174751 w 2329744"/>
              <a:gd name="connsiteY13" fmla="*/ 0 h 2041776"/>
              <a:gd name="connsiteX14" fmla="*/ 2145198 w 2329744"/>
              <a:gd name="connsiteY14" fmla="*/ 22119 h 2041776"/>
              <a:gd name="connsiteX15" fmla="*/ 2134089 w 2329744"/>
              <a:gd name="connsiteY15" fmla="*/ 33273 h 2041776"/>
              <a:gd name="connsiteX16" fmla="*/ 2122979 w 2329744"/>
              <a:gd name="connsiteY16" fmla="*/ 40646 h 2041776"/>
              <a:gd name="connsiteX17" fmla="*/ 2097201 w 2329744"/>
              <a:gd name="connsiteY17" fmla="*/ 59079 h 2041776"/>
              <a:gd name="connsiteX18" fmla="*/ 2071315 w 2329744"/>
              <a:gd name="connsiteY18" fmla="*/ 77512 h 2041776"/>
              <a:gd name="connsiteX19" fmla="*/ 2041762 w 2329744"/>
              <a:gd name="connsiteY19" fmla="*/ 96039 h 2041776"/>
              <a:gd name="connsiteX20" fmla="*/ 2012209 w 2329744"/>
              <a:gd name="connsiteY20" fmla="*/ 114472 h 2041776"/>
              <a:gd name="connsiteX21" fmla="*/ 1978988 w 2329744"/>
              <a:gd name="connsiteY21" fmla="*/ 132904 h 2041776"/>
              <a:gd name="connsiteX22" fmla="*/ 1949435 w 2329744"/>
              <a:gd name="connsiteY22" fmla="*/ 151337 h 2041776"/>
              <a:gd name="connsiteX23" fmla="*/ 1919989 w 2329744"/>
              <a:gd name="connsiteY23" fmla="*/ 169864 h 2041776"/>
              <a:gd name="connsiteX24" fmla="*/ 1890436 w 2329744"/>
              <a:gd name="connsiteY24" fmla="*/ 184611 h 2041776"/>
              <a:gd name="connsiteX25" fmla="*/ 1816553 w 2329744"/>
              <a:gd name="connsiteY25" fmla="*/ 217884 h 2041776"/>
              <a:gd name="connsiteX26" fmla="*/ 1779665 w 2329744"/>
              <a:gd name="connsiteY26" fmla="*/ 236317 h 2041776"/>
              <a:gd name="connsiteX27" fmla="*/ 1742670 w 2329744"/>
              <a:gd name="connsiteY27" fmla="*/ 254749 h 2041776"/>
              <a:gd name="connsiteX28" fmla="*/ 1680004 w 2329744"/>
              <a:gd name="connsiteY28" fmla="*/ 280650 h 2041776"/>
              <a:gd name="connsiteX29" fmla="*/ 1613455 w 2329744"/>
              <a:gd name="connsiteY29" fmla="*/ 302769 h 2041776"/>
              <a:gd name="connsiteX30" fmla="*/ 1580235 w 2329744"/>
              <a:gd name="connsiteY30" fmla="*/ 313828 h 2041776"/>
              <a:gd name="connsiteX31" fmla="*/ 1547015 w 2329744"/>
              <a:gd name="connsiteY31" fmla="*/ 321202 h 2041776"/>
              <a:gd name="connsiteX32" fmla="*/ 1510127 w 2329744"/>
              <a:gd name="connsiteY32" fmla="*/ 328575 h 2041776"/>
              <a:gd name="connsiteX33" fmla="*/ 1476907 w 2329744"/>
              <a:gd name="connsiteY33" fmla="*/ 335948 h 2041776"/>
              <a:gd name="connsiteX34" fmla="*/ 1439911 w 2329744"/>
              <a:gd name="connsiteY34" fmla="*/ 343415 h 2041776"/>
              <a:gd name="connsiteX35" fmla="*/ 1403023 w 2329744"/>
              <a:gd name="connsiteY35" fmla="*/ 350788 h 2041776"/>
              <a:gd name="connsiteX36" fmla="*/ 1362469 w 2329744"/>
              <a:gd name="connsiteY36" fmla="*/ 358161 h 2041776"/>
              <a:gd name="connsiteX37" fmla="*/ 1332915 w 2329744"/>
              <a:gd name="connsiteY37" fmla="*/ 361848 h 2041776"/>
              <a:gd name="connsiteX38" fmla="*/ 1299695 w 2329744"/>
              <a:gd name="connsiteY38" fmla="*/ 365535 h 2041776"/>
              <a:gd name="connsiteX39" fmla="*/ 1262699 w 2329744"/>
              <a:gd name="connsiteY39" fmla="*/ 365535 h 2041776"/>
              <a:gd name="connsiteX40" fmla="*/ 1192591 w 2329744"/>
              <a:gd name="connsiteY40" fmla="*/ 369221 h 2041776"/>
              <a:gd name="connsiteX41" fmla="*/ 1122376 w 2329744"/>
              <a:gd name="connsiteY41" fmla="*/ 372908 h 2041776"/>
              <a:gd name="connsiteX42" fmla="*/ 1085488 w 2329744"/>
              <a:gd name="connsiteY42" fmla="*/ 376594 h 2041776"/>
              <a:gd name="connsiteX43" fmla="*/ 1044933 w 2329744"/>
              <a:gd name="connsiteY43" fmla="*/ 380281 h 2041776"/>
              <a:gd name="connsiteX44" fmla="*/ 974717 w 2329744"/>
              <a:gd name="connsiteY44" fmla="*/ 391340 h 2041776"/>
              <a:gd name="connsiteX45" fmla="*/ 904609 w 2329744"/>
              <a:gd name="connsiteY45" fmla="*/ 402400 h 2041776"/>
              <a:gd name="connsiteX46" fmla="*/ 867722 w 2329744"/>
              <a:gd name="connsiteY46" fmla="*/ 409868 h 2041776"/>
              <a:gd name="connsiteX47" fmla="*/ 834393 w 2329744"/>
              <a:gd name="connsiteY47" fmla="*/ 417241 h 2041776"/>
              <a:gd name="connsiteX48" fmla="*/ 764285 w 2329744"/>
              <a:gd name="connsiteY48" fmla="*/ 435673 h 2041776"/>
              <a:gd name="connsiteX49" fmla="*/ 753176 w 2329744"/>
              <a:gd name="connsiteY49" fmla="*/ 439360 h 2041776"/>
              <a:gd name="connsiteX50" fmla="*/ 738399 w 2329744"/>
              <a:gd name="connsiteY50" fmla="*/ 443046 h 2041776"/>
              <a:gd name="connsiteX51" fmla="*/ 701512 w 2329744"/>
              <a:gd name="connsiteY51" fmla="*/ 457793 h 2041776"/>
              <a:gd name="connsiteX52" fmla="*/ 668291 w 2329744"/>
              <a:gd name="connsiteY52" fmla="*/ 468947 h 2041776"/>
              <a:gd name="connsiteX53" fmla="*/ 653515 w 2329744"/>
              <a:gd name="connsiteY53" fmla="*/ 476320 h 2041776"/>
              <a:gd name="connsiteX54" fmla="*/ 635071 w 2329744"/>
              <a:gd name="connsiteY54" fmla="*/ 483693 h 2041776"/>
              <a:gd name="connsiteX55" fmla="*/ 616627 w 2329744"/>
              <a:gd name="connsiteY55" fmla="*/ 491066 h 2041776"/>
              <a:gd name="connsiteX56" fmla="*/ 601850 w 2329744"/>
              <a:gd name="connsiteY56" fmla="*/ 498439 h 2041776"/>
              <a:gd name="connsiteX57" fmla="*/ 568630 w 2329744"/>
              <a:gd name="connsiteY57" fmla="*/ 516872 h 2041776"/>
              <a:gd name="connsiteX58" fmla="*/ 535409 w 2329744"/>
              <a:gd name="connsiteY58" fmla="*/ 535399 h 2041776"/>
              <a:gd name="connsiteX59" fmla="*/ 505856 w 2329744"/>
              <a:gd name="connsiteY59" fmla="*/ 553832 h 2041776"/>
              <a:gd name="connsiteX60" fmla="*/ 491080 w 2329744"/>
              <a:gd name="connsiteY60" fmla="*/ 564891 h 2041776"/>
              <a:gd name="connsiteX61" fmla="*/ 479970 w 2329744"/>
              <a:gd name="connsiteY61" fmla="*/ 572264 h 2041776"/>
              <a:gd name="connsiteX62" fmla="*/ 465194 w 2329744"/>
              <a:gd name="connsiteY62" fmla="*/ 583324 h 2041776"/>
              <a:gd name="connsiteX63" fmla="*/ 450417 w 2329744"/>
              <a:gd name="connsiteY63" fmla="*/ 594478 h 2041776"/>
              <a:gd name="connsiteX64" fmla="*/ 439415 w 2329744"/>
              <a:gd name="connsiteY64" fmla="*/ 605538 h 2041776"/>
              <a:gd name="connsiteX65" fmla="*/ 424639 w 2329744"/>
              <a:gd name="connsiteY65" fmla="*/ 620284 h 2041776"/>
              <a:gd name="connsiteX66" fmla="*/ 413529 w 2329744"/>
              <a:gd name="connsiteY66" fmla="*/ 627657 h 2041776"/>
              <a:gd name="connsiteX67" fmla="*/ 398753 w 2329744"/>
              <a:gd name="connsiteY67" fmla="*/ 642403 h 2041776"/>
              <a:gd name="connsiteX68" fmla="*/ 350756 w 2329744"/>
              <a:gd name="connsiteY68" fmla="*/ 686736 h 2041776"/>
              <a:gd name="connsiteX69" fmla="*/ 324870 w 2329744"/>
              <a:gd name="connsiteY69" fmla="*/ 712542 h 2041776"/>
              <a:gd name="connsiteX70" fmla="*/ 313868 w 2329744"/>
              <a:gd name="connsiteY70" fmla="*/ 723696 h 2041776"/>
              <a:gd name="connsiteX71" fmla="*/ 299091 w 2329744"/>
              <a:gd name="connsiteY71" fmla="*/ 738442 h 2041776"/>
              <a:gd name="connsiteX72" fmla="*/ 254762 w 2329744"/>
              <a:gd name="connsiteY72" fmla="*/ 790148 h 2041776"/>
              <a:gd name="connsiteX73" fmla="*/ 232651 w 2329744"/>
              <a:gd name="connsiteY73" fmla="*/ 819641 h 2041776"/>
              <a:gd name="connsiteX74" fmla="*/ 221541 w 2329744"/>
              <a:gd name="connsiteY74" fmla="*/ 834387 h 2041776"/>
              <a:gd name="connsiteX75" fmla="*/ 210432 w 2329744"/>
              <a:gd name="connsiteY75" fmla="*/ 849227 h 2041776"/>
              <a:gd name="connsiteX76" fmla="*/ 199322 w 2329744"/>
              <a:gd name="connsiteY76" fmla="*/ 867660 h 2041776"/>
              <a:gd name="connsiteX77" fmla="*/ 191988 w 2329744"/>
              <a:gd name="connsiteY77" fmla="*/ 882406 h 2041776"/>
              <a:gd name="connsiteX78" fmla="*/ 173544 w 2329744"/>
              <a:gd name="connsiteY78" fmla="*/ 911993 h 2041776"/>
              <a:gd name="connsiteX79" fmla="*/ 136549 w 2329744"/>
              <a:gd name="connsiteY79" fmla="*/ 974759 h 2041776"/>
              <a:gd name="connsiteX80" fmla="*/ 118105 w 2329744"/>
              <a:gd name="connsiteY80" fmla="*/ 1007938 h 2041776"/>
              <a:gd name="connsiteX81" fmla="*/ 110770 w 2329744"/>
              <a:gd name="connsiteY81" fmla="*/ 1018998 h 2041776"/>
              <a:gd name="connsiteX82" fmla="*/ 103328 w 2329744"/>
              <a:gd name="connsiteY82" fmla="*/ 1030152 h 2041776"/>
              <a:gd name="connsiteX83" fmla="*/ 99661 w 2329744"/>
              <a:gd name="connsiteY83" fmla="*/ 1033838 h 2041776"/>
              <a:gd name="connsiteX84" fmla="*/ 84884 w 2329744"/>
              <a:gd name="connsiteY84" fmla="*/ 1063331 h 2041776"/>
              <a:gd name="connsiteX85" fmla="*/ 70108 w 2329744"/>
              <a:gd name="connsiteY85" fmla="*/ 1100290 h 2041776"/>
              <a:gd name="connsiteX86" fmla="*/ 44330 w 2329744"/>
              <a:gd name="connsiteY86" fmla="*/ 1166743 h 2041776"/>
              <a:gd name="connsiteX87" fmla="*/ 33220 w 2329744"/>
              <a:gd name="connsiteY87" fmla="*/ 1199922 h 2041776"/>
              <a:gd name="connsiteX88" fmla="*/ 25886 w 2329744"/>
              <a:gd name="connsiteY88" fmla="*/ 1214762 h 2041776"/>
              <a:gd name="connsiteX89" fmla="*/ 18444 w 2329744"/>
              <a:gd name="connsiteY89" fmla="*/ 1236881 h 2041776"/>
              <a:gd name="connsiteX90" fmla="*/ 11109 w 2329744"/>
              <a:gd name="connsiteY90" fmla="*/ 1262687 h 2041776"/>
              <a:gd name="connsiteX91" fmla="*/ 3667 w 2329744"/>
              <a:gd name="connsiteY91" fmla="*/ 1325453 h 2041776"/>
              <a:gd name="connsiteX92" fmla="*/ 0 w 2329744"/>
              <a:gd name="connsiteY92" fmla="*/ 1355040 h 2041776"/>
              <a:gd name="connsiteX93" fmla="*/ 0 w 2329744"/>
              <a:gd name="connsiteY93" fmla="*/ 1391905 h 2041776"/>
              <a:gd name="connsiteX94" fmla="*/ 0 w 2329744"/>
              <a:gd name="connsiteY94" fmla="*/ 1406746 h 2041776"/>
              <a:gd name="connsiteX95" fmla="*/ 0 w 2329744"/>
              <a:gd name="connsiteY95" fmla="*/ 1428865 h 2041776"/>
              <a:gd name="connsiteX96" fmla="*/ 0 w 2329744"/>
              <a:gd name="connsiteY96" fmla="*/ 1462139 h 2041776"/>
              <a:gd name="connsiteX97" fmla="*/ 0 w 2329744"/>
              <a:gd name="connsiteY97" fmla="*/ 1480571 h 2041776"/>
              <a:gd name="connsiteX98" fmla="*/ 3667 w 2329744"/>
              <a:gd name="connsiteY98" fmla="*/ 1499004 h 2041776"/>
              <a:gd name="connsiteX99" fmla="*/ 7334 w 2329744"/>
              <a:gd name="connsiteY99" fmla="*/ 1513750 h 2041776"/>
              <a:gd name="connsiteX100" fmla="*/ 11109 w 2329744"/>
              <a:gd name="connsiteY100" fmla="*/ 1532277 h 2041776"/>
              <a:gd name="connsiteX101" fmla="*/ 14776 w 2329744"/>
              <a:gd name="connsiteY101" fmla="*/ 1539651 h 2041776"/>
              <a:gd name="connsiteX102" fmla="*/ 18444 w 2329744"/>
              <a:gd name="connsiteY102" fmla="*/ 1569143 h 2041776"/>
              <a:gd name="connsiteX103" fmla="*/ 33220 w 2329744"/>
              <a:gd name="connsiteY103" fmla="*/ 1613476 h 2041776"/>
              <a:gd name="connsiteX104" fmla="*/ 40555 w 2329744"/>
              <a:gd name="connsiteY104" fmla="*/ 1631909 h 2041776"/>
              <a:gd name="connsiteX105" fmla="*/ 51664 w 2329744"/>
              <a:gd name="connsiteY105" fmla="*/ 1650436 h 2041776"/>
              <a:gd name="connsiteX106" fmla="*/ 62773 w 2329744"/>
              <a:gd name="connsiteY106" fmla="*/ 1661495 h 2041776"/>
              <a:gd name="connsiteX107" fmla="*/ 66441 w 2329744"/>
              <a:gd name="connsiteY107" fmla="*/ 1661495 h 2041776"/>
              <a:gd name="connsiteX108" fmla="*/ 66441 w 2329744"/>
              <a:gd name="connsiteY108" fmla="*/ 1668868 h 2041776"/>
              <a:gd name="connsiteX109" fmla="*/ 66441 w 2329744"/>
              <a:gd name="connsiteY109" fmla="*/ 1676242 h 2041776"/>
              <a:gd name="connsiteX110" fmla="*/ 66441 w 2329744"/>
              <a:gd name="connsiteY110" fmla="*/ 1679928 h 2041776"/>
              <a:gd name="connsiteX111" fmla="*/ 70108 w 2329744"/>
              <a:gd name="connsiteY111" fmla="*/ 1679928 h 2041776"/>
              <a:gd name="connsiteX112" fmla="*/ 70108 w 2329744"/>
              <a:gd name="connsiteY112" fmla="*/ 1679928 h 2041776"/>
              <a:gd name="connsiteX113" fmla="*/ 70108 w 2329744"/>
              <a:gd name="connsiteY113" fmla="*/ 1676242 h 2041776"/>
              <a:gd name="connsiteX114" fmla="*/ 70108 w 2329744"/>
              <a:gd name="connsiteY114" fmla="*/ 1676242 h 2041776"/>
              <a:gd name="connsiteX115" fmla="*/ 70108 w 2329744"/>
              <a:gd name="connsiteY115" fmla="*/ 1676242 h 2041776"/>
              <a:gd name="connsiteX116" fmla="*/ 70108 w 2329744"/>
              <a:gd name="connsiteY116" fmla="*/ 1676242 h 2041776"/>
              <a:gd name="connsiteX117" fmla="*/ 70108 w 2329744"/>
              <a:gd name="connsiteY117" fmla="*/ 1672555 h 2041776"/>
              <a:gd name="connsiteX118" fmla="*/ 77550 w 2329744"/>
              <a:gd name="connsiteY118" fmla="*/ 1657809 h 2041776"/>
              <a:gd name="connsiteX119" fmla="*/ 84884 w 2329744"/>
              <a:gd name="connsiteY119" fmla="*/ 1646749 h 2041776"/>
              <a:gd name="connsiteX120" fmla="*/ 95994 w 2329744"/>
              <a:gd name="connsiteY120" fmla="*/ 1628222 h 2041776"/>
              <a:gd name="connsiteX121" fmla="*/ 107103 w 2329744"/>
              <a:gd name="connsiteY121" fmla="*/ 1609789 h 2041776"/>
              <a:gd name="connsiteX122" fmla="*/ 114438 w 2329744"/>
              <a:gd name="connsiteY122" fmla="*/ 1598730 h 2041776"/>
              <a:gd name="connsiteX123" fmla="*/ 129214 w 2329744"/>
              <a:gd name="connsiteY123" fmla="*/ 1576516 h 2041776"/>
              <a:gd name="connsiteX124" fmla="*/ 162435 w 2329744"/>
              <a:gd name="connsiteY124" fmla="*/ 1535964 h 2041776"/>
              <a:gd name="connsiteX125" fmla="*/ 195655 w 2329744"/>
              <a:gd name="connsiteY125" fmla="*/ 1499004 h 2041776"/>
              <a:gd name="connsiteX126" fmla="*/ 206765 w 2329744"/>
              <a:gd name="connsiteY126" fmla="*/ 1484258 h 2041776"/>
              <a:gd name="connsiteX127" fmla="*/ 221541 w 2329744"/>
              <a:gd name="connsiteY127" fmla="*/ 1465825 h 2041776"/>
              <a:gd name="connsiteX128" fmla="*/ 254762 w 2329744"/>
              <a:gd name="connsiteY128" fmla="*/ 1436238 h 2041776"/>
              <a:gd name="connsiteX129" fmla="*/ 317535 w 2329744"/>
              <a:gd name="connsiteY129" fmla="*/ 1380846 h 2041776"/>
              <a:gd name="connsiteX130" fmla="*/ 350756 w 2329744"/>
              <a:gd name="connsiteY130" fmla="*/ 1355040 h 2041776"/>
              <a:gd name="connsiteX131" fmla="*/ 376642 w 2329744"/>
              <a:gd name="connsiteY131" fmla="*/ 1336607 h 2041776"/>
              <a:gd name="connsiteX132" fmla="*/ 413529 w 2329744"/>
              <a:gd name="connsiteY132" fmla="*/ 1310707 h 2041776"/>
              <a:gd name="connsiteX133" fmla="*/ 450417 w 2329744"/>
              <a:gd name="connsiteY133" fmla="*/ 1281215 h 2041776"/>
              <a:gd name="connsiteX134" fmla="*/ 487412 w 2329744"/>
              <a:gd name="connsiteY134" fmla="*/ 1255314 h 2041776"/>
              <a:gd name="connsiteX135" fmla="*/ 524300 w 2329744"/>
              <a:gd name="connsiteY135" fmla="*/ 1233195 h 2041776"/>
              <a:gd name="connsiteX136" fmla="*/ 546411 w 2329744"/>
              <a:gd name="connsiteY136" fmla="*/ 1218449 h 2041776"/>
              <a:gd name="connsiteX137" fmla="*/ 568630 w 2329744"/>
              <a:gd name="connsiteY137" fmla="*/ 1207389 h 2041776"/>
              <a:gd name="connsiteX138" fmla="*/ 605518 w 2329744"/>
              <a:gd name="connsiteY138" fmla="*/ 1188862 h 2041776"/>
              <a:gd name="connsiteX139" fmla="*/ 686735 w 2329744"/>
              <a:gd name="connsiteY139" fmla="*/ 1148310 h 2041776"/>
              <a:gd name="connsiteX140" fmla="*/ 749509 w 2329744"/>
              <a:gd name="connsiteY140" fmla="*/ 1118723 h 2041776"/>
              <a:gd name="connsiteX141" fmla="*/ 830726 w 2329744"/>
              <a:gd name="connsiteY141" fmla="*/ 1089231 h 2041776"/>
              <a:gd name="connsiteX142" fmla="*/ 875056 w 2329744"/>
              <a:gd name="connsiteY142" fmla="*/ 1074390 h 2041776"/>
              <a:gd name="connsiteX143" fmla="*/ 923053 w 2329744"/>
              <a:gd name="connsiteY143" fmla="*/ 1063331 h 2041776"/>
              <a:gd name="connsiteX144" fmla="*/ 1000603 w 2329744"/>
              <a:gd name="connsiteY144" fmla="*/ 1044898 h 2041776"/>
              <a:gd name="connsiteX145" fmla="*/ 1074379 w 2329744"/>
              <a:gd name="connsiteY145" fmla="*/ 1033838 h 2041776"/>
              <a:gd name="connsiteX146" fmla="*/ 1163038 w 2329744"/>
              <a:gd name="connsiteY146" fmla="*/ 1022779 h 2041776"/>
              <a:gd name="connsiteX147" fmla="*/ 1251590 w 2329744"/>
              <a:gd name="connsiteY147" fmla="*/ 1011624 h 2041776"/>
              <a:gd name="connsiteX148" fmla="*/ 1303362 w 2329744"/>
              <a:gd name="connsiteY148" fmla="*/ 1004251 h 2041776"/>
              <a:gd name="connsiteX149" fmla="*/ 1336583 w 2329744"/>
              <a:gd name="connsiteY149" fmla="*/ 1000565 h 2041776"/>
              <a:gd name="connsiteX150" fmla="*/ 1310697 w 2329744"/>
              <a:gd name="connsiteY150" fmla="*/ 1011624 h 2041776"/>
              <a:gd name="connsiteX151" fmla="*/ 1273809 w 2329744"/>
              <a:gd name="connsiteY151" fmla="*/ 1026465 h 2041776"/>
              <a:gd name="connsiteX152" fmla="*/ 1233146 w 2329744"/>
              <a:gd name="connsiteY152" fmla="*/ 1037525 h 2041776"/>
              <a:gd name="connsiteX153" fmla="*/ 1151929 w 2329744"/>
              <a:gd name="connsiteY153" fmla="*/ 1063331 h 2041776"/>
              <a:gd name="connsiteX154" fmla="*/ 1111374 w 2329744"/>
              <a:gd name="connsiteY154" fmla="*/ 1078077 h 2041776"/>
              <a:gd name="connsiteX155" fmla="*/ 1070711 w 2329744"/>
              <a:gd name="connsiteY155" fmla="*/ 1096604 h 2041776"/>
              <a:gd name="connsiteX156" fmla="*/ 989494 w 2329744"/>
              <a:gd name="connsiteY156" fmla="*/ 1129783 h 2041776"/>
              <a:gd name="connsiteX157" fmla="*/ 908276 w 2329744"/>
              <a:gd name="connsiteY157" fmla="*/ 1166743 h 2041776"/>
              <a:gd name="connsiteX158" fmla="*/ 834393 w 2329744"/>
              <a:gd name="connsiteY158" fmla="*/ 1203703 h 2041776"/>
              <a:gd name="connsiteX159" fmla="*/ 797506 w 2329744"/>
              <a:gd name="connsiteY159" fmla="*/ 1225822 h 2041776"/>
              <a:gd name="connsiteX160" fmla="*/ 760618 w 2329744"/>
              <a:gd name="connsiteY160" fmla="*/ 1251628 h 2041776"/>
              <a:gd name="connsiteX161" fmla="*/ 727398 w 2329744"/>
              <a:gd name="connsiteY161" fmla="*/ 1273841 h 2041776"/>
              <a:gd name="connsiteX162" fmla="*/ 708846 w 2329744"/>
              <a:gd name="connsiteY162" fmla="*/ 1284901 h 2041776"/>
              <a:gd name="connsiteX163" fmla="*/ 686735 w 2329744"/>
              <a:gd name="connsiteY163" fmla="*/ 1303334 h 2041776"/>
              <a:gd name="connsiteX164" fmla="*/ 668291 w 2329744"/>
              <a:gd name="connsiteY164" fmla="*/ 1318080 h 2041776"/>
              <a:gd name="connsiteX165" fmla="*/ 653515 w 2329744"/>
              <a:gd name="connsiteY165" fmla="*/ 1332921 h 2041776"/>
              <a:gd name="connsiteX166" fmla="*/ 620294 w 2329744"/>
              <a:gd name="connsiteY166" fmla="*/ 1362413 h 2041776"/>
              <a:gd name="connsiteX167" fmla="*/ 590741 w 2329744"/>
              <a:gd name="connsiteY167" fmla="*/ 1392000 h 2041776"/>
              <a:gd name="connsiteX168" fmla="*/ 564855 w 2329744"/>
              <a:gd name="connsiteY168" fmla="*/ 1421492 h 2041776"/>
              <a:gd name="connsiteX169" fmla="*/ 550078 w 2329744"/>
              <a:gd name="connsiteY169" fmla="*/ 1439925 h 2041776"/>
              <a:gd name="connsiteX170" fmla="*/ 535409 w 2329744"/>
              <a:gd name="connsiteY170" fmla="*/ 1462139 h 2041776"/>
              <a:gd name="connsiteX171" fmla="*/ 513191 w 2329744"/>
              <a:gd name="connsiteY171" fmla="*/ 1491631 h 2041776"/>
              <a:gd name="connsiteX172" fmla="*/ 487412 w 2329744"/>
              <a:gd name="connsiteY172" fmla="*/ 1528591 h 2041776"/>
              <a:gd name="connsiteX173" fmla="*/ 457859 w 2329744"/>
              <a:gd name="connsiteY173" fmla="*/ 1572829 h 2041776"/>
              <a:gd name="connsiteX174" fmla="*/ 450417 w 2329744"/>
              <a:gd name="connsiteY174" fmla="*/ 1583984 h 2041776"/>
              <a:gd name="connsiteX175" fmla="*/ 435640 w 2329744"/>
              <a:gd name="connsiteY175" fmla="*/ 1609789 h 2041776"/>
              <a:gd name="connsiteX176" fmla="*/ 417197 w 2329744"/>
              <a:gd name="connsiteY176" fmla="*/ 1643063 h 2041776"/>
              <a:gd name="connsiteX177" fmla="*/ 372867 w 2329744"/>
              <a:gd name="connsiteY177" fmla="*/ 1727948 h 2041776"/>
              <a:gd name="connsiteX178" fmla="*/ 365532 w 2329744"/>
              <a:gd name="connsiteY178" fmla="*/ 1742694 h 2041776"/>
              <a:gd name="connsiteX179" fmla="*/ 354423 w 2329744"/>
              <a:gd name="connsiteY179" fmla="*/ 1768594 h 2041776"/>
              <a:gd name="connsiteX180" fmla="*/ 343421 w 2329744"/>
              <a:gd name="connsiteY180" fmla="*/ 1794400 h 2041776"/>
              <a:gd name="connsiteX181" fmla="*/ 335979 w 2329744"/>
              <a:gd name="connsiteY181" fmla="*/ 1812833 h 2041776"/>
              <a:gd name="connsiteX182" fmla="*/ 332312 w 2329744"/>
              <a:gd name="connsiteY182" fmla="*/ 1831360 h 2041776"/>
              <a:gd name="connsiteX183" fmla="*/ 328645 w 2329744"/>
              <a:gd name="connsiteY183" fmla="*/ 1846106 h 2041776"/>
              <a:gd name="connsiteX184" fmla="*/ 328645 w 2329744"/>
              <a:gd name="connsiteY184" fmla="*/ 1853479 h 2041776"/>
              <a:gd name="connsiteX185" fmla="*/ 324870 w 2329744"/>
              <a:gd name="connsiteY185" fmla="*/ 1868225 h 2041776"/>
              <a:gd name="connsiteX186" fmla="*/ 321202 w 2329744"/>
              <a:gd name="connsiteY186" fmla="*/ 1882971 h 2041776"/>
              <a:gd name="connsiteX187" fmla="*/ 317535 w 2329744"/>
              <a:gd name="connsiteY187" fmla="*/ 1905185 h 2041776"/>
              <a:gd name="connsiteX188" fmla="*/ 317535 w 2329744"/>
              <a:gd name="connsiteY188" fmla="*/ 1930991 h 2041776"/>
              <a:gd name="connsiteX189" fmla="*/ 317535 w 2329744"/>
              <a:gd name="connsiteY189" fmla="*/ 1953205 h 2041776"/>
              <a:gd name="connsiteX190" fmla="*/ 317535 w 2329744"/>
              <a:gd name="connsiteY190" fmla="*/ 1960578 h 2041776"/>
              <a:gd name="connsiteX191" fmla="*/ 321202 w 2329744"/>
              <a:gd name="connsiteY191" fmla="*/ 1979010 h 2041776"/>
              <a:gd name="connsiteX192" fmla="*/ 321202 w 2329744"/>
              <a:gd name="connsiteY192" fmla="*/ 1986384 h 2041776"/>
              <a:gd name="connsiteX193" fmla="*/ 324870 w 2329744"/>
              <a:gd name="connsiteY193" fmla="*/ 1997443 h 2041776"/>
              <a:gd name="connsiteX194" fmla="*/ 332312 w 2329744"/>
              <a:gd name="connsiteY194" fmla="*/ 2012284 h 2041776"/>
              <a:gd name="connsiteX195" fmla="*/ 335979 w 2329744"/>
              <a:gd name="connsiteY195" fmla="*/ 2015970 h 2041776"/>
              <a:gd name="connsiteX196" fmla="*/ 335979 w 2329744"/>
              <a:gd name="connsiteY196" fmla="*/ 2019657 h 2041776"/>
              <a:gd name="connsiteX197" fmla="*/ 350756 w 2329744"/>
              <a:gd name="connsiteY197" fmla="*/ 2038090 h 2041776"/>
              <a:gd name="connsiteX198" fmla="*/ 361865 w 2329744"/>
              <a:gd name="connsiteY198" fmla="*/ 2041776 h 2041776"/>
              <a:gd name="connsiteX199" fmla="*/ 369199 w 2329744"/>
              <a:gd name="connsiteY199" fmla="*/ 2041776 h 2041776"/>
              <a:gd name="connsiteX200" fmla="*/ 387643 w 2329744"/>
              <a:gd name="connsiteY200" fmla="*/ 2041776 h 2041776"/>
              <a:gd name="connsiteX201" fmla="*/ 417197 w 2329744"/>
              <a:gd name="connsiteY201" fmla="*/ 2041776 h 2041776"/>
              <a:gd name="connsiteX202" fmla="*/ 476303 w 2329744"/>
              <a:gd name="connsiteY202" fmla="*/ 2041776 h 2041776"/>
              <a:gd name="connsiteX203" fmla="*/ 539077 w 2329744"/>
              <a:gd name="connsiteY203" fmla="*/ 2041776 h 2041776"/>
              <a:gd name="connsiteX204" fmla="*/ 601850 w 2329744"/>
              <a:gd name="connsiteY204" fmla="*/ 2038090 h 2041776"/>
              <a:gd name="connsiteX205" fmla="*/ 631404 w 2329744"/>
              <a:gd name="connsiteY205" fmla="*/ 2034403 h 2041776"/>
              <a:gd name="connsiteX206" fmla="*/ 642405 w 2329744"/>
              <a:gd name="connsiteY206" fmla="*/ 2034403 h 2041776"/>
              <a:gd name="connsiteX207" fmla="*/ 664624 w 2329744"/>
              <a:gd name="connsiteY207" fmla="*/ 2030717 h 2041776"/>
              <a:gd name="connsiteX208" fmla="*/ 679401 w 2329744"/>
              <a:gd name="connsiteY208" fmla="*/ 2027030 h 2041776"/>
              <a:gd name="connsiteX209" fmla="*/ 694177 w 2329744"/>
              <a:gd name="connsiteY209" fmla="*/ 2023343 h 2041776"/>
              <a:gd name="connsiteX210" fmla="*/ 723623 w 2329744"/>
              <a:gd name="connsiteY210" fmla="*/ 2015970 h 2041776"/>
              <a:gd name="connsiteX211" fmla="*/ 738399 w 2329744"/>
              <a:gd name="connsiteY211" fmla="*/ 2012284 h 2041776"/>
              <a:gd name="connsiteX212" fmla="*/ 756951 w 2329744"/>
              <a:gd name="connsiteY212" fmla="*/ 2008597 h 2041776"/>
              <a:gd name="connsiteX213" fmla="*/ 786396 w 2329744"/>
              <a:gd name="connsiteY213" fmla="*/ 2001130 h 2041776"/>
              <a:gd name="connsiteX214" fmla="*/ 841836 w 2329744"/>
              <a:gd name="connsiteY214" fmla="*/ 1986384 h 2041776"/>
              <a:gd name="connsiteX215" fmla="*/ 956273 w 2329744"/>
              <a:gd name="connsiteY215" fmla="*/ 1953205 h 2041776"/>
              <a:gd name="connsiteX216" fmla="*/ 1070711 w 2329744"/>
              <a:gd name="connsiteY216" fmla="*/ 1912558 h 2041776"/>
              <a:gd name="connsiteX217" fmla="*/ 1103932 w 2329744"/>
              <a:gd name="connsiteY217" fmla="*/ 1897812 h 2041776"/>
              <a:gd name="connsiteX218" fmla="*/ 1137152 w 2329744"/>
              <a:gd name="connsiteY218" fmla="*/ 1882971 h 2041776"/>
              <a:gd name="connsiteX219" fmla="*/ 1163038 w 2329744"/>
              <a:gd name="connsiteY219" fmla="*/ 1871912 h 2041776"/>
              <a:gd name="connsiteX220" fmla="*/ 1185149 w 2329744"/>
              <a:gd name="connsiteY220" fmla="*/ 1860852 h 2041776"/>
              <a:gd name="connsiteX221" fmla="*/ 1218370 w 2329744"/>
              <a:gd name="connsiteY221" fmla="*/ 1846106 h 2041776"/>
              <a:gd name="connsiteX222" fmla="*/ 1247923 w 2329744"/>
              <a:gd name="connsiteY222" fmla="*/ 1831360 h 2041776"/>
              <a:gd name="connsiteX223" fmla="*/ 1295920 w 2329744"/>
              <a:gd name="connsiteY223" fmla="*/ 1801773 h 2041776"/>
              <a:gd name="connsiteX224" fmla="*/ 1325473 w 2329744"/>
              <a:gd name="connsiteY224" fmla="*/ 1783340 h 2041776"/>
              <a:gd name="connsiteX225" fmla="*/ 1343917 w 2329744"/>
              <a:gd name="connsiteY225" fmla="*/ 1772281 h 2041776"/>
              <a:gd name="connsiteX226" fmla="*/ 1399356 w 2329744"/>
              <a:gd name="connsiteY226" fmla="*/ 1735321 h 2041776"/>
              <a:gd name="connsiteX227" fmla="*/ 1421467 w 2329744"/>
              <a:gd name="connsiteY227" fmla="*/ 1720575 h 2041776"/>
              <a:gd name="connsiteX228" fmla="*/ 1428909 w 2329744"/>
              <a:gd name="connsiteY228" fmla="*/ 1716888 h 2041776"/>
              <a:gd name="connsiteX229" fmla="*/ 1428909 w 2329744"/>
              <a:gd name="connsiteY229" fmla="*/ 1716888 h 2041776"/>
              <a:gd name="connsiteX230" fmla="*/ 1447353 w 2329744"/>
              <a:gd name="connsiteY230" fmla="*/ 1709515 h 2041776"/>
              <a:gd name="connsiteX231" fmla="*/ 1462130 w 2329744"/>
              <a:gd name="connsiteY231" fmla="*/ 1702142 h 2041776"/>
              <a:gd name="connsiteX232" fmla="*/ 1484241 w 2329744"/>
              <a:gd name="connsiteY232" fmla="*/ 1690988 h 2041776"/>
              <a:gd name="connsiteX233" fmla="*/ 1528571 w 2329744"/>
              <a:gd name="connsiteY233" fmla="*/ 1665182 h 2041776"/>
              <a:gd name="connsiteX234" fmla="*/ 1572901 w 2329744"/>
              <a:gd name="connsiteY234" fmla="*/ 1635595 h 2041776"/>
              <a:gd name="connsiteX235" fmla="*/ 1617123 w 2329744"/>
              <a:gd name="connsiteY235" fmla="*/ 1606103 h 2041776"/>
              <a:gd name="connsiteX236" fmla="*/ 1639341 w 2329744"/>
              <a:gd name="connsiteY236" fmla="*/ 1591357 h 2041776"/>
              <a:gd name="connsiteX237" fmla="*/ 1661452 w 2329744"/>
              <a:gd name="connsiteY237" fmla="*/ 1572829 h 2041776"/>
              <a:gd name="connsiteX238" fmla="*/ 1679896 w 2329744"/>
              <a:gd name="connsiteY238" fmla="*/ 1558083 h 2041776"/>
              <a:gd name="connsiteX239" fmla="*/ 1698448 w 2329744"/>
              <a:gd name="connsiteY239" fmla="*/ 1543337 h 2041776"/>
              <a:gd name="connsiteX240" fmla="*/ 1742670 w 2329744"/>
              <a:gd name="connsiteY240" fmla="*/ 1510064 h 2041776"/>
              <a:gd name="connsiteX241" fmla="*/ 1783333 w 2329744"/>
              <a:gd name="connsiteY241" fmla="*/ 1473198 h 2041776"/>
              <a:gd name="connsiteX242" fmla="*/ 1820220 w 2329744"/>
              <a:gd name="connsiteY242" fmla="*/ 1436238 h 2041776"/>
              <a:gd name="connsiteX243" fmla="*/ 1860883 w 2329744"/>
              <a:gd name="connsiteY243" fmla="*/ 1399373 h 2041776"/>
              <a:gd name="connsiteX244" fmla="*/ 1897771 w 2329744"/>
              <a:gd name="connsiteY244" fmla="*/ 1362413 h 2041776"/>
              <a:gd name="connsiteX245" fmla="*/ 1934658 w 2329744"/>
              <a:gd name="connsiteY245" fmla="*/ 1321767 h 2041776"/>
              <a:gd name="connsiteX246" fmla="*/ 1986430 w 2329744"/>
              <a:gd name="connsiteY246" fmla="*/ 1266468 h 2041776"/>
              <a:gd name="connsiteX247" fmla="*/ 2012209 w 2329744"/>
              <a:gd name="connsiteY247" fmla="*/ 1233195 h 2041776"/>
              <a:gd name="connsiteX248" fmla="*/ 2034427 w 2329744"/>
              <a:gd name="connsiteY248" fmla="*/ 1203703 h 2041776"/>
              <a:gd name="connsiteX249" fmla="*/ 2063873 w 2329744"/>
              <a:gd name="connsiteY249" fmla="*/ 1166743 h 2041776"/>
              <a:gd name="connsiteX250" fmla="*/ 2082424 w 2329744"/>
              <a:gd name="connsiteY250" fmla="*/ 1140842 h 2041776"/>
              <a:gd name="connsiteX251" fmla="*/ 2097093 w 2329744"/>
              <a:gd name="connsiteY251" fmla="*/ 1118723 h 2041776"/>
              <a:gd name="connsiteX252" fmla="*/ 2111870 w 2329744"/>
              <a:gd name="connsiteY252" fmla="*/ 1096604 h 2041776"/>
              <a:gd name="connsiteX253" fmla="*/ 2126647 w 2329744"/>
              <a:gd name="connsiteY253" fmla="*/ 1074390 h 2041776"/>
              <a:gd name="connsiteX254" fmla="*/ 2156200 w 2329744"/>
              <a:gd name="connsiteY254" fmla="*/ 1030152 h 2041776"/>
              <a:gd name="connsiteX255" fmla="*/ 2185753 w 2329744"/>
              <a:gd name="connsiteY255" fmla="*/ 982132 h 2041776"/>
              <a:gd name="connsiteX256" fmla="*/ 2207864 w 2329744"/>
              <a:gd name="connsiteY256" fmla="*/ 941486 h 2041776"/>
              <a:gd name="connsiteX257" fmla="*/ 2215306 w 2329744"/>
              <a:gd name="connsiteY257" fmla="*/ 923053 h 2041776"/>
              <a:gd name="connsiteX258" fmla="*/ 2241192 w 2329744"/>
              <a:gd name="connsiteY258" fmla="*/ 856601 h 2041776"/>
              <a:gd name="connsiteX259" fmla="*/ 2252194 w 2329744"/>
              <a:gd name="connsiteY259" fmla="*/ 823327 h 2041776"/>
              <a:gd name="connsiteX260" fmla="*/ 2263303 w 2329744"/>
              <a:gd name="connsiteY260" fmla="*/ 790148 h 2041776"/>
              <a:gd name="connsiteX261" fmla="*/ 2285414 w 2329744"/>
              <a:gd name="connsiteY261" fmla="*/ 723696 h 2041776"/>
              <a:gd name="connsiteX262" fmla="*/ 2292857 w 2329744"/>
              <a:gd name="connsiteY262" fmla="*/ 701482 h 2041776"/>
              <a:gd name="connsiteX263" fmla="*/ 2300191 w 2329744"/>
              <a:gd name="connsiteY263" fmla="*/ 675677 h 2041776"/>
              <a:gd name="connsiteX264" fmla="*/ 2300191 w 2329744"/>
              <a:gd name="connsiteY264" fmla="*/ 671990 h 2041776"/>
              <a:gd name="connsiteX265" fmla="*/ 2303858 w 2329744"/>
              <a:gd name="connsiteY265" fmla="*/ 660930 h 2041776"/>
              <a:gd name="connsiteX266" fmla="*/ 2311300 w 2329744"/>
              <a:gd name="connsiteY266" fmla="*/ 627657 h 2041776"/>
              <a:gd name="connsiteX267" fmla="*/ 2318635 w 2329744"/>
              <a:gd name="connsiteY267" fmla="*/ 590792 h 2041776"/>
              <a:gd name="connsiteX268" fmla="*/ 2326077 w 2329744"/>
              <a:gd name="connsiteY268" fmla="*/ 520653 h 2041776"/>
              <a:gd name="connsiteX269" fmla="*/ 2329744 w 2329744"/>
              <a:gd name="connsiteY269" fmla="*/ 483693 h 2041776"/>
              <a:gd name="connsiteX270" fmla="*/ 2329744 w 2329744"/>
              <a:gd name="connsiteY270" fmla="*/ 450419 h 2041776"/>
              <a:gd name="connsiteX271" fmla="*/ 2329744 w 2329744"/>
              <a:gd name="connsiteY271" fmla="*/ 417241 h 2041776"/>
              <a:gd name="connsiteX272" fmla="*/ 2300191 w 2329744"/>
              <a:gd name="connsiteY272" fmla="*/ 380281 h 2041776"/>
              <a:gd name="connsiteX273" fmla="*/ 2252194 w 2329744"/>
              <a:gd name="connsiteY273" fmla="*/ 347102 h 2041776"/>
              <a:gd name="connsiteX274" fmla="*/ 2252194 w 2329744"/>
              <a:gd name="connsiteY274" fmla="*/ 347102 h 2041776"/>
              <a:gd name="connsiteX275" fmla="*/ 2237525 w 2329744"/>
              <a:gd name="connsiteY275" fmla="*/ 369221 h 2041776"/>
              <a:gd name="connsiteX276" fmla="*/ 2207972 w 2329744"/>
              <a:gd name="connsiteY276" fmla="*/ 409868 h 2041776"/>
              <a:gd name="connsiteX277" fmla="*/ 2182086 w 2329744"/>
              <a:gd name="connsiteY277" fmla="*/ 450419 h 2041776"/>
              <a:gd name="connsiteX278" fmla="*/ 2178419 w 2329744"/>
              <a:gd name="connsiteY278" fmla="*/ 461479 h 2041776"/>
              <a:gd name="connsiteX279" fmla="*/ 2178419 w 2329744"/>
              <a:gd name="connsiteY279" fmla="*/ 461479 h 2041776"/>
              <a:gd name="connsiteX280" fmla="*/ 2178419 w 2329744"/>
              <a:gd name="connsiteY280" fmla="*/ 439360 h 2041776"/>
              <a:gd name="connsiteX281" fmla="*/ 2174751 w 2329744"/>
              <a:gd name="connsiteY281" fmla="*/ 409868 h 2041776"/>
              <a:gd name="connsiteX282" fmla="*/ 2170976 w 2329744"/>
              <a:gd name="connsiteY282" fmla="*/ 380281 h 2041776"/>
              <a:gd name="connsiteX283" fmla="*/ 2167309 w 2329744"/>
              <a:gd name="connsiteY283" fmla="*/ 358161 h 2041776"/>
              <a:gd name="connsiteX284" fmla="*/ 2178419 w 2329744"/>
              <a:gd name="connsiteY284" fmla="*/ 347102 h 2041776"/>
              <a:gd name="connsiteX285" fmla="*/ 2204197 w 2329744"/>
              <a:gd name="connsiteY285" fmla="*/ 306455 h 2041776"/>
              <a:gd name="connsiteX286" fmla="*/ 2230083 w 2329744"/>
              <a:gd name="connsiteY286" fmla="*/ 269495 h 2041776"/>
              <a:gd name="connsiteX287" fmla="*/ 2241192 w 2329744"/>
              <a:gd name="connsiteY287" fmla="*/ 254749 h 2041776"/>
              <a:gd name="connsiteX288" fmla="*/ 2252194 w 2329744"/>
              <a:gd name="connsiteY288" fmla="*/ 347102 h 2041776"/>
              <a:gd name="connsiteX289" fmla="*/ 2215306 w 2329744"/>
              <a:gd name="connsiteY289" fmla="*/ 132904 h 2041776"/>
              <a:gd name="connsiteX290" fmla="*/ 2222748 w 2329744"/>
              <a:gd name="connsiteY290" fmla="*/ 155118 h 2041776"/>
              <a:gd name="connsiteX291" fmla="*/ 2230083 w 2329744"/>
              <a:gd name="connsiteY291" fmla="*/ 177237 h 2041776"/>
              <a:gd name="connsiteX292" fmla="*/ 2237417 w 2329744"/>
              <a:gd name="connsiteY292" fmla="*/ 203043 h 2041776"/>
              <a:gd name="connsiteX293" fmla="*/ 2241192 w 2329744"/>
              <a:gd name="connsiteY293" fmla="*/ 217884 h 2041776"/>
              <a:gd name="connsiteX294" fmla="*/ 2237417 w 2329744"/>
              <a:gd name="connsiteY294" fmla="*/ 221570 h 2041776"/>
              <a:gd name="connsiteX295" fmla="*/ 2226415 w 2329744"/>
              <a:gd name="connsiteY295" fmla="*/ 240003 h 2041776"/>
              <a:gd name="connsiteX296" fmla="*/ 2200529 w 2329744"/>
              <a:gd name="connsiteY296" fmla="*/ 276869 h 2041776"/>
              <a:gd name="connsiteX297" fmla="*/ 2185753 w 2329744"/>
              <a:gd name="connsiteY297" fmla="*/ 295396 h 2041776"/>
              <a:gd name="connsiteX298" fmla="*/ 2174751 w 2329744"/>
              <a:gd name="connsiteY298" fmla="*/ 313828 h 2041776"/>
              <a:gd name="connsiteX299" fmla="*/ 2167309 w 2329744"/>
              <a:gd name="connsiteY299" fmla="*/ 328575 h 2041776"/>
              <a:gd name="connsiteX300" fmla="*/ 2163642 w 2329744"/>
              <a:gd name="connsiteY300" fmla="*/ 317515 h 2041776"/>
              <a:gd name="connsiteX301" fmla="*/ 2159975 w 2329744"/>
              <a:gd name="connsiteY301" fmla="*/ 302769 h 2041776"/>
              <a:gd name="connsiteX302" fmla="*/ 2156200 w 2329744"/>
              <a:gd name="connsiteY302" fmla="*/ 291709 h 2041776"/>
              <a:gd name="connsiteX303" fmla="*/ 2148865 w 2329744"/>
              <a:gd name="connsiteY303" fmla="*/ 273182 h 2041776"/>
              <a:gd name="connsiteX304" fmla="*/ 2145198 w 2329744"/>
              <a:gd name="connsiteY304" fmla="*/ 262122 h 2041776"/>
              <a:gd name="connsiteX305" fmla="*/ 2137756 w 2329744"/>
              <a:gd name="connsiteY305" fmla="*/ 247376 h 2041776"/>
              <a:gd name="connsiteX306" fmla="*/ 2134089 w 2329744"/>
              <a:gd name="connsiteY306" fmla="*/ 240003 h 2041776"/>
              <a:gd name="connsiteX307" fmla="*/ 2137756 w 2329744"/>
              <a:gd name="connsiteY307" fmla="*/ 243690 h 2041776"/>
              <a:gd name="connsiteX308" fmla="*/ 2152533 w 2329744"/>
              <a:gd name="connsiteY308" fmla="*/ 243690 h 2041776"/>
              <a:gd name="connsiteX309" fmla="*/ 2156200 w 2329744"/>
              <a:gd name="connsiteY309" fmla="*/ 236317 h 2041776"/>
              <a:gd name="connsiteX310" fmla="*/ 2159975 w 2329744"/>
              <a:gd name="connsiteY310" fmla="*/ 232630 h 2041776"/>
              <a:gd name="connsiteX311" fmla="*/ 2163642 w 2329744"/>
              <a:gd name="connsiteY311" fmla="*/ 228944 h 2041776"/>
              <a:gd name="connsiteX312" fmla="*/ 2170976 w 2329744"/>
              <a:gd name="connsiteY312" fmla="*/ 217884 h 2041776"/>
              <a:gd name="connsiteX313" fmla="*/ 2182086 w 2329744"/>
              <a:gd name="connsiteY313" fmla="*/ 199357 h 2041776"/>
              <a:gd name="connsiteX314" fmla="*/ 2193195 w 2329744"/>
              <a:gd name="connsiteY314" fmla="*/ 180924 h 2041776"/>
              <a:gd name="connsiteX315" fmla="*/ 2204197 w 2329744"/>
              <a:gd name="connsiteY315" fmla="*/ 162491 h 2041776"/>
              <a:gd name="connsiteX316" fmla="*/ 2215306 w 2329744"/>
              <a:gd name="connsiteY316" fmla="*/ 132904 h 2041776"/>
              <a:gd name="connsiteX317" fmla="*/ 2200529 w 2329744"/>
              <a:gd name="connsiteY317" fmla="*/ 103412 h 2041776"/>
              <a:gd name="connsiteX318" fmla="*/ 2200529 w 2329744"/>
              <a:gd name="connsiteY318" fmla="*/ 103412 h 2041776"/>
              <a:gd name="connsiteX319" fmla="*/ 2200529 w 2329744"/>
              <a:gd name="connsiteY319" fmla="*/ 103412 h 2041776"/>
              <a:gd name="connsiteX320" fmla="*/ 2200529 w 2329744"/>
              <a:gd name="connsiteY320" fmla="*/ 103412 h 2041776"/>
              <a:gd name="connsiteX321" fmla="*/ 2178419 w 2329744"/>
              <a:gd name="connsiteY321" fmla="*/ 29492 h 2041776"/>
              <a:gd name="connsiteX322" fmla="*/ 2178419 w 2329744"/>
              <a:gd name="connsiteY322" fmla="*/ 29492 h 2041776"/>
              <a:gd name="connsiteX323" fmla="*/ 2178419 w 2329744"/>
              <a:gd name="connsiteY323" fmla="*/ 29492 h 2041776"/>
              <a:gd name="connsiteX324" fmla="*/ 2178419 w 2329744"/>
              <a:gd name="connsiteY324" fmla="*/ 29492 h 2041776"/>
              <a:gd name="connsiteX325" fmla="*/ 2137756 w 2329744"/>
              <a:gd name="connsiteY325" fmla="*/ 125531 h 2041776"/>
              <a:gd name="connsiteX326" fmla="*/ 2137756 w 2329744"/>
              <a:gd name="connsiteY326" fmla="*/ 125531 h 2041776"/>
              <a:gd name="connsiteX327" fmla="*/ 2152533 w 2329744"/>
              <a:gd name="connsiteY327" fmla="*/ 103412 h 2041776"/>
              <a:gd name="connsiteX328" fmla="*/ 2156200 w 2329744"/>
              <a:gd name="connsiteY328" fmla="*/ 96039 h 2041776"/>
              <a:gd name="connsiteX329" fmla="*/ 2167309 w 2329744"/>
              <a:gd name="connsiteY329" fmla="*/ 81198 h 2041776"/>
              <a:gd name="connsiteX330" fmla="*/ 2178419 w 2329744"/>
              <a:gd name="connsiteY330" fmla="*/ 66452 h 2041776"/>
              <a:gd name="connsiteX331" fmla="*/ 2182086 w 2329744"/>
              <a:gd name="connsiteY331" fmla="*/ 59079 h 2041776"/>
              <a:gd name="connsiteX332" fmla="*/ 2185753 w 2329744"/>
              <a:gd name="connsiteY332" fmla="*/ 66452 h 2041776"/>
              <a:gd name="connsiteX333" fmla="*/ 2185753 w 2329744"/>
              <a:gd name="connsiteY333" fmla="*/ 70139 h 2041776"/>
              <a:gd name="connsiteX334" fmla="*/ 2193195 w 2329744"/>
              <a:gd name="connsiteY334" fmla="*/ 88571 h 2041776"/>
              <a:gd name="connsiteX335" fmla="*/ 2196862 w 2329744"/>
              <a:gd name="connsiteY335" fmla="*/ 103412 h 2041776"/>
              <a:gd name="connsiteX336" fmla="*/ 2193195 w 2329744"/>
              <a:gd name="connsiteY336" fmla="*/ 110785 h 2041776"/>
              <a:gd name="connsiteX337" fmla="*/ 2185753 w 2329744"/>
              <a:gd name="connsiteY337" fmla="*/ 125531 h 2041776"/>
              <a:gd name="connsiteX338" fmla="*/ 2174751 w 2329744"/>
              <a:gd name="connsiteY338" fmla="*/ 143964 h 2041776"/>
              <a:gd name="connsiteX339" fmla="*/ 2152533 w 2329744"/>
              <a:gd name="connsiteY339" fmla="*/ 180924 h 2041776"/>
              <a:gd name="connsiteX340" fmla="*/ 2137756 w 2329744"/>
              <a:gd name="connsiteY340" fmla="*/ 210416 h 2041776"/>
              <a:gd name="connsiteX341" fmla="*/ 2130421 w 2329744"/>
              <a:gd name="connsiteY341" fmla="*/ 225257 h 2041776"/>
              <a:gd name="connsiteX342" fmla="*/ 2130421 w 2329744"/>
              <a:gd name="connsiteY342" fmla="*/ 228944 h 2041776"/>
              <a:gd name="connsiteX343" fmla="*/ 2130421 w 2329744"/>
              <a:gd name="connsiteY343" fmla="*/ 232630 h 2041776"/>
              <a:gd name="connsiteX344" fmla="*/ 2130421 w 2329744"/>
              <a:gd name="connsiteY344" fmla="*/ 232630 h 2041776"/>
              <a:gd name="connsiteX345" fmla="*/ 2126754 w 2329744"/>
              <a:gd name="connsiteY345" fmla="*/ 221570 h 2041776"/>
              <a:gd name="connsiteX346" fmla="*/ 2119312 w 2329744"/>
              <a:gd name="connsiteY346" fmla="*/ 206730 h 2041776"/>
              <a:gd name="connsiteX347" fmla="*/ 2111978 w 2329744"/>
              <a:gd name="connsiteY347" fmla="*/ 195670 h 2041776"/>
              <a:gd name="connsiteX348" fmla="*/ 2108203 w 2329744"/>
              <a:gd name="connsiteY348" fmla="*/ 188297 h 2041776"/>
              <a:gd name="connsiteX349" fmla="*/ 2104535 w 2329744"/>
              <a:gd name="connsiteY349" fmla="*/ 184611 h 2041776"/>
              <a:gd name="connsiteX350" fmla="*/ 2108203 w 2329744"/>
              <a:gd name="connsiteY350" fmla="*/ 180924 h 2041776"/>
              <a:gd name="connsiteX351" fmla="*/ 2126754 w 2329744"/>
              <a:gd name="connsiteY351" fmla="*/ 155118 h 2041776"/>
              <a:gd name="connsiteX352" fmla="*/ 2137756 w 2329744"/>
              <a:gd name="connsiteY352" fmla="*/ 125531 h 2041776"/>
              <a:gd name="connsiteX353" fmla="*/ 2134089 w 2329744"/>
              <a:gd name="connsiteY353" fmla="*/ 228944 h 2041776"/>
              <a:gd name="connsiteX354" fmla="*/ 2134089 w 2329744"/>
              <a:gd name="connsiteY354" fmla="*/ 228944 h 2041776"/>
              <a:gd name="connsiteX355" fmla="*/ 2134089 w 2329744"/>
              <a:gd name="connsiteY355" fmla="*/ 232630 h 2041776"/>
              <a:gd name="connsiteX356" fmla="*/ 2134089 w 2329744"/>
              <a:gd name="connsiteY356" fmla="*/ 228944 h 2041776"/>
              <a:gd name="connsiteX357" fmla="*/ 2134089 w 2329744"/>
              <a:gd name="connsiteY357" fmla="*/ 228944 h 2041776"/>
              <a:gd name="connsiteX358" fmla="*/ 2026985 w 2329744"/>
              <a:gd name="connsiteY358" fmla="*/ 162491 h 2041776"/>
              <a:gd name="connsiteX359" fmla="*/ 2030760 w 2329744"/>
              <a:gd name="connsiteY359" fmla="*/ 158805 h 2041776"/>
              <a:gd name="connsiteX360" fmla="*/ 2034427 w 2329744"/>
              <a:gd name="connsiteY360" fmla="*/ 147651 h 2041776"/>
              <a:gd name="connsiteX361" fmla="*/ 2038095 w 2329744"/>
              <a:gd name="connsiteY361" fmla="*/ 136591 h 2041776"/>
              <a:gd name="connsiteX362" fmla="*/ 2038095 w 2329744"/>
              <a:gd name="connsiteY362" fmla="*/ 132904 h 2041776"/>
              <a:gd name="connsiteX363" fmla="*/ 2052871 w 2329744"/>
              <a:gd name="connsiteY363" fmla="*/ 121845 h 2041776"/>
              <a:gd name="connsiteX364" fmla="*/ 2082424 w 2329744"/>
              <a:gd name="connsiteY364" fmla="*/ 103412 h 2041776"/>
              <a:gd name="connsiteX365" fmla="*/ 2119312 w 2329744"/>
              <a:gd name="connsiteY365" fmla="*/ 81198 h 2041776"/>
              <a:gd name="connsiteX366" fmla="*/ 2104535 w 2329744"/>
              <a:gd name="connsiteY366" fmla="*/ 99726 h 2041776"/>
              <a:gd name="connsiteX367" fmla="*/ 2082424 w 2329744"/>
              <a:gd name="connsiteY367" fmla="*/ 129218 h 2041776"/>
              <a:gd name="connsiteX368" fmla="*/ 2063981 w 2329744"/>
              <a:gd name="connsiteY368" fmla="*/ 158805 h 2041776"/>
              <a:gd name="connsiteX369" fmla="*/ 2060205 w 2329744"/>
              <a:gd name="connsiteY369" fmla="*/ 166178 h 2041776"/>
              <a:gd name="connsiteX370" fmla="*/ 2052871 w 2329744"/>
              <a:gd name="connsiteY370" fmla="*/ 169864 h 2041776"/>
              <a:gd name="connsiteX371" fmla="*/ 2038095 w 2329744"/>
              <a:gd name="connsiteY371" fmla="*/ 180924 h 2041776"/>
              <a:gd name="connsiteX372" fmla="*/ 2030760 w 2329744"/>
              <a:gd name="connsiteY372" fmla="*/ 188297 h 2041776"/>
              <a:gd name="connsiteX373" fmla="*/ 2015984 w 2329744"/>
              <a:gd name="connsiteY373" fmla="*/ 203043 h 2041776"/>
              <a:gd name="connsiteX374" fmla="*/ 1997540 w 2329744"/>
              <a:gd name="connsiteY374" fmla="*/ 221570 h 2041776"/>
              <a:gd name="connsiteX375" fmla="*/ 2008541 w 2329744"/>
              <a:gd name="connsiteY375" fmla="*/ 199357 h 2041776"/>
              <a:gd name="connsiteX376" fmla="*/ 2019651 w 2329744"/>
              <a:gd name="connsiteY376" fmla="*/ 180924 h 2041776"/>
              <a:gd name="connsiteX377" fmla="*/ 2026985 w 2329744"/>
              <a:gd name="connsiteY377" fmla="*/ 162491 h 2041776"/>
              <a:gd name="connsiteX378" fmla="*/ 2026985 w 2329744"/>
              <a:gd name="connsiteY378" fmla="*/ 162491 h 2041776"/>
              <a:gd name="connsiteX379" fmla="*/ 1912547 w 2329744"/>
              <a:gd name="connsiteY379" fmla="*/ 228944 h 2041776"/>
              <a:gd name="connsiteX380" fmla="*/ 1916215 w 2329744"/>
              <a:gd name="connsiteY380" fmla="*/ 217884 h 2041776"/>
              <a:gd name="connsiteX381" fmla="*/ 1916215 w 2329744"/>
              <a:gd name="connsiteY381" fmla="*/ 214103 h 2041776"/>
              <a:gd name="connsiteX382" fmla="*/ 1919989 w 2329744"/>
              <a:gd name="connsiteY382" fmla="*/ 210416 h 2041776"/>
              <a:gd name="connsiteX383" fmla="*/ 1923657 w 2329744"/>
              <a:gd name="connsiteY383" fmla="*/ 203043 h 2041776"/>
              <a:gd name="connsiteX384" fmla="*/ 1964211 w 2329744"/>
              <a:gd name="connsiteY384" fmla="*/ 180924 h 2041776"/>
              <a:gd name="connsiteX385" fmla="*/ 1993765 w 2329744"/>
              <a:gd name="connsiteY385" fmla="*/ 162491 h 2041776"/>
              <a:gd name="connsiteX386" fmla="*/ 2023318 w 2329744"/>
              <a:gd name="connsiteY386" fmla="*/ 143964 h 2041776"/>
              <a:gd name="connsiteX387" fmla="*/ 2015984 w 2329744"/>
              <a:gd name="connsiteY387" fmla="*/ 151337 h 2041776"/>
              <a:gd name="connsiteX388" fmla="*/ 2001207 w 2329744"/>
              <a:gd name="connsiteY388" fmla="*/ 166178 h 2041776"/>
              <a:gd name="connsiteX389" fmla="*/ 1975321 w 2329744"/>
              <a:gd name="connsiteY389" fmla="*/ 203043 h 2041776"/>
              <a:gd name="connsiteX390" fmla="*/ 1953210 w 2329744"/>
              <a:gd name="connsiteY390" fmla="*/ 240003 h 2041776"/>
              <a:gd name="connsiteX391" fmla="*/ 1945768 w 2329744"/>
              <a:gd name="connsiteY391" fmla="*/ 254749 h 2041776"/>
              <a:gd name="connsiteX392" fmla="*/ 1938433 w 2329744"/>
              <a:gd name="connsiteY392" fmla="*/ 262122 h 2041776"/>
              <a:gd name="connsiteX393" fmla="*/ 1927324 w 2329744"/>
              <a:gd name="connsiteY393" fmla="*/ 273182 h 2041776"/>
              <a:gd name="connsiteX394" fmla="*/ 1897771 w 2329744"/>
              <a:gd name="connsiteY394" fmla="*/ 295396 h 2041776"/>
              <a:gd name="connsiteX395" fmla="*/ 1871993 w 2329744"/>
              <a:gd name="connsiteY395" fmla="*/ 313828 h 2041776"/>
              <a:gd name="connsiteX396" fmla="*/ 1849774 w 2329744"/>
              <a:gd name="connsiteY396" fmla="*/ 328575 h 2041776"/>
              <a:gd name="connsiteX397" fmla="*/ 1860883 w 2329744"/>
              <a:gd name="connsiteY397" fmla="*/ 310142 h 2041776"/>
              <a:gd name="connsiteX398" fmla="*/ 1886769 w 2329744"/>
              <a:gd name="connsiteY398" fmla="*/ 269495 h 2041776"/>
              <a:gd name="connsiteX399" fmla="*/ 1912547 w 2329744"/>
              <a:gd name="connsiteY399" fmla="*/ 228944 h 2041776"/>
              <a:gd name="connsiteX400" fmla="*/ 1812886 w 2329744"/>
              <a:gd name="connsiteY400" fmla="*/ 254749 h 2041776"/>
              <a:gd name="connsiteX401" fmla="*/ 1842439 w 2329744"/>
              <a:gd name="connsiteY401" fmla="*/ 240003 h 2041776"/>
              <a:gd name="connsiteX402" fmla="*/ 1897771 w 2329744"/>
              <a:gd name="connsiteY402" fmla="*/ 214103 h 2041776"/>
              <a:gd name="connsiteX403" fmla="*/ 1894103 w 2329744"/>
              <a:gd name="connsiteY403" fmla="*/ 221570 h 2041776"/>
              <a:gd name="connsiteX404" fmla="*/ 1864550 w 2329744"/>
              <a:gd name="connsiteY404" fmla="*/ 262122 h 2041776"/>
              <a:gd name="connsiteX405" fmla="*/ 1838772 w 2329744"/>
              <a:gd name="connsiteY405" fmla="*/ 302769 h 2041776"/>
              <a:gd name="connsiteX406" fmla="*/ 1827663 w 2329744"/>
              <a:gd name="connsiteY406" fmla="*/ 321202 h 2041776"/>
              <a:gd name="connsiteX407" fmla="*/ 1816553 w 2329744"/>
              <a:gd name="connsiteY407" fmla="*/ 343321 h 2041776"/>
              <a:gd name="connsiteX408" fmla="*/ 1809219 w 2329744"/>
              <a:gd name="connsiteY408" fmla="*/ 358161 h 2041776"/>
              <a:gd name="connsiteX409" fmla="*/ 1761222 w 2329744"/>
              <a:gd name="connsiteY409" fmla="*/ 387654 h 2041776"/>
              <a:gd name="connsiteX410" fmla="*/ 1739003 w 2329744"/>
              <a:gd name="connsiteY410" fmla="*/ 402400 h 2041776"/>
              <a:gd name="connsiteX411" fmla="*/ 1728001 w 2329744"/>
              <a:gd name="connsiteY411" fmla="*/ 409868 h 2041776"/>
              <a:gd name="connsiteX412" fmla="*/ 1731668 w 2329744"/>
              <a:gd name="connsiteY412" fmla="*/ 402400 h 2041776"/>
              <a:gd name="connsiteX413" fmla="*/ 1757447 w 2329744"/>
              <a:gd name="connsiteY413" fmla="*/ 358161 h 2041776"/>
              <a:gd name="connsiteX414" fmla="*/ 1783333 w 2329744"/>
              <a:gd name="connsiteY414" fmla="*/ 317515 h 2041776"/>
              <a:gd name="connsiteX415" fmla="*/ 1798109 w 2329744"/>
              <a:gd name="connsiteY415" fmla="*/ 299082 h 2041776"/>
              <a:gd name="connsiteX416" fmla="*/ 1809219 w 2329744"/>
              <a:gd name="connsiteY416" fmla="*/ 276869 h 2041776"/>
              <a:gd name="connsiteX417" fmla="*/ 1812886 w 2329744"/>
              <a:gd name="connsiteY417" fmla="*/ 254749 h 2041776"/>
              <a:gd name="connsiteX418" fmla="*/ 1709449 w 2329744"/>
              <a:gd name="connsiteY418" fmla="*/ 299082 h 2041776"/>
              <a:gd name="connsiteX419" fmla="*/ 1779665 w 2329744"/>
              <a:gd name="connsiteY419" fmla="*/ 269495 h 2041776"/>
              <a:gd name="connsiteX420" fmla="*/ 1801777 w 2329744"/>
              <a:gd name="connsiteY420" fmla="*/ 258436 h 2041776"/>
              <a:gd name="connsiteX421" fmla="*/ 1798109 w 2329744"/>
              <a:gd name="connsiteY421" fmla="*/ 262122 h 2041776"/>
              <a:gd name="connsiteX422" fmla="*/ 1779665 w 2329744"/>
              <a:gd name="connsiteY422" fmla="*/ 276869 h 2041776"/>
              <a:gd name="connsiteX423" fmla="*/ 1761222 w 2329744"/>
              <a:gd name="connsiteY423" fmla="*/ 295396 h 2041776"/>
              <a:gd name="connsiteX424" fmla="*/ 1742778 w 2329744"/>
              <a:gd name="connsiteY424" fmla="*/ 317515 h 2041776"/>
              <a:gd name="connsiteX425" fmla="*/ 1716892 w 2329744"/>
              <a:gd name="connsiteY425" fmla="*/ 358161 h 2041776"/>
              <a:gd name="connsiteX426" fmla="*/ 1691006 w 2329744"/>
              <a:gd name="connsiteY426" fmla="*/ 398713 h 2041776"/>
              <a:gd name="connsiteX427" fmla="*/ 1687338 w 2329744"/>
              <a:gd name="connsiteY427" fmla="*/ 406181 h 2041776"/>
              <a:gd name="connsiteX428" fmla="*/ 1683671 w 2329744"/>
              <a:gd name="connsiteY428" fmla="*/ 417241 h 2041776"/>
              <a:gd name="connsiteX429" fmla="*/ 1657785 w 2329744"/>
              <a:gd name="connsiteY429" fmla="*/ 431987 h 2041776"/>
              <a:gd name="connsiteX430" fmla="*/ 1632007 w 2329744"/>
              <a:gd name="connsiteY430" fmla="*/ 443046 h 2041776"/>
              <a:gd name="connsiteX431" fmla="*/ 1606121 w 2329744"/>
              <a:gd name="connsiteY431" fmla="*/ 454106 h 2041776"/>
              <a:gd name="connsiteX432" fmla="*/ 1598787 w 2329744"/>
              <a:gd name="connsiteY432" fmla="*/ 457793 h 2041776"/>
              <a:gd name="connsiteX433" fmla="*/ 1606121 w 2329744"/>
              <a:gd name="connsiteY433" fmla="*/ 443046 h 2041776"/>
              <a:gd name="connsiteX434" fmla="*/ 1617230 w 2329744"/>
              <a:gd name="connsiteY434" fmla="*/ 424614 h 2041776"/>
              <a:gd name="connsiteX435" fmla="*/ 1628232 w 2329744"/>
              <a:gd name="connsiteY435" fmla="*/ 402400 h 2041776"/>
              <a:gd name="connsiteX436" fmla="*/ 1650451 w 2329744"/>
              <a:gd name="connsiteY436" fmla="*/ 361848 h 2041776"/>
              <a:gd name="connsiteX437" fmla="*/ 1661560 w 2329744"/>
              <a:gd name="connsiteY437" fmla="*/ 339634 h 2041776"/>
              <a:gd name="connsiteX438" fmla="*/ 1665227 w 2329744"/>
              <a:gd name="connsiteY438" fmla="*/ 328575 h 2041776"/>
              <a:gd name="connsiteX439" fmla="*/ 1672562 w 2329744"/>
              <a:gd name="connsiteY439" fmla="*/ 317515 h 2041776"/>
              <a:gd name="connsiteX440" fmla="*/ 1676229 w 2329744"/>
              <a:gd name="connsiteY440" fmla="*/ 313828 h 2041776"/>
              <a:gd name="connsiteX441" fmla="*/ 1680004 w 2329744"/>
              <a:gd name="connsiteY441" fmla="*/ 306455 h 2041776"/>
              <a:gd name="connsiteX442" fmla="*/ 1683671 w 2329744"/>
              <a:gd name="connsiteY442" fmla="*/ 302769 h 2041776"/>
              <a:gd name="connsiteX443" fmla="*/ 1683671 w 2329744"/>
              <a:gd name="connsiteY443" fmla="*/ 302769 h 2041776"/>
              <a:gd name="connsiteX444" fmla="*/ 1683671 w 2329744"/>
              <a:gd name="connsiteY444" fmla="*/ 302769 h 2041776"/>
              <a:gd name="connsiteX445" fmla="*/ 1683671 w 2329744"/>
              <a:gd name="connsiteY445" fmla="*/ 299082 h 2041776"/>
              <a:gd name="connsiteX446" fmla="*/ 1709449 w 2329744"/>
              <a:gd name="connsiteY446" fmla="*/ 299082 h 2041776"/>
              <a:gd name="connsiteX447" fmla="*/ 1539680 w 2329744"/>
              <a:gd name="connsiteY447" fmla="*/ 369221 h 2041776"/>
              <a:gd name="connsiteX448" fmla="*/ 1547015 w 2329744"/>
              <a:gd name="connsiteY448" fmla="*/ 350788 h 2041776"/>
              <a:gd name="connsiteX449" fmla="*/ 1576568 w 2329744"/>
              <a:gd name="connsiteY449" fmla="*/ 343415 h 2041776"/>
              <a:gd name="connsiteX450" fmla="*/ 1643009 w 2329744"/>
              <a:gd name="connsiteY450" fmla="*/ 324888 h 2041776"/>
              <a:gd name="connsiteX451" fmla="*/ 1676229 w 2329744"/>
              <a:gd name="connsiteY451" fmla="*/ 313828 h 2041776"/>
              <a:gd name="connsiteX452" fmla="*/ 1672562 w 2329744"/>
              <a:gd name="connsiteY452" fmla="*/ 317515 h 2041776"/>
              <a:gd name="connsiteX453" fmla="*/ 1668895 w 2329744"/>
              <a:gd name="connsiteY453" fmla="*/ 321202 h 2041776"/>
              <a:gd name="connsiteX454" fmla="*/ 1665227 w 2329744"/>
              <a:gd name="connsiteY454" fmla="*/ 324888 h 2041776"/>
              <a:gd name="connsiteX455" fmla="*/ 1661452 w 2329744"/>
              <a:gd name="connsiteY455" fmla="*/ 328575 h 2041776"/>
              <a:gd name="connsiteX456" fmla="*/ 1650451 w 2329744"/>
              <a:gd name="connsiteY456" fmla="*/ 335948 h 2041776"/>
              <a:gd name="connsiteX457" fmla="*/ 1643009 w 2329744"/>
              <a:gd name="connsiteY457" fmla="*/ 343415 h 2041776"/>
              <a:gd name="connsiteX458" fmla="*/ 1639341 w 2329744"/>
              <a:gd name="connsiteY458" fmla="*/ 347102 h 2041776"/>
              <a:gd name="connsiteX459" fmla="*/ 1635674 w 2329744"/>
              <a:gd name="connsiteY459" fmla="*/ 350788 h 2041776"/>
              <a:gd name="connsiteX460" fmla="*/ 1628232 w 2329744"/>
              <a:gd name="connsiteY460" fmla="*/ 361848 h 2041776"/>
              <a:gd name="connsiteX461" fmla="*/ 1613563 w 2329744"/>
              <a:gd name="connsiteY461" fmla="*/ 380281 h 2041776"/>
              <a:gd name="connsiteX462" fmla="*/ 1602454 w 2329744"/>
              <a:gd name="connsiteY462" fmla="*/ 398713 h 2041776"/>
              <a:gd name="connsiteX463" fmla="*/ 1580235 w 2329744"/>
              <a:gd name="connsiteY463" fmla="*/ 435673 h 2041776"/>
              <a:gd name="connsiteX464" fmla="*/ 1569233 w 2329744"/>
              <a:gd name="connsiteY464" fmla="*/ 454106 h 2041776"/>
              <a:gd name="connsiteX465" fmla="*/ 1565458 w 2329744"/>
              <a:gd name="connsiteY465" fmla="*/ 461479 h 2041776"/>
              <a:gd name="connsiteX466" fmla="*/ 1561791 w 2329744"/>
              <a:gd name="connsiteY466" fmla="*/ 465166 h 2041776"/>
              <a:gd name="connsiteX467" fmla="*/ 1558124 w 2329744"/>
              <a:gd name="connsiteY467" fmla="*/ 472633 h 2041776"/>
              <a:gd name="connsiteX468" fmla="*/ 1558124 w 2329744"/>
              <a:gd name="connsiteY468" fmla="*/ 472633 h 2041776"/>
              <a:gd name="connsiteX469" fmla="*/ 1517461 w 2329744"/>
              <a:gd name="connsiteY469" fmla="*/ 487379 h 2041776"/>
              <a:gd name="connsiteX470" fmla="*/ 1491683 w 2329744"/>
              <a:gd name="connsiteY470" fmla="*/ 494752 h 2041776"/>
              <a:gd name="connsiteX471" fmla="*/ 1473239 w 2329744"/>
              <a:gd name="connsiteY471" fmla="*/ 502126 h 2041776"/>
              <a:gd name="connsiteX472" fmla="*/ 1476907 w 2329744"/>
              <a:gd name="connsiteY472" fmla="*/ 494752 h 2041776"/>
              <a:gd name="connsiteX473" fmla="*/ 1499018 w 2329744"/>
              <a:gd name="connsiteY473" fmla="*/ 450419 h 2041776"/>
              <a:gd name="connsiteX474" fmla="*/ 1510127 w 2329744"/>
              <a:gd name="connsiteY474" fmla="*/ 428300 h 2041776"/>
              <a:gd name="connsiteX475" fmla="*/ 1521236 w 2329744"/>
              <a:gd name="connsiteY475" fmla="*/ 406181 h 2041776"/>
              <a:gd name="connsiteX476" fmla="*/ 1532238 w 2329744"/>
              <a:gd name="connsiteY476" fmla="*/ 383967 h 2041776"/>
              <a:gd name="connsiteX477" fmla="*/ 1539680 w 2329744"/>
              <a:gd name="connsiteY477" fmla="*/ 369221 h 2041776"/>
              <a:gd name="connsiteX478" fmla="*/ 1432577 w 2329744"/>
              <a:gd name="connsiteY478" fmla="*/ 380281 h 2041776"/>
              <a:gd name="connsiteX479" fmla="*/ 1432577 w 2329744"/>
              <a:gd name="connsiteY479" fmla="*/ 380281 h 2041776"/>
              <a:gd name="connsiteX480" fmla="*/ 1440019 w 2329744"/>
              <a:gd name="connsiteY480" fmla="*/ 376594 h 2041776"/>
              <a:gd name="connsiteX481" fmla="*/ 1506460 w 2329744"/>
              <a:gd name="connsiteY481" fmla="*/ 361848 h 2041776"/>
              <a:gd name="connsiteX482" fmla="*/ 1528571 w 2329744"/>
              <a:gd name="connsiteY482" fmla="*/ 358161 h 2041776"/>
              <a:gd name="connsiteX483" fmla="*/ 1513794 w 2329744"/>
              <a:gd name="connsiteY483" fmla="*/ 372908 h 2041776"/>
              <a:gd name="connsiteX484" fmla="*/ 1506460 w 2329744"/>
              <a:gd name="connsiteY484" fmla="*/ 383967 h 2041776"/>
              <a:gd name="connsiteX485" fmla="*/ 1499018 w 2329744"/>
              <a:gd name="connsiteY485" fmla="*/ 395027 h 2041776"/>
              <a:gd name="connsiteX486" fmla="*/ 1488016 w 2329744"/>
              <a:gd name="connsiteY486" fmla="*/ 417241 h 2041776"/>
              <a:gd name="connsiteX487" fmla="*/ 1440019 w 2329744"/>
              <a:gd name="connsiteY487" fmla="*/ 505812 h 2041776"/>
              <a:gd name="connsiteX488" fmla="*/ 1428909 w 2329744"/>
              <a:gd name="connsiteY488" fmla="*/ 520558 h 2041776"/>
              <a:gd name="connsiteX489" fmla="*/ 1425242 w 2329744"/>
              <a:gd name="connsiteY489" fmla="*/ 528026 h 2041776"/>
              <a:gd name="connsiteX490" fmla="*/ 1414133 w 2329744"/>
              <a:gd name="connsiteY490" fmla="*/ 531712 h 2041776"/>
              <a:gd name="connsiteX491" fmla="*/ 1406691 w 2329744"/>
              <a:gd name="connsiteY491" fmla="*/ 535399 h 2041776"/>
              <a:gd name="connsiteX492" fmla="*/ 1391914 w 2329744"/>
              <a:gd name="connsiteY492" fmla="*/ 539085 h 2041776"/>
              <a:gd name="connsiteX493" fmla="*/ 1358694 w 2329744"/>
              <a:gd name="connsiteY493" fmla="*/ 546459 h 2041776"/>
              <a:gd name="connsiteX494" fmla="*/ 1351359 w 2329744"/>
              <a:gd name="connsiteY494" fmla="*/ 546459 h 2041776"/>
              <a:gd name="connsiteX495" fmla="*/ 1362469 w 2329744"/>
              <a:gd name="connsiteY495" fmla="*/ 528026 h 2041776"/>
              <a:gd name="connsiteX496" fmla="*/ 1384580 w 2329744"/>
              <a:gd name="connsiteY496" fmla="*/ 483693 h 2041776"/>
              <a:gd name="connsiteX497" fmla="*/ 1395689 w 2329744"/>
              <a:gd name="connsiteY497" fmla="*/ 465260 h 2041776"/>
              <a:gd name="connsiteX498" fmla="*/ 1406691 w 2329744"/>
              <a:gd name="connsiteY498" fmla="*/ 443046 h 2041776"/>
              <a:gd name="connsiteX499" fmla="*/ 1417800 w 2329744"/>
              <a:gd name="connsiteY499" fmla="*/ 424614 h 2041776"/>
              <a:gd name="connsiteX500" fmla="*/ 1428909 w 2329744"/>
              <a:gd name="connsiteY500" fmla="*/ 398713 h 2041776"/>
              <a:gd name="connsiteX501" fmla="*/ 1428909 w 2329744"/>
              <a:gd name="connsiteY501" fmla="*/ 398713 h 2041776"/>
              <a:gd name="connsiteX502" fmla="*/ 1428909 w 2329744"/>
              <a:gd name="connsiteY502" fmla="*/ 398713 h 2041776"/>
              <a:gd name="connsiteX503" fmla="*/ 1432577 w 2329744"/>
              <a:gd name="connsiteY503" fmla="*/ 380281 h 2041776"/>
              <a:gd name="connsiteX504" fmla="*/ 1332915 w 2329744"/>
              <a:gd name="connsiteY504" fmla="*/ 395027 h 2041776"/>
              <a:gd name="connsiteX505" fmla="*/ 1332915 w 2329744"/>
              <a:gd name="connsiteY505" fmla="*/ 395027 h 2041776"/>
              <a:gd name="connsiteX506" fmla="*/ 1373470 w 2329744"/>
              <a:gd name="connsiteY506" fmla="*/ 387654 h 2041776"/>
              <a:gd name="connsiteX507" fmla="*/ 1425242 w 2329744"/>
              <a:gd name="connsiteY507" fmla="*/ 376594 h 2041776"/>
              <a:gd name="connsiteX508" fmla="*/ 1417800 w 2329744"/>
              <a:gd name="connsiteY508" fmla="*/ 383967 h 2041776"/>
              <a:gd name="connsiteX509" fmla="*/ 1399356 w 2329744"/>
              <a:gd name="connsiteY509" fmla="*/ 398713 h 2041776"/>
              <a:gd name="connsiteX510" fmla="*/ 1380912 w 2329744"/>
              <a:gd name="connsiteY510" fmla="*/ 420927 h 2041776"/>
              <a:gd name="connsiteX511" fmla="*/ 1369803 w 2329744"/>
              <a:gd name="connsiteY511" fmla="*/ 439360 h 2041776"/>
              <a:gd name="connsiteX512" fmla="*/ 1325473 w 2329744"/>
              <a:gd name="connsiteY512" fmla="*/ 520558 h 2041776"/>
              <a:gd name="connsiteX513" fmla="*/ 1318139 w 2329744"/>
              <a:gd name="connsiteY513" fmla="*/ 528026 h 2041776"/>
              <a:gd name="connsiteX514" fmla="*/ 1314472 w 2329744"/>
              <a:gd name="connsiteY514" fmla="*/ 535399 h 2041776"/>
              <a:gd name="connsiteX515" fmla="*/ 1314472 w 2329744"/>
              <a:gd name="connsiteY515" fmla="*/ 539085 h 2041776"/>
              <a:gd name="connsiteX516" fmla="*/ 1299695 w 2329744"/>
              <a:gd name="connsiteY516" fmla="*/ 539085 h 2041776"/>
              <a:gd name="connsiteX517" fmla="*/ 1248031 w 2329744"/>
              <a:gd name="connsiteY517" fmla="*/ 542772 h 2041776"/>
              <a:gd name="connsiteX518" fmla="*/ 1251698 w 2329744"/>
              <a:gd name="connsiteY518" fmla="*/ 539085 h 2041776"/>
              <a:gd name="connsiteX519" fmla="*/ 1262699 w 2329744"/>
              <a:gd name="connsiteY519" fmla="*/ 520558 h 2041776"/>
              <a:gd name="connsiteX520" fmla="*/ 1273809 w 2329744"/>
              <a:gd name="connsiteY520" fmla="*/ 498439 h 2041776"/>
              <a:gd name="connsiteX521" fmla="*/ 1284918 w 2329744"/>
              <a:gd name="connsiteY521" fmla="*/ 476320 h 2041776"/>
              <a:gd name="connsiteX522" fmla="*/ 1307029 w 2329744"/>
              <a:gd name="connsiteY522" fmla="*/ 435673 h 2041776"/>
              <a:gd name="connsiteX523" fmla="*/ 1318139 w 2329744"/>
              <a:gd name="connsiteY523" fmla="*/ 417241 h 2041776"/>
              <a:gd name="connsiteX524" fmla="*/ 1329248 w 2329744"/>
              <a:gd name="connsiteY524" fmla="*/ 395027 h 2041776"/>
              <a:gd name="connsiteX525" fmla="*/ 1332915 w 2329744"/>
              <a:gd name="connsiteY525" fmla="*/ 395027 h 2041776"/>
              <a:gd name="connsiteX526" fmla="*/ 1222145 w 2329744"/>
              <a:gd name="connsiteY526" fmla="*/ 402400 h 2041776"/>
              <a:gd name="connsiteX527" fmla="*/ 1225812 w 2329744"/>
              <a:gd name="connsiteY527" fmla="*/ 402400 h 2041776"/>
              <a:gd name="connsiteX528" fmla="*/ 1259032 w 2329744"/>
              <a:gd name="connsiteY528" fmla="*/ 402400 h 2041776"/>
              <a:gd name="connsiteX529" fmla="*/ 1295920 w 2329744"/>
              <a:gd name="connsiteY529" fmla="*/ 398713 h 2041776"/>
              <a:gd name="connsiteX530" fmla="*/ 1310697 w 2329744"/>
              <a:gd name="connsiteY530" fmla="*/ 398713 h 2041776"/>
              <a:gd name="connsiteX531" fmla="*/ 1321806 w 2329744"/>
              <a:gd name="connsiteY531" fmla="*/ 398713 h 2041776"/>
              <a:gd name="connsiteX532" fmla="*/ 1303362 w 2329744"/>
              <a:gd name="connsiteY532" fmla="*/ 413554 h 2041776"/>
              <a:gd name="connsiteX533" fmla="*/ 1292253 w 2329744"/>
              <a:gd name="connsiteY533" fmla="*/ 420927 h 2041776"/>
              <a:gd name="connsiteX534" fmla="*/ 1284918 w 2329744"/>
              <a:gd name="connsiteY534" fmla="*/ 428300 h 2041776"/>
              <a:gd name="connsiteX535" fmla="*/ 1277476 w 2329744"/>
              <a:gd name="connsiteY535" fmla="*/ 435673 h 2041776"/>
              <a:gd name="connsiteX536" fmla="*/ 1270142 w 2329744"/>
              <a:gd name="connsiteY536" fmla="*/ 446733 h 2041776"/>
              <a:gd name="connsiteX537" fmla="*/ 1259032 w 2329744"/>
              <a:gd name="connsiteY537" fmla="*/ 465260 h 2041776"/>
              <a:gd name="connsiteX538" fmla="*/ 1248031 w 2329744"/>
              <a:gd name="connsiteY538" fmla="*/ 487379 h 2041776"/>
              <a:gd name="connsiteX539" fmla="*/ 1236921 w 2329744"/>
              <a:gd name="connsiteY539" fmla="*/ 505812 h 2041776"/>
              <a:gd name="connsiteX540" fmla="*/ 1225812 w 2329744"/>
              <a:gd name="connsiteY540" fmla="*/ 524245 h 2041776"/>
              <a:gd name="connsiteX541" fmla="*/ 1222145 w 2329744"/>
              <a:gd name="connsiteY541" fmla="*/ 531712 h 2041776"/>
              <a:gd name="connsiteX542" fmla="*/ 1214702 w 2329744"/>
              <a:gd name="connsiteY542" fmla="*/ 542772 h 2041776"/>
              <a:gd name="connsiteX543" fmla="*/ 1214702 w 2329744"/>
              <a:gd name="connsiteY543" fmla="*/ 546459 h 2041776"/>
              <a:gd name="connsiteX544" fmla="*/ 1155704 w 2329744"/>
              <a:gd name="connsiteY544" fmla="*/ 550145 h 2041776"/>
              <a:gd name="connsiteX545" fmla="*/ 1129818 w 2329744"/>
              <a:gd name="connsiteY545" fmla="*/ 550145 h 2041776"/>
              <a:gd name="connsiteX546" fmla="*/ 1133485 w 2329744"/>
              <a:gd name="connsiteY546" fmla="*/ 546459 h 2041776"/>
              <a:gd name="connsiteX547" fmla="*/ 1137260 w 2329744"/>
              <a:gd name="connsiteY547" fmla="*/ 542772 h 2041776"/>
              <a:gd name="connsiteX548" fmla="*/ 1140927 w 2329744"/>
              <a:gd name="connsiteY548" fmla="*/ 539085 h 2041776"/>
              <a:gd name="connsiteX549" fmla="*/ 1144594 w 2329744"/>
              <a:gd name="connsiteY549" fmla="*/ 528026 h 2041776"/>
              <a:gd name="connsiteX550" fmla="*/ 1155704 w 2329744"/>
              <a:gd name="connsiteY550" fmla="*/ 509499 h 2041776"/>
              <a:gd name="connsiteX551" fmla="*/ 1177815 w 2329744"/>
              <a:gd name="connsiteY551" fmla="*/ 468947 h 2041776"/>
              <a:gd name="connsiteX552" fmla="*/ 1196259 w 2329744"/>
              <a:gd name="connsiteY552" fmla="*/ 439360 h 2041776"/>
              <a:gd name="connsiteX553" fmla="*/ 1203701 w 2329744"/>
              <a:gd name="connsiteY553" fmla="*/ 424614 h 2041776"/>
              <a:gd name="connsiteX554" fmla="*/ 1214702 w 2329744"/>
              <a:gd name="connsiteY554" fmla="*/ 409868 h 2041776"/>
              <a:gd name="connsiteX555" fmla="*/ 1222145 w 2329744"/>
              <a:gd name="connsiteY555" fmla="*/ 402400 h 2041776"/>
              <a:gd name="connsiteX556" fmla="*/ 1222145 w 2329744"/>
              <a:gd name="connsiteY556" fmla="*/ 402400 h 2041776"/>
              <a:gd name="connsiteX557" fmla="*/ 1111374 w 2329744"/>
              <a:gd name="connsiteY557" fmla="*/ 428300 h 2041776"/>
              <a:gd name="connsiteX558" fmla="*/ 1115041 w 2329744"/>
              <a:gd name="connsiteY558" fmla="*/ 424614 h 2041776"/>
              <a:gd name="connsiteX559" fmla="*/ 1118708 w 2329744"/>
              <a:gd name="connsiteY559" fmla="*/ 420927 h 2041776"/>
              <a:gd name="connsiteX560" fmla="*/ 1118708 w 2329744"/>
              <a:gd name="connsiteY560" fmla="*/ 417241 h 2041776"/>
              <a:gd name="connsiteX561" fmla="*/ 1118708 w 2329744"/>
              <a:gd name="connsiteY561" fmla="*/ 413554 h 2041776"/>
              <a:gd name="connsiteX562" fmla="*/ 1122483 w 2329744"/>
              <a:gd name="connsiteY562" fmla="*/ 413554 h 2041776"/>
              <a:gd name="connsiteX563" fmla="*/ 1159371 w 2329744"/>
              <a:gd name="connsiteY563" fmla="*/ 409868 h 2041776"/>
              <a:gd name="connsiteX564" fmla="*/ 1214702 w 2329744"/>
              <a:gd name="connsiteY564" fmla="*/ 406181 h 2041776"/>
              <a:gd name="connsiteX565" fmla="*/ 1211035 w 2329744"/>
              <a:gd name="connsiteY565" fmla="*/ 409868 h 2041776"/>
              <a:gd name="connsiteX566" fmla="*/ 1203701 w 2329744"/>
              <a:gd name="connsiteY566" fmla="*/ 413554 h 2041776"/>
              <a:gd name="connsiteX567" fmla="*/ 1196259 w 2329744"/>
              <a:gd name="connsiteY567" fmla="*/ 420927 h 2041776"/>
              <a:gd name="connsiteX568" fmla="*/ 1185257 w 2329744"/>
              <a:gd name="connsiteY568" fmla="*/ 428300 h 2041776"/>
              <a:gd name="connsiteX569" fmla="*/ 1181482 w 2329744"/>
              <a:gd name="connsiteY569" fmla="*/ 431987 h 2041776"/>
              <a:gd name="connsiteX570" fmla="*/ 1177815 w 2329744"/>
              <a:gd name="connsiteY570" fmla="*/ 435673 h 2041776"/>
              <a:gd name="connsiteX571" fmla="*/ 1170480 w 2329744"/>
              <a:gd name="connsiteY571" fmla="*/ 443046 h 2041776"/>
              <a:gd name="connsiteX572" fmla="*/ 1163038 w 2329744"/>
              <a:gd name="connsiteY572" fmla="*/ 454106 h 2041776"/>
              <a:gd name="connsiteX573" fmla="*/ 1155704 w 2329744"/>
              <a:gd name="connsiteY573" fmla="*/ 465260 h 2041776"/>
              <a:gd name="connsiteX574" fmla="*/ 1133485 w 2329744"/>
              <a:gd name="connsiteY574" fmla="*/ 502126 h 2041776"/>
              <a:gd name="connsiteX575" fmla="*/ 1122483 w 2329744"/>
              <a:gd name="connsiteY575" fmla="*/ 520558 h 2041776"/>
              <a:gd name="connsiteX576" fmla="*/ 1118708 w 2329744"/>
              <a:gd name="connsiteY576" fmla="*/ 528026 h 2041776"/>
              <a:gd name="connsiteX577" fmla="*/ 1115041 w 2329744"/>
              <a:gd name="connsiteY577" fmla="*/ 531712 h 2041776"/>
              <a:gd name="connsiteX578" fmla="*/ 1115041 w 2329744"/>
              <a:gd name="connsiteY578" fmla="*/ 535399 h 2041776"/>
              <a:gd name="connsiteX579" fmla="*/ 1115041 w 2329744"/>
              <a:gd name="connsiteY579" fmla="*/ 539085 h 2041776"/>
              <a:gd name="connsiteX580" fmla="*/ 1115041 w 2329744"/>
              <a:gd name="connsiteY580" fmla="*/ 542772 h 2041776"/>
              <a:gd name="connsiteX581" fmla="*/ 1115041 w 2329744"/>
              <a:gd name="connsiteY581" fmla="*/ 550145 h 2041776"/>
              <a:gd name="connsiteX582" fmla="*/ 1092930 w 2329744"/>
              <a:gd name="connsiteY582" fmla="*/ 550145 h 2041776"/>
              <a:gd name="connsiteX583" fmla="*/ 1033824 w 2329744"/>
              <a:gd name="connsiteY583" fmla="*/ 550145 h 2041776"/>
              <a:gd name="connsiteX584" fmla="*/ 1033824 w 2329744"/>
              <a:gd name="connsiteY584" fmla="*/ 550145 h 2041776"/>
              <a:gd name="connsiteX585" fmla="*/ 1059710 w 2329744"/>
              <a:gd name="connsiteY585" fmla="*/ 509499 h 2041776"/>
              <a:gd name="connsiteX586" fmla="*/ 1070711 w 2329744"/>
              <a:gd name="connsiteY586" fmla="*/ 491066 h 2041776"/>
              <a:gd name="connsiteX587" fmla="*/ 1085488 w 2329744"/>
              <a:gd name="connsiteY587" fmla="*/ 472633 h 2041776"/>
              <a:gd name="connsiteX588" fmla="*/ 1100265 w 2329744"/>
              <a:gd name="connsiteY588" fmla="*/ 454106 h 2041776"/>
              <a:gd name="connsiteX589" fmla="*/ 1111374 w 2329744"/>
              <a:gd name="connsiteY589" fmla="*/ 428300 h 2041776"/>
              <a:gd name="connsiteX590" fmla="*/ 1015380 w 2329744"/>
              <a:gd name="connsiteY590" fmla="*/ 443046 h 2041776"/>
              <a:gd name="connsiteX591" fmla="*/ 1019047 w 2329744"/>
              <a:gd name="connsiteY591" fmla="*/ 435673 h 2041776"/>
              <a:gd name="connsiteX592" fmla="*/ 1022714 w 2329744"/>
              <a:gd name="connsiteY592" fmla="*/ 428300 h 2041776"/>
              <a:gd name="connsiteX593" fmla="*/ 1022714 w 2329744"/>
              <a:gd name="connsiteY593" fmla="*/ 424614 h 2041776"/>
              <a:gd name="connsiteX594" fmla="*/ 1085488 w 2329744"/>
              <a:gd name="connsiteY594" fmla="*/ 417241 h 2041776"/>
              <a:gd name="connsiteX595" fmla="*/ 1089155 w 2329744"/>
              <a:gd name="connsiteY595" fmla="*/ 417241 h 2041776"/>
              <a:gd name="connsiteX596" fmla="*/ 1085488 w 2329744"/>
              <a:gd name="connsiteY596" fmla="*/ 420927 h 2041776"/>
              <a:gd name="connsiteX597" fmla="*/ 1078154 w 2329744"/>
              <a:gd name="connsiteY597" fmla="*/ 431987 h 2041776"/>
              <a:gd name="connsiteX598" fmla="*/ 1063377 w 2329744"/>
              <a:gd name="connsiteY598" fmla="*/ 450419 h 2041776"/>
              <a:gd name="connsiteX599" fmla="*/ 1037491 w 2329744"/>
              <a:gd name="connsiteY599" fmla="*/ 487379 h 2041776"/>
              <a:gd name="connsiteX600" fmla="*/ 1015380 w 2329744"/>
              <a:gd name="connsiteY600" fmla="*/ 527931 h 2041776"/>
              <a:gd name="connsiteX601" fmla="*/ 1011713 w 2329744"/>
              <a:gd name="connsiteY601" fmla="*/ 539085 h 2041776"/>
              <a:gd name="connsiteX602" fmla="*/ 1007938 w 2329744"/>
              <a:gd name="connsiteY602" fmla="*/ 550145 h 2041776"/>
              <a:gd name="connsiteX603" fmla="*/ 1007938 w 2329744"/>
              <a:gd name="connsiteY603" fmla="*/ 550145 h 2041776"/>
              <a:gd name="connsiteX604" fmla="*/ 959941 w 2329744"/>
              <a:gd name="connsiteY604" fmla="*/ 550145 h 2041776"/>
              <a:gd name="connsiteX605" fmla="*/ 945164 w 2329744"/>
              <a:gd name="connsiteY605" fmla="*/ 550145 h 2041776"/>
              <a:gd name="connsiteX606" fmla="*/ 956273 w 2329744"/>
              <a:gd name="connsiteY606" fmla="*/ 535399 h 2041776"/>
              <a:gd name="connsiteX607" fmla="*/ 982159 w 2329744"/>
              <a:gd name="connsiteY607" fmla="*/ 494752 h 2041776"/>
              <a:gd name="connsiteX608" fmla="*/ 1004270 w 2329744"/>
              <a:gd name="connsiteY608" fmla="*/ 457793 h 2041776"/>
              <a:gd name="connsiteX609" fmla="*/ 1015380 w 2329744"/>
              <a:gd name="connsiteY609" fmla="*/ 443046 h 2041776"/>
              <a:gd name="connsiteX610" fmla="*/ 897275 w 2329744"/>
              <a:gd name="connsiteY610" fmla="*/ 461479 h 2041776"/>
              <a:gd name="connsiteX611" fmla="*/ 900942 w 2329744"/>
              <a:gd name="connsiteY611" fmla="*/ 454106 h 2041776"/>
              <a:gd name="connsiteX612" fmla="*/ 904609 w 2329744"/>
              <a:gd name="connsiteY612" fmla="*/ 446733 h 2041776"/>
              <a:gd name="connsiteX613" fmla="*/ 904609 w 2329744"/>
              <a:gd name="connsiteY613" fmla="*/ 443046 h 2041776"/>
              <a:gd name="connsiteX614" fmla="*/ 904609 w 2329744"/>
              <a:gd name="connsiteY614" fmla="*/ 439360 h 2041776"/>
              <a:gd name="connsiteX615" fmla="*/ 904609 w 2329744"/>
              <a:gd name="connsiteY615" fmla="*/ 439360 h 2041776"/>
              <a:gd name="connsiteX616" fmla="*/ 919386 w 2329744"/>
              <a:gd name="connsiteY616" fmla="*/ 435673 h 2041776"/>
              <a:gd name="connsiteX617" fmla="*/ 959941 w 2329744"/>
              <a:gd name="connsiteY617" fmla="*/ 428300 h 2041776"/>
              <a:gd name="connsiteX618" fmla="*/ 993269 w 2329744"/>
              <a:gd name="connsiteY618" fmla="*/ 420927 h 2041776"/>
              <a:gd name="connsiteX619" fmla="*/ 993269 w 2329744"/>
              <a:gd name="connsiteY619" fmla="*/ 424614 h 2041776"/>
              <a:gd name="connsiteX620" fmla="*/ 982159 w 2329744"/>
              <a:gd name="connsiteY620" fmla="*/ 446733 h 2041776"/>
              <a:gd name="connsiteX621" fmla="*/ 956273 w 2329744"/>
              <a:gd name="connsiteY621" fmla="*/ 487379 h 2041776"/>
              <a:gd name="connsiteX622" fmla="*/ 930495 w 2329744"/>
              <a:gd name="connsiteY622" fmla="*/ 531712 h 2041776"/>
              <a:gd name="connsiteX623" fmla="*/ 926720 w 2329744"/>
              <a:gd name="connsiteY623" fmla="*/ 542772 h 2041776"/>
              <a:gd name="connsiteX624" fmla="*/ 923053 w 2329744"/>
              <a:gd name="connsiteY624" fmla="*/ 546459 h 2041776"/>
              <a:gd name="connsiteX625" fmla="*/ 893500 w 2329744"/>
              <a:gd name="connsiteY625" fmla="*/ 550145 h 2041776"/>
              <a:gd name="connsiteX626" fmla="*/ 856612 w 2329744"/>
              <a:gd name="connsiteY626" fmla="*/ 553832 h 2041776"/>
              <a:gd name="connsiteX627" fmla="*/ 834501 w 2329744"/>
              <a:gd name="connsiteY627" fmla="*/ 557518 h 2041776"/>
              <a:gd name="connsiteX628" fmla="*/ 823392 w 2329744"/>
              <a:gd name="connsiteY628" fmla="*/ 557518 h 2041776"/>
              <a:gd name="connsiteX629" fmla="*/ 838168 w 2329744"/>
              <a:gd name="connsiteY629" fmla="*/ 542772 h 2041776"/>
              <a:gd name="connsiteX630" fmla="*/ 867722 w 2329744"/>
              <a:gd name="connsiteY630" fmla="*/ 502126 h 2041776"/>
              <a:gd name="connsiteX631" fmla="*/ 886165 w 2329744"/>
              <a:gd name="connsiteY631" fmla="*/ 472633 h 2041776"/>
              <a:gd name="connsiteX632" fmla="*/ 897275 w 2329744"/>
              <a:gd name="connsiteY632" fmla="*/ 461479 h 2041776"/>
              <a:gd name="connsiteX633" fmla="*/ 797506 w 2329744"/>
              <a:gd name="connsiteY633" fmla="*/ 483693 h 2041776"/>
              <a:gd name="connsiteX634" fmla="*/ 801173 w 2329744"/>
              <a:gd name="connsiteY634" fmla="*/ 472633 h 2041776"/>
              <a:gd name="connsiteX635" fmla="*/ 801173 w 2329744"/>
              <a:gd name="connsiteY635" fmla="*/ 468947 h 2041776"/>
              <a:gd name="connsiteX636" fmla="*/ 801173 w 2329744"/>
              <a:gd name="connsiteY636" fmla="*/ 465260 h 2041776"/>
              <a:gd name="connsiteX637" fmla="*/ 801173 w 2329744"/>
              <a:gd name="connsiteY637" fmla="*/ 457793 h 2041776"/>
              <a:gd name="connsiteX638" fmla="*/ 845503 w 2329744"/>
              <a:gd name="connsiteY638" fmla="*/ 446733 h 2041776"/>
              <a:gd name="connsiteX639" fmla="*/ 871389 w 2329744"/>
              <a:gd name="connsiteY639" fmla="*/ 443046 h 2041776"/>
              <a:gd name="connsiteX640" fmla="*/ 867722 w 2329744"/>
              <a:gd name="connsiteY640" fmla="*/ 450419 h 2041776"/>
              <a:gd name="connsiteX641" fmla="*/ 856612 w 2329744"/>
              <a:gd name="connsiteY641" fmla="*/ 472633 h 2041776"/>
              <a:gd name="connsiteX642" fmla="*/ 834501 w 2329744"/>
              <a:gd name="connsiteY642" fmla="*/ 513185 h 2041776"/>
              <a:gd name="connsiteX643" fmla="*/ 827059 w 2329744"/>
              <a:gd name="connsiteY643" fmla="*/ 528026 h 2041776"/>
              <a:gd name="connsiteX644" fmla="*/ 823392 w 2329744"/>
              <a:gd name="connsiteY644" fmla="*/ 531712 h 2041776"/>
              <a:gd name="connsiteX645" fmla="*/ 823392 w 2329744"/>
              <a:gd name="connsiteY645" fmla="*/ 535399 h 2041776"/>
              <a:gd name="connsiteX646" fmla="*/ 819725 w 2329744"/>
              <a:gd name="connsiteY646" fmla="*/ 546459 h 2041776"/>
              <a:gd name="connsiteX647" fmla="*/ 815949 w 2329744"/>
              <a:gd name="connsiteY647" fmla="*/ 561205 h 2041776"/>
              <a:gd name="connsiteX648" fmla="*/ 815949 w 2329744"/>
              <a:gd name="connsiteY648" fmla="*/ 561205 h 2041776"/>
              <a:gd name="connsiteX649" fmla="*/ 808615 w 2329744"/>
              <a:gd name="connsiteY649" fmla="*/ 561205 h 2041776"/>
              <a:gd name="connsiteX650" fmla="*/ 793838 w 2329744"/>
              <a:gd name="connsiteY650" fmla="*/ 564891 h 2041776"/>
              <a:gd name="connsiteX651" fmla="*/ 756951 w 2329744"/>
              <a:gd name="connsiteY651" fmla="*/ 572264 h 2041776"/>
              <a:gd name="connsiteX652" fmla="*/ 745841 w 2329744"/>
              <a:gd name="connsiteY652" fmla="*/ 575951 h 2041776"/>
              <a:gd name="connsiteX653" fmla="*/ 749509 w 2329744"/>
              <a:gd name="connsiteY653" fmla="*/ 572264 h 2041776"/>
              <a:gd name="connsiteX654" fmla="*/ 760618 w 2329744"/>
              <a:gd name="connsiteY654" fmla="*/ 553832 h 2041776"/>
              <a:gd name="connsiteX655" fmla="*/ 771727 w 2329744"/>
              <a:gd name="connsiteY655" fmla="*/ 535399 h 2041776"/>
              <a:gd name="connsiteX656" fmla="*/ 790171 w 2329744"/>
              <a:gd name="connsiteY656" fmla="*/ 502126 h 2041776"/>
              <a:gd name="connsiteX657" fmla="*/ 797506 w 2329744"/>
              <a:gd name="connsiteY657" fmla="*/ 483693 h 2041776"/>
              <a:gd name="connsiteX658" fmla="*/ 701512 w 2329744"/>
              <a:gd name="connsiteY658" fmla="*/ 513185 h 2041776"/>
              <a:gd name="connsiteX659" fmla="*/ 705179 w 2329744"/>
              <a:gd name="connsiteY659" fmla="*/ 505812 h 2041776"/>
              <a:gd name="connsiteX660" fmla="*/ 708954 w 2329744"/>
              <a:gd name="connsiteY660" fmla="*/ 498439 h 2041776"/>
              <a:gd name="connsiteX661" fmla="*/ 708954 w 2329744"/>
              <a:gd name="connsiteY661" fmla="*/ 494752 h 2041776"/>
              <a:gd name="connsiteX662" fmla="*/ 708954 w 2329744"/>
              <a:gd name="connsiteY662" fmla="*/ 491066 h 2041776"/>
              <a:gd name="connsiteX663" fmla="*/ 712621 w 2329744"/>
              <a:gd name="connsiteY663" fmla="*/ 491066 h 2041776"/>
              <a:gd name="connsiteX664" fmla="*/ 779062 w 2329744"/>
              <a:gd name="connsiteY664" fmla="*/ 468947 h 2041776"/>
              <a:gd name="connsiteX665" fmla="*/ 775395 w 2329744"/>
              <a:gd name="connsiteY665" fmla="*/ 476320 h 2041776"/>
              <a:gd name="connsiteX666" fmla="*/ 767952 w 2329744"/>
              <a:gd name="connsiteY666" fmla="*/ 494752 h 2041776"/>
              <a:gd name="connsiteX667" fmla="*/ 749509 w 2329744"/>
              <a:gd name="connsiteY667" fmla="*/ 535399 h 2041776"/>
              <a:gd name="connsiteX668" fmla="*/ 727398 w 2329744"/>
              <a:gd name="connsiteY668" fmla="*/ 575951 h 2041776"/>
              <a:gd name="connsiteX669" fmla="*/ 723730 w 2329744"/>
              <a:gd name="connsiteY669" fmla="*/ 579637 h 2041776"/>
              <a:gd name="connsiteX670" fmla="*/ 719955 w 2329744"/>
              <a:gd name="connsiteY670" fmla="*/ 587011 h 2041776"/>
              <a:gd name="connsiteX671" fmla="*/ 719955 w 2329744"/>
              <a:gd name="connsiteY671" fmla="*/ 590792 h 2041776"/>
              <a:gd name="connsiteX672" fmla="*/ 716288 w 2329744"/>
              <a:gd name="connsiteY672" fmla="*/ 590792 h 2041776"/>
              <a:gd name="connsiteX673" fmla="*/ 694177 w 2329744"/>
              <a:gd name="connsiteY673" fmla="*/ 598165 h 2041776"/>
              <a:gd name="connsiteX674" fmla="*/ 664624 w 2329744"/>
              <a:gd name="connsiteY674" fmla="*/ 609224 h 2041776"/>
              <a:gd name="connsiteX675" fmla="*/ 649847 w 2329744"/>
              <a:gd name="connsiteY675" fmla="*/ 612911 h 2041776"/>
              <a:gd name="connsiteX676" fmla="*/ 649847 w 2329744"/>
              <a:gd name="connsiteY676" fmla="*/ 612911 h 2041776"/>
              <a:gd name="connsiteX677" fmla="*/ 657182 w 2329744"/>
              <a:gd name="connsiteY677" fmla="*/ 601851 h 2041776"/>
              <a:gd name="connsiteX678" fmla="*/ 668291 w 2329744"/>
              <a:gd name="connsiteY678" fmla="*/ 583324 h 2041776"/>
              <a:gd name="connsiteX679" fmla="*/ 686735 w 2329744"/>
              <a:gd name="connsiteY679" fmla="*/ 546459 h 2041776"/>
              <a:gd name="connsiteX680" fmla="*/ 701512 w 2329744"/>
              <a:gd name="connsiteY680" fmla="*/ 513185 h 2041776"/>
              <a:gd name="connsiteX681" fmla="*/ 572297 w 2329744"/>
              <a:gd name="connsiteY681" fmla="*/ 579637 h 2041776"/>
              <a:gd name="connsiteX682" fmla="*/ 583407 w 2329744"/>
              <a:gd name="connsiteY682" fmla="*/ 557518 h 2041776"/>
              <a:gd name="connsiteX683" fmla="*/ 590741 w 2329744"/>
              <a:gd name="connsiteY683" fmla="*/ 546459 h 2041776"/>
              <a:gd name="connsiteX684" fmla="*/ 594516 w 2329744"/>
              <a:gd name="connsiteY684" fmla="*/ 542772 h 2041776"/>
              <a:gd name="connsiteX685" fmla="*/ 605518 w 2329744"/>
              <a:gd name="connsiteY685" fmla="*/ 539085 h 2041776"/>
              <a:gd name="connsiteX686" fmla="*/ 627736 w 2329744"/>
              <a:gd name="connsiteY686" fmla="*/ 528026 h 2041776"/>
              <a:gd name="connsiteX687" fmla="*/ 638738 w 2329744"/>
              <a:gd name="connsiteY687" fmla="*/ 524339 h 2041776"/>
              <a:gd name="connsiteX688" fmla="*/ 653515 w 2329744"/>
              <a:gd name="connsiteY688" fmla="*/ 516872 h 2041776"/>
              <a:gd name="connsiteX689" fmla="*/ 679401 w 2329744"/>
              <a:gd name="connsiteY689" fmla="*/ 505812 h 2041776"/>
              <a:gd name="connsiteX690" fmla="*/ 679401 w 2329744"/>
              <a:gd name="connsiteY690" fmla="*/ 505812 h 2041776"/>
              <a:gd name="connsiteX691" fmla="*/ 671958 w 2329744"/>
              <a:gd name="connsiteY691" fmla="*/ 524339 h 2041776"/>
              <a:gd name="connsiteX692" fmla="*/ 653515 w 2329744"/>
              <a:gd name="connsiteY692" fmla="*/ 561205 h 2041776"/>
              <a:gd name="connsiteX693" fmla="*/ 635071 w 2329744"/>
              <a:gd name="connsiteY693" fmla="*/ 598165 h 2041776"/>
              <a:gd name="connsiteX694" fmla="*/ 623961 w 2329744"/>
              <a:gd name="connsiteY694" fmla="*/ 616597 h 2041776"/>
              <a:gd name="connsiteX695" fmla="*/ 620294 w 2329744"/>
              <a:gd name="connsiteY695" fmla="*/ 627657 h 2041776"/>
              <a:gd name="connsiteX696" fmla="*/ 620294 w 2329744"/>
              <a:gd name="connsiteY696" fmla="*/ 627657 h 2041776"/>
              <a:gd name="connsiteX697" fmla="*/ 601850 w 2329744"/>
              <a:gd name="connsiteY697" fmla="*/ 635030 h 2041776"/>
              <a:gd name="connsiteX698" fmla="*/ 564963 w 2329744"/>
              <a:gd name="connsiteY698" fmla="*/ 653557 h 2041776"/>
              <a:gd name="connsiteX699" fmla="*/ 557520 w 2329744"/>
              <a:gd name="connsiteY699" fmla="*/ 657244 h 2041776"/>
              <a:gd name="connsiteX700" fmla="*/ 535409 w 2329744"/>
              <a:gd name="connsiteY700" fmla="*/ 668303 h 2041776"/>
              <a:gd name="connsiteX701" fmla="*/ 524300 w 2329744"/>
              <a:gd name="connsiteY701" fmla="*/ 675677 h 2041776"/>
              <a:gd name="connsiteX702" fmla="*/ 524300 w 2329744"/>
              <a:gd name="connsiteY702" fmla="*/ 675677 h 2041776"/>
              <a:gd name="connsiteX703" fmla="*/ 531742 w 2329744"/>
              <a:gd name="connsiteY703" fmla="*/ 664617 h 2041776"/>
              <a:gd name="connsiteX704" fmla="*/ 557520 w 2329744"/>
              <a:gd name="connsiteY704" fmla="*/ 620284 h 2041776"/>
              <a:gd name="connsiteX705" fmla="*/ 572297 w 2329744"/>
              <a:gd name="connsiteY705" fmla="*/ 579637 h 2041776"/>
              <a:gd name="connsiteX706" fmla="*/ 439415 w 2329744"/>
              <a:gd name="connsiteY706" fmla="*/ 697796 h 2041776"/>
              <a:gd name="connsiteX707" fmla="*/ 454192 w 2329744"/>
              <a:gd name="connsiteY707" fmla="*/ 657244 h 2041776"/>
              <a:gd name="connsiteX708" fmla="*/ 457859 w 2329744"/>
              <a:gd name="connsiteY708" fmla="*/ 635030 h 2041776"/>
              <a:gd name="connsiteX709" fmla="*/ 457859 w 2329744"/>
              <a:gd name="connsiteY709" fmla="*/ 623970 h 2041776"/>
              <a:gd name="connsiteX710" fmla="*/ 476303 w 2329744"/>
              <a:gd name="connsiteY710" fmla="*/ 609224 h 2041776"/>
              <a:gd name="connsiteX711" fmla="*/ 483745 w 2329744"/>
              <a:gd name="connsiteY711" fmla="*/ 601851 h 2041776"/>
              <a:gd name="connsiteX712" fmla="*/ 498414 w 2329744"/>
              <a:gd name="connsiteY712" fmla="*/ 590792 h 2041776"/>
              <a:gd name="connsiteX713" fmla="*/ 509523 w 2329744"/>
              <a:gd name="connsiteY713" fmla="*/ 583324 h 2041776"/>
              <a:gd name="connsiteX714" fmla="*/ 520633 w 2329744"/>
              <a:gd name="connsiteY714" fmla="*/ 575951 h 2041776"/>
              <a:gd name="connsiteX715" fmla="*/ 531742 w 2329744"/>
              <a:gd name="connsiteY715" fmla="*/ 568578 h 2041776"/>
              <a:gd name="connsiteX716" fmla="*/ 546519 w 2329744"/>
              <a:gd name="connsiteY716" fmla="*/ 561205 h 2041776"/>
              <a:gd name="connsiteX717" fmla="*/ 550186 w 2329744"/>
              <a:gd name="connsiteY717" fmla="*/ 557518 h 2041776"/>
              <a:gd name="connsiteX718" fmla="*/ 546519 w 2329744"/>
              <a:gd name="connsiteY718" fmla="*/ 561205 h 2041776"/>
              <a:gd name="connsiteX719" fmla="*/ 539077 w 2329744"/>
              <a:gd name="connsiteY719" fmla="*/ 572264 h 2041776"/>
              <a:gd name="connsiteX720" fmla="*/ 527967 w 2329744"/>
              <a:gd name="connsiteY720" fmla="*/ 594478 h 2041776"/>
              <a:gd name="connsiteX721" fmla="*/ 502189 w 2329744"/>
              <a:gd name="connsiteY721" fmla="*/ 638717 h 2041776"/>
              <a:gd name="connsiteX722" fmla="*/ 487412 w 2329744"/>
              <a:gd name="connsiteY722" fmla="*/ 660930 h 2041776"/>
              <a:gd name="connsiteX723" fmla="*/ 472636 w 2329744"/>
              <a:gd name="connsiteY723" fmla="*/ 683050 h 2041776"/>
              <a:gd name="connsiteX724" fmla="*/ 472636 w 2329744"/>
              <a:gd name="connsiteY724" fmla="*/ 686736 h 2041776"/>
              <a:gd name="connsiteX725" fmla="*/ 472636 w 2329744"/>
              <a:gd name="connsiteY725" fmla="*/ 690423 h 2041776"/>
              <a:gd name="connsiteX726" fmla="*/ 468969 w 2329744"/>
              <a:gd name="connsiteY726" fmla="*/ 697796 h 2041776"/>
              <a:gd name="connsiteX727" fmla="*/ 468969 w 2329744"/>
              <a:gd name="connsiteY727" fmla="*/ 701482 h 2041776"/>
              <a:gd name="connsiteX728" fmla="*/ 443083 w 2329744"/>
              <a:gd name="connsiteY728" fmla="*/ 720010 h 2041776"/>
              <a:gd name="connsiteX729" fmla="*/ 417304 w 2329744"/>
              <a:gd name="connsiteY729" fmla="*/ 738442 h 2041776"/>
              <a:gd name="connsiteX730" fmla="*/ 409862 w 2329744"/>
              <a:gd name="connsiteY730" fmla="*/ 745815 h 2041776"/>
              <a:gd name="connsiteX731" fmla="*/ 413529 w 2329744"/>
              <a:gd name="connsiteY731" fmla="*/ 738442 h 2041776"/>
              <a:gd name="connsiteX732" fmla="*/ 439415 w 2329744"/>
              <a:gd name="connsiteY732" fmla="*/ 697796 h 2041776"/>
              <a:gd name="connsiteX733" fmla="*/ 332312 w 2329744"/>
              <a:gd name="connsiteY733" fmla="*/ 786462 h 2041776"/>
              <a:gd name="connsiteX734" fmla="*/ 339754 w 2329744"/>
              <a:gd name="connsiteY734" fmla="*/ 764248 h 2041776"/>
              <a:gd name="connsiteX735" fmla="*/ 343421 w 2329744"/>
              <a:gd name="connsiteY735" fmla="*/ 742129 h 2041776"/>
              <a:gd name="connsiteX736" fmla="*/ 347088 w 2329744"/>
              <a:gd name="connsiteY736" fmla="*/ 731069 h 2041776"/>
              <a:gd name="connsiteX737" fmla="*/ 347088 w 2329744"/>
              <a:gd name="connsiteY737" fmla="*/ 731069 h 2041776"/>
              <a:gd name="connsiteX738" fmla="*/ 369199 w 2329744"/>
              <a:gd name="connsiteY738" fmla="*/ 708855 h 2041776"/>
              <a:gd name="connsiteX739" fmla="*/ 420972 w 2329744"/>
              <a:gd name="connsiteY739" fmla="*/ 657244 h 2041776"/>
              <a:gd name="connsiteX740" fmla="*/ 424639 w 2329744"/>
              <a:gd name="connsiteY740" fmla="*/ 653557 h 2041776"/>
              <a:gd name="connsiteX741" fmla="*/ 402420 w 2329744"/>
              <a:gd name="connsiteY741" fmla="*/ 697796 h 2041776"/>
              <a:gd name="connsiteX742" fmla="*/ 383976 w 2329744"/>
              <a:gd name="connsiteY742" fmla="*/ 734756 h 2041776"/>
              <a:gd name="connsiteX743" fmla="*/ 372975 w 2329744"/>
              <a:gd name="connsiteY743" fmla="*/ 753188 h 2041776"/>
              <a:gd name="connsiteX744" fmla="*/ 365532 w 2329744"/>
              <a:gd name="connsiteY744" fmla="*/ 764248 h 2041776"/>
              <a:gd name="connsiteX745" fmla="*/ 361865 w 2329744"/>
              <a:gd name="connsiteY745" fmla="*/ 767935 h 2041776"/>
              <a:gd name="connsiteX746" fmla="*/ 358198 w 2329744"/>
              <a:gd name="connsiteY746" fmla="*/ 779089 h 2041776"/>
              <a:gd name="connsiteX747" fmla="*/ 358198 w 2329744"/>
              <a:gd name="connsiteY747" fmla="*/ 786462 h 2041776"/>
              <a:gd name="connsiteX748" fmla="*/ 358198 w 2329744"/>
              <a:gd name="connsiteY748" fmla="*/ 790148 h 2041776"/>
              <a:gd name="connsiteX749" fmla="*/ 358198 w 2329744"/>
              <a:gd name="connsiteY749" fmla="*/ 790148 h 2041776"/>
              <a:gd name="connsiteX750" fmla="*/ 335979 w 2329744"/>
              <a:gd name="connsiteY750" fmla="*/ 808581 h 2041776"/>
              <a:gd name="connsiteX751" fmla="*/ 321202 w 2329744"/>
              <a:gd name="connsiteY751" fmla="*/ 823327 h 2041776"/>
              <a:gd name="connsiteX752" fmla="*/ 313868 w 2329744"/>
              <a:gd name="connsiteY752" fmla="*/ 830700 h 2041776"/>
              <a:gd name="connsiteX753" fmla="*/ 287982 w 2329744"/>
              <a:gd name="connsiteY753" fmla="*/ 856601 h 2041776"/>
              <a:gd name="connsiteX754" fmla="*/ 291757 w 2329744"/>
              <a:gd name="connsiteY754" fmla="*/ 849227 h 2041776"/>
              <a:gd name="connsiteX755" fmla="*/ 302759 w 2329744"/>
              <a:gd name="connsiteY755" fmla="*/ 827014 h 2041776"/>
              <a:gd name="connsiteX756" fmla="*/ 313868 w 2329744"/>
              <a:gd name="connsiteY756" fmla="*/ 804894 h 2041776"/>
              <a:gd name="connsiteX757" fmla="*/ 332312 w 2329744"/>
              <a:gd name="connsiteY757" fmla="*/ 786462 h 2041776"/>
              <a:gd name="connsiteX758" fmla="*/ 206765 w 2329744"/>
              <a:gd name="connsiteY758" fmla="*/ 945172 h 2041776"/>
              <a:gd name="connsiteX759" fmla="*/ 214207 w 2329744"/>
              <a:gd name="connsiteY759" fmla="*/ 919366 h 2041776"/>
              <a:gd name="connsiteX760" fmla="*/ 217874 w 2329744"/>
              <a:gd name="connsiteY760" fmla="*/ 893466 h 2041776"/>
              <a:gd name="connsiteX761" fmla="*/ 217874 w 2329744"/>
              <a:gd name="connsiteY761" fmla="*/ 882406 h 2041776"/>
              <a:gd name="connsiteX762" fmla="*/ 217874 w 2329744"/>
              <a:gd name="connsiteY762" fmla="*/ 878720 h 2041776"/>
              <a:gd name="connsiteX763" fmla="*/ 232651 w 2329744"/>
              <a:gd name="connsiteY763" fmla="*/ 860287 h 2041776"/>
              <a:gd name="connsiteX764" fmla="*/ 251094 w 2329744"/>
              <a:gd name="connsiteY764" fmla="*/ 834387 h 2041776"/>
              <a:gd name="connsiteX765" fmla="*/ 276980 w 2329744"/>
              <a:gd name="connsiteY765" fmla="*/ 804894 h 2041776"/>
              <a:gd name="connsiteX766" fmla="*/ 299091 w 2329744"/>
              <a:gd name="connsiteY766" fmla="*/ 782775 h 2041776"/>
              <a:gd name="connsiteX767" fmla="*/ 321202 w 2329744"/>
              <a:gd name="connsiteY767" fmla="*/ 756875 h 2041776"/>
              <a:gd name="connsiteX768" fmla="*/ 317535 w 2329744"/>
              <a:gd name="connsiteY768" fmla="*/ 764248 h 2041776"/>
              <a:gd name="connsiteX769" fmla="*/ 295424 w 2329744"/>
              <a:gd name="connsiteY769" fmla="*/ 808581 h 2041776"/>
              <a:gd name="connsiteX770" fmla="*/ 273205 w 2329744"/>
              <a:gd name="connsiteY770" fmla="*/ 845541 h 2041776"/>
              <a:gd name="connsiteX771" fmla="*/ 262204 w 2329744"/>
              <a:gd name="connsiteY771" fmla="*/ 863974 h 2041776"/>
              <a:gd name="connsiteX772" fmla="*/ 258429 w 2329744"/>
              <a:gd name="connsiteY772" fmla="*/ 867660 h 2041776"/>
              <a:gd name="connsiteX773" fmla="*/ 254762 w 2329744"/>
              <a:gd name="connsiteY773" fmla="*/ 875033 h 2041776"/>
              <a:gd name="connsiteX774" fmla="*/ 251094 w 2329744"/>
              <a:gd name="connsiteY774" fmla="*/ 882406 h 2041776"/>
              <a:gd name="connsiteX775" fmla="*/ 247427 w 2329744"/>
              <a:gd name="connsiteY775" fmla="*/ 889779 h 2041776"/>
              <a:gd name="connsiteX776" fmla="*/ 251094 w 2329744"/>
              <a:gd name="connsiteY776" fmla="*/ 900934 h 2041776"/>
              <a:gd name="connsiteX777" fmla="*/ 251094 w 2329744"/>
              <a:gd name="connsiteY777" fmla="*/ 900934 h 2041776"/>
              <a:gd name="connsiteX778" fmla="*/ 243760 w 2329744"/>
              <a:gd name="connsiteY778" fmla="*/ 911993 h 2041776"/>
              <a:gd name="connsiteX779" fmla="*/ 221541 w 2329744"/>
              <a:gd name="connsiteY779" fmla="*/ 937799 h 2041776"/>
              <a:gd name="connsiteX780" fmla="*/ 203097 w 2329744"/>
              <a:gd name="connsiteY780" fmla="*/ 959918 h 2041776"/>
              <a:gd name="connsiteX781" fmla="*/ 195763 w 2329744"/>
              <a:gd name="connsiteY781" fmla="*/ 967386 h 2041776"/>
              <a:gd name="connsiteX782" fmla="*/ 206765 w 2329744"/>
              <a:gd name="connsiteY782" fmla="*/ 945172 h 2041776"/>
              <a:gd name="connsiteX783" fmla="*/ 121880 w 2329744"/>
              <a:gd name="connsiteY783" fmla="*/ 1033838 h 2041776"/>
              <a:gd name="connsiteX784" fmla="*/ 132989 w 2329744"/>
              <a:gd name="connsiteY784" fmla="*/ 1015311 h 2041776"/>
              <a:gd name="connsiteX785" fmla="*/ 140324 w 2329744"/>
              <a:gd name="connsiteY785" fmla="*/ 1000565 h 2041776"/>
              <a:gd name="connsiteX786" fmla="*/ 162435 w 2329744"/>
              <a:gd name="connsiteY786" fmla="*/ 967386 h 2041776"/>
              <a:gd name="connsiteX787" fmla="*/ 188321 w 2329744"/>
              <a:gd name="connsiteY787" fmla="*/ 930426 h 2041776"/>
              <a:gd name="connsiteX788" fmla="*/ 180986 w 2329744"/>
              <a:gd name="connsiteY788" fmla="*/ 956232 h 2041776"/>
              <a:gd name="connsiteX789" fmla="*/ 166210 w 2329744"/>
              <a:gd name="connsiteY789" fmla="*/ 989505 h 2041776"/>
              <a:gd name="connsiteX790" fmla="*/ 147766 w 2329744"/>
              <a:gd name="connsiteY790" fmla="*/ 1030152 h 2041776"/>
              <a:gd name="connsiteX791" fmla="*/ 136657 w 2329744"/>
              <a:gd name="connsiteY791" fmla="*/ 1048584 h 2041776"/>
              <a:gd name="connsiteX792" fmla="*/ 132989 w 2329744"/>
              <a:gd name="connsiteY792" fmla="*/ 1059644 h 2041776"/>
              <a:gd name="connsiteX793" fmla="*/ 129214 w 2329744"/>
              <a:gd name="connsiteY793" fmla="*/ 1067017 h 2041776"/>
              <a:gd name="connsiteX794" fmla="*/ 125547 w 2329744"/>
              <a:gd name="connsiteY794" fmla="*/ 1078077 h 2041776"/>
              <a:gd name="connsiteX795" fmla="*/ 125547 w 2329744"/>
              <a:gd name="connsiteY795" fmla="*/ 1081763 h 2041776"/>
              <a:gd name="connsiteX796" fmla="*/ 103436 w 2329744"/>
              <a:gd name="connsiteY796" fmla="*/ 1118723 h 2041776"/>
              <a:gd name="connsiteX797" fmla="*/ 103436 w 2329744"/>
              <a:gd name="connsiteY797" fmla="*/ 1115037 h 2041776"/>
              <a:gd name="connsiteX798" fmla="*/ 103436 w 2329744"/>
              <a:gd name="connsiteY798" fmla="*/ 1103977 h 2041776"/>
              <a:gd name="connsiteX799" fmla="*/ 103436 w 2329744"/>
              <a:gd name="connsiteY799" fmla="*/ 1096604 h 2041776"/>
              <a:gd name="connsiteX800" fmla="*/ 103436 w 2329744"/>
              <a:gd name="connsiteY800" fmla="*/ 1089231 h 2041776"/>
              <a:gd name="connsiteX801" fmla="*/ 103436 w 2329744"/>
              <a:gd name="connsiteY801" fmla="*/ 1081763 h 2041776"/>
              <a:gd name="connsiteX802" fmla="*/ 103436 w 2329744"/>
              <a:gd name="connsiteY802" fmla="*/ 1078077 h 2041776"/>
              <a:gd name="connsiteX803" fmla="*/ 121880 w 2329744"/>
              <a:gd name="connsiteY803" fmla="*/ 1033838 h 2041776"/>
              <a:gd name="connsiteX804" fmla="*/ 18444 w 2329744"/>
              <a:gd name="connsiteY804" fmla="*/ 1366100 h 2041776"/>
              <a:gd name="connsiteX805" fmla="*/ 18444 w 2329744"/>
              <a:gd name="connsiteY805" fmla="*/ 1366100 h 2041776"/>
              <a:gd name="connsiteX806" fmla="*/ 18444 w 2329744"/>
              <a:gd name="connsiteY806" fmla="*/ 1366100 h 2041776"/>
              <a:gd name="connsiteX807" fmla="*/ 25886 w 2329744"/>
              <a:gd name="connsiteY807" fmla="*/ 1292274 h 2041776"/>
              <a:gd name="connsiteX808" fmla="*/ 29553 w 2329744"/>
              <a:gd name="connsiteY808" fmla="*/ 1266374 h 2041776"/>
              <a:gd name="connsiteX809" fmla="*/ 36995 w 2329744"/>
              <a:gd name="connsiteY809" fmla="*/ 1240568 h 2041776"/>
              <a:gd name="connsiteX810" fmla="*/ 47997 w 2329744"/>
              <a:gd name="connsiteY810" fmla="*/ 1207295 h 2041776"/>
              <a:gd name="connsiteX811" fmla="*/ 62773 w 2329744"/>
              <a:gd name="connsiteY811" fmla="*/ 1166743 h 2041776"/>
              <a:gd name="connsiteX812" fmla="*/ 70216 w 2329744"/>
              <a:gd name="connsiteY812" fmla="*/ 1144529 h 2041776"/>
              <a:gd name="connsiteX813" fmla="*/ 70216 w 2329744"/>
              <a:gd name="connsiteY813" fmla="*/ 1148215 h 2041776"/>
              <a:gd name="connsiteX814" fmla="*/ 66441 w 2329744"/>
              <a:gd name="connsiteY814" fmla="*/ 1159370 h 2041776"/>
              <a:gd name="connsiteX815" fmla="*/ 66441 w 2329744"/>
              <a:gd name="connsiteY815" fmla="*/ 1163056 h 2041776"/>
              <a:gd name="connsiteX816" fmla="*/ 66441 w 2329744"/>
              <a:gd name="connsiteY816" fmla="*/ 1170429 h 2041776"/>
              <a:gd name="connsiteX817" fmla="*/ 66441 w 2329744"/>
              <a:gd name="connsiteY817" fmla="*/ 1177802 h 2041776"/>
              <a:gd name="connsiteX818" fmla="*/ 66441 w 2329744"/>
              <a:gd name="connsiteY818" fmla="*/ 1192548 h 2041776"/>
              <a:gd name="connsiteX819" fmla="*/ 66441 w 2329744"/>
              <a:gd name="connsiteY819" fmla="*/ 1196235 h 2041776"/>
              <a:gd name="connsiteX820" fmla="*/ 66441 w 2329744"/>
              <a:gd name="connsiteY820" fmla="*/ 1196235 h 2041776"/>
              <a:gd name="connsiteX821" fmla="*/ 59106 w 2329744"/>
              <a:gd name="connsiteY821" fmla="*/ 1218449 h 2041776"/>
              <a:gd name="connsiteX822" fmla="*/ 55439 w 2329744"/>
              <a:gd name="connsiteY822" fmla="*/ 1229508 h 2041776"/>
              <a:gd name="connsiteX823" fmla="*/ 44330 w 2329744"/>
              <a:gd name="connsiteY823" fmla="*/ 1266374 h 2041776"/>
              <a:gd name="connsiteX824" fmla="*/ 36995 w 2329744"/>
              <a:gd name="connsiteY824" fmla="*/ 1292274 h 2041776"/>
              <a:gd name="connsiteX825" fmla="*/ 29553 w 2329744"/>
              <a:gd name="connsiteY825" fmla="*/ 1321767 h 2041776"/>
              <a:gd name="connsiteX826" fmla="*/ 18444 w 2329744"/>
              <a:gd name="connsiteY826" fmla="*/ 1366100 h 2041776"/>
              <a:gd name="connsiteX827" fmla="*/ 1635674 w 2329744"/>
              <a:gd name="connsiteY827" fmla="*/ 1454671 h 2041776"/>
              <a:gd name="connsiteX828" fmla="*/ 1617230 w 2329744"/>
              <a:gd name="connsiteY828" fmla="*/ 1473198 h 2041776"/>
              <a:gd name="connsiteX829" fmla="*/ 1595012 w 2329744"/>
              <a:gd name="connsiteY829" fmla="*/ 1491631 h 2041776"/>
              <a:gd name="connsiteX830" fmla="*/ 1569233 w 2329744"/>
              <a:gd name="connsiteY830" fmla="*/ 1517437 h 2041776"/>
              <a:gd name="connsiteX831" fmla="*/ 1524904 w 2329744"/>
              <a:gd name="connsiteY831" fmla="*/ 1558083 h 2041776"/>
              <a:gd name="connsiteX832" fmla="*/ 1484241 w 2329744"/>
              <a:gd name="connsiteY832" fmla="*/ 1591357 h 2041776"/>
              <a:gd name="connsiteX833" fmla="*/ 1443686 w 2329744"/>
              <a:gd name="connsiteY833" fmla="*/ 1620849 h 2041776"/>
              <a:gd name="connsiteX834" fmla="*/ 1392022 w 2329744"/>
              <a:gd name="connsiteY834" fmla="*/ 1657809 h 2041776"/>
              <a:gd name="connsiteX835" fmla="*/ 1362469 w 2329744"/>
              <a:gd name="connsiteY835" fmla="*/ 1676242 h 2041776"/>
              <a:gd name="connsiteX836" fmla="*/ 1336583 w 2329744"/>
              <a:gd name="connsiteY836" fmla="*/ 1694674 h 2041776"/>
              <a:gd name="connsiteX837" fmla="*/ 1281251 w 2329744"/>
              <a:gd name="connsiteY837" fmla="*/ 1727948 h 2041776"/>
              <a:gd name="connsiteX838" fmla="*/ 1262699 w 2329744"/>
              <a:gd name="connsiteY838" fmla="*/ 1739007 h 2041776"/>
              <a:gd name="connsiteX839" fmla="*/ 1236921 w 2329744"/>
              <a:gd name="connsiteY839" fmla="*/ 1753753 h 2041776"/>
              <a:gd name="connsiteX840" fmla="*/ 1185257 w 2329744"/>
              <a:gd name="connsiteY840" fmla="*/ 1783340 h 2041776"/>
              <a:gd name="connsiteX841" fmla="*/ 1159371 w 2329744"/>
              <a:gd name="connsiteY841" fmla="*/ 1798086 h 2041776"/>
              <a:gd name="connsiteX842" fmla="*/ 1126151 w 2329744"/>
              <a:gd name="connsiteY842" fmla="*/ 1816519 h 2041776"/>
              <a:gd name="connsiteX843" fmla="*/ 1104040 w 2329744"/>
              <a:gd name="connsiteY843" fmla="*/ 1827579 h 2041776"/>
              <a:gd name="connsiteX844" fmla="*/ 1078154 w 2329744"/>
              <a:gd name="connsiteY844" fmla="*/ 1838733 h 2041776"/>
              <a:gd name="connsiteX845" fmla="*/ 1048600 w 2329744"/>
              <a:gd name="connsiteY845" fmla="*/ 1853479 h 2041776"/>
              <a:gd name="connsiteX846" fmla="*/ 1019047 w 2329744"/>
              <a:gd name="connsiteY846" fmla="*/ 1864539 h 2041776"/>
              <a:gd name="connsiteX847" fmla="*/ 993269 w 2329744"/>
              <a:gd name="connsiteY847" fmla="*/ 1875598 h 2041776"/>
              <a:gd name="connsiteX848" fmla="*/ 941497 w 2329744"/>
              <a:gd name="connsiteY848" fmla="*/ 1894126 h 2041776"/>
              <a:gd name="connsiteX849" fmla="*/ 819725 w 2329744"/>
              <a:gd name="connsiteY849" fmla="*/ 1930991 h 2041776"/>
              <a:gd name="connsiteX850" fmla="*/ 719955 w 2329744"/>
              <a:gd name="connsiteY850" fmla="*/ 1956891 h 2041776"/>
              <a:gd name="connsiteX851" fmla="*/ 697844 w 2329744"/>
              <a:gd name="connsiteY851" fmla="*/ 1960578 h 2041776"/>
              <a:gd name="connsiteX852" fmla="*/ 675733 w 2329744"/>
              <a:gd name="connsiteY852" fmla="*/ 1964264 h 2041776"/>
              <a:gd name="connsiteX853" fmla="*/ 649847 w 2329744"/>
              <a:gd name="connsiteY853" fmla="*/ 1967951 h 2041776"/>
              <a:gd name="connsiteX854" fmla="*/ 627736 w 2329744"/>
              <a:gd name="connsiteY854" fmla="*/ 1971637 h 2041776"/>
              <a:gd name="connsiteX855" fmla="*/ 572297 w 2329744"/>
              <a:gd name="connsiteY855" fmla="*/ 1975324 h 2041776"/>
              <a:gd name="connsiteX856" fmla="*/ 509523 w 2329744"/>
              <a:gd name="connsiteY856" fmla="*/ 1979010 h 2041776"/>
              <a:gd name="connsiteX857" fmla="*/ 387751 w 2329744"/>
              <a:gd name="connsiteY857" fmla="*/ 1979010 h 2041776"/>
              <a:gd name="connsiteX858" fmla="*/ 361865 w 2329744"/>
              <a:gd name="connsiteY858" fmla="*/ 1979010 h 2041776"/>
              <a:gd name="connsiteX859" fmla="*/ 350756 w 2329744"/>
              <a:gd name="connsiteY859" fmla="*/ 1979010 h 2041776"/>
              <a:gd name="connsiteX860" fmla="*/ 343421 w 2329744"/>
              <a:gd name="connsiteY860" fmla="*/ 1979010 h 2041776"/>
              <a:gd name="connsiteX861" fmla="*/ 324977 w 2329744"/>
              <a:gd name="connsiteY861" fmla="*/ 1982697 h 2041776"/>
              <a:gd name="connsiteX862" fmla="*/ 321310 w 2329744"/>
              <a:gd name="connsiteY862" fmla="*/ 1982697 h 2041776"/>
              <a:gd name="connsiteX863" fmla="*/ 321310 w 2329744"/>
              <a:gd name="connsiteY863" fmla="*/ 1971637 h 2041776"/>
              <a:gd name="connsiteX864" fmla="*/ 321310 w 2329744"/>
              <a:gd name="connsiteY864" fmla="*/ 1971637 h 2041776"/>
              <a:gd name="connsiteX865" fmla="*/ 324977 w 2329744"/>
              <a:gd name="connsiteY865" fmla="*/ 1942051 h 2041776"/>
              <a:gd name="connsiteX866" fmla="*/ 328645 w 2329744"/>
              <a:gd name="connsiteY866" fmla="*/ 1923618 h 2041776"/>
              <a:gd name="connsiteX867" fmla="*/ 332312 w 2329744"/>
              <a:gd name="connsiteY867" fmla="*/ 1890344 h 2041776"/>
              <a:gd name="connsiteX868" fmla="*/ 335979 w 2329744"/>
              <a:gd name="connsiteY868" fmla="*/ 1860852 h 2041776"/>
              <a:gd name="connsiteX869" fmla="*/ 339754 w 2329744"/>
              <a:gd name="connsiteY869" fmla="*/ 1846106 h 2041776"/>
              <a:gd name="connsiteX870" fmla="*/ 343421 w 2329744"/>
              <a:gd name="connsiteY870" fmla="*/ 1827579 h 2041776"/>
              <a:gd name="connsiteX871" fmla="*/ 354531 w 2329744"/>
              <a:gd name="connsiteY871" fmla="*/ 1794400 h 2041776"/>
              <a:gd name="connsiteX872" fmla="*/ 358198 w 2329744"/>
              <a:gd name="connsiteY872" fmla="*/ 1783340 h 2041776"/>
              <a:gd name="connsiteX873" fmla="*/ 361865 w 2329744"/>
              <a:gd name="connsiteY873" fmla="*/ 1772186 h 2041776"/>
              <a:gd name="connsiteX874" fmla="*/ 376642 w 2329744"/>
              <a:gd name="connsiteY874" fmla="*/ 1739007 h 2041776"/>
              <a:gd name="connsiteX875" fmla="*/ 402528 w 2329744"/>
              <a:gd name="connsiteY875" fmla="*/ 1690988 h 2041776"/>
              <a:gd name="connsiteX876" fmla="*/ 420972 w 2329744"/>
              <a:gd name="connsiteY876" fmla="*/ 1654122 h 2041776"/>
              <a:gd name="connsiteX877" fmla="*/ 431973 w 2329744"/>
              <a:gd name="connsiteY877" fmla="*/ 1635595 h 2041776"/>
              <a:gd name="connsiteX878" fmla="*/ 439415 w 2329744"/>
              <a:gd name="connsiteY878" fmla="*/ 1620849 h 2041776"/>
              <a:gd name="connsiteX879" fmla="*/ 454192 w 2329744"/>
              <a:gd name="connsiteY879" fmla="*/ 1595043 h 2041776"/>
              <a:gd name="connsiteX880" fmla="*/ 461526 w 2329744"/>
              <a:gd name="connsiteY880" fmla="*/ 1583889 h 2041776"/>
              <a:gd name="connsiteX881" fmla="*/ 491080 w 2329744"/>
              <a:gd name="connsiteY881" fmla="*/ 1543337 h 2041776"/>
              <a:gd name="connsiteX882" fmla="*/ 516966 w 2329744"/>
              <a:gd name="connsiteY882" fmla="*/ 1506377 h 2041776"/>
              <a:gd name="connsiteX883" fmla="*/ 539077 w 2329744"/>
              <a:gd name="connsiteY883" fmla="*/ 1476885 h 2041776"/>
              <a:gd name="connsiteX884" fmla="*/ 550186 w 2329744"/>
              <a:gd name="connsiteY884" fmla="*/ 1462044 h 2041776"/>
              <a:gd name="connsiteX885" fmla="*/ 561296 w 2329744"/>
              <a:gd name="connsiteY885" fmla="*/ 1447298 h 2041776"/>
              <a:gd name="connsiteX886" fmla="*/ 590741 w 2329744"/>
              <a:gd name="connsiteY886" fmla="*/ 1417806 h 2041776"/>
              <a:gd name="connsiteX887" fmla="*/ 653515 w 2329744"/>
              <a:gd name="connsiteY887" fmla="*/ 1355040 h 2041776"/>
              <a:gd name="connsiteX888" fmla="*/ 686735 w 2329744"/>
              <a:gd name="connsiteY888" fmla="*/ 1329140 h 2041776"/>
              <a:gd name="connsiteX889" fmla="*/ 720063 w 2329744"/>
              <a:gd name="connsiteY889" fmla="*/ 1307020 h 2041776"/>
              <a:gd name="connsiteX890" fmla="*/ 756951 w 2329744"/>
              <a:gd name="connsiteY890" fmla="*/ 1284901 h 2041776"/>
              <a:gd name="connsiteX891" fmla="*/ 793838 w 2329744"/>
              <a:gd name="connsiteY891" fmla="*/ 1259001 h 2041776"/>
              <a:gd name="connsiteX892" fmla="*/ 830726 w 2329744"/>
              <a:gd name="connsiteY892" fmla="*/ 1236881 h 2041776"/>
              <a:gd name="connsiteX893" fmla="*/ 867722 w 2329744"/>
              <a:gd name="connsiteY893" fmla="*/ 1218449 h 2041776"/>
              <a:gd name="connsiteX894" fmla="*/ 908276 w 2329744"/>
              <a:gd name="connsiteY894" fmla="*/ 1199922 h 2041776"/>
              <a:gd name="connsiteX895" fmla="*/ 989494 w 2329744"/>
              <a:gd name="connsiteY895" fmla="*/ 1163056 h 2041776"/>
              <a:gd name="connsiteX896" fmla="*/ 1008045 w 2329744"/>
              <a:gd name="connsiteY896" fmla="*/ 1155683 h 2041776"/>
              <a:gd name="connsiteX897" fmla="*/ 1085488 w 2329744"/>
              <a:gd name="connsiteY897" fmla="*/ 1126096 h 2041776"/>
              <a:gd name="connsiteX898" fmla="*/ 1126151 w 2329744"/>
              <a:gd name="connsiteY898" fmla="*/ 1111350 h 2041776"/>
              <a:gd name="connsiteX899" fmla="*/ 1166705 w 2329744"/>
              <a:gd name="connsiteY899" fmla="*/ 1100290 h 2041776"/>
              <a:gd name="connsiteX900" fmla="*/ 1248031 w 2329744"/>
              <a:gd name="connsiteY900" fmla="*/ 1074390 h 2041776"/>
              <a:gd name="connsiteX901" fmla="*/ 1288586 w 2329744"/>
              <a:gd name="connsiteY901" fmla="*/ 1059644 h 2041776"/>
              <a:gd name="connsiteX902" fmla="*/ 1332915 w 2329744"/>
              <a:gd name="connsiteY902" fmla="*/ 1041211 h 2041776"/>
              <a:gd name="connsiteX903" fmla="*/ 1377245 w 2329744"/>
              <a:gd name="connsiteY903" fmla="*/ 1018998 h 2041776"/>
              <a:gd name="connsiteX904" fmla="*/ 1399356 w 2329744"/>
              <a:gd name="connsiteY904" fmla="*/ 1004251 h 2041776"/>
              <a:gd name="connsiteX905" fmla="*/ 1414133 w 2329744"/>
              <a:gd name="connsiteY905" fmla="*/ 993192 h 2041776"/>
              <a:gd name="connsiteX906" fmla="*/ 1417800 w 2329744"/>
              <a:gd name="connsiteY906" fmla="*/ 989505 h 2041776"/>
              <a:gd name="connsiteX907" fmla="*/ 1425242 w 2329744"/>
              <a:gd name="connsiteY907" fmla="*/ 982132 h 2041776"/>
              <a:gd name="connsiteX908" fmla="*/ 1432577 w 2329744"/>
              <a:gd name="connsiteY908" fmla="*/ 967386 h 2041776"/>
              <a:gd name="connsiteX909" fmla="*/ 1439911 w 2329744"/>
              <a:gd name="connsiteY909" fmla="*/ 963605 h 2041776"/>
              <a:gd name="connsiteX910" fmla="*/ 1451020 w 2329744"/>
              <a:gd name="connsiteY910" fmla="*/ 956232 h 2041776"/>
              <a:gd name="connsiteX911" fmla="*/ 1458463 w 2329744"/>
              <a:gd name="connsiteY911" fmla="*/ 941486 h 2041776"/>
              <a:gd name="connsiteX912" fmla="*/ 1454688 w 2329744"/>
              <a:gd name="connsiteY912" fmla="*/ 934113 h 2041776"/>
              <a:gd name="connsiteX913" fmla="*/ 1443686 w 2329744"/>
              <a:gd name="connsiteY913" fmla="*/ 926740 h 2041776"/>
              <a:gd name="connsiteX914" fmla="*/ 1432577 w 2329744"/>
              <a:gd name="connsiteY914" fmla="*/ 926740 h 2041776"/>
              <a:gd name="connsiteX915" fmla="*/ 1425242 w 2329744"/>
              <a:gd name="connsiteY915" fmla="*/ 926740 h 2041776"/>
              <a:gd name="connsiteX916" fmla="*/ 1425242 w 2329744"/>
              <a:gd name="connsiteY916" fmla="*/ 926740 h 2041776"/>
              <a:gd name="connsiteX917" fmla="*/ 1417800 w 2329744"/>
              <a:gd name="connsiteY917" fmla="*/ 926740 h 2041776"/>
              <a:gd name="connsiteX918" fmla="*/ 1391914 w 2329744"/>
              <a:gd name="connsiteY918" fmla="*/ 930426 h 2041776"/>
              <a:gd name="connsiteX919" fmla="*/ 1347692 w 2329744"/>
              <a:gd name="connsiteY919" fmla="*/ 937799 h 2041776"/>
              <a:gd name="connsiteX920" fmla="*/ 1307029 w 2329744"/>
              <a:gd name="connsiteY920" fmla="*/ 945172 h 2041776"/>
              <a:gd name="connsiteX921" fmla="*/ 1262699 w 2329744"/>
              <a:gd name="connsiteY921" fmla="*/ 952545 h 2041776"/>
              <a:gd name="connsiteX922" fmla="*/ 1181482 w 2329744"/>
              <a:gd name="connsiteY922" fmla="*/ 963605 h 2041776"/>
              <a:gd name="connsiteX923" fmla="*/ 1092930 w 2329744"/>
              <a:gd name="connsiteY923" fmla="*/ 974759 h 2041776"/>
              <a:gd name="connsiteX924" fmla="*/ 1044933 w 2329744"/>
              <a:gd name="connsiteY924" fmla="*/ 982132 h 2041776"/>
              <a:gd name="connsiteX925" fmla="*/ 1022714 w 2329744"/>
              <a:gd name="connsiteY925" fmla="*/ 985819 h 2041776"/>
              <a:gd name="connsiteX926" fmla="*/ 1000603 w 2329744"/>
              <a:gd name="connsiteY926" fmla="*/ 989505 h 2041776"/>
              <a:gd name="connsiteX927" fmla="*/ 974717 w 2329744"/>
              <a:gd name="connsiteY927" fmla="*/ 993192 h 2041776"/>
              <a:gd name="connsiteX928" fmla="*/ 952606 w 2329744"/>
              <a:gd name="connsiteY928" fmla="*/ 996878 h 2041776"/>
              <a:gd name="connsiteX929" fmla="*/ 908276 w 2329744"/>
              <a:gd name="connsiteY929" fmla="*/ 1007938 h 2041776"/>
              <a:gd name="connsiteX930" fmla="*/ 867722 w 2329744"/>
              <a:gd name="connsiteY930" fmla="*/ 1018998 h 2041776"/>
              <a:gd name="connsiteX931" fmla="*/ 819725 w 2329744"/>
              <a:gd name="connsiteY931" fmla="*/ 1030057 h 2041776"/>
              <a:gd name="connsiteX932" fmla="*/ 775395 w 2329744"/>
              <a:gd name="connsiteY932" fmla="*/ 1044898 h 2041776"/>
              <a:gd name="connsiteX933" fmla="*/ 734732 w 2329744"/>
              <a:gd name="connsiteY933" fmla="*/ 1059644 h 2041776"/>
              <a:gd name="connsiteX934" fmla="*/ 646180 w 2329744"/>
              <a:gd name="connsiteY934" fmla="*/ 1100290 h 2041776"/>
              <a:gd name="connsiteX935" fmla="*/ 564963 w 2329744"/>
              <a:gd name="connsiteY935" fmla="*/ 1140842 h 2041776"/>
              <a:gd name="connsiteX936" fmla="*/ 527967 w 2329744"/>
              <a:gd name="connsiteY936" fmla="*/ 1159370 h 2041776"/>
              <a:gd name="connsiteX937" fmla="*/ 505856 w 2329744"/>
              <a:gd name="connsiteY937" fmla="*/ 1170429 h 2041776"/>
              <a:gd name="connsiteX938" fmla="*/ 483745 w 2329744"/>
              <a:gd name="connsiteY938" fmla="*/ 1185175 h 2041776"/>
              <a:gd name="connsiteX939" fmla="*/ 446750 w 2329744"/>
              <a:gd name="connsiteY939" fmla="*/ 1207295 h 2041776"/>
              <a:gd name="connsiteX940" fmla="*/ 409862 w 2329744"/>
              <a:gd name="connsiteY940" fmla="*/ 1233195 h 2041776"/>
              <a:gd name="connsiteX941" fmla="*/ 372975 w 2329744"/>
              <a:gd name="connsiteY941" fmla="*/ 1262687 h 2041776"/>
              <a:gd name="connsiteX942" fmla="*/ 335979 w 2329744"/>
              <a:gd name="connsiteY942" fmla="*/ 1288588 h 2041776"/>
              <a:gd name="connsiteX943" fmla="*/ 299091 w 2329744"/>
              <a:gd name="connsiteY943" fmla="*/ 1318080 h 2041776"/>
              <a:gd name="connsiteX944" fmla="*/ 280648 w 2329744"/>
              <a:gd name="connsiteY944" fmla="*/ 1332826 h 2041776"/>
              <a:gd name="connsiteX945" fmla="*/ 258537 w 2329744"/>
              <a:gd name="connsiteY945" fmla="*/ 1351353 h 2041776"/>
              <a:gd name="connsiteX946" fmla="*/ 228983 w 2329744"/>
              <a:gd name="connsiteY946" fmla="*/ 1380846 h 2041776"/>
              <a:gd name="connsiteX947" fmla="*/ 199430 w 2329744"/>
              <a:gd name="connsiteY947" fmla="*/ 1410433 h 2041776"/>
              <a:gd name="connsiteX948" fmla="*/ 180986 w 2329744"/>
              <a:gd name="connsiteY948" fmla="*/ 1428865 h 2041776"/>
              <a:gd name="connsiteX949" fmla="*/ 166210 w 2329744"/>
              <a:gd name="connsiteY949" fmla="*/ 1443611 h 2041776"/>
              <a:gd name="connsiteX950" fmla="*/ 155100 w 2329744"/>
              <a:gd name="connsiteY950" fmla="*/ 1458358 h 2041776"/>
              <a:gd name="connsiteX951" fmla="*/ 136657 w 2329744"/>
              <a:gd name="connsiteY951" fmla="*/ 1480571 h 2041776"/>
              <a:gd name="connsiteX952" fmla="*/ 114546 w 2329744"/>
              <a:gd name="connsiteY952" fmla="*/ 1510064 h 2041776"/>
              <a:gd name="connsiteX953" fmla="*/ 99769 w 2329744"/>
              <a:gd name="connsiteY953" fmla="*/ 1528496 h 2041776"/>
              <a:gd name="connsiteX954" fmla="*/ 84992 w 2329744"/>
              <a:gd name="connsiteY954" fmla="*/ 1547024 h 2041776"/>
              <a:gd name="connsiteX955" fmla="*/ 70216 w 2329744"/>
              <a:gd name="connsiteY955" fmla="*/ 1572829 h 2041776"/>
              <a:gd name="connsiteX956" fmla="*/ 66441 w 2329744"/>
              <a:gd name="connsiteY956" fmla="*/ 1580202 h 2041776"/>
              <a:gd name="connsiteX957" fmla="*/ 62773 w 2329744"/>
              <a:gd name="connsiteY957" fmla="*/ 1587576 h 2041776"/>
              <a:gd name="connsiteX958" fmla="*/ 59106 w 2329744"/>
              <a:gd name="connsiteY958" fmla="*/ 1602416 h 2041776"/>
              <a:gd name="connsiteX959" fmla="*/ 55439 w 2329744"/>
              <a:gd name="connsiteY959" fmla="*/ 1609789 h 2041776"/>
              <a:gd name="connsiteX960" fmla="*/ 51772 w 2329744"/>
              <a:gd name="connsiteY960" fmla="*/ 1620849 h 2041776"/>
              <a:gd name="connsiteX961" fmla="*/ 51772 w 2329744"/>
              <a:gd name="connsiteY961" fmla="*/ 1631909 h 2041776"/>
              <a:gd name="connsiteX962" fmla="*/ 51772 w 2329744"/>
              <a:gd name="connsiteY962" fmla="*/ 1639282 h 2041776"/>
              <a:gd name="connsiteX963" fmla="*/ 51772 w 2329744"/>
              <a:gd name="connsiteY963" fmla="*/ 1642968 h 2041776"/>
              <a:gd name="connsiteX964" fmla="*/ 51772 w 2329744"/>
              <a:gd name="connsiteY964" fmla="*/ 1642968 h 2041776"/>
              <a:gd name="connsiteX965" fmla="*/ 44330 w 2329744"/>
              <a:gd name="connsiteY965" fmla="*/ 1631909 h 2041776"/>
              <a:gd name="connsiteX966" fmla="*/ 29553 w 2329744"/>
              <a:gd name="connsiteY966" fmla="*/ 1572829 h 2041776"/>
              <a:gd name="connsiteX967" fmla="*/ 29553 w 2329744"/>
              <a:gd name="connsiteY967" fmla="*/ 1476885 h 2041776"/>
              <a:gd name="connsiteX968" fmla="*/ 33220 w 2329744"/>
              <a:gd name="connsiteY968" fmla="*/ 1454671 h 2041776"/>
              <a:gd name="connsiteX969" fmla="*/ 36995 w 2329744"/>
              <a:gd name="connsiteY969" fmla="*/ 1432552 h 2041776"/>
              <a:gd name="connsiteX970" fmla="*/ 40662 w 2329744"/>
              <a:gd name="connsiteY970" fmla="*/ 1417806 h 2041776"/>
              <a:gd name="connsiteX971" fmla="*/ 44330 w 2329744"/>
              <a:gd name="connsiteY971" fmla="*/ 1406746 h 2041776"/>
              <a:gd name="connsiteX972" fmla="*/ 51772 w 2329744"/>
              <a:gd name="connsiteY972" fmla="*/ 1373473 h 2041776"/>
              <a:gd name="connsiteX973" fmla="*/ 62773 w 2329744"/>
              <a:gd name="connsiteY973" fmla="*/ 1332826 h 2041776"/>
              <a:gd name="connsiteX974" fmla="*/ 70216 w 2329744"/>
              <a:gd name="connsiteY974" fmla="*/ 1307020 h 2041776"/>
              <a:gd name="connsiteX975" fmla="*/ 77550 w 2329744"/>
              <a:gd name="connsiteY975" fmla="*/ 1277433 h 2041776"/>
              <a:gd name="connsiteX976" fmla="*/ 88659 w 2329744"/>
              <a:gd name="connsiteY976" fmla="*/ 1236881 h 2041776"/>
              <a:gd name="connsiteX977" fmla="*/ 92327 w 2329744"/>
              <a:gd name="connsiteY977" fmla="*/ 1229508 h 2041776"/>
              <a:gd name="connsiteX978" fmla="*/ 99769 w 2329744"/>
              <a:gd name="connsiteY978" fmla="*/ 1207295 h 2041776"/>
              <a:gd name="connsiteX979" fmla="*/ 103436 w 2329744"/>
              <a:gd name="connsiteY979" fmla="*/ 1196235 h 2041776"/>
              <a:gd name="connsiteX980" fmla="*/ 114438 w 2329744"/>
              <a:gd name="connsiteY980" fmla="*/ 1174116 h 2041776"/>
              <a:gd name="connsiteX981" fmla="*/ 121880 w 2329744"/>
              <a:gd name="connsiteY981" fmla="*/ 1159370 h 2041776"/>
              <a:gd name="connsiteX982" fmla="*/ 125547 w 2329744"/>
              <a:gd name="connsiteY982" fmla="*/ 1151902 h 2041776"/>
              <a:gd name="connsiteX983" fmla="*/ 140324 w 2329744"/>
              <a:gd name="connsiteY983" fmla="*/ 1129783 h 2041776"/>
              <a:gd name="connsiteX984" fmla="*/ 151433 w 2329744"/>
              <a:gd name="connsiteY984" fmla="*/ 1107664 h 2041776"/>
              <a:gd name="connsiteX985" fmla="*/ 177211 w 2329744"/>
              <a:gd name="connsiteY985" fmla="*/ 1063331 h 2041776"/>
              <a:gd name="connsiteX986" fmla="*/ 180986 w 2329744"/>
              <a:gd name="connsiteY986" fmla="*/ 1055957 h 2041776"/>
              <a:gd name="connsiteX987" fmla="*/ 191988 w 2329744"/>
              <a:gd name="connsiteY987" fmla="*/ 1041211 h 2041776"/>
              <a:gd name="connsiteX988" fmla="*/ 206765 w 2329744"/>
              <a:gd name="connsiteY988" fmla="*/ 1018998 h 2041776"/>
              <a:gd name="connsiteX989" fmla="*/ 203097 w 2329744"/>
              <a:gd name="connsiteY989" fmla="*/ 1022684 h 2041776"/>
              <a:gd name="connsiteX990" fmla="*/ 225208 w 2329744"/>
              <a:gd name="connsiteY990" fmla="*/ 993192 h 2041776"/>
              <a:gd name="connsiteX991" fmla="*/ 239985 w 2329744"/>
              <a:gd name="connsiteY991" fmla="*/ 974759 h 2041776"/>
              <a:gd name="connsiteX992" fmla="*/ 269538 w 2329744"/>
              <a:gd name="connsiteY992" fmla="*/ 941486 h 2041776"/>
              <a:gd name="connsiteX993" fmla="*/ 287982 w 2329744"/>
              <a:gd name="connsiteY993" fmla="*/ 919366 h 2041776"/>
              <a:gd name="connsiteX994" fmla="*/ 306534 w 2329744"/>
              <a:gd name="connsiteY994" fmla="*/ 897152 h 2041776"/>
              <a:gd name="connsiteX995" fmla="*/ 335979 w 2329744"/>
              <a:gd name="connsiteY995" fmla="*/ 867660 h 2041776"/>
              <a:gd name="connsiteX996" fmla="*/ 380309 w 2329744"/>
              <a:gd name="connsiteY996" fmla="*/ 827014 h 2041776"/>
              <a:gd name="connsiteX997" fmla="*/ 398753 w 2329744"/>
              <a:gd name="connsiteY997" fmla="*/ 812268 h 2041776"/>
              <a:gd name="connsiteX998" fmla="*/ 417197 w 2329744"/>
              <a:gd name="connsiteY998" fmla="*/ 793835 h 2041776"/>
              <a:gd name="connsiteX999" fmla="*/ 443083 w 2329744"/>
              <a:gd name="connsiteY999" fmla="*/ 775308 h 2041776"/>
              <a:gd name="connsiteX1000" fmla="*/ 465194 w 2329744"/>
              <a:gd name="connsiteY1000" fmla="*/ 760561 h 2041776"/>
              <a:gd name="connsiteX1001" fmla="*/ 483745 w 2329744"/>
              <a:gd name="connsiteY1001" fmla="*/ 745815 h 2041776"/>
              <a:gd name="connsiteX1002" fmla="*/ 491080 w 2329744"/>
              <a:gd name="connsiteY1002" fmla="*/ 738442 h 2041776"/>
              <a:gd name="connsiteX1003" fmla="*/ 524300 w 2329744"/>
              <a:gd name="connsiteY1003" fmla="*/ 716228 h 2041776"/>
              <a:gd name="connsiteX1004" fmla="*/ 550186 w 2329744"/>
              <a:gd name="connsiteY1004" fmla="*/ 701482 h 2041776"/>
              <a:gd name="connsiteX1005" fmla="*/ 575964 w 2329744"/>
              <a:gd name="connsiteY1005" fmla="*/ 686736 h 2041776"/>
              <a:gd name="connsiteX1006" fmla="*/ 598183 w 2329744"/>
              <a:gd name="connsiteY1006" fmla="*/ 675677 h 2041776"/>
              <a:gd name="connsiteX1007" fmla="*/ 609185 w 2329744"/>
              <a:gd name="connsiteY1007" fmla="*/ 668303 h 2041776"/>
              <a:gd name="connsiteX1008" fmla="*/ 642513 w 2329744"/>
              <a:gd name="connsiteY1008" fmla="*/ 653463 h 2041776"/>
              <a:gd name="connsiteX1009" fmla="*/ 646180 w 2329744"/>
              <a:gd name="connsiteY1009" fmla="*/ 653463 h 2041776"/>
              <a:gd name="connsiteX1010" fmla="*/ 671958 w 2329744"/>
              <a:gd name="connsiteY1010" fmla="*/ 642403 h 2041776"/>
              <a:gd name="connsiteX1011" fmla="*/ 694177 w 2329744"/>
              <a:gd name="connsiteY1011" fmla="*/ 635030 h 2041776"/>
              <a:gd name="connsiteX1012" fmla="*/ 719955 w 2329744"/>
              <a:gd name="connsiteY1012" fmla="*/ 627657 h 2041776"/>
              <a:gd name="connsiteX1013" fmla="*/ 753176 w 2329744"/>
              <a:gd name="connsiteY1013" fmla="*/ 616597 h 2041776"/>
              <a:gd name="connsiteX1014" fmla="*/ 760618 w 2329744"/>
              <a:gd name="connsiteY1014" fmla="*/ 616597 h 2041776"/>
              <a:gd name="connsiteX1015" fmla="*/ 779062 w 2329744"/>
              <a:gd name="connsiteY1015" fmla="*/ 612911 h 2041776"/>
              <a:gd name="connsiteX1016" fmla="*/ 801173 w 2329744"/>
              <a:gd name="connsiteY1016" fmla="*/ 609224 h 2041776"/>
              <a:gd name="connsiteX1017" fmla="*/ 827059 w 2329744"/>
              <a:gd name="connsiteY1017" fmla="*/ 605538 h 2041776"/>
              <a:gd name="connsiteX1018" fmla="*/ 852945 w 2329744"/>
              <a:gd name="connsiteY1018" fmla="*/ 601851 h 2041776"/>
              <a:gd name="connsiteX1019" fmla="*/ 886165 w 2329744"/>
              <a:gd name="connsiteY1019" fmla="*/ 598165 h 2041776"/>
              <a:gd name="connsiteX1020" fmla="*/ 900942 w 2329744"/>
              <a:gd name="connsiteY1020" fmla="*/ 598165 h 2041776"/>
              <a:gd name="connsiteX1021" fmla="*/ 919386 w 2329744"/>
              <a:gd name="connsiteY1021" fmla="*/ 598165 h 2041776"/>
              <a:gd name="connsiteX1022" fmla="*/ 952606 w 2329744"/>
              <a:gd name="connsiteY1022" fmla="*/ 598165 h 2041776"/>
              <a:gd name="connsiteX1023" fmla="*/ 989494 w 2329744"/>
              <a:gd name="connsiteY1023" fmla="*/ 598165 h 2041776"/>
              <a:gd name="connsiteX1024" fmla="*/ 1063377 w 2329744"/>
              <a:gd name="connsiteY1024" fmla="*/ 598165 h 2041776"/>
              <a:gd name="connsiteX1025" fmla="*/ 1118708 w 2329744"/>
              <a:gd name="connsiteY1025" fmla="*/ 598165 h 2041776"/>
              <a:gd name="connsiteX1026" fmla="*/ 1185149 w 2329744"/>
              <a:gd name="connsiteY1026" fmla="*/ 598165 h 2041776"/>
              <a:gd name="connsiteX1027" fmla="*/ 1225812 w 2329744"/>
              <a:gd name="connsiteY1027" fmla="*/ 598165 h 2041776"/>
              <a:gd name="connsiteX1028" fmla="*/ 1255365 w 2329744"/>
              <a:gd name="connsiteY1028" fmla="*/ 594478 h 2041776"/>
              <a:gd name="connsiteX1029" fmla="*/ 1277476 w 2329744"/>
              <a:gd name="connsiteY1029" fmla="*/ 594478 h 2041776"/>
              <a:gd name="connsiteX1030" fmla="*/ 1288586 w 2329744"/>
              <a:gd name="connsiteY1030" fmla="*/ 594478 h 2041776"/>
              <a:gd name="connsiteX1031" fmla="*/ 1329248 w 2329744"/>
              <a:gd name="connsiteY1031" fmla="*/ 590697 h 2041776"/>
              <a:gd name="connsiteX1032" fmla="*/ 1362469 w 2329744"/>
              <a:gd name="connsiteY1032" fmla="*/ 587011 h 2041776"/>
              <a:gd name="connsiteX1033" fmla="*/ 1406691 w 2329744"/>
              <a:gd name="connsiteY1033" fmla="*/ 579637 h 2041776"/>
              <a:gd name="connsiteX1034" fmla="*/ 1432577 w 2329744"/>
              <a:gd name="connsiteY1034" fmla="*/ 572264 h 2041776"/>
              <a:gd name="connsiteX1035" fmla="*/ 1454688 w 2329744"/>
              <a:gd name="connsiteY1035" fmla="*/ 568578 h 2041776"/>
              <a:gd name="connsiteX1036" fmla="*/ 1465797 w 2329744"/>
              <a:gd name="connsiteY1036" fmla="*/ 564891 h 2041776"/>
              <a:gd name="connsiteX1037" fmla="*/ 1506460 w 2329744"/>
              <a:gd name="connsiteY1037" fmla="*/ 553832 h 2041776"/>
              <a:gd name="connsiteX1038" fmla="*/ 1517461 w 2329744"/>
              <a:gd name="connsiteY1038" fmla="*/ 550145 h 2041776"/>
              <a:gd name="connsiteX1039" fmla="*/ 1532238 w 2329744"/>
              <a:gd name="connsiteY1039" fmla="*/ 546459 h 2041776"/>
              <a:gd name="connsiteX1040" fmla="*/ 1554457 w 2329744"/>
              <a:gd name="connsiteY1040" fmla="*/ 539085 h 2041776"/>
              <a:gd name="connsiteX1041" fmla="*/ 1565458 w 2329744"/>
              <a:gd name="connsiteY1041" fmla="*/ 535399 h 2041776"/>
              <a:gd name="connsiteX1042" fmla="*/ 1602454 w 2329744"/>
              <a:gd name="connsiteY1042" fmla="*/ 520558 h 2041776"/>
              <a:gd name="connsiteX1043" fmla="*/ 1628232 w 2329744"/>
              <a:gd name="connsiteY1043" fmla="*/ 509499 h 2041776"/>
              <a:gd name="connsiteX1044" fmla="*/ 1668895 w 2329744"/>
              <a:gd name="connsiteY1044" fmla="*/ 491066 h 2041776"/>
              <a:gd name="connsiteX1045" fmla="*/ 1694673 w 2329744"/>
              <a:gd name="connsiteY1045" fmla="*/ 476320 h 2041776"/>
              <a:gd name="connsiteX1046" fmla="*/ 1720559 w 2329744"/>
              <a:gd name="connsiteY1046" fmla="*/ 461479 h 2041776"/>
              <a:gd name="connsiteX1047" fmla="*/ 1757447 w 2329744"/>
              <a:gd name="connsiteY1047" fmla="*/ 439360 h 2041776"/>
              <a:gd name="connsiteX1048" fmla="*/ 1783333 w 2329744"/>
              <a:gd name="connsiteY1048" fmla="*/ 424614 h 2041776"/>
              <a:gd name="connsiteX1049" fmla="*/ 1846106 w 2329744"/>
              <a:gd name="connsiteY1049" fmla="*/ 387654 h 2041776"/>
              <a:gd name="connsiteX1050" fmla="*/ 1875660 w 2329744"/>
              <a:gd name="connsiteY1050" fmla="*/ 369221 h 2041776"/>
              <a:gd name="connsiteX1051" fmla="*/ 1901438 w 2329744"/>
              <a:gd name="connsiteY1051" fmla="*/ 354475 h 2041776"/>
              <a:gd name="connsiteX1052" fmla="*/ 1919882 w 2329744"/>
              <a:gd name="connsiteY1052" fmla="*/ 339634 h 2041776"/>
              <a:gd name="connsiteX1053" fmla="*/ 1949435 w 2329744"/>
              <a:gd name="connsiteY1053" fmla="*/ 317515 h 2041776"/>
              <a:gd name="connsiteX1054" fmla="*/ 1971654 w 2329744"/>
              <a:gd name="connsiteY1054" fmla="*/ 299082 h 2041776"/>
              <a:gd name="connsiteX1055" fmla="*/ 1990097 w 2329744"/>
              <a:gd name="connsiteY1055" fmla="*/ 284336 h 2041776"/>
              <a:gd name="connsiteX1056" fmla="*/ 2034427 w 2329744"/>
              <a:gd name="connsiteY1056" fmla="*/ 247376 h 2041776"/>
              <a:gd name="connsiteX1057" fmla="*/ 2045429 w 2329744"/>
              <a:gd name="connsiteY1057" fmla="*/ 236317 h 2041776"/>
              <a:gd name="connsiteX1058" fmla="*/ 2056538 w 2329744"/>
              <a:gd name="connsiteY1058" fmla="*/ 225257 h 2041776"/>
              <a:gd name="connsiteX1059" fmla="*/ 2060205 w 2329744"/>
              <a:gd name="connsiteY1059" fmla="*/ 221570 h 2041776"/>
              <a:gd name="connsiteX1060" fmla="*/ 2074982 w 2329744"/>
              <a:gd name="connsiteY1060" fmla="*/ 217884 h 2041776"/>
              <a:gd name="connsiteX1061" fmla="*/ 2082424 w 2329744"/>
              <a:gd name="connsiteY1061" fmla="*/ 210416 h 2041776"/>
              <a:gd name="connsiteX1062" fmla="*/ 2086092 w 2329744"/>
              <a:gd name="connsiteY1062" fmla="*/ 206730 h 2041776"/>
              <a:gd name="connsiteX1063" fmla="*/ 2089759 w 2329744"/>
              <a:gd name="connsiteY1063" fmla="*/ 203043 h 2041776"/>
              <a:gd name="connsiteX1064" fmla="*/ 2097201 w 2329744"/>
              <a:gd name="connsiteY1064" fmla="*/ 225257 h 2041776"/>
              <a:gd name="connsiteX1065" fmla="*/ 2108203 w 2329744"/>
              <a:gd name="connsiteY1065" fmla="*/ 269495 h 2041776"/>
              <a:gd name="connsiteX1066" fmla="*/ 2115645 w 2329744"/>
              <a:gd name="connsiteY1066" fmla="*/ 291709 h 2041776"/>
              <a:gd name="connsiteX1067" fmla="*/ 2119312 w 2329744"/>
              <a:gd name="connsiteY1067" fmla="*/ 313828 h 2041776"/>
              <a:gd name="connsiteX1068" fmla="*/ 2122979 w 2329744"/>
              <a:gd name="connsiteY1068" fmla="*/ 339634 h 2041776"/>
              <a:gd name="connsiteX1069" fmla="*/ 2126647 w 2329744"/>
              <a:gd name="connsiteY1069" fmla="*/ 361848 h 2041776"/>
              <a:gd name="connsiteX1070" fmla="*/ 2130421 w 2329744"/>
              <a:gd name="connsiteY1070" fmla="*/ 383967 h 2041776"/>
              <a:gd name="connsiteX1071" fmla="*/ 2134089 w 2329744"/>
              <a:gd name="connsiteY1071" fmla="*/ 413554 h 2041776"/>
              <a:gd name="connsiteX1072" fmla="*/ 2134089 w 2329744"/>
              <a:gd name="connsiteY1072" fmla="*/ 424614 h 2041776"/>
              <a:gd name="connsiteX1073" fmla="*/ 2134089 w 2329744"/>
              <a:gd name="connsiteY1073" fmla="*/ 443046 h 2041776"/>
              <a:gd name="connsiteX1074" fmla="*/ 2134089 w 2329744"/>
              <a:gd name="connsiteY1074" fmla="*/ 472633 h 2041776"/>
              <a:gd name="connsiteX1075" fmla="*/ 2134089 w 2329744"/>
              <a:gd name="connsiteY1075" fmla="*/ 498439 h 2041776"/>
              <a:gd name="connsiteX1076" fmla="*/ 2134089 w 2329744"/>
              <a:gd name="connsiteY1076" fmla="*/ 509499 h 2041776"/>
              <a:gd name="connsiteX1077" fmla="*/ 2134089 w 2329744"/>
              <a:gd name="connsiteY1077" fmla="*/ 520558 h 2041776"/>
              <a:gd name="connsiteX1078" fmla="*/ 2130421 w 2329744"/>
              <a:gd name="connsiteY1078" fmla="*/ 546459 h 2041776"/>
              <a:gd name="connsiteX1079" fmla="*/ 2126647 w 2329744"/>
              <a:gd name="connsiteY1079" fmla="*/ 572264 h 2041776"/>
              <a:gd name="connsiteX1080" fmla="*/ 2119312 w 2329744"/>
              <a:gd name="connsiteY1080" fmla="*/ 605538 h 2041776"/>
              <a:gd name="connsiteX1081" fmla="*/ 2119312 w 2329744"/>
              <a:gd name="connsiteY1081" fmla="*/ 612911 h 2041776"/>
              <a:gd name="connsiteX1082" fmla="*/ 2115645 w 2329744"/>
              <a:gd name="connsiteY1082" fmla="*/ 635030 h 2041776"/>
              <a:gd name="connsiteX1083" fmla="*/ 2100868 w 2329744"/>
              <a:gd name="connsiteY1083" fmla="*/ 686736 h 2041776"/>
              <a:gd name="connsiteX1084" fmla="*/ 2082424 w 2329744"/>
              <a:gd name="connsiteY1084" fmla="*/ 745815 h 2041776"/>
              <a:gd name="connsiteX1085" fmla="*/ 2060205 w 2329744"/>
              <a:gd name="connsiteY1085" fmla="*/ 808581 h 2041776"/>
              <a:gd name="connsiteX1086" fmla="*/ 2045429 w 2329744"/>
              <a:gd name="connsiteY1086" fmla="*/ 845541 h 2041776"/>
              <a:gd name="connsiteX1087" fmla="*/ 2034427 w 2329744"/>
              <a:gd name="connsiteY1087" fmla="*/ 878720 h 2041776"/>
              <a:gd name="connsiteX1088" fmla="*/ 2034427 w 2329744"/>
              <a:gd name="connsiteY1088" fmla="*/ 882406 h 2041776"/>
              <a:gd name="connsiteX1089" fmla="*/ 2030652 w 2329744"/>
              <a:gd name="connsiteY1089" fmla="*/ 886093 h 2041776"/>
              <a:gd name="connsiteX1090" fmla="*/ 2026985 w 2329744"/>
              <a:gd name="connsiteY1090" fmla="*/ 893466 h 2041776"/>
              <a:gd name="connsiteX1091" fmla="*/ 2026985 w 2329744"/>
              <a:gd name="connsiteY1091" fmla="*/ 897152 h 2041776"/>
              <a:gd name="connsiteX1092" fmla="*/ 2026985 w 2329744"/>
              <a:gd name="connsiteY1092" fmla="*/ 900839 h 2041776"/>
              <a:gd name="connsiteX1093" fmla="*/ 2026985 w 2329744"/>
              <a:gd name="connsiteY1093" fmla="*/ 904620 h 2041776"/>
              <a:gd name="connsiteX1094" fmla="*/ 2015876 w 2329744"/>
              <a:gd name="connsiteY1094" fmla="*/ 930426 h 2041776"/>
              <a:gd name="connsiteX1095" fmla="*/ 1993765 w 2329744"/>
              <a:gd name="connsiteY1095" fmla="*/ 978446 h 2041776"/>
              <a:gd name="connsiteX1096" fmla="*/ 1934658 w 2329744"/>
              <a:gd name="connsiteY1096" fmla="*/ 1089136 h 2041776"/>
              <a:gd name="connsiteX1097" fmla="*/ 1879327 w 2329744"/>
              <a:gd name="connsiteY1097" fmla="*/ 1174116 h 2041776"/>
              <a:gd name="connsiteX1098" fmla="*/ 1846106 w 2329744"/>
              <a:gd name="connsiteY1098" fmla="*/ 1222135 h 2041776"/>
              <a:gd name="connsiteX1099" fmla="*/ 1820220 w 2329744"/>
              <a:gd name="connsiteY1099" fmla="*/ 1259001 h 2041776"/>
              <a:gd name="connsiteX1100" fmla="*/ 1787000 w 2329744"/>
              <a:gd name="connsiteY1100" fmla="*/ 1299647 h 2041776"/>
              <a:gd name="connsiteX1101" fmla="*/ 1742670 w 2329744"/>
              <a:gd name="connsiteY1101" fmla="*/ 1351353 h 2041776"/>
              <a:gd name="connsiteX1102" fmla="*/ 1705782 w 2329744"/>
              <a:gd name="connsiteY1102" fmla="*/ 1395592 h 2041776"/>
              <a:gd name="connsiteX1103" fmla="*/ 1683671 w 2329744"/>
              <a:gd name="connsiteY1103" fmla="*/ 1417806 h 2041776"/>
              <a:gd name="connsiteX1104" fmla="*/ 1668895 w 2329744"/>
              <a:gd name="connsiteY1104" fmla="*/ 1436238 h 2041776"/>
              <a:gd name="connsiteX1105" fmla="*/ 1635674 w 2329744"/>
              <a:gd name="connsiteY1105" fmla="*/ 1454671 h 2041776"/>
              <a:gd name="connsiteX1106" fmla="*/ 1827663 w 2329744"/>
              <a:gd name="connsiteY1106" fmla="*/ 1343980 h 2041776"/>
              <a:gd name="connsiteX1107" fmla="*/ 1790775 w 2329744"/>
              <a:gd name="connsiteY1107" fmla="*/ 1380846 h 2041776"/>
              <a:gd name="connsiteX1108" fmla="*/ 1772223 w 2329744"/>
              <a:gd name="connsiteY1108" fmla="*/ 1399373 h 2041776"/>
              <a:gd name="connsiteX1109" fmla="*/ 1750112 w 2329744"/>
              <a:gd name="connsiteY1109" fmla="*/ 1417806 h 2041776"/>
              <a:gd name="connsiteX1110" fmla="*/ 1713225 w 2329744"/>
              <a:gd name="connsiteY1110" fmla="*/ 1454671 h 2041776"/>
              <a:gd name="connsiteX1111" fmla="*/ 1672562 w 2329744"/>
              <a:gd name="connsiteY1111" fmla="*/ 1487944 h 2041776"/>
              <a:gd name="connsiteX1112" fmla="*/ 1672562 w 2329744"/>
              <a:gd name="connsiteY1112" fmla="*/ 1487944 h 2041776"/>
              <a:gd name="connsiteX1113" fmla="*/ 1702115 w 2329744"/>
              <a:gd name="connsiteY1113" fmla="*/ 1458358 h 2041776"/>
              <a:gd name="connsiteX1114" fmla="*/ 1720559 w 2329744"/>
              <a:gd name="connsiteY1114" fmla="*/ 1436238 h 2041776"/>
              <a:gd name="connsiteX1115" fmla="*/ 1739003 w 2329744"/>
              <a:gd name="connsiteY1115" fmla="*/ 1417806 h 2041776"/>
              <a:gd name="connsiteX1116" fmla="*/ 1779665 w 2329744"/>
              <a:gd name="connsiteY1116" fmla="*/ 1369786 h 2041776"/>
              <a:gd name="connsiteX1117" fmla="*/ 1823995 w 2329744"/>
              <a:gd name="connsiteY1117" fmla="*/ 1318080 h 2041776"/>
              <a:gd name="connsiteX1118" fmla="*/ 1827663 w 2329744"/>
              <a:gd name="connsiteY1118" fmla="*/ 1310707 h 2041776"/>
              <a:gd name="connsiteX1119" fmla="*/ 1827663 w 2329744"/>
              <a:gd name="connsiteY1119" fmla="*/ 1318080 h 2041776"/>
              <a:gd name="connsiteX1120" fmla="*/ 1831330 w 2329744"/>
              <a:gd name="connsiteY1120" fmla="*/ 1325453 h 2041776"/>
              <a:gd name="connsiteX1121" fmla="*/ 1838664 w 2329744"/>
              <a:gd name="connsiteY1121" fmla="*/ 1325453 h 2041776"/>
              <a:gd name="connsiteX1122" fmla="*/ 1842439 w 2329744"/>
              <a:gd name="connsiteY1122" fmla="*/ 1325453 h 2041776"/>
              <a:gd name="connsiteX1123" fmla="*/ 1846106 w 2329744"/>
              <a:gd name="connsiteY1123" fmla="*/ 1325453 h 2041776"/>
              <a:gd name="connsiteX1124" fmla="*/ 1827663 w 2329744"/>
              <a:gd name="connsiteY1124" fmla="*/ 1343980 h 2041776"/>
              <a:gd name="connsiteX1125" fmla="*/ 2100868 w 2329744"/>
              <a:gd name="connsiteY1125" fmla="*/ 989505 h 2041776"/>
              <a:gd name="connsiteX1126" fmla="*/ 2071315 w 2329744"/>
              <a:gd name="connsiteY1126" fmla="*/ 1033838 h 2041776"/>
              <a:gd name="connsiteX1127" fmla="*/ 2045429 w 2329744"/>
              <a:gd name="connsiteY1127" fmla="*/ 1078077 h 2041776"/>
              <a:gd name="connsiteX1128" fmla="*/ 2034427 w 2329744"/>
              <a:gd name="connsiteY1128" fmla="*/ 1096604 h 2041776"/>
              <a:gd name="connsiteX1129" fmla="*/ 2023318 w 2329744"/>
              <a:gd name="connsiteY1129" fmla="*/ 1111350 h 2041776"/>
              <a:gd name="connsiteX1130" fmla="*/ 2023318 w 2329744"/>
              <a:gd name="connsiteY1130" fmla="*/ 1115037 h 2041776"/>
              <a:gd name="connsiteX1131" fmla="*/ 2008541 w 2329744"/>
              <a:gd name="connsiteY1131" fmla="*/ 1122410 h 2041776"/>
              <a:gd name="connsiteX1132" fmla="*/ 1967987 w 2329744"/>
              <a:gd name="connsiteY1132" fmla="*/ 1144529 h 2041776"/>
              <a:gd name="connsiteX1133" fmla="*/ 1953210 w 2329744"/>
              <a:gd name="connsiteY1133" fmla="*/ 1155683 h 2041776"/>
              <a:gd name="connsiteX1134" fmla="*/ 1942101 w 2329744"/>
              <a:gd name="connsiteY1134" fmla="*/ 1166743 h 2041776"/>
              <a:gd name="connsiteX1135" fmla="*/ 1934766 w 2329744"/>
              <a:gd name="connsiteY1135" fmla="*/ 1174116 h 2041776"/>
              <a:gd name="connsiteX1136" fmla="*/ 1930991 w 2329744"/>
              <a:gd name="connsiteY1136" fmla="*/ 1181489 h 2041776"/>
              <a:gd name="connsiteX1137" fmla="*/ 1927324 w 2329744"/>
              <a:gd name="connsiteY1137" fmla="*/ 1185175 h 2041776"/>
              <a:gd name="connsiteX1138" fmla="*/ 1923657 w 2329744"/>
              <a:gd name="connsiteY1138" fmla="*/ 1188862 h 2041776"/>
              <a:gd name="connsiteX1139" fmla="*/ 1916215 w 2329744"/>
              <a:gd name="connsiteY1139" fmla="*/ 1196235 h 2041776"/>
              <a:gd name="connsiteX1140" fmla="*/ 1912547 w 2329744"/>
              <a:gd name="connsiteY1140" fmla="*/ 1199922 h 2041776"/>
              <a:gd name="connsiteX1141" fmla="*/ 1912547 w 2329744"/>
              <a:gd name="connsiteY1141" fmla="*/ 1203608 h 2041776"/>
              <a:gd name="connsiteX1142" fmla="*/ 1916215 w 2329744"/>
              <a:gd name="connsiteY1142" fmla="*/ 1199922 h 2041776"/>
              <a:gd name="connsiteX1143" fmla="*/ 1919989 w 2329744"/>
              <a:gd name="connsiteY1143" fmla="*/ 1199922 h 2041776"/>
              <a:gd name="connsiteX1144" fmla="*/ 1923657 w 2329744"/>
              <a:gd name="connsiteY1144" fmla="*/ 1196235 h 2041776"/>
              <a:gd name="connsiteX1145" fmla="*/ 1945768 w 2329744"/>
              <a:gd name="connsiteY1145" fmla="*/ 1185175 h 2041776"/>
              <a:gd name="connsiteX1146" fmla="*/ 1964211 w 2329744"/>
              <a:gd name="connsiteY1146" fmla="*/ 1174116 h 2041776"/>
              <a:gd name="connsiteX1147" fmla="*/ 1978988 w 2329744"/>
              <a:gd name="connsiteY1147" fmla="*/ 1166743 h 2041776"/>
              <a:gd name="connsiteX1148" fmla="*/ 1975321 w 2329744"/>
              <a:gd name="connsiteY1148" fmla="*/ 1170429 h 2041776"/>
              <a:gd name="connsiteX1149" fmla="*/ 1949435 w 2329744"/>
              <a:gd name="connsiteY1149" fmla="*/ 1203608 h 2041776"/>
              <a:gd name="connsiteX1150" fmla="*/ 1930991 w 2329744"/>
              <a:gd name="connsiteY1150" fmla="*/ 1229508 h 2041776"/>
              <a:gd name="connsiteX1151" fmla="*/ 1916215 w 2329744"/>
              <a:gd name="connsiteY1151" fmla="*/ 1247941 h 2041776"/>
              <a:gd name="connsiteX1152" fmla="*/ 1897771 w 2329744"/>
              <a:gd name="connsiteY1152" fmla="*/ 1266374 h 2041776"/>
              <a:gd name="connsiteX1153" fmla="*/ 1890436 w 2329744"/>
              <a:gd name="connsiteY1153" fmla="*/ 1273841 h 2041776"/>
              <a:gd name="connsiteX1154" fmla="*/ 1890436 w 2329744"/>
              <a:gd name="connsiteY1154" fmla="*/ 1273841 h 2041776"/>
              <a:gd name="connsiteX1155" fmla="*/ 1871993 w 2329744"/>
              <a:gd name="connsiteY1155" fmla="*/ 1284901 h 2041776"/>
              <a:gd name="connsiteX1156" fmla="*/ 1864550 w 2329744"/>
              <a:gd name="connsiteY1156" fmla="*/ 1292274 h 2041776"/>
              <a:gd name="connsiteX1157" fmla="*/ 1860883 w 2329744"/>
              <a:gd name="connsiteY1157" fmla="*/ 1295961 h 2041776"/>
              <a:gd name="connsiteX1158" fmla="*/ 1857216 w 2329744"/>
              <a:gd name="connsiteY1158" fmla="*/ 1299647 h 2041776"/>
              <a:gd name="connsiteX1159" fmla="*/ 1853549 w 2329744"/>
              <a:gd name="connsiteY1159" fmla="*/ 1303334 h 2041776"/>
              <a:gd name="connsiteX1160" fmla="*/ 1846106 w 2329744"/>
              <a:gd name="connsiteY1160" fmla="*/ 1303334 h 2041776"/>
              <a:gd name="connsiteX1161" fmla="*/ 1842439 w 2329744"/>
              <a:gd name="connsiteY1161" fmla="*/ 1303334 h 2041776"/>
              <a:gd name="connsiteX1162" fmla="*/ 1838772 w 2329744"/>
              <a:gd name="connsiteY1162" fmla="*/ 1303334 h 2041776"/>
              <a:gd name="connsiteX1163" fmla="*/ 1831330 w 2329744"/>
              <a:gd name="connsiteY1163" fmla="*/ 1307020 h 2041776"/>
              <a:gd name="connsiteX1164" fmla="*/ 1831330 w 2329744"/>
              <a:gd name="connsiteY1164" fmla="*/ 1307020 h 2041776"/>
              <a:gd name="connsiteX1165" fmla="*/ 1838772 w 2329744"/>
              <a:gd name="connsiteY1165" fmla="*/ 1299647 h 2041776"/>
              <a:gd name="connsiteX1166" fmla="*/ 1857216 w 2329744"/>
              <a:gd name="connsiteY1166" fmla="*/ 1273747 h 2041776"/>
              <a:gd name="connsiteX1167" fmla="*/ 1879327 w 2329744"/>
              <a:gd name="connsiteY1167" fmla="*/ 1244255 h 2041776"/>
              <a:gd name="connsiteX1168" fmla="*/ 1894103 w 2329744"/>
              <a:gd name="connsiteY1168" fmla="*/ 1222135 h 2041776"/>
              <a:gd name="connsiteX1169" fmla="*/ 1923657 w 2329744"/>
              <a:gd name="connsiteY1169" fmla="*/ 1174116 h 2041776"/>
              <a:gd name="connsiteX1170" fmla="*/ 1942101 w 2329744"/>
              <a:gd name="connsiteY1170" fmla="*/ 1144529 h 2041776"/>
              <a:gd name="connsiteX1171" fmla="*/ 1960544 w 2329744"/>
              <a:gd name="connsiteY1171" fmla="*/ 1115037 h 2041776"/>
              <a:gd name="connsiteX1172" fmla="*/ 1975321 w 2329744"/>
              <a:gd name="connsiteY1172" fmla="*/ 1089231 h 2041776"/>
              <a:gd name="connsiteX1173" fmla="*/ 1986430 w 2329744"/>
              <a:gd name="connsiteY1173" fmla="*/ 1067017 h 2041776"/>
              <a:gd name="connsiteX1174" fmla="*/ 2001207 w 2329744"/>
              <a:gd name="connsiteY1174" fmla="*/ 1041211 h 2041776"/>
              <a:gd name="connsiteX1175" fmla="*/ 2015984 w 2329744"/>
              <a:gd name="connsiteY1175" fmla="*/ 1041211 h 2041776"/>
              <a:gd name="connsiteX1176" fmla="*/ 2026985 w 2329744"/>
              <a:gd name="connsiteY1176" fmla="*/ 1037525 h 2041776"/>
              <a:gd name="connsiteX1177" fmla="*/ 2034427 w 2329744"/>
              <a:gd name="connsiteY1177" fmla="*/ 1033838 h 2041776"/>
              <a:gd name="connsiteX1178" fmla="*/ 2038095 w 2329744"/>
              <a:gd name="connsiteY1178" fmla="*/ 1033838 h 2041776"/>
              <a:gd name="connsiteX1179" fmla="*/ 2041762 w 2329744"/>
              <a:gd name="connsiteY1179" fmla="*/ 1033838 h 2041776"/>
              <a:gd name="connsiteX1180" fmla="*/ 2049204 w 2329744"/>
              <a:gd name="connsiteY1180" fmla="*/ 1030152 h 2041776"/>
              <a:gd name="connsiteX1181" fmla="*/ 2052871 w 2329744"/>
              <a:gd name="connsiteY1181" fmla="*/ 1026465 h 2041776"/>
              <a:gd name="connsiteX1182" fmla="*/ 2063981 w 2329744"/>
              <a:gd name="connsiteY1182" fmla="*/ 1015311 h 2041776"/>
              <a:gd name="connsiteX1183" fmla="*/ 2082424 w 2329744"/>
              <a:gd name="connsiteY1183" fmla="*/ 1000565 h 2041776"/>
              <a:gd name="connsiteX1184" fmla="*/ 2100868 w 2329744"/>
              <a:gd name="connsiteY1184" fmla="*/ 982132 h 2041776"/>
              <a:gd name="connsiteX1185" fmla="*/ 2108311 w 2329744"/>
              <a:gd name="connsiteY1185" fmla="*/ 974759 h 2041776"/>
              <a:gd name="connsiteX1186" fmla="*/ 2100868 w 2329744"/>
              <a:gd name="connsiteY1186" fmla="*/ 989505 h 2041776"/>
              <a:gd name="connsiteX1187" fmla="*/ 2196862 w 2329744"/>
              <a:gd name="connsiteY1187" fmla="*/ 775402 h 2041776"/>
              <a:gd name="connsiteX1188" fmla="*/ 2193195 w 2329744"/>
              <a:gd name="connsiteY1188" fmla="*/ 790148 h 2041776"/>
              <a:gd name="connsiteX1189" fmla="*/ 2189528 w 2329744"/>
              <a:gd name="connsiteY1189" fmla="*/ 797521 h 2041776"/>
              <a:gd name="connsiteX1190" fmla="*/ 2174751 w 2329744"/>
              <a:gd name="connsiteY1190" fmla="*/ 838168 h 2041776"/>
              <a:gd name="connsiteX1191" fmla="*/ 2159975 w 2329744"/>
              <a:gd name="connsiteY1191" fmla="*/ 878720 h 2041776"/>
              <a:gd name="connsiteX1192" fmla="*/ 2159975 w 2329744"/>
              <a:gd name="connsiteY1192" fmla="*/ 882406 h 2041776"/>
              <a:gd name="connsiteX1193" fmla="*/ 2156200 w 2329744"/>
              <a:gd name="connsiteY1193" fmla="*/ 893466 h 2041776"/>
              <a:gd name="connsiteX1194" fmla="*/ 2156200 w 2329744"/>
              <a:gd name="connsiteY1194" fmla="*/ 893466 h 2041776"/>
              <a:gd name="connsiteX1195" fmla="*/ 2145198 w 2329744"/>
              <a:gd name="connsiteY1195" fmla="*/ 915680 h 2041776"/>
              <a:gd name="connsiteX1196" fmla="*/ 2145198 w 2329744"/>
              <a:gd name="connsiteY1196" fmla="*/ 915680 h 2041776"/>
              <a:gd name="connsiteX1197" fmla="*/ 2137756 w 2329744"/>
              <a:gd name="connsiteY1197" fmla="*/ 923053 h 2041776"/>
              <a:gd name="connsiteX1198" fmla="*/ 2119312 w 2329744"/>
              <a:gd name="connsiteY1198" fmla="*/ 937799 h 2041776"/>
              <a:gd name="connsiteX1199" fmla="*/ 2082424 w 2329744"/>
              <a:gd name="connsiteY1199" fmla="*/ 967386 h 2041776"/>
              <a:gd name="connsiteX1200" fmla="*/ 2052871 w 2329744"/>
              <a:gd name="connsiteY1200" fmla="*/ 996878 h 2041776"/>
              <a:gd name="connsiteX1201" fmla="*/ 2034427 w 2329744"/>
              <a:gd name="connsiteY1201" fmla="*/ 1011624 h 2041776"/>
              <a:gd name="connsiteX1202" fmla="*/ 2012209 w 2329744"/>
              <a:gd name="connsiteY1202" fmla="*/ 1030152 h 2041776"/>
              <a:gd name="connsiteX1203" fmla="*/ 2008541 w 2329744"/>
              <a:gd name="connsiteY1203" fmla="*/ 1030152 h 2041776"/>
              <a:gd name="connsiteX1204" fmla="*/ 2019651 w 2329744"/>
              <a:gd name="connsiteY1204" fmla="*/ 1007938 h 2041776"/>
              <a:gd name="connsiteX1205" fmla="*/ 2071315 w 2329744"/>
              <a:gd name="connsiteY1205" fmla="*/ 897152 h 2041776"/>
              <a:gd name="connsiteX1206" fmla="*/ 2071315 w 2329744"/>
              <a:gd name="connsiteY1206" fmla="*/ 897152 h 2041776"/>
              <a:gd name="connsiteX1207" fmla="*/ 2071315 w 2329744"/>
              <a:gd name="connsiteY1207" fmla="*/ 897152 h 2041776"/>
              <a:gd name="connsiteX1208" fmla="*/ 2071315 w 2329744"/>
              <a:gd name="connsiteY1208" fmla="*/ 897152 h 2041776"/>
              <a:gd name="connsiteX1209" fmla="*/ 2071315 w 2329744"/>
              <a:gd name="connsiteY1209" fmla="*/ 897152 h 2041776"/>
              <a:gd name="connsiteX1210" fmla="*/ 2071315 w 2329744"/>
              <a:gd name="connsiteY1210" fmla="*/ 897152 h 2041776"/>
              <a:gd name="connsiteX1211" fmla="*/ 2071315 w 2329744"/>
              <a:gd name="connsiteY1211" fmla="*/ 893466 h 2041776"/>
              <a:gd name="connsiteX1212" fmla="*/ 2074982 w 2329744"/>
              <a:gd name="connsiteY1212" fmla="*/ 882406 h 2041776"/>
              <a:gd name="connsiteX1213" fmla="*/ 2074982 w 2329744"/>
              <a:gd name="connsiteY1213" fmla="*/ 878720 h 2041776"/>
              <a:gd name="connsiteX1214" fmla="*/ 2074982 w 2329744"/>
              <a:gd name="connsiteY1214" fmla="*/ 875033 h 2041776"/>
              <a:gd name="connsiteX1215" fmla="*/ 2074982 w 2329744"/>
              <a:gd name="connsiteY1215" fmla="*/ 878720 h 2041776"/>
              <a:gd name="connsiteX1216" fmla="*/ 2078757 w 2329744"/>
              <a:gd name="connsiteY1216" fmla="*/ 875033 h 2041776"/>
              <a:gd name="connsiteX1217" fmla="*/ 2078757 w 2329744"/>
              <a:gd name="connsiteY1217" fmla="*/ 875033 h 2041776"/>
              <a:gd name="connsiteX1218" fmla="*/ 2078757 w 2329744"/>
              <a:gd name="connsiteY1218" fmla="*/ 875033 h 2041776"/>
              <a:gd name="connsiteX1219" fmla="*/ 2078757 w 2329744"/>
              <a:gd name="connsiteY1219" fmla="*/ 875033 h 2041776"/>
              <a:gd name="connsiteX1220" fmla="*/ 2078757 w 2329744"/>
              <a:gd name="connsiteY1220" fmla="*/ 875033 h 2041776"/>
              <a:gd name="connsiteX1221" fmla="*/ 2078757 w 2329744"/>
              <a:gd name="connsiteY1221" fmla="*/ 875033 h 2041776"/>
              <a:gd name="connsiteX1222" fmla="*/ 2078757 w 2329744"/>
              <a:gd name="connsiteY1222" fmla="*/ 875033 h 2041776"/>
              <a:gd name="connsiteX1223" fmla="*/ 2078757 w 2329744"/>
              <a:gd name="connsiteY1223" fmla="*/ 875033 h 2041776"/>
              <a:gd name="connsiteX1224" fmla="*/ 2078757 w 2329744"/>
              <a:gd name="connsiteY1224" fmla="*/ 875033 h 2041776"/>
              <a:gd name="connsiteX1225" fmla="*/ 2078757 w 2329744"/>
              <a:gd name="connsiteY1225" fmla="*/ 875033 h 2041776"/>
              <a:gd name="connsiteX1226" fmla="*/ 2078757 w 2329744"/>
              <a:gd name="connsiteY1226" fmla="*/ 875033 h 2041776"/>
              <a:gd name="connsiteX1227" fmla="*/ 2078757 w 2329744"/>
              <a:gd name="connsiteY1227" fmla="*/ 875033 h 2041776"/>
              <a:gd name="connsiteX1228" fmla="*/ 2082424 w 2329744"/>
              <a:gd name="connsiteY1228" fmla="*/ 871347 h 2041776"/>
              <a:gd name="connsiteX1229" fmla="*/ 2093534 w 2329744"/>
              <a:gd name="connsiteY1229" fmla="*/ 863974 h 2041776"/>
              <a:gd name="connsiteX1230" fmla="*/ 2111978 w 2329744"/>
              <a:gd name="connsiteY1230" fmla="*/ 849227 h 2041776"/>
              <a:gd name="connsiteX1231" fmla="*/ 2152533 w 2329744"/>
              <a:gd name="connsiteY1231" fmla="*/ 815954 h 2041776"/>
              <a:gd name="connsiteX1232" fmla="*/ 2185753 w 2329744"/>
              <a:gd name="connsiteY1232" fmla="*/ 779089 h 2041776"/>
              <a:gd name="connsiteX1233" fmla="*/ 2196862 w 2329744"/>
              <a:gd name="connsiteY1233" fmla="*/ 764248 h 2041776"/>
              <a:gd name="connsiteX1234" fmla="*/ 2196862 w 2329744"/>
              <a:gd name="connsiteY1234" fmla="*/ 775402 h 2041776"/>
              <a:gd name="connsiteX1235" fmla="*/ 2252194 w 2329744"/>
              <a:gd name="connsiteY1235" fmla="*/ 564891 h 2041776"/>
              <a:gd name="connsiteX1236" fmla="*/ 2252194 w 2329744"/>
              <a:gd name="connsiteY1236" fmla="*/ 568578 h 2041776"/>
              <a:gd name="connsiteX1237" fmla="*/ 2252194 w 2329744"/>
              <a:gd name="connsiteY1237" fmla="*/ 579637 h 2041776"/>
              <a:gd name="connsiteX1238" fmla="*/ 2241192 w 2329744"/>
              <a:gd name="connsiteY1238" fmla="*/ 642403 h 2041776"/>
              <a:gd name="connsiteX1239" fmla="*/ 2230083 w 2329744"/>
              <a:gd name="connsiteY1239" fmla="*/ 675677 h 2041776"/>
              <a:gd name="connsiteX1240" fmla="*/ 2222748 w 2329744"/>
              <a:gd name="connsiteY1240" fmla="*/ 697796 h 2041776"/>
              <a:gd name="connsiteX1241" fmla="*/ 2211639 w 2329744"/>
              <a:gd name="connsiteY1241" fmla="*/ 705169 h 2041776"/>
              <a:gd name="connsiteX1242" fmla="*/ 2196862 w 2329744"/>
              <a:gd name="connsiteY1242" fmla="*/ 723696 h 2041776"/>
              <a:gd name="connsiteX1243" fmla="*/ 2163642 w 2329744"/>
              <a:gd name="connsiteY1243" fmla="*/ 764248 h 2041776"/>
              <a:gd name="connsiteX1244" fmla="*/ 2130421 w 2329744"/>
              <a:gd name="connsiteY1244" fmla="*/ 801208 h 2041776"/>
              <a:gd name="connsiteX1245" fmla="*/ 2111978 w 2329744"/>
              <a:gd name="connsiteY1245" fmla="*/ 819641 h 2041776"/>
              <a:gd name="connsiteX1246" fmla="*/ 2093426 w 2329744"/>
              <a:gd name="connsiteY1246" fmla="*/ 838073 h 2041776"/>
              <a:gd name="connsiteX1247" fmla="*/ 2086092 w 2329744"/>
              <a:gd name="connsiteY1247" fmla="*/ 845541 h 2041776"/>
              <a:gd name="connsiteX1248" fmla="*/ 2097201 w 2329744"/>
              <a:gd name="connsiteY1248" fmla="*/ 815954 h 2041776"/>
              <a:gd name="connsiteX1249" fmla="*/ 2115645 w 2329744"/>
              <a:gd name="connsiteY1249" fmla="*/ 764248 h 2041776"/>
              <a:gd name="connsiteX1250" fmla="*/ 2134089 w 2329744"/>
              <a:gd name="connsiteY1250" fmla="*/ 705169 h 2041776"/>
              <a:gd name="connsiteX1251" fmla="*/ 2148865 w 2329744"/>
              <a:gd name="connsiteY1251" fmla="*/ 653557 h 2041776"/>
              <a:gd name="connsiteX1252" fmla="*/ 2152533 w 2329744"/>
              <a:gd name="connsiteY1252" fmla="*/ 649776 h 2041776"/>
              <a:gd name="connsiteX1253" fmla="*/ 2159975 w 2329744"/>
              <a:gd name="connsiteY1253" fmla="*/ 642403 h 2041776"/>
              <a:gd name="connsiteX1254" fmla="*/ 2167309 w 2329744"/>
              <a:gd name="connsiteY1254" fmla="*/ 635030 h 2041776"/>
              <a:gd name="connsiteX1255" fmla="*/ 2178419 w 2329744"/>
              <a:gd name="connsiteY1255" fmla="*/ 627657 h 2041776"/>
              <a:gd name="connsiteX1256" fmla="*/ 2193195 w 2329744"/>
              <a:gd name="connsiteY1256" fmla="*/ 609224 h 2041776"/>
              <a:gd name="connsiteX1257" fmla="*/ 2207972 w 2329744"/>
              <a:gd name="connsiteY1257" fmla="*/ 590792 h 2041776"/>
              <a:gd name="connsiteX1258" fmla="*/ 2222748 w 2329744"/>
              <a:gd name="connsiteY1258" fmla="*/ 575951 h 2041776"/>
              <a:gd name="connsiteX1259" fmla="*/ 2237525 w 2329744"/>
              <a:gd name="connsiteY1259" fmla="*/ 557518 h 2041776"/>
              <a:gd name="connsiteX1260" fmla="*/ 2248527 w 2329744"/>
              <a:gd name="connsiteY1260" fmla="*/ 546459 h 2041776"/>
              <a:gd name="connsiteX1261" fmla="*/ 2252194 w 2329744"/>
              <a:gd name="connsiteY1261" fmla="*/ 564891 h 2041776"/>
              <a:gd name="connsiteX1262" fmla="*/ 2255969 w 2329744"/>
              <a:gd name="connsiteY1262" fmla="*/ 457793 h 2041776"/>
              <a:gd name="connsiteX1263" fmla="*/ 2255969 w 2329744"/>
              <a:gd name="connsiteY1263" fmla="*/ 509499 h 2041776"/>
              <a:gd name="connsiteX1264" fmla="*/ 2252194 w 2329744"/>
              <a:gd name="connsiteY1264" fmla="*/ 513185 h 2041776"/>
              <a:gd name="connsiteX1265" fmla="*/ 2244859 w 2329744"/>
              <a:gd name="connsiteY1265" fmla="*/ 520558 h 2041776"/>
              <a:gd name="connsiteX1266" fmla="*/ 2230083 w 2329744"/>
              <a:gd name="connsiteY1266" fmla="*/ 539085 h 2041776"/>
              <a:gd name="connsiteX1267" fmla="*/ 2215306 w 2329744"/>
              <a:gd name="connsiteY1267" fmla="*/ 557518 h 2041776"/>
              <a:gd name="connsiteX1268" fmla="*/ 2200529 w 2329744"/>
              <a:gd name="connsiteY1268" fmla="*/ 575951 h 2041776"/>
              <a:gd name="connsiteX1269" fmla="*/ 2185753 w 2329744"/>
              <a:gd name="connsiteY1269" fmla="*/ 598165 h 2041776"/>
              <a:gd name="connsiteX1270" fmla="*/ 2174751 w 2329744"/>
              <a:gd name="connsiteY1270" fmla="*/ 620284 h 2041776"/>
              <a:gd name="connsiteX1271" fmla="*/ 2167309 w 2329744"/>
              <a:gd name="connsiteY1271" fmla="*/ 638717 h 2041776"/>
              <a:gd name="connsiteX1272" fmla="*/ 2170976 w 2329744"/>
              <a:gd name="connsiteY1272" fmla="*/ 627657 h 2041776"/>
              <a:gd name="connsiteX1273" fmla="*/ 2174751 w 2329744"/>
              <a:gd name="connsiteY1273" fmla="*/ 612911 h 2041776"/>
              <a:gd name="connsiteX1274" fmla="*/ 2178419 w 2329744"/>
              <a:gd name="connsiteY1274" fmla="*/ 601851 h 2041776"/>
              <a:gd name="connsiteX1275" fmla="*/ 2182086 w 2329744"/>
              <a:gd name="connsiteY1275" fmla="*/ 568578 h 2041776"/>
              <a:gd name="connsiteX1276" fmla="*/ 2185753 w 2329744"/>
              <a:gd name="connsiteY1276" fmla="*/ 550145 h 2041776"/>
              <a:gd name="connsiteX1277" fmla="*/ 2185753 w 2329744"/>
              <a:gd name="connsiteY1277" fmla="*/ 539085 h 2041776"/>
              <a:gd name="connsiteX1278" fmla="*/ 2189420 w 2329744"/>
              <a:gd name="connsiteY1278" fmla="*/ 505812 h 2041776"/>
              <a:gd name="connsiteX1279" fmla="*/ 2189420 w 2329744"/>
              <a:gd name="connsiteY1279" fmla="*/ 498439 h 2041776"/>
              <a:gd name="connsiteX1280" fmla="*/ 2196862 w 2329744"/>
              <a:gd name="connsiteY1280" fmla="*/ 491066 h 2041776"/>
              <a:gd name="connsiteX1281" fmla="*/ 2211639 w 2329744"/>
              <a:gd name="connsiteY1281" fmla="*/ 472633 h 2041776"/>
              <a:gd name="connsiteX1282" fmla="*/ 2237417 w 2329744"/>
              <a:gd name="connsiteY1282" fmla="*/ 439360 h 2041776"/>
              <a:gd name="connsiteX1283" fmla="*/ 2266970 w 2329744"/>
              <a:gd name="connsiteY1283" fmla="*/ 402400 h 2041776"/>
              <a:gd name="connsiteX1284" fmla="*/ 2266970 w 2329744"/>
              <a:gd name="connsiteY1284" fmla="*/ 413554 h 2041776"/>
              <a:gd name="connsiteX1285" fmla="*/ 2255969 w 2329744"/>
              <a:gd name="connsiteY1285" fmla="*/ 457793 h 2041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</a:cxnLst>
            <a:rect l="l" t="t" r="r" b="b"/>
            <a:pathLst>
              <a:path w="2329744" h="2041776">
                <a:moveTo>
                  <a:pt x="2300191" y="380281"/>
                </a:moveTo>
                <a:cubicBezTo>
                  <a:pt x="2300191" y="358161"/>
                  <a:pt x="2296523" y="335948"/>
                  <a:pt x="2296523" y="313828"/>
                </a:cubicBezTo>
                <a:cubicBezTo>
                  <a:pt x="2292857" y="291709"/>
                  <a:pt x="2292857" y="269495"/>
                  <a:pt x="2289189" y="247376"/>
                </a:cubicBezTo>
                <a:cubicBezTo>
                  <a:pt x="2289189" y="236317"/>
                  <a:pt x="2285522" y="225257"/>
                  <a:pt x="2285522" y="214103"/>
                </a:cubicBezTo>
                <a:cubicBezTo>
                  <a:pt x="2285522" y="203043"/>
                  <a:pt x="2281747" y="188297"/>
                  <a:pt x="2278080" y="177237"/>
                </a:cubicBezTo>
                <a:cubicBezTo>
                  <a:pt x="2274413" y="166178"/>
                  <a:pt x="2270745" y="155118"/>
                  <a:pt x="2266970" y="143964"/>
                </a:cubicBezTo>
                <a:cubicBezTo>
                  <a:pt x="2263303" y="132904"/>
                  <a:pt x="2255969" y="121845"/>
                  <a:pt x="2252194" y="110785"/>
                </a:cubicBezTo>
                <a:cubicBezTo>
                  <a:pt x="2241192" y="92258"/>
                  <a:pt x="2230083" y="70139"/>
                  <a:pt x="2218973" y="51706"/>
                </a:cubicBezTo>
                <a:cubicBezTo>
                  <a:pt x="2215306" y="44333"/>
                  <a:pt x="2211639" y="40646"/>
                  <a:pt x="2207972" y="33273"/>
                </a:cubicBezTo>
                <a:cubicBezTo>
                  <a:pt x="2204197" y="25806"/>
                  <a:pt x="2196862" y="22119"/>
                  <a:pt x="2193195" y="18433"/>
                </a:cubicBezTo>
                <a:cubicBezTo>
                  <a:pt x="2193195" y="14746"/>
                  <a:pt x="2193195" y="7373"/>
                  <a:pt x="2189528" y="3687"/>
                </a:cubicBezTo>
                <a:cubicBezTo>
                  <a:pt x="2185753" y="0"/>
                  <a:pt x="2185753" y="0"/>
                  <a:pt x="2182086" y="0"/>
                </a:cubicBezTo>
                <a:cubicBezTo>
                  <a:pt x="2182086" y="0"/>
                  <a:pt x="2178419" y="0"/>
                  <a:pt x="2178419" y="0"/>
                </a:cubicBezTo>
                <a:cubicBezTo>
                  <a:pt x="2178419" y="0"/>
                  <a:pt x="2174751" y="0"/>
                  <a:pt x="2174751" y="0"/>
                </a:cubicBezTo>
                <a:cubicBezTo>
                  <a:pt x="2159975" y="3687"/>
                  <a:pt x="2152533" y="14746"/>
                  <a:pt x="2145198" y="22119"/>
                </a:cubicBezTo>
                <a:cubicBezTo>
                  <a:pt x="2141531" y="25806"/>
                  <a:pt x="2137756" y="29492"/>
                  <a:pt x="2134089" y="33273"/>
                </a:cubicBezTo>
                <a:cubicBezTo>
                  <a:pt x="2130421" y="36960"/>
                  <a:pt x="2126754" y="40646"/>
                  <a:pt x="2122979" y="40646"/>
                </a:cubicBezTo>
                <a:cubicBezTo>
                  <a:pt x="2115645" y="48020"/>
                  <a:pt x="2104535" y="51706"/>
                  <a:pt x="2097201" y="59079"/>
                </a:cubicBezTo>
                <a:cubicBezTo>
                  <a:pt x="2089759" y="66452"/>
                  <a:pt x="2078757" y="70139"/>
                  <a:pt x="2071315" y="77512"/>
                </a:cubicBezTo>
                <a:cubicBezTo>
                  <a:pt x="2060205" y="84885"/>
                  <a:pt x="2052871" y="88571"/>
                  <a:pt x="2041762" y="96039"/>
                </a:cubicBezTo>
                <a:cubicBezTo>
                  <a:pt x="2034427" y="103412"/>
                  <a:pt x="2023318" y="107099"/>
                  <a:pt x="2012209" y="114472"/>
                </a:cubicBezTo>
                <a:cubicBezTo>
                  <a:pt x="2001207" y="121845"/>
                  <a:pt x="1990097" y="129218"/>
                  <a:pt x="1978988" y="132904"/>
                </a:cubicBezTo>
                <a:cubicBezTo>
                  <a:pt x="1967987" y="140278"/>
                  <a:pt x="1960544" y="143964"/>
                  <a:pt x="1949435" y="151337"/>
                </a:cubicBezTo>
                <a:cubicBezTo>
                  <a:pt x="1938433" y="158805"/>
                  <a:pt x="1930991" y="162491"/>
                  <a:pt x="1919989" y="169864"/>
                </a:cubicBezTo>
                <a:cubicBezTo>
                  <a:pt x="1908880" y="177237"/>
                  <a:pt x="1901438" y="180924"/>
                  <a:pt x="1890436" y="184611"/>
                </a:cubicBezTo>
                <a:cubicBezTo>
                  <a:pt x="1864550" y="195670"/>
                  <a:pt x="1842439" y="206730"/>
                  <a:pt x="1816553" y="217884"/>
                </a:cubicBezTo>
                <a:cubicBezTo>
                  <a:pt x="1805444" y="225257"/>
                  <a:pt x="1790667" y="228944"/>
                  <a:pt x="1779665" y="236317"/>
                </a:cubicBezTo>
                <a:cubicBezTo>
                  <a:pt x="1768556" y="243690"/>
                  <a:pt x="1753779" y="247376"/>
                  <a:pt x="1742670" y="254749"/>
                </a:cubicBezTo>
                <a:cubicBezTo>
                  <a:pt x="1720559" y="262122"/>
                  <a:pt x="1702115" y="273182"/>
                  <a:pt x="1680004" y="280650"/>
                </a:cubicBezTo>
                <a:cubicBezTo>
                  <a:pt x="1657785" y="288023"/>
                  <a:pt x="1635674" y="295396"/>
                  <a:pt x="1613455" y="302769"/>
                </a:cubicBezTo>
                <a:cubicBezTo>
                  <a:pt x="1602454" y="306455"/>
                  <a:pt x="1591344" y="310142"/>
                  <a:pt x="1580235" y="313828"/>
                </a:cubicBezTo>
                <a:cubicBezTo>
                  <a:pt x="1569233" y="317515"/>
                  <a:pt x="1558124" y="321202"/>
                  <a:pt x="1547015" y="321202"/>
                </a:cubicBezTo>
                <a:cubicBezTo>
                  <a:pt x="1535905" y="324888"/>
                  <a:pt x="1521236" y="328575"/>
                  <a:pt x="1510127" y="328575"/>
                </a:cubicBezTo>
                <a:cubicBezTo>
                  <a:pt x="1499018" y="332261"/>
                  <a:pt x="1487908" y="332261"/>
                  <a:pt x="1476907" y="335948"/>
                </a:cubicBezTo>
                <a:cubicBezTo>
                  <a:pt x="1465797" y="339634"/>
                  <a:pt x="1451020" y="343415"/>
                  <a:pt x="1439911" y="343415"/>
                </a:cubicBezTo>
                <a:cubicBezTo>
                  <a:pt x="1428909" y="347102"/>
                  <a:pt x="1414133" y="350788"/>
                  <a:pt x="1403023" y="350788"/>
                </a:cubicBezTo>
                <a:cubicBezTo>
                  <a:pt x="1388247" y="354475"/>
                  <a:pt x="1377245" y="354475"/>
                  <a:pt x="1362469" y="358161"/>
                </a:cubicBezTo>
                <a:cubicBezTo>
                  <a:pt x="1351359" y="358161"/>
                  <a:pt x="1340250" y="361848"/>
                  <a:pt x="1332915" y="361848"/>
                </a:cubicBezTo>
                <a:cubicBezTo>
                  <a:pt x="1321806" y="361848"/>
                  <a:pt x="1310697" y="365535"/>
                  <a:pt x="1299695" y="365535"/>
                </a:cubicBezTo>
                <a:cubicBezTo>
                  <a:pt x="1288586" y="365535"/>
                  <a:pt x="1273809" y="365535"/>
                  <a:pt x="1262699" y="365535"/>
                </a:cubicBezTo>
                <a:cubicBezTo>
                  <a:pt x="1240588" y="365535"/>
                  <a:pt x="1214702" y="369221"/>
                  <a:pt x="1192591" y="369221"/>
                </a:cubicBezTo>
                <a:cubicBezTo>
                  <a:pt x="1170480" y="372908"/>
                  <a:pt x="1144594" y="372908"/>
                  <a:pt x="1122376" y="372908"/>
                </a:cubicBezTo>
                <a:cubicBezTo>
                  <a:pt x="1111374" y="372908"/>
                  <a:pt x="1100265" y="376594"/>
                  <a:pt x="1085488" y="376594"/>
                </a:cubicBezTo>
                <a:cubicBezTo>
                  <a:pt x="1070711" y="376594"/>
                  <a:pt x="1059710" y="380281"/>
                  <a:pt x="1044933" y="380281"/>
                </a:cubicBezTo>
                <a:cubicBezTo>
                  <a:pt x="1022714" y="383967"/>
                  <a:pt x="1000603" y="387654"/>
                  <a:pt x="974717" y="391340"/>
                </a:cubicBezTo>
                <a:cubicBezTo>
                  <a:pt x="952606" y="395027"/>
                  <a:pt x="930387" y="398713"/>
                  <a:pt x="904609" y="402400"/>
                </a:cubicBezTo>
                <a:cubicBezTo>
                  <a:pt x="893500" y="402400"/>
                  <a:pt x="878723" y="406086"/>
                  <a:pt x="867722" y="409868"/>
                </a:cubicBezTo>
                <a:cubicBezTo>
                  <a:pt x="856612" y="413554"/>
                  <a:pt x="845503" y="413554"/>
                  <a:pt x="834393" y="417241"/>
                </a:cubicBezTo>
                <a:cubicBezTo>
                  <a:pt x="812282" y="420927"/>
                  <a:pt x="786396" y="428300"/>
                  <a:pt x="764285" y="435673"/>
                </a:cubicBezTo>
                <a:cubicBezTo>
                  <a:pt x="760618" y="435673"/>
                  <a:pt x="756951" y="439360"/>
                  <a:pt x="753176" y="439360"/>
                </a:cubicBezTo>
                <a:cubicBezTo>
                  <a:pt x="749509" y="439360"/>
                  <a:pt x="742174" y="443046"/>
                  <a:pt x="738399" y="443046"/>
                </a:cubicBezTo>
                <a:cubicBezTo>
                  <a:pt x="727398" y="446733"/>
                  <a:pt x="712621" y="450419"/>
                  <a:pt x="701512" y="457793"/>
                </a:cubicBezTo>
                <a:cubicBezTo>
                  <a:pt x="690402" y="461479"/>
                  <a:pt x="679401" y="465166"/>
                  <a:pt x="668291" y="468947"/>
                </a:cubicBezTo>
                <a:cubicBezTo>
                  <a:pt x="664624" y="472633"/>
                  <a:pt x="657182" y="472633"/>
                  <a:pt x="653515" y="476320"/>
                </a:cubicBezTo>
                <a:cubicBezTo>
                  <a:pt x="646180" y="480006"/>
                  <a:pt x="642405" y="480006"/>
                  <a:pt x="635071" y="483693"/>
                </a:cubicBezTo>
                <a:cubicBezTo>
                  <a:pt x="627629" y="487379"/>
                  <a:pt x="620294" y="491066"/>
                  <a:pt x="616627" y="491066"/>
                </a:cubicBezTo>
                <a:cubicBezTo>
                  <a:pt x="612852" y="494752"/>
                  <a:pt x="609185" y="494752"/>
                  <a:pt x="601850" y="498439"/>
                </a:cubicBezTo>
                <a:cubicBezTo>
                  <a:pt x="590741" y="505812"/>
                  <a:pt x="579631" y="509499"/>
                  <a:pt x="568630" y="516872"/>
                </a:cubicBezTo>
                <a:cubicBezTo>
                  <a:pt x="557520" y="524245"/>
                  <a:pt x="546411" y="527931"/>
                  <a:pt x="535409" y="535399"/>
                </a:cubicBezTo>
                <a:cubicBezTo>
                  <a:pt x="524300" y="539085"/>
                  <a:pt x="516858" y="546459"/>
                  <a:pt x="505856" y="553832"/>
                </a:cubicBezTo>
                <a:cubicBezTo>
                  <a:pt x="502189" y="557518"/>
                  <a:pt x="494747" y="561205"/>
                  <a:pt x="491080" y="564891"/>
                </a:cubicBezTo>
                <a:cubicBezTo>
                  <a:pt x="487412" y="568578"/>
                  <a:pt x="483637" y="568578"/>
                  <a:pt x="479970" y="572264"/>
                </a:cubicBezTo>
                <a:cubicBezTo>
                  <a:pt x="476303" y="575951"/>
                  <a:pt x="468861" y="579637"/>
                  <a:pt x="465194" y="583324"/>
                </a:cubicBezTo>
                <a:cubicBezTo>
                  <a:pt x="457859" y="587011"/>
                  <a:pt x="454084" y="590697"/>
                  <a:pt x="450417" y="594478"/>
                </a:cubicBezTo>
                <a:cubicBezTo>
                  <a:pt x="446750" y="598165"/>
                  <a:pt x="443083" y="601851"/>
                  <a:pt x="439415" y="605538"/>
                </a:cubicBezTo>
                <a:cubicBezTo>
                  <a:pt x="435640" y="609224"/>
                  <a:pt x="428306" y="612911"/>
                  <a:pt x="424639" y="620284"/>
                </a:cubicBezTo>
                <a:cubicBezTo>
                  <a:pt x="420864" y="623970"/>
                  <a:pt x="417197" y="627657"/>
                  <a:pt x="413529" y="627657"/>
                </a:cubicBezTo>
                <a:cubicBezTo>
                  <a:pt x="409862" y="631344"/>
                  <a:pt x="402420" y="638717"/>
                  <a:pt x="398753" y="642403"/>
                </a:cubicBezTo>
                <a:cubicBezTo>
                  <a:pt x="383976" y="657244"/>
                  <a:pt x="365532" y="671990"/>
                  <a:pt x="350756" y="686736"/>
                </a:cubicBezTo>
                <a:cubicBezTo>
                  <a:pt x="343313" y="694109"/>
                  <a:pt x="332312" y="705169"/>
                  <a:pt x="324870" y="712542"/>
                </a:cubicBezTo>
                <a:cubicBezTo>
                  <a:pt x="321202" y="716323"/>
                  <a:pt x="317535" y="720010"/>
                  <a:pt x="313868" y="723696"/>
                </a:cubicBezTo>
                <a:cubicBezTo>
                  <a:pt x="310093" y="727383"/>
                  <a:pt x="306426" y="734756"/>
                  <a:pt x="299091" y="738442"/>
                </a:cubicBezTo>
                <a:cubicBezTo>
                  <a:pt x="284315" y="756875"/>
                  <a:pt x="269538" y="771621"/>
                  <a:pt x="254762" y="790148"/>
                </a:cubicBezTo>
                <a:cubicBezTo>
                  <a:pt x="247319" y="797521"/>
                  <a:pt x="239985" y="808581"/>
                  <a:pt x="232651" y="819641"/>
                </a:cubicBezTo>
                <a:cubicBezTo>
                  <a:pt x="228876" y="823327"/>
                  <a:pt x="225208" y="827014"/>
                  <a:pt x="221541" y="834387"/>
                </a:cubicBezTo>
                <a:cubicBezTo>
                  <a:pt x="217874" y="838073"/>
                  <a:pt x="214099" y="845541"/>
                  <a:pt x="210432" y="849227"/>
                </a:cubicBezTo>
                <a:cubicBezTo>
                  <a:pt x="206765" y="856601"/>
                  <a:pt x="203097" y="860287"/>
                  <a:pt x="199322" y="867660"/>
                </a:cubicBezTo>
                <a:cubicBezTo>
                  <a:pt x="195655" y="871347"/>
                  <a:pt x="191988" y="875033"/>
                  <a:pt x="191988" y="882406"/>
                </a:cubicBezTo>
                <a:cubicBezTo>
                  <a:pt x="184546" y="893466"/>
                  <a:pt x="180878" y="900934"/>
                  <a:pt x="173544" y="911993"/>
                </a:cubicBezTo>
                <a:cubicBezTo>
                  <a:pt x="162435" y="934113"/>
                  <a:pt x="147658" y="952545"/>
                  <a:pt x="136549" y="974759"/>
                </a:cubicBezTo>
                <a:cubicBezTo>
                  <a:pt x="129214" y="985819"/>
                  <a:pt x="121880" y="996878"/>
                  <a:pt x="118105" y="1007938"/>
                </a:cubicBezTo>
                <a:cubicBezTo>
                  <a:pt x="114438" y="1011624"/>
                  <a:pt x="114438" y="1015311"/>
                  <a:pt x="110770" y="1018998"/>
                </a:cubicBezTo>
                <a:cubicBezTo>
                  <a:pt x="107103" y="1022684"/>
                  <a:pt x="107103" y="1026465"/>
                  <a:pt x="103328" y="1030152"/>
                </a:cubicBezTo>
                <a:cubicBezTo>
                  <a:pt x="103328" y="1030152"/>
                  <a:pt x="99661" y="1033838"/>
                  <a:pt x="99661" y="1033838"/>
                </a:cubicBezTo>
                <a:cubicBezTo>
                  <a:pt x="95994" y="1044898"/>
                  <a:pt x="88552" y="1052271"/>
                  <a:pt x="84884" y="1063331"/>
                </a:cubicBezTo>
                <a:cubicBezTo>
                  <a:pt x="81217" y="1074390"/>
                  <a:pt x="73883" y="1085450"/>
                  <a:pt x="70108" y="1100290"/>
                </a:cubicBezTo>
                <a:cubicBezTo>
                  <a:pt x="62773" y="1122410"/>
                  <a:pt x="51664" y="1144529"/>
                  <a:pt x="44330" y="1166743"/>
                </a:cubicBezTo>
                <a:cubicBezTo>
                  <a:pt x="40555" y="1177802"/>
                  <a:pt x="36887" y="1188862"/>
                  <a:pt x="33220" y="1199922"/>
                </a:cubicBezTo>
                <a:cubicBezTo>
                  <a:pt x="29553" y="1203608"/>
                  <a:pt x="29553" y="1211076"/>
                  <a:pt x="25886" y="1214762"/>
                </a:cubicBezTo>
                <a:cubicBezTo>
                  <a:pt x="22111" y="1222135"/>
                  <a:pt x="22111" y="1229508"/>
                  <a:pt x="18444" y="1236881"/>
                </a:cubicBezTo>
                <a:cubicBezTo>
                  <a:pt x="14776" y="1244255"/>
                  <a:pt x="14776" y="1255314"/>
                  <a:pt x="11109" y="1262687"/>
                </a:cubicBezTo>
                <a:cubicBezTo>
                  <a:pt x="7334" y="1284901"/>
                  <a:pt x="3667" y="1307020"/>
                  <a:pt x="3667" y="1325453"/>
                </a:cubicBezTo>
                <a:cubicBezTo>
                  <a:pt x="3667" y="1336607"/>
                  <a:pt x="3667" y="1343980"/>
                  <a:pt x="0" y="1355040"/>
                </a:cubicBezTo>
                <a:cubicBezTo>
                  <a:pt x="0" y="1366100"/>
                  <a:pt x="0" y="1380846"/>
                  <a:pt x="0" y="1391905"/>
                </a:cubicBezTo>
                <a:cubicBezTo>
                  <a:pt x="0" y="1395592"/>
                  <a:pt x="0" y="1403060"/>
                  <a:pt x="0" y="1406746"/>
                </a:cubicBezTo>
                <a:cubicBezTo>
                  <a:pt x="0" y="1414119"/>
                  <a:pt x="0" y="1421492"/>
                  <a:pt x="0" y="1428865"/>
                </a:cubicBezTo>
                <a:cubicBezTo>
                  <a:pt x="0" y="1439925"/>
                  <a:pt x="0" y="1450985"/>
                  <a:pt x="0" y="1462139"/>
                </a:cubicBezTo>
                <a:cubicBezTo>
                  <a:pt x="0" y="1469512"/>
                  <a:pt x="0" y="1473198"/>
                  <a:pt x="0" y="1480571"/>
                </a:cubicBezTo>
                <a:cubicBezTo>
                  <a:pt x="0" y="1487944"/>
                  <a:pt x="0" y="1491631"/>
                  <a:pt x="3667" y="1499004"/>
                </a:cubicBezTo>
                <a:cubicBezTo>
                  <a:pt x="3667" y="1502691"/>
                  <a:pt x="3667" y="1510064"/>
                  <a:pt x="7334" y="1513750"/>
                </a:cubicBezTo>
                <a:cubicBezTo>
                  <a:pt x="7334" y="1521218"/>
                  <a:pt x="11109" y="1524904"/>
                  <a:pt x="11109" y="1532277"/>
                </a:cubicBezTo>
                <a:cubicBezTo>
                  <a:pt x="11109" y="1535964"/>
                  <a:pt x="11109" y="1539651"/>
                  <a:pt x="14776" y="1539651"/>
                </a:cubicBezTo>
                <a:cubicBezTo>
                  <a:pt x="14776" y="1550710"/>
                  <a:pt x="18444" y="1561770"/>
                  <a:pt x="18444" y="1569143"/>
                </a:cubicBezTo>
                <a:cubicBezTo>
                  <a:pt x="22111" y="1583984"/>
                  <a:pt x="25886" y="1598730"/>
                  <a:pt x="33220" y="1613476"/>
                </a:cubicBezTo>
                <a:cubicBezTo>
                  <a:pt x="36887" y="1620849"/>
                  <a:pt x="40555" y="1624535"/>
                  <a:pt x="40555" y="1631909"/>
                </a:cubicBezTo>
                <a:cubicBezTo>
                  <a:pt x="44330" y="1639282"/>
                  <a:pt x="47997" y="1642968"/>
                  <a:pt x="51664" y="1650436"/>
                </a:cubicBezTo>
                <a:cubicBezTo>
                  <a:pt x="55331" y="1654122"/>
                  <a:pt x="59106" y="1657809"/>
                  <a:pt x="62773" y="1661495"/>
                </a:cubicBezTo>
                <a:cubicBezTo>
                  <a:pt x="62773" y="1661495"/>
                  <a:pt x="66441" y="1661495"/>
                  <a:pt x="66441" y="1661495"/>
                </a:cubicBezTo>
                <a:cubicBezTo>
                  <a:pt x="66441" y="1665182"/>
                  <a:pt x="66441" y="1665182"/>
                  <a:pt x="66441" y="1668868"/>
                </a:cubicBezTo>
                <a:cubicBezTo>
                  <a:pt x="66441" y="1672555"/>
                  <a:pt x="66441" y="1672555"/>
                  <a:pt x="66441" y="1676242"/>
                </a:cubicBezTo>
                <a:cubicBezTo>
                  <a:pt x="66441" y="1676242"/>
                  <a:pt x="66441" y="1676242"/>
                  <a:pt x="66441" y="1679928"/>
                </a:cubicBezTo>
                <a:cubicBezTo>
                  <a:pt x="66441" y="1679928"/>
                  <a:pt x="66441" y="1679928"/>
                  <a:pt x="70108" y="1679928"/>
                </a:cubicBezTo>
                <a:cubicBezTo>
                  <a:pt x="70108" y="1679928"/>
                  <a:pt x="70108" y="1679928"/>
                  <a:pt x="70108" y="1679928"/>
                </a:cubicBezTo>
                <a:cubicBezTo>
                  <a:pt x="70108" y="1679928"/>
                  <a:pt x="73883" y="1679928"/>
                  <a:pt x="70108" y="1676242"/>
                </a:cubicBezTo>
                <a:cubicBezTo>
                  <a:pt x="70108" y="1676242"/>
                  <a:pt x="70108" y="1676242"/>
                  <a:pt x="70108" y="1676242"/>
                </a:cubicBezTo>
                <a:cubicBezTo>
                  <a:pt x="70108" y="1676242"/>
                  <a:pt x="70108" y="1676242"/>
                  <a:pt x="70108" y="1676242"/>
                </a:cubicBezTo>
                <a:cubicBezTo>
                  <a:pt x="70108" y="1676242"/>
                  <a:pt x="70108" y="1676242"/>
                  <a:pt x="70108" y="1676242"/>
                </a:cubicBezTo>
                <a:cubicBezTo>
                  <a:pt x="70108" y="1676242"/>
                  <a:pt x="70108" y="1676242"/>
                  <a:pt x="70108" y="1672555"/>
                </a:cubicBezTo>
                <a:cubicBezTo>
                  <a:pt x="73883" y="1668868"/>
                  <a:pt x="77550" y="1661495"/>
                  <a:pt x="77550" y="1657809"/>
                </a:cubicBezTo>
                <a:cubicBezTo>
                  <a:pt x="81217" y="1654122"/>
                  <a:pt x="81217" y="1650436"/>
                  <a:pt x="84884" y="1646749"/>
                </a:cubicBezTo>
                <a:cubicBezTo>
                  <a:pt x="88552" y="1639282"/>
                  <a:pt x="92327" y="1635595"/>
                  <a:pt x="95994" y="1628222"/>
                </a:cubicBezTo>
                <a:cubicBezTo>
                  <a:pt x="99661" y="1620849"/>
                  <a:pt x="103328" y="1613476"/>
                  <a:pt x="107103" y="1609789"/>
                </a:cubicBezTo>
                <a:cubicBezTo>
                  <a:pt x="110770" y="1606103"/>
                  <a:pt x="110770" y="1602416"/>
                  <a:pt x="114438" y="1598730"/>
                </a:cubicBezTo>
                <a:cubicBezTo>
                  <a:pt x="118105" y="1591357"/>
                  <a:pt x="125547" y="1583984"/>
                  <a:pt x="129214" y="1576516"/>
                </a:cubicBezTo>
                <a:cubicBezTo>
                  <a:pt x="140324" y="1561770"/>
                  <a:pt x="151325" y="1550710"/>
                  <a:pt x="162435" y="1535964"/>
                </a:cubicBezTo>
                <a:cubicBezTo>
                  <a:pt x="173544" y="1524904"/>
                  <a:pt x="184654" y="1510064"/>
                  <a:pt x="195655" y="1499004"/>
                </a:cubicBezTo>
                <a:cubicBezTo>
                  <a:pt x="199322" y="1495318"/>
                  <a:pt x="203097" y="1491631"/>
                  <a:pt x="206765" y="1484258"/>
                </a:cubicBezTo>
                <a:cubicBezTo>
                  <a:pt x="210432" y="1476885"/>
                  <a:pt x="217874" y="1473198"/>
                  <a:pt x="221541" y="1465825"/>
                </a:cubicBezTo>
                <a:cubicBezTo>
                  <a:pt x="232651" y="1454671"/>
                  <a:pt x="243652" y="1443611"/>
                  <a:pt x="254762" y="1436238"/>
                </a:cubicBezTo>
                <a:cubicBezTo>
                  <a:pt x="276873" y="1417806"/>
                  <a:pt x="295424" y="1399373"/>
                  <a:pt x="317535" y="1380846"/>
                </a:cubicBezTo>
                <a:cubicBezTo>
                  <a:pt x="328645" y="1369786"/>
                  <a:pt x="339646" y="1362413"/>
                  <a:pt x="350756" y="1355040"/>
                </a:cubicBezTo>
                <a:cubicBezTo>
                  <a:pt x="358090" y="1347667"/>
                  <a:pt x="369199" y="1340294"/>
                  <a:pt x="376642" y="1336607"/>
                </a:cubicBezTo>
                <a:cubicBezTo>
                  <a:pt x="387643" y="1329140"/>
                  <a:pt x="398753" y="1318080"/>
                  <a:pt x="413529" y="1310707"/>
                </a:cubicBezTo>
                <a:cubicBezTo>
                  <a:pt x="424639" y="1299647"/>
                  <a:pt x="439415" y="1292274"/>
                  <a:pt x="450417" y="1281215"/>
                </a:cubicBezTo>
                <a:cubicBezTo>
                  <a:pt x="461526" y="1273841"/>
                  <a:pt x="476303" y="1266374"/>
                  <a:pt x="487412" y="1255314"/>
                </a:cubicBezTo>
                <a:cubicBezTo>
                  <a:pt x="498414" y="1247941"/>
                  <a:pt x="513191" y="1240568"/>
                  <a:pt x="524300" y="1233195"/>
                </a:cubicBezTo>
                <a:cubicBezTo>
                  <a:pt x="531634" y="1229508"/>
                  <a:pt x="539077" y="1225822"/>
                  <a:pt x="546411" y="1218449"/>
                </a:cubicBezTo>
                <a:cubicBezTo>
                  <a:pt x="553853" y="1214762"/>
                  <a:pt x="561188" y="1211076"/>
                  <a:pt x="568630" y="1207389"/>
                </a:cubicBezTo>
                <a:cubicBezTo>
                  <a:pt x="579631" y="1199922"/>
                  <a:pt x="590741" y="1192548"/>
                  <a:pt x="605518" y="1188862"/>
                </a:cubicBezTo>
                <a:cubicBezTo>
                  <a:pt x="631404" y="1174116"/>
                  <a:pt x="660849" y="1159370"/>
                  <a:pt x="686735" y="1148310"/>
                </a:cubicBezTo>
                <a:cubicBezTo>
                  <a:pt x="708846" y="1137156"/>
                  <a:pt x="727398" y="1129783"/>
                  <a:pt x="749509" y="1118723"/>
                </a:cubicBezTo>
                <a:cubicBezTo>
                  <a:pt x="775395" y="1107664"/>
                  <a:pt x="804840" y="1096604"/>
                  <a:pt x="830726" y="1089231"/>
                </a:cubicBezTo>
                <a:cubicBezTo>
                  <a:pt x="845503" y="1085544"/>
                  <a:pt x="860279" y="1078077"/>
                  <a:pt x="875056" y="1074390"/>
                </a:cubicBezTo>
                <a:cubicBezTo>
                  <a:pt x="889833" y="1070704"/>
                  <a:pt x="904609" y="1067017"/>
                  <a:pt x="923053" y="1063331"/>
                </a:cubicBezTo>
                <a:cubicBezTo>
                  <a:pt x="948831" y="1055957"/>
                  <a:pt x="974717" y="1052271"/>
                  <a:pt x="1000603" y="1044898"/>
                </a:cubicBezTo>
                <a:cubicBezTo>
                  <a:pt x="1026381" y="1037525"/>
                  <a:pt x="1048600" y="1037525"/>
                  <a:pt x="1074379" y="1033838"/>
                </a:cubicBezTo>
                <a:cubicBezTo>
                  <a:pt x="1103932" y="1030152"/>
                  <a:pt x="1133485" y="1026465"/>
                  <a:pt x="1163038" y="1022779"/>
                </a:cubicBezTo>
                <a:cubicBezTo>
                  <a:pt x="1192591" y="1019092"/>
                  <a:pt x="1222145" y="1015311"/>
                  <a:pt x="1251590" y="1011624"/>
                </a:cubicBezTo>
                <a:cubicBezTo>
                  <a:pt x="1270142" y="1007938"/>
                  <a:pt x="1284810" y="1007938"/>
                  <a:pt x="1303362" y="1004251"/>
                </a:cubicBezTo>
                <a:cubicBezTo>
                  <a:pt x="1314364" y="1004251"/>
                  <a:pt x="1325473" y="1000565"/>
                  <a:pt x="1336583" y="1000565"/>
                </a:cubicBezTo>
                <a:cubicBezTo>
                  <a:pt x="1329140" y="1004251"/>
                  <a:pt x="1318139" y="1007938"/>
                  <a:pt x="1310697" y="1011624"/>
                </a:cubicBezTo>
                <a:cubicBezTo>
                  <a:pt x="1299587" y="1015311"/>
                  <a:pt x="1284918" y="1022779"/>
                  <a:pt x="1273809" y="1026465"/>
                </a:cubicBezTo>
                <a:cubicBezTo>
                  <a:pt x="1259032" y="1030152"/>
                  <a:pt x="1247923" y="1033838"/>
                  <a:pt x="1233146" y="1037525"/>
                </a:cubicBezTo>
                <a:cubicBezTo>
                  <a:pt x="1207368" y="1044898"/>
                  <a:pt x="1177815" y="1052271"/>
                  <a:pt x="1151929" y="1063331"/>
                </a:cubicBezTo>
                <a:cubicBezTo>
                  <a:pt x="1137152" y="1067017"/>
                  <a:pt x="1126151" y="1070704"/>
                  <a:pt x="1111374" y="1078077"/>
                </a:cubicBezTo>
                <a:cubicBezTo>
                  <a:pt x="1096597" y="1081858"/>
                  <a:pt x="1081821" y="1089231"/>
                  <a:pt x="1070711" y="1096604"/>
                </a:cubicBezTo>
                <a:cubicBezTo>
                  <a:pt x="1041158" y="1107664"/>
                  <a:pt x="1015380" y="1118723"/>
                  <a:pt x="989494" y="1129783"/>
                </a:cubicBezTo>
                <a:cubicBezTo>
                  <a:pt x="963608" y="1140842"/>
                  <a:pt x="934162" y="1155683"/>
                  <a:pt x="908276" y="1166743"/>
                </a:cubicBezTo>
                <a:cubicBezTo>
                  <a:pt x="882390" y="1177802"/>
                  <a:pt x="856612" y="1188862"/>
                  <a:pt x="834393" y="1203703"/>
                </a:cubicBezTo>
                <a:cubicBezTo>
                  <a:pt x="823392" y="1211076"/>
                  <a:pt x="808615" y="1218449"/>
                  <a:pt x="797506" y="1225822"/>
                </a:cubicBezTo>
                <a:cubicBezTo>
                  <a:pt x="786396" y="1233195"/>
                  <a:pt x="771620" y="1240568"/>
                  <a:pt x="760618" y="1251628"/>
                </a:cubicBezTo>
                <a:cubicBezTo>
                  <a:pt x="749509" y="1259001"/>
                  <a:pt x="738399" y="1266468"/>
                  <a:pt x="727398" y="1273841"/>
                </a:cubicBezTo>
                <a:cubicBezTo>
                  <a:pt x="719955" y="1277528"/>
                  <a:pt x="716288" y="1281215"/>
                  <a:pt x="708846" y="1284901"/>
                </a:cubicBezTo>
                <a:cubicBezTo>
                  <a:pt x="701512" y="1292274"/>
                  <a:pt x="694177" y="1295961"/>
                  <a:pt x="686735" y="1303334"/>
                </a:cubicBezTo>
                <a:cubicBezTo>
                  <a:pt x="679401" y="1307020"/>
                  <a:pt x="675626" y="1314393"/>
                  <a:pt x="668291" y="1318080"/>
                </a:cubicBezTo>
                <a:cubicBezTo>
                  <a:pt x="660849" y="1321767"/>
                  <a:pt x="657182" y="1329234"/>
                  <a:pt x="653515" y="1332921"/>
                </a:cubicBezTo>
                <a:cubicBezTo>
                  <a:pt x="642405" y="1343980"/>
                  <a:pt x="631404" y="1351353"/>
                  <a:pt x="620294" y="1362413"/>
                </a:cubicBezTo>
                <a:cubicBezTo>
                  <a:pt x="609185" y="1373473"/>
                  <a:pt x="598183" y="1384532"/>
                  <a:pt x="590741" y="1392000"/>
                </a:cubicBezTo>
                <a:cubicBezTo>
                  <a:pt x="579631" y="1403060"/>
                  <a:pt x="572297" y="1410433"/>
                  <a:pt x="564855" y="1421492"/>
                </a:cubicBezTo>
                <a:cubicBezTo>
                  <a:pt x="561188" y="1428865"/>
                  <a:pt x="553853" y="1432552"/>
                  <a:pt x="550078" y="1439925"/>
                </a:cubicBezTo>
                <a:cubicBezTo>
                  <a:pt x="546411" y="1447298"/>
                  <a:pt x="539077" y="1454766"/>
                  <a:pt x="535409" y="1462139"/>
                </a:cubicBezTo>
                <a:cubicBezTo>
                  <a:pt x="527967" y="1473198"/>
                  <a:pt x="520633" y="1480571"/>
                  <a:pt x="513191" y="1491631"/>
                </a:cubicBezTo>
                <a:cubicBezTo>
                  <a:pt x="505856" y="1502691"/>
                  <a:pt x="494747" y="1513750"/>
                  <a:pt x="487412" y="1528591"/>
                </a:cubicBezTo>
                <a:cubicBezTo>
                  <a:pt x="476303" y="1543337"/>
                  <a:pt x="468861" y="1558083"/>
                  <a:pt x="457859" y="1572829"/>
                </a:cubicBezTo>
                <a:cubicBezTo>
                  <a:pt x="454084" y="1576516"/>
                  <a:pt x="454084" y="1580297"/>
                  <a:pt x="450417" y="1583984"/>
                </a:cubicBezTo>
                <a:cubicBezTo>
                  <a:pt x="446750" y="1591357"/>
                  <a:pt x="439415" y="1602416"/>
                  <a:pt x="435640" y="1609789"/>
                </a:cubicBezTo>
                <a:cubicBezTo>
                  <a:pt x="428306" y="1620849"/>
                  <a:pt x="424639" y="1631909"/>
                  <a:pt x="417197" y="1643063"/>
                </a:cubicBezTo>
                <a:cubicBezTo>
                  <a:pt x="402420" y="1668868"/>
                  <a:pt x="387643" y="1698361"/>
                  <a:pt x="372867" y="1727948"/>
                </a:cubicBezTo>
                <a:cubicBezTo>
                  <a:pt x="369199" y="1731634"/>
                  <a:pt x="369199" y="1739007"/>
                  <a:pt x="365532" y="1742694"/>
                </a:cubicBezTo>
                <a:cubicBezTo>
                  <a:pt x="361865" y="1750067"/>
                  <a:pt x="358198" y="1757440"/>
                  <a:pt x="354423" y="1768594"/>
                </a:cubicBezTo>
                <a:cubicBezTo>
                  <a:pt x="350756" y="1775967"/>
                  <a:pt x="347088" y="1783340"/>
                  <a:pt x="343421" y="1794400"/>
                </a:cubicBezTo>
                <a:cubicBezTo>
                  <a:pt x="339646" y="1801773"/>
                  <a:pt x="339646" y="1805460"/>
                  <a:pt x="335979" y="1812833"/>
                </a:cubicBezTo>
                <a:cubicBezTo>
                  <a:pt x="332312" y="1820206"/>
                  <a:pt x="332312" y="1823892"/>
                  <a:pt x="332312" y="1831360"/>
                </a:cubicBezTo>
                <a:cubicBezTo>
                  <a:pt x="332312" y="1835046"/>
                  <a:pt x="328645" y="1842419"/>
                  <a:pt x="328645" y="1846106"/>
                </a:cubicBezTo>
                <a:cubicBezTo>
                  <a:pt x="328645" y="1849793"/>
                  <a:pt x="328645" y="1849793"/>
                  <a:pt x="328645" y="1853479"/>
                </a:cubicBezTo>
                <a:cubicBezTo>
                  <a:pt x="328645" y="1857166"/>
                  <a:pt x="328645" y="1860852"/>
                  <a:pt x="324870" y="1868225"/>
                </a:cubicBezTo>
                <a:cubicBezTo>
                  <a:pt x="324870" y="1871912"/>
                  <a:pt x="324870" y="1875598"/>
                  <a:pt x="321202" y="1882971"/>
                </a:cubicBezTo>
                <a:cubicBezTo>
                  <a:pt x="321202" y="1890439"/>
                  <a:pt x="321202" y="1897812"/>
                  <a:pt x="317535" y="1905185"/>
                </a:cubicBezTo>
                <a:cubicBezTo>
                  <a:pt x="317535" y="1912558"/>
                  <a:pt x="317535" y="1919931"/>
                  <a:pt x="317535" y="1930991"/>
                </a:cubicBezTo>
                <a:cubicBezTo>
                  <a:pt x="317535" y="1938364"/>
                  <a:pt x="317535" y="1945737"/>
                  <a:pt x="317535" y="1953205"/>
                </a:cubicBezTo>
                <a:cubicBezTo>
                  <a:pt x="317535" y="1956891"/>
                  <a:pt x="317535" y="1960578"/>
                  <a:pt x="317535" y="1960578"/>
                </a:cubicBezTo>
                <a:cubicBezTo>
                  <a:pt x="317535" y="1967951"/>
                  <a:pt x="317535" y="1971637"/>
                  <a:pt x="321202" y="1979010"/>
                </a:cubicBezTo>
                <a:cubicBezTo>
                  <a:pt x="321202" y="1982697"/>
                  <a:pt x="321202" y="1982697"/>
                  <a:pt x="321202" y="1986384"/>
                </a:cubicBezTo>
                <a:cubicBezTo>
                  <a:pt x="321202" y="1990070"/>
                  <a:pt x="324870" y="1993757"/>
                  <a:pt x="324870" y="1997443"/>
                </a:cubicBezTo>
                <a:cubicBezTo>
                  <a:pt x="328645" y="2001130"/>
                  <a:pt x="328645" y="2004816"/>
                  <a:pt x="332312" y="2012284"/>
                </a:cubicBezTo>
                <a:cubicBezTo>
                  <a:pt x="332312" y="2012284"/>
                  <a:pt x="335979" y="2015970"/>
                  <a:pt x="335979" y="2015970"/>
                </a:cubicBezTo>
                <a:cubicBezTo>
                  <a:pt x="335979" y="2015970"/>
                  <a:pt x="335979" y="2019657"/>
                  <a:pt x="335979" y="2019657"/>
                </a:cubicBezTo>
                <a:cubicBezTo>
                  <a:pt x="335979" y="2027030"/>
                  <a:pt x="343421" y="2038090"/>
                  <a:pt x="350756" y="2038090"/>
                </a:cubicBezTo>
                <a:cubicBezTo>
                  <a:pt x="354423" y="2038090"/>
                  <a:pt x="358090" y="2041776"/>
                  <a:pt x="361865" y="2041776"/>
                </a:cubicBezTo>
                <a:cubicBezTo>
                  <a:pt x="365532" y="2041776"/>
                  <a:pt x="365532" y="2041776"/>
                  <a:pt x="369199" y="2041776"/>
                </a:cubicBezTo>
                <a:cubicBezTo>
                  <a:pt x="376642" y="2041776"/>
                  <a:pt x="380309" y="2041776"/>
                  <a:pt x="387643" y="2041776"/>
                </a:cubicBezTo>
                <a:cubicBezTo>
                  <a:pt x="398753" y="2041776"/>
                  <a:pt x="406195" y="2041776"/>
                  <a:pt x="417197" y="2041776"/>
                </a:cubicBezTo>
                <a:cubicBezTo>
                  <a:pt x="435640" y="2041776"/>
                  <a:pt x="457859" y="2041776"/>
                  <a:pt x="476303" y="2041776"/>
                </a:cubicBezTo>
                <a:cubicBezTo>
                  <a:pt x="498414" y="2041776"/>
                  <a:pt x="516858" y="2041776"/>
                  <a:pt x="539077" y="2041776"/>
                </a:cubicBezTo>
                <a:cubicBezTo>
                  <a:pt x="561188" y="2041776"/>
                  <a:pt x="579631" y="2038090"/>
                  <a:pt x="601850" y="2038090"/>
                </a:cubicBezTo>
                <a:cubicBezTo>
                  <a:pt x="612852" y="2038090"/>
                  <a:pt x="620294" y="2038090"/>
                  <a:pt x="631404" y="2034403"/>
                </a:cubicBezTo>
                <a:cubicBezTo>
                  <a:pt x="635071" y="2034403"/>
                  <a:pt x="638738" y="2034403"/>
                  <a:pt x="642405" y="2034403"/>
                </a:cubicBezTo>
                <a:cubicBezTo>
                  <a:pt x="649847" y="2034403"/>
                  <a:pt x="657182" y="2034403"/>
                  <a:pt x="664624" y="2030717"/>
                </a:cubicBezTo>
                <a:cubicBezTo>
                  <a:pt x="668291" y="2030717"/>
                  <a:pt x="675626" y="2030717"/>
                  <a:pt x="679401" y="2027030"/>
                </a:cubicBezTo>
                <a:cubicBezTo>
                  <a:pt x="683068" y="2027030"/>
                  <a:pt x="690402" y="2027030"/>
                  <a:pt x="694177" y="2023343"/>
                </a:cubicBezTo>
                <a:cubicBezTo>
                  <a:pt x="705179" y="2019657"/>
                  <a:pt x="716288" y="2019657"/>
                  <a:pt x="723623" y="2015970"/>
                </a:cubicBezTo>
                <a:cubicBezTo>
                  <a:pt x="727398" y="2015970"/>
                  <a:pt x="731065" y="2012284"/>
                  <a:pt x="738399" y="2012284"/>
                </a:cubicBezTo>
                <a:cubicBezTo>
                  <a:pt x="745841" y="2012284"/>
                  <a:pt x="749509" y="2008597"/>
                  <a:pt x="756951" y="2008597"/>
                </a:cubicBezTo>
                <a:cubicBezTo>
                  <a:pt x="767952" y="2004816"/>
                  <a:pt x="775395" y="2004816"/>
                  <a:pt x="786396" y="2001130"/>
                </a:cubicBezTo>
                <a:cubicBezTo>
                  <a:pt x="804948" y="1997443"/>
                  <a:pt x="823392" y="1990070"/>
                  <a:pt x="841836" y="1986384"/>
                </a:cubicBezTo>
                <a:cubicBezTo>
                  <a:pt x="878723" y="1975324"/>
                  <a:pt x="915719" y="1964264"/>
                  <a:pt x="956273" y="1953205"/>
                </a:cubicBezTo>
                <a:cubicBezTo>
                  <a:pt x="993161" y="1942051"/>
                  <a:pt x="1033824" y="1927304"/>
                  <a:pt x="1070711" y="1912558"/>
                </a:cubicBezTo>
                <a:cubicBezTo>
                  <a:pt x="1081821" y="1908872"/>
                  <a:pt x="1092930" y="1905185"/>
                  <a:pt x="1103932" y="1897812"/>
                </a:cubicBezTo>
                <a:cubicBezTo>
                  <a:pt x="1115041" y="1894126"/>
                  <a:pt x="1126151" y="1886752"/>
                  <a:pt x="1137152" y="1882971"/>
                </a:cubicBezTo>
                <a:cubicBezTo>
                  <a:pt x="1144594" y="1879285"/>
                  <a:pt x="1155704" y="1875598"/>
                  <a:pt x="1163038" y="1871912"/>
                </a:cubicBezTo>
                <a:cubicBezTo>
                  <a:pt x="1170373" y="1868225"/>
                  <a:pt x="1177815" y="1864539"/>
                  <a:pt x="1185149" y="1860852"/>
                </a:cubicBezTo>
                <a:cubicBezTo>
                  <a:pt x="1196259" y="1857166"/>
                  <a:pt x="1207368" y="1849793"/>
                  <a:pt x="1218370" y="1846106"/>
                </a:cubicBezTo>
                <a:cubicBezTo>
                  <a:pt x="1229479" y="1842419"/>
                  <a:pt x="1236921" y="1835046"/>
                  <a:pt x="1247923" y="1831360"/>
                </a:cubicBezTo>
                <a:cubicBezTo>
                  <a:pt x="1266367" y="1823987"/>
                  <a:pt x="1281143" y="1812833"/>
                  <a:pt x="1295920" y="1801773"/>
                </a:cubicBezTo>
                <a:cubicBezTo>
                  <a:pt x="1307029" y="1798086"/>
                  <a:pt x="1314472" y="1790713"/>
                  <a:pt x="1325473" y="1783340"/>
                </a:cubicBezTo>
                <a:cubicBezTo>
                  <a:pt x="1332915" y="1779654"/>
                  <a:pt x="1340250" y="1775967"/>
                  <a:pt x="1343917" y="1772281"/>
                </a:cubicBezTo>
                <a:cubicBezTo>
                  <a:pt x="1362469" y="1761221"/>
                  <a:pt x="1380912" y="1750067"/>
                  <a:pt x="1399356" y="1735321"/>
                </a:cubicBezTo>
                <a:cubicBezTo>
                  <a:pt x="1406691" y="1731634"/>
                  <a:pt x="1414133" y="1724261"/>
                  <a:pt x="1421467" y="1720575"/>
                </a:cubicBezTo>
                <a:cubicBezTo>
                  <a:pt x="1425134" y="1720575"/>
                  <a:pt x="1425134" y="1716888"/>
                  <a:pt x="1428909" y="1716888"/>
                </a:cubicBezTo>
                <a:cubicBezTo>
                  <a:pt x="1428909" y="1716888"/>
                  <a:pt x="1428909" y="1716888"/>
                  <a:pt x="1428909" y="1716888"/>
                </a:cubicBezTo>
                <a:cubicBezTo>
                  <a:pt x="1436244" y="1713201"/>
                  <a:pt x="1439911" y="1713201"/>
                  <a:pt x="1447353" y="1709515"/>
                </a:cubicBezTo>
                <a:cubicBezTo>
                  <a:pt x="1451020" y="1705828"/>
                  <a:pt x="1454688" y="1705828"/>
                  <a:pt x="1462130" y="1702142"/>
                </a:cubicBezTo>
                <a:cubicBezTo>
                  <a:pt x="1469464" y="1698455"/>
                  <a:pt x="1476907" y="1694674"/>
                  <a:pt x="1484241" y="1690988"/>
                </a:cubicBezTo>
                <a:cubicBezTo>
                  <a:pt x="1499018" y="1683615"/>
                  <a:pt x="1513794" y="1676242"/>
                  <a:pt x="1528571" y="1665182"/>
                </a:cubicBezTo>
                <a:cubicBezTo>
                  <a:pt x="1543347" y="1657809"/>
                  <a:pt x="1558124" y="1646749"/>
                  <a:pt x="1572901" y="1635595"/>
                </a:cubicBezTo>
                <a:cubicBezTo>
                  <a:pt x="1587677" y="1624535"/>
                  <a:pt x="1602454" y="1617162"/>
                  <a:pt x="1617123" y="1606103"/>
                </a:cubicBezTo>
                <a:cubicBezTo>
                  <a:pt x="1624565" y="1602416"/>
                  <a:pt x="1631899" y="1595043"/>
                  <a:pt x="1639341" y="1591357"/>
                </a:cubicBezTo>
                <a:cubicBezTo>
                  <a:pt x="1646676" y="1583984"/>
                  <a:pt x="1654118" y="1580297"/>
                  <a:pt x="1661452" y="1572829"/>
                </a:cubicBezTo>
                <a:cubicBezTo>
                  <a:pt x="1668895" y="1569143"/>
                  <a:pt x="1672562" y="1561770"/>
                  <a:pt x="1679896" y="1558083"/>
                </a:cubicBezTo>
                <a:cubicBezTo>
                  <a:pt x="1687338" y="1554397"/>
                  <a:pt x="1694673" y="1547024"/>
                  <a:pt x="1698448" y="1543337"/>
                </a:cubicBezTo>
                <a:cubicBezTo>
                  <a:pt x="1713117" y="1532277"/>
                  <a:pt x="1727893" y="1521218"/>
                  <a:pt x="1742670" y="1510064"/>
                </a:cubicBezTo>
                <a:cubicBezTo>
                  <a:pt x="1757447" y="1499004"/>
                  <a:pt x="1768556" y="1487944"/>
                  <a:pt x="1783333" y="1473198"/>
                </a:cubicBezTo>
                <a:cubicBezTo>
                  <a:pt x="1794442" y="1462139"/>
                  <a:pt x="1809111" y="1450985"/>
                  <a:pt x="1820220" y="1436238"/>
                </a:cubicBezTo>
                <a:cubicBezTo>
                  <a:pt x="1834997" y="1425179"/>
                  <a:pt x="1849774" y="1414119"/>
                  <a:pt x="1860883" y="1399373"/>
                </a:cubicBezTo>
                <a:cubicBezTo>
                  <a:pt x="1875660" y="1388219"/>
                  <a:pt x="1886661" y="1373473"/>
                  <a:pt x="1897771" y="1362413"/>
                </a:cubicBezTo>
                <a:cubicBezTo>
                  <a:pt x="1908880" y="1347667"/>
                  <a:pt x="1919882" y="1336607"/>
                  <a:pt x="1934658" y="1321767"/>
                </a:cubicBezTo>
                <a:cubicBezTo>
                  <a:pt x="1953102" y="1303334"/>
                  <a:pt x="1971654" y="1284901"/>
                  <a:pt x="1986430" y="1266468"/>
                </a:cubicBezTo>
                <a:cubicBezTo>
                  <a:pt x="1993765" y="1255314"/>
                  <a:pt x="2004874" y="1244255"/>
                  <a:pt x="2012209" y="1233195"/>
                </a:cubicBezTo>
                <a:cubicBezTo>
                  <a:pt x="2019651" y="1222135"/>
                  <a:pt x="2026985" y="1214762"/>
                  <a:pt x="2034427" y="1203703"/>
                </a:cubicBezTo>
                <a:cubicBezTo>
                  <a:pt x="2045429" y="1192548"/>
                  <a:pt x="2052871" y="1177802"/>
                  <a:pt x="2063873" y="1166743"/>
                </a:cubicBezTo>
                <a:cubicBezTo>
                  <a:pt x="2071315" y="1159370"/>
                  <a:pt x="2078649" y="1148310"/>
                  <a:pt x="2082424" y="1140842"/>
                </a:cubicBezTo>
                <a:cubicBezTo>
                  <a:pt x="2089759" y="1133469"/>
                  <a:pt x="2093426" y="1126096"/>
                  <a:pt x="2097093" y="1118723"/>
                </a:cubicBezTo>
                <a:cubicBezTo>
                  <a:pt x="2100868" y="1111350"/>
                  <a:pt x="2108203" y="1103977"/>
                  <a:pt x="2111870" y="1096604"/>
                </a:cubicBezTo>
                <a:cubicBezTo>
                  <a:pt x="2115645" y="1089231"/>
                  <a:pt x="2119312" y="1081858"/>
                  <a:pt x="2126647" y="1074390"/>
                </a:cubicBezTo>
                <a:cubicBezTo>
                  <a:pt x="2134089" y="1059644"/>
                  <a:pt x="2145198" y="1044898"/>
                  <a:pt x="2156200" y="1030152"/>
                </a:cubicBezTo>
                <a:cubicBezTo>
                  <a:pt x="2167309" y="1015311"/>
                  <a:pt x="2174643" y="1000565"/>
                  <a:pt x="2185753" y="982132"/>
                </a:cubicBezTo>
                <a:cubicBezTo>
                  <a:pt x="2193195" y="967386"/>
                  <a:pt x="2200529" y="956326"/>
                  <a:pt x="2207864" y="941486"/>
                </a:cubicBezTo>
                <a:cubicBezTo>
                  <a:pt x="2211639" y="934113"/>
                  <a:pt x="2215306" y="930426"/>
                  <a:pt x="2215306" y="923053"/>
                </a:cubicBezTo>
                <a:cubicBezTo>
                  <a:pt x="2226415" y="900934"/>
                  <a:pt x="2233750" y="878720"/>
                  <a:pt x="2241192" y="856601"/>
                </a:cubicBezTo>
                <a:cubicBezTo>
                  <a:pt x="2244859" y="845541"/>
                  <a:pt x="2248527" y="834481"/>
                  <a:pt x="2252194" y="823327"/>
                </a:cubicBezTo>
                <a:cubicBezTo>
                  <a:pt x="2255861" y="812268"/>
                  <a:pt x="2259636" y="801208"/>
                  <a:pt x="2263303" y="790148"/>
                </a:cubicBezTo>
                <a:cubicBezTo>
                  <a:pt x="2270637" y="768029"/>
                  <a:pt x="2278080" y="745815"/>
                  <a:pt x="2285414" y="723696"/>
                </a:cubicBezTo>
                <a:cubicBezTo>
                  <a:pt x="2289189" y="716323"/>
                  <a:pt x="2289189" y="708950"/>
                  <a:pt x="2292857" y="701482"/>
                </a:cubicBezTo>
                <a:cubicBezTo>
                  <a:pt x="2296523" y="694109"/>
                  <a:pt x="2300191" y="683050"/>
                  <a:pt x="2300191" y="675677"/>
                </a:cubicBezTo>
                <a:cubicBezTo>
                  <a:pt x="2300191" y="675677"/>
                  <a:pt x="2300191" y="675677"/>
                  <a:pt x="2300191" y="671990"/>
                </a:cubicBezTo>
                <a:cubicBezTo>
                  <a:pt x="2300191" y="668303"/>
                  <a:pt x="2303858" y="664617"/>
                  <a:pt x="2303858" y="660930"/>
                </a:cubicBezTo>
                <a:cubicBezTo>
                  <a:pt x="2307633" y="649871"/>
                  <a:pt x="2311300" y="638717"/>
                  <a:pt x="2311300" y="627657"/>
                </a:cubicBezTo>
                <a:cubicBezTo>
                  <a:pt x="2314967" y="616597"/>
                  <a:pt x="2314967" y="601851"/>
                  <a:pt x="2318635" y="590792"/>
                </a:cubicBezTo>
                <a:cubicBezTo>
                  <a:pt x="2322409" y="568578"/>
                  <a:pt x="2322409" y="546459"/>
                  <a:pt x="2326077" y="520653"/>
                </a:cubicBezTo>
                <a:cubicBezTo>
                  <a:pt x="2326077" y="509499"/>
                  <a:pt x="2329744" y="498439"/>
                  <a:pt x="2329744" y="483693"/>
                </a:cubicBezTo>
                <a:cubicBezTo>
                  <a:pt x="2329744" y="472633"/>
                  <a:pt x="2329744" y="461574"/>
                  <a:pt x="2329744" y="450419"/>
                </a:cubicBezTo>
                <a:cubicBezTo>
                  <a:pt x="2329744" y="439360"/>
                  <a:pt x="2329744" y="428300"/>
                  <a:pt x="2329744" y="417241"/>
                </a:cubicBezTo>
                <a:cubicBezTo>
                  <a:pt x="2300191" y="402400"/>
                  <a:pt x="2300191" y="391340"/>
                  <a:pt x="2300191" y="380281"/>
                </a:cubicBezTo>
                <a:close/>
                <a:moveTo>
                  <a:pt x="2252194" y="347102"/>
                </a:moveTo>
                <a:cubicBezTo>
                  <a:pt x="2252194" y="347102"/>
                  <a:pt x="2252194" y="350788"/>
                  <a:pt x="2252194" y="347102"/>
                </a:cubicBezTo>
                <a:cubicBezTo>
                  <a:pt x="2248527" y="354475"/>
                  <a:pt x="2241192" y="361848"/>
                  <a:pt x="2237525" y="369221"/>
                </a:cubicBezTo>
                <a:cubicBezTo>
                  <a:pt x="2226415" y="383967"/>
                  <a:pt x="2218973" y="395027"/>
                  <a:pt x="2207972" y="409868"/>
                </a:cubicBezTo>
                <a:cubicBezTo>
                  <a:pt x="2196862" y="424614"/>
                  <a:pt x="2189420" y="435673"/>
                  <a:pt x="2182086" y="450419"/>
                </a:cubicBezTo>
                <a:cubicBezTo>
                  <a:pt x="2182086" y="454106"/>
                  <a:pt x="2178419" y="457793"/>
                  <a:pt x="2178419" y="461479"/>
                </a:cubicBezTo>
                <a:cubicBezTo>
                  <a:pt x="2178419" y="461479"/>
                  <a:pt x="2178419" y="461479"/>
                  <a:pt x="2178419" y="461479"/>
                </a:cubicBezTo>
                <a:cubicBezTo>
                  <a:pt x="2178419" y="454106"/>
                  <a:pt x="2178419" y="446733"/>
                  <a:pt x="2178419" y="439360"/>
                </a:cubicBezTo>
                <a:cubicBezTo>
                  <a:pt x="2178419" y="428300"/>
                  <a:pt x="2178419" y="417241"/>
                  <a:pt x="2174751" y="409868"/>
                </a:cubicBezTo>
                <a:cubicBezTo>
                  <a:pt x="2174751" y="398713"/>
                  <a:pt x="2170976" y="391340"/>
                  <a:pt x="2170976" y="380281"/>
                </a:cubicBezTo>
                <a:cubicBezTo>
                  <a:pt x="2170976" y="372908"/>
                  <a:pt x="2167309" y="365535"/>
                  <a:pt x="2167309" y="358161"/>
                </a:cubicBezTo>
                <a:cubicBezTo>
                  <a:pt x="2170976" y="354475"/>
                  <a:pt x="2174751" y="350788"/>
                  <a:pt x="2178419" y="347102"/>
                </a:cubicBezTo>
                <a:cubicBezTo>
                  <a:pt x="2189528" y="335948"/>
                  <a:pt x="2196862" y="321202"/>
                  <a:pt x="2204197" y="306455"/>
                </a:cubicBezTo>
                <a:cubicBezTo>
                  <a:pt x="2211639" y="295396"/>
                  <a:pt x="2222748" y="280650"/>
                  <a:pt x="2230083" y="269495"/>
                </a:cubicBezTo>
                <a:cubicBezTo>
                  <a:pt x="2233750" y="265809"/>
                  <a:pt x="2237525" y="258436"/>
                  <a:pt x="2241192" y="254749"/>
                </a:cubicBezTo>
                <a:cubicBezTo>
                  <a:pt x="2248527" y="284336"/>
                  <a:pt x="2252194" y="317515"/>
                  <a:pt x="2252194" y="347102"/>
                </a:cubicBezTo>
                <a:close/>
                <a:moveTo>
                  <a:pt x="2215306" y="132904"/>
                </a:moveTo>
                <a:cubicBezTo>
                  <a:pt x="2218973" y="140278"/>
                  <a:pt x="2222748" y="147651"/>
                  <a:pt x="2222748" y="155118"/>
                </a:cubicBezTo>
                <a:cubicBezTo>
                  <a:pt x="2226415" y="162491"/>
                  <a:pt x="2230083" y="169864"/>
                  <a:pt x="2230083" y="177237"/>
                </a:cubicBezTo>
                <a:cubicBezTo>
                  <a:pt x="2233750" y="184611"/>
                  <a:pt x="2233750" y="195670"/>
                  <a:pt x="2237417" y="203043"/>
                </a:cubicBezTo>
                <a:cubicBezTo>
                  <a:pt x="2237417" y="206730"/>
                  <a:pt x="2241192" y="210416"/>
                  <a:pt x="2241192" y="217884"/>
                </a:cubicBezTo>
                <a:cubicBezTo>
                  <a:pt x="2241192" y="217884"/>
                  <a:pt x="2241192" y="217884"/>
                  <a:pt x="2237417" y="221570"/>
                </a:cubicBezTo>
                <a:cubicBezTo>
                  <a:pt x="2233750" y="228944"/>
                  <a:pt x="2230083" y="232630"/>
                  <a:pt x="2226415" y="240003"/>
                </a:cubicBezTo>
                <a:cubicBezTo>
                  <a:pt x="2218973" y="251063"/>
                  <a:pt x="2207972" y="265809"/>
                  <a:pt x="2200529" y="276869"/>
                </a:cubicBezTo>
                <a:cubicBezTo>
                  <a:pt x="2196862" y="284336"/>
                  <a:pt x="2193195" y="288023"/>
                  <a:pt x="2185753" y="295396"/>
                </a:cubicBezTo>
                <a:cubicBezTo>
                  <a:pt x="2182086" y="302769"/>
                  <a:pt x="2178419" y="310142"/>
                  <a:pt x="2174751" y="313828"/>
                </a:cubicBezTo>
                <a:cubicBezTo>
                  <a:pt x="2170976" y="317515"/>
                  <a:pt x="2167309" y="324888"/>
                  <a:pt x="2167309" y="328575"/>
                </a:cubicBezTo>
                <a:cubicBezTo>
                  <a:pt x="2167309" y="324888"/>
                  <a:pt x="2167309" y="321202"/>
                  <a:pt x="2163642" y="317515"/>
                </a:cubicBezTo>
                <a:cubicBezTo>
                  <a:pt x="2163642" y="313828"/>
                  <a:pt x="2159975" y="306455"/>
                  <a:pt x="2159975" y="302769"/>
                </a:cubicBezTo>
                <a:cubicBezTo>
                  <a:pt x="2159975" y="299082"/>
                  <a:pt x="2159975" y="295396"/>
                  <a:pt x="2156200" y="291709"/>
                </a:cubicBezTo>
                <a:cubicBezTo>
                  <a:pt x="2152533" y="284336"/>
                  <a:pt x="2152533" y="280650"/>
                  <a:pt x="2148865" y="273182"/>
                </a:cubicBezTo>
                <a:cubicBezTo>
                  <a:pt x="2148865" y="269495"/>
                  <a:pt x="2145198" y="265809"/>
                  <a:pt x="2145198" y="262122"/>
                </a:cubicBezTo>
                <a:cubicBezTo>
                  <a:pt x="2141423" y="258436"/>
                  <a:pt x="2141423" y="251063"/>
                  <a:pt x="2137756" y="247376"/>
                </a:cubicBezTo>
                <a:cubicBezTo>
                  <a:pt x="2137756" y="243690"/>
                  <a:pt x="2137756" y="243690"/>
                  <a:pt x="2134089" y="240003"/>
                </a:cubicBezTo>
                <a:cubicBezTo>
                  <a:pt x="2134089" y="240003"/>
                  <a:pt x="2134089" y="243690"/>
                  <a:pt x="2137756" y="243690"/>
                </a:cubicBezTo>
                <a:cubicBezTo>
                  <a:pt x="2141423" y="247376"/>
                  <a:pt x="2148865" y="247376"/>
                  <a:pt x="2152533" y="243690"/>
                </a:cubicBezTo>
                <a:cubicBezTo>
                  <a:pt x="2152533" y="240003"/>
                  <a:pt x="2156200" y="240003"/>
                  <a:pt x="2156200" y="236317"/>
                </a:cubicBezTo>
                <a:cubicBezTo>
                  <a:pt x="2156200" y="236317"/>
                  <a:pt x="2156200" y="236317"/>
                  <a:pt x="2159975" y="232630"/>
                </a:cubicBezTo>
                <a:cubicBezTo>
                  <a:pt x="2159975" y="232630"/>
                  <a:pt x="2163642" y="228944"/>
                  <a:pt x="2163642" y="228944"/>
                </a:cubicBezTo>
                <a:cubicBezTo>
                  <a:pt x="2167309" y="225257"/>
                  <a:pt x="2167309" y="221570"/>
                  <a:pt x="2170976" y="217884"/>
                </a:cubicBezTo>
                <a:cubicBezTo>
                  <a:pt x="2174751" y="210416"/>
                  <a:pt x="2178419" y="203043"/>
                  <a:pt x="2182086" y="199357"/>
                </a:cubicBezTo>
                <a:cubicBezTo>
                  <a:pt x="2185753" y="191984"/>
                  <a:pt x="2189420" y="184611"/>
                  <a:pt x="2193195" y="180924"/>
                </a:cubicBezTo>
                <a:cubicBezTo>
                  <a:pt x="2196862" y="173551"/>
                  <a:pt x="2200529" y="166178"/>
                  <a:pt x="2204197" y="162491"/>
                </a:cubicBezTo>
                <a:cubicBezTo>
                  <a:pt x="2207972" y="147651"/>
                  <a:pt x="2211639" y="140278"/>
                  <a:pt x="2215306" y="132904"/>
                </a:cubicBezTo>
                <a:close/>
                <a:moveTo>
                  <a:pt x="2200529" y="103412"/>
                </a:moveTo>
                <a:cubicBezTo>
                  <a:pt x="2200529" y="103412"/>
                  <a:pt x="2200529" y="103412"/>
                  <a:pt x="2200529" y="103412"/>
                </a:cubicBezTo>
                <a:cubicBezTo>
                  <a:pt x="2200529" y="103412"/>
                  <a:pt x="2200529" y="103412"/>
                  <a:pt x="2200529" y="103412"/>
                </a:cubicBezTo>
                <a:cubicBezTo>
                  <a:pt x="2200529" y="103412"/>
                  <a:pt x="2200529" y="103412"/>
                  <a:pt x="2200529" y="103412"/>
                </a:cubicBezTo>
                <a:close/>
                <a:moveTo>
                  <a:pt x="2178419" y="29492"/>
                </a:moveTo>
                <a:cubicBezTo>
                  <a:pt x="2178419" y="29492"/>
                  <a:pt x="2178419" y="29492"/>
                  <a:pt x="2178419" y="29492"/>
                </a:cubicBezTo>
                <a:cubicBezTo>
                  <a:pt x="2178419" y="33273"/>
                  <a:pt x="2178419" y="33273"/>
                  <a:pt x="2178419" y="29492"/>
                </a:cubicBezTo>
                <a:cubicBezTo>
                  <a:pt x="2178419" y="29492"/>
                  <a:pt x="2178419" y="29492"/>
                  <a:pt x="2178419" y="29492"/>
                </a:cubicBezTo>
                <a:close/>
                <a:moveTo>
                  <a:pt x="2137756" y="125531"/>
                </a:moveTo>
                <a:cubicBezTo>
                  <a:pt x="2137756" y="125531"/>
                  <a:pt x="2137756" y="125531"/>
                  <a:pt x="2137756" y="125531"/>
                </a:cubicBezTo>
                <a:cubicBezTo>
                  <a:pt x="2145198" y="118158"/>
                  <a:pt x="2148865" y="110785"/>
                  <a:pt x="2152533" y="103412"/>
                </a:cubicBezTo>
                <a:cubicBezTo>
                  <a:pt x="2152533" y="99726"/>
                  <a:pt x="2156200" y="99726"/>
                  <a:pt x="2156200" y="96039"/>
                </a:cubicBezTo>
                <a:cubicBezTo>
                  <a:pt x="2159975" y="92353"/>
                  <a:pt x="2163642" y="84885"/>
                  <a:pt x="2167309" y="81198"/>
                </a:cubicBezTo>
                <a:cubicBezTo>
                  <a:pt x="2170976" y="77512"/>
                  <a:pt x="2174751" y="70139"/>
                  <a:pt x="2178419" y="66452"/>
                </a:cubicBezTo>
                <a:cubicBezTo>
                  <a:pt x="2178419" y="62766"/>
                  <a:pt x="2182086" y="59079"/>
                  <a:pt x="2182086" y="59079"/>
                </a:cubicBezTo>
                <a:cubicBezTo>
                  <a:pt x="2182086" y="62766"/>
                  <a:pt x="2185753" y="62766"/>
                  <a:pt x="2185753" y="66452"/>
                </a:cubicBezTo>
                <a:cubicBezTo>
                  <a:pt x="2185753" y="66452"/>
                  <a:pt x="2185753" y="66452"/>
                  <a:pt x="2185753" y="70139"/>
                </a:cubicBezTo>
                <a:cubicBezTo>
                  <a:pt x="2185753" y="77512"/>
                  <a:pt x="2189528" y="81198"/>
                  <a:pt x="2193195" y="88571"/>
                </a:cubicBezTo>
                <a:cubicBezTo>
                  <a:pt x="2193195" y="92258"/>
                  <a:pt x="2196862" y="99726"/>
                  <a:pt x="2196862" y="103412"/>
                </a:cubicBezTo>
                <a:cubicBezTo>
                  <a:pt x="2196862" y="107099"/>
                  <a:pt x="2193195" y="107099"/>
                  <a:pt x="2193195" y="110785"/>
                </a:cubicBezTo>
                <a:cubicBezTo>
                  <a:pt x="2189528" y="114472"/>
                  <a:pt x="2189528" y="118158"/>
                  <a:pt x="2185753" y="125531"/>
                </a:cubicBezTo>
                <a:cubicBezTo>
                  <a:pt x="2182086" y="132904"/>
                  <a:pt x="2178419" y="136591"/>
                  <a:pt x="2174751" y="143964"/>
                </a:cubicBezTo>
                <a:cubicBezTo>
                  <a:pt x="2167309" y="155118"/>
                  <a:pt x="2159975" y="169864"/>
                  <a:pt x="2152533" y="180924"/>
                </a:cubicBezTo>
                <a:cubicBezTo>
                  <a:pt x="2145198" y="191984"/>
                  <a:pt x="2141423" y="199357"/>
                  <a:pt x="2137756" y="210416"/>
                </a:cubicBezTo>
                <a:cubicBezTo>
                  <a:pt x="2134089" y="214103"/>
                  <a:pt x="2134089" y="217884"/>
                  <a:pt x="2130421" y="225257"/>
                </a:cubicBezTo>
                <a:cubicBezTo>
                  <a:pt x="2130421" y="225257"/>
                  <a:pt x="2130421" y="228944"/>
                  <a:pt x="2130421" y="228944"/>
                </a:cubicBezTo>
                <a:cubicBezTo>
                  <a:pt x="2130421" y="228944"/>
                  <a:pt x="2130421" y="228944"/>
                  <a:pt x="2130421" y="232630"/>
                </a:cubicBezTo>
                <a:cubicBezTo>
                  <a:pt x="2130421" y="232630"/>
                  <a:pt x="2130421" y="232630"/>
                  <a:pt x="2130421" y="232630"/>
                </a:cubicBezTo>
                <a:cubicBezTo>
                  <a:pt x="2130421" y="228944"/>
                  <a:pt x="2126754" y="225257"/>
                  <a:pt x="2126754" y="221570"/>
                </a:cubicBezTo>
                <a:cubicBezTo>
                  <a:pt x="2122979" y="217884"/>
                  <a:pt x="2122979" y="214103"/>
                  <a:pt x="2119312" y="206730"/>
                </a:cubicBezTo>
                <a:cubicBezTo>
                  <a:pt x="2115645" y="203043"/>
                  <a:pt x="2115645" y="199357"/>
                  <a:pt x="2111978" y="195670"/>
                </a:cubicBezTo>
                <a:cubicBezTo>
                  <a:pt x="2111978" y="191984"/>
                  <a:pt x="2108203" y="191984"/>
                  <a:pt x="2108203" y="188297"/>
                </a:cubicBezTo>
                <a:cubicBezTo>
                  <a:pt x="2108203" y="188297"/>
                  <a:pt x="2104535" y="184611"/>
                  <a:pt x="2104535" y="184611"/>
                </a:cubicBezTo>
                <a:cubicBezTo>
                  <a:pt x="2104535" y="184611"/>
                  <a:pt x="2104535" y="184611"/>
                  <a:pt x="2108203" y="180924"/>
                </a:cubicBezTo>
                <a:cubicBezTo>
                  <a:pt x="2115645" y="173551"/>
                  <a:pt x="2119312" y="162491"/>
                  <a:pt x="2126754" y="155118"/>
                </a:cubicBezTo>
                <a:cubicBezTo>
                  <a:pt x="2126754" y="143964"/>
                  <a:pt x="2130421" y="136591"/>
                  <a:pt x="2137756" y="125531"/>
                </a:cubicBezTo>
                <a:close/>
                <a:moveTo>
                  <a:pt x="2134089" y="228944"/>
                </a:moveTo>
                <a:cubicBezTo>
                  <a:pt x="2134089" y="228944"/>
                  <a:pt x="2134089" y="228944"/>
                  <a:pt x="2134089" y="228944"/>
                </a:cubicBezTo>
                <a:cubicBezTo>
                  <a:pt x="2134089" y="232630"/>
                  <a:pt x="2134089" y="232630"/>
                  <a:pt x="2134089" y="232630"/>
                </a:cubicBezTo>
                <a:cubicBezTo>
                  <a:pt x="2134089" y="232630"/>
                  <a:pt x="2134089" y="232630"/>
                  <a:pt x="2134089" y="228944"/>
                </a:cubicBezTo>
                <a:cubicBezTo>
                  <a:pt x="2134089" y="228944"/>
                  <a:pt x="2134089" y="228944"/>
                  <a:pt x="2134089" y="228944"/>
                </a:cubicBezTo>
                <a:close/>
                <a:moveTo>
                  <a:pt x="2026985" y="162491"/>
                </a:moveTo>
                <a:cubicBezTo>
                  <a:pt x="2026985" y="162491"/>
                  <a:pt x="2026985" y="158805"/>
                  <a:pt x="2030760" y="158805"/>
                </a:cubicBezTo>
                <a:cubicBezTo>
                  <a:pt x="2030760" y="155118"/>
                  <a:pt x="2034427" y="151337"/>
                  <a:pt x="2034427" y="147651"/>
                </a:cubicBezTo>
                <a:cubicBezTo>
                  <a:pt x="2034427" y="143964"/>
                  <a:pt x="2038095" y="140278"/>
                  <a:pt x="2038095" y="136591"/>
                </a:cubicBezTo>
                <a:cubicBezTo>
                  <a:pt x="2038095" y="136591"/>
                  <a:pt x="2038095" y="136591"/>
                  <a:pt x="2038095" y="132904"/>
                </a:cubicBezTo>
                <a:cubicBezTo>
                  <a:pt x="2041762" y="129218"/>
                  <a:pt x="2049204" y="125531"/>
                  <a:pt x="2052871" y="121845"/>
                </a:cubicBezTo>
                <a:cubicBezTo>
                  <a:pt x="2060205" y="114472"/>
                  <a:pt x="2071315" y="110785"/>
                  <a:pt x="2082424" y="103412"/>
                </a:cubicBezTo>
                <a:cubicBezTo>
                  <a:pt x="2093534" y="96039"/>
                  <a:pt x="2108203" y="88571"/>
                  <a:pt x="2119312" y="81198"/>
                </a:cubicBezTo>
                <a:cubicBezTo>
                  <a:pt x="2115645" y="88571"/>
                  <a:pt x="2108203" y="92353"/>
                  <a:pt x="2104535" y="99726"/>
                </a:cubicBezTo>
                <a:cubicBezTo>
                  <a:pt x="2097201" y="110785"/>
                  <a:pt x="2089759" y="118158"/>
                  <a:pt x="2082424" y="129218"/>
                </a:cubicBezTo>
                <a:cubicBezTo>
                  <a:pt x="2074982" y="136591"/>
                  <a:pt x="2071315" y="147651"/>
                  <a:pt x="2063981" y="158805"/>
                </a:cubicBezTo>
                <a:cubicBezTo>
                  <a:pt x="2063981" y="162491"/>
                  <a:pt x="2060205" y="162491"/>
                  <a:pt x="2060205" y="166178"/>
                </a:cubicBezTo>
                <a:cubicBezTo>
                  <a:pt x="2056538" y="166178"/>
                  <a:pt x="2052871" y="166178"/>
                  <a:pt x="2052871" y="169864"/>
                </a:cubicBezTo>
                <a:cubicBezTo>
                  <a:pt x="2049204" y="173551"/>
                  <a:pt x="2041762" y="177237"/>
                  <a:pt x="2038095" y="180924"/>
                </a:cubicBezTo>
                <a:cubicBezTo>
                  <a:pt x="2034427" y="184611"/>
                  <a:pt x="2030760" y="184611"/>
                  <a:pt x="2030760" y="188297"/>
                </a:cubicBezTo>
                <a:cubicBezTo>
                  <a:pt x="2026985" y="191984"/>
                  <a:pt x="2019651" y="195670"/>
                  <a:pt x="2015984" y="203043"/>
                </a:cubicBezTo>
                <a:cubicBezTo>
                  <a:pt x="2008541" y="210416"/>
                  <a:pt x="2004874" y="214103"/>
                  <a:pt x="1997540" y="221570"/>
                </a:cubicBezTo>
                <a:cubicBezTo>
                  <a:pt x="2001207" y="214103"/>
                  <a:pt x="2004874" y="206730"/>
                  <a:pt x="2008541" y="199357"/>
                </a:cubicBezTo>
                <a:cubicBezTo>
                  <a:pt x="2012209" y="191984"/>
                  <a:pt x="2015984" y="188297"/>
                  <a:pt x="2019651" y="180924"/>
                </a:cubicBezTo>
                <a:cubicBezTo>
                  <a:pt x="2023318" y="173551"/>
                  <a:pt x="2023318" y="169864"/>
                  <a:pt x="2026985" y="162491"/>
                </a:cubicBezTo>
                <a:cubicBezTo>
                  <a:pt x="2026985" y="166178"/>
                  <a:pt x="2026985" y="162491"/>
                  <a:pt x="2026985" y="162491"/>
                </a:cubicBezTo>
                <a:close/>
                <a:moveTo>
                  <a:pt x="1912547" y="228944"/>
                </a:moveTo>
                <a:cubicBezTo>
                  <a:pt x="1912547" y="225257"/>
                  <a:pt x="1916215" y="221570"/>
                  <a:pt x="1916215" y="217884"/>
                </a:cubicBezTo>
                <a:cubicBezTo>
                  <a:pt x="1916215" y="217884"/>
                  <a:pt x="1916215" y="214103"/>
                  <a:pt x="1916215" y="214103"/>
                </a:cubicBezTo>
                <a:cubicBezTo>
                  <a:pt x="1916215" y="214103"/>
                  <a:pt x="1916215" y="210416"/>
                  <a:pt x="1919989" y="210416"/>
                </a:cubicBezTo>
                <a:cubicBezTo>
                  <a:pt x="1919989" y="206730"/>
                  <a:pt x="1919989" y="206730"/>
                  <a:pt x="1923657" y="203043"/>
                </a:cubicBezTo>
                <a:cubicBezTo>
                  <a:pt x="1938433" y="195670"/>
                  <a:pt x="1949435" y="188297"/>
                  <a:pt x="1964211" y="180924"/>
                </a:cubicBezTo>
                <a:cubicBezTo>
                  <a:pt x="1975321" y="173551"/>
                  <a:pt x="1986430" y="169864"/>
                  <a:pt x="1993765" y="162491"/>
                </a:cubicBezTo>
                <a:cubicBezTo>
                  <a:pt x="2004874" y="155118"/>
                  <a:pt x="2012209" y="151337"/>
                  <a:pt x="2023318" y="143964"/>
                </a:cubicBezTo>
                <a:cubicBezTo>
                  <a:pt x="2019651" y="147651"/>
                  <a:pt x="2019651" y="147651"/>
                  <a:pt x="2015984" y="151337"/>
                </a:cubicBezTo>
                <a:cubicBezTo>
                  <a:pt x="2012209" y="155118"/>
                  <a:pt x="2004874" y="162491"/>
                  <a:pt x="2001207" y="166178"/>
                </a:cubicBezTo>
                <a:cubicBezTo>
                  <a:pt x="1990097" y="177237"/>
                  <a:pt x="1982763" y="188297"/>
                  <a:pt x="1975321" y="203043"/>
                </a:cubicBezTo>
                <a:cubicBezTo>
                  <a:pt x="1967987" y="214197"/>
                  <a:pt x="1960544" y="228944"/>
                  <a:pt x="1953210" y="240003"/>
                </a:cubicBezTo>
                <a:cubicBezTo>
                  <a:pt x="1949543" y="243690"/>
                  <a:pt x="1945768" y="251063"/>
                  <a:pt x="1945768" y="254749"/>
                </a:cubicBezTo>
                <a:cubicBezTo>
                  <a:pt x="1942101" y="258436"/>
                  <a:pt x="1942101" y="258436"/>
                  <a:pt x="1938433" y="262122"/>
                </a:cubicBezTo>
                <a:cubicBezTo>
                  <a:pt x="1934766" y="265809"/>
                  <a:pt x="1930991" y="269495"/>
                  <a:pt x="1927324" y="273182"/>
                </a:cubicBezTo>
                <a:cubicBezTo>
                  <a:pt x="1916215" y="280650"/>
                  <a:pt x="1908880" y="288023"/>
                  <a:pt x="1897771" y="295396"/>
                </a:cubicBezTo>
                <a:cubicBezTo>
                  <a:pt x="1890436" y="302769"/>
                  <a:pt x="1879327" y="306455"/>
                  <a:pt x="1871993" y="313828"/>
                </a:cubicBezTo>
                <a:cubicBezTo>
                  <a:pt x="1864550" y="317515"/>
                  <a:pt x="1857216" y="321202"/>
                  <a:pt x="1849774" y="328575"/>
                </a:cubicBezTo>
                <a:cubicBezTo>
                  <a:pt x="1853549" y="321202"/>
                  <a:pt x="1857216" y="317515"/>
                  <a:pt x="1860883" y="310142"/>
                </a:cubicBezTo>
                <a:cubicBezTo>
                  <a:pt x="1868217" y="295396"/>
                  <a:pt x="1879327" y="284336"/>
                  <a:pt x="1886769" y="269495"/>
                </a:cubicBezTo>
                <a:cubicBezTo>
                  <a:pt x="1897771" y="254749"/>
                  <a:pt x="1905213" y="243690"/>
                  <a:pt x="1912547" y="228944"/>
                </a:cubicBezTo>
                <a:close/>
                <a:moveTo>
                  <a:pt x="1812886" y="254749"/>
                </a:moveTo>
                <a:cubicBezTo>
                  <a:pt x="1823995" y="251063"/>
                  <a:pt x="1831330" y="247376"/>
                  <a:pt x="1842439" y="240003"/>
                </a:cubicBezTo>
                <a:cubicBezTo>
                  <a:pt x="1860883" y="232630"/>
                  <a:pt x="1879327" y="225257"/>
                  <a:pt x="1897771" y="214103"/>
                </a:cubicBezTo>
                <a:cubicBezTo>
                  <a:pt x="1897771" y="217789"/>
                  <a:pt x="1894103" y="217789"/>
                  <a:pt x="1894103" y="221570"/>
                </a:cubicBezTo>
                <a:cubicBezTo>
                  <a:pt x="1882994" y="232630"/>
                  <a:pt x="1871993" y="247376"/>
                  <a:pt x="1864550" y="262122"/>
                </a:cubicBezTo>
                <a:cubicBezTo>
                  <a:pt x="1857216" y="276869"/>
                  <a:pt x="1846106" y="288023"/>
                  <a:pt x="1838772" y="302769"/>
                </a:cubicBezTo>
                <a:cubicBezTo>
                  <a:pt x="1834997" y="310142"/>
                  <a:pt x="1831330" y="313828"/>
                  <a:pt x="1827663" y="321202"/>
                </a:cubicBezTo>
                <a:cubicBezTo>
                  <a:pt x="1823995" y="328575"/>
                  <a:pt x="1820220" y="335948"/>
                  <a:pt x="1816553" y="343321"/>
                </a:cubicBezTo>
                <a:cubicBezTo>
                  <a:pt x="1812886" y="347102"/>
                  <a:pt x="1809219" y="354475"/>
                  <a:pt x="1809219" y="358161"/>
                </a:cubicBezTo>
                <a:cubicBezTo>
                  <a:pt x="1794442" y="369221"/>
                  <a:pt x="1775998" y="376594"/>
                  <a:pt x="1761222" y="387654"/>
                </a:cubicBezTo>
                <a:cubicBezTo>
                  <a:pt x="1753779" y="391340"/>
                  <a:pt x="1746445" y="395027"/>
                  <a:pt x="1739003" y="402400"/>
                </a:cubicBezTo>
                <a:cubicBezTo>
                  <a:pt x="1735336" y="406181"/>
                  <a:pt x="1731668" y="406181"/>
                  <a:pt x="1728001" y="409868"/>
                </a:cubicBezTo>
                <a:cubicBezTo>
                  <a:pt x="1728001" y="406181"/>
                  <a:pt x="1731668" y="406181"/>
                  <a:pt x="1731668" y="402400"/>
                </a:cubicBezTo>
                <a:cubicBezTo>
                  <a:pt x="1739003" y="387654"/>
                  <a:pt x="1750112" y="372908"/>
                  <a:pt x="1757447" y="358161"/>
                </a:cubicBezTo>
                <a:cubicBezTo>
                  <a:pt x="1764889" y="343321"/>
                  <a:pt x="1775998" y="328575"/>
                  <a:pt x="1783333" y="317515"/>
                </a:cubicBezTo>
                <a:cubicBezTo>
                  <a:pt x="1787000" y="310142"/>
                  <a:pt x="1790667" y="306455"/>
                  <a:pt x="1798109" y="299082"/>
                </a:cubicBezTo>
                <a:cubicBezTo>
                  <a:pt x="1801777" y="291709"/>
                  <a:pt x="1805444" y="284336"/>
                  <a:pt x="1809219" y="276869"/>
                </a:cubicBezTo>
                <a:cubicBezTo>
                  <a:pt x="1809219" y="265809"/>
                  <a:pt x="1812886" y="258436"/>
                  <a:pt x="1812886" y="254749"/>
                </a:cubicBezTo>
                <a:close/>
                <a:moveTo>
                  <a:pt x="1709449" y="299082"/>
                </a:moveTo>
                <a:cubicBezTo>
                  <a:pt x="1731668" y="291709"/>
                  <a:pt x="1753779" y="280650"/>
                  <a:pt x="1779665" y="269495"/>
                </a:cubicBezTo>
                <a:cubicBezTo>
                  <a:pt x="1787000" y="265809"/>
                  <a:pt x="1794442" y="262122"/>
                  <a:pt x="1801777" y="258436"/>
                </a:cubicBezTo>
                <a:cubicBezTo>
                  <a:pt x="1801777" y="258436"/>
                  <a:pt x="1798109" y="262122"/>
                  <a:pt x="1798109" y="262122"/>
                </a:cubicBezTo>
                <a:cubicBezTo>
                  <a:pt x="1790775" y="265809"/>
                  <a:pt x="1787000" y="273182"/>
                  <a:pt x="1779665" y="276869"/>
                </a:cubicBezTo>
                <a:cubicBezTo>
                  <a:pt x="1772223" y="284336"/>
                  <a:pt x="1768556" y="288023"/>
                  <a:pt x="1761222" y="295396"/>
                </a:cubicBezTo>
                <a:cubicBezTo>
                  <a:pt x="1753779" y="302769"/>
                  <a:pt x="1750112" y="310142"/>
                  <a:pt x="1742778" y="317515"/>
                </a:cubicBezTo>
                <a:cubicBezTo>
                  <a:pt x="1731668" y="332261"/>
                  <a:pt x="1724226" y="343415"/>
                  <a:pt x="1716892" y="358161"/>
                </a:cubicBezTo>
                <a:cubicBezTo>
                  <a:pt x="1709449" y="372908"/>
                  <a:pt x="1702115" y="387654"/>
                  <a:pt x="1691006" y="398713"/>
                </a:cubicBezTo>
                <a:cubicBezTo>
                  <a:pt x="1691006" y="402400"/>
                  <a:pt x="1687338" y="402400"/>
                  <a:pt x="1687338" y="406181"/>
                </a:cubicBezTo>
                <a:cubicBezTo>
                  <a:pt x="1683671" y="409868"/>
                  <a:pt x="1683671" y="413554"/>
                  <a:pt x="1683671" y="417241"/>
                </a:cubicBezTo>
                <a:cubicBezTo>
                  <a:pt x="1676229" y="420927"/>
                  <a:pt x="1665227" y="424614"/>
                  <a:pt x="1657785" y="431987"/>
                </a:cubicBezTo>
                <a:cubicBezTo>
                  <a:pt x="1650451" y="435673"/>
                  <a:pt x="1643009" y="439360"/>
                  <a:pt x="1632007" y="443046"/>
                </a:cubicBezTo>
                <a:cubicBezTo>
                  <a:pt x="1624565" y="446733"/>
                  <a:pt x="1613563" y="450419"/>
                  <a:pt x="1606121" y="454106"/>
                </a:cubicBezTo>
                <a:cubicBezTo>
                  <a:pt x="1602454" y="454106"/>
                  <a:pt x="1598787" y="457793"/>
                  <a:pt x="1598787" y="457793"/>
                </a:cubicBezTo>
                <a:cubicBezTo>
                  <a:pt x="1602454" y="454106"/>
                  <a:pt x="1602454" y="450419"/>
                  <a:pt x="1606121" y="443046"/>
                </a:cubicBezTo>
                <a:cubicBezTo>
                  <a:pt x="1609788" y="435673"/>
                  <a:pt x="1613563" y="428300"/>
                  <a:pt x="1617230" y="424614"/>
                </a:cubicBezTo>
                <a:cubicBezTo>
                  <a:pt x="1620898" y="417241"/>
                  <a:pt x="1624565" y="409868"/>
                  <a:pt x="1628232" y="402400"/>
                </a:cubicBezTo>
                <a:cubicBezTo>
                  <a:pt x="1635674" y="387654"/>
                  <a:pt x="1643009" y="376594"/>
                  <a:pt x="1650451" y="361848"/>
                </a:cubicBezTo>
                <a:cubicBezTo>
                  <a:pt x="1654118" y="354475"/>
                  <a:pt x="1657785" y="347102"/>
                  <a:pt x="1661560" y="339634"/>
                </a:cubicBezTo>
                <a:cubicBezTo>
                  <a:pt x="1661560" y="335948"/>
                  <a:pt x="1665227" y="332261"/>
                  <a:pt x="1665227" y="328575"/>
                </a:cubicBezTo>
                <a:cubicBezTo>
                  <a:pt x="1665227" y="324888"/>
                  <a:pt x="1668895" y="321202"/>
                  <a:pt x="1672562" y="317515"/>
                </a:cubicBezTo>
                <a:cubicBezTo>
                  <a:pt x="1672562" y="317515"/>
                  <a:pt x="1672562" y="313828"/>
                  <a:pt x="1676229" y="313828"/>
                </a:cubicBezTo>
                <a:cubicBezTo>
                  <a:pt x="1676229" y="310142"/>
                  <a:pt x="1680004" y="310142"/>
                  <a:pt x="1680004" y="306455"/>
                </a:cubicBezTo>
                <a:cubicBezTo>
                  <a:pt x="1680004" y="306455"/>
                  <a:pt x="1680004" y="302769"/>
                  <a:pt x="1683671" y="302769"/>
                </a:cubicBezTo>
                <a:cubicBezTo>
                  <a:pt x="1683671" y="302769"/>
                  <a:pt x="1683671" y="302769"/>
                  <a:pt x="1683671" y="302769"/>
                </a:cubicBezTo>
                <a:cubicBezTo>
                  <a:pt x="1683671" y="302769"/>
                  <a:pt x="1683671" y="302769"/>
                  <a:pt x="1683671" y="302769"/>
                </a:cubicBezTo>
                <a:cubicBezTo>
                  <a:pt x="1683671" y="302769"/>
                  <a:pt x="1683671" y="302769"/>
                  <a:pt x="1683671" y="299082"/>
                </a:cubicBezTo>
                <a:cubicBezTo>
                  <a:pt x="1691006" y="306455"/>
                  <a:pt x="1698448" y="302769"/>
                  <a:pt x="1709449" y="299082"/>
                </a:cubicBezTo>
                <a:close/>
                <a:moveTo>
                  <a:pt x="1539680" y="369221"/>
                </a:moveTo>
                <a:cubicBezTo>
                  <a:pt x="1543347" y="361848"/>
                  <a:pt x="1543347" y="354475"/>
                  <a:pt x="1547015" y="350788"/>
                </a:cubicBezTo>
                <a:cubicBezTo>
                  <a:pt x="1558124" y="347102"/>
                  <a:pt x="1565458" y="347102"/>
                  <a:pt x="1576568" y="343415"/>
                </a:cubicBezTo>
                <a:cubicBezTo>
                  <a:pt x="1598679" y="335948"/>
                  <a:pt x="1620898" y="332261"/>
                  <a:pt x="1643009" y="324888"/>
                </a:cubicBezTo>
                <a:cubicBezTo>
                  <a:pt x="1654118" y="321202"/>
                  <a:pt x="1665227" y="317515"/>
                  <a:pt x="1676229" y="313828"/>
                </a:cubicBezTo>
                <a:cubicBezTo>
                  <a:pt x="1676229" y="317515"/>
                  <a:pt x="1672562" y="317515"/>
                  <a:pt x="1672562" y="317515"/>
                </a:cubicBezTo>
                <a:cubicBezTo>
                  <a:pt x="1672562" y="317515"/>
                  <a:pt x="1668895" y="321202"/>
                  <a:pt x="1668895" y="321202"/>
                </a:cubicBezTo>
                <a:cubicBezTo>
                  <a:pt x="1668895" y="321202"/>
                  <a:pt x="1665227" y="321202"/>
                  <a:pt x="1665227" y="324888"/>
                </a:cubicBezTo>
                <a:cubicBezTo>
                  <a:pt x="1665227" y="324888"/>
                  <a:pt x="1661452" y="328575"/>
                  <a:pt x="1661452" y="328575"/>
                </a:cubicBezTo>
                <a:cubicBezTo>
                  <a:pt x="1657785" y="332261"/>
                  <a:pt x="1654118" y="332261"/>
                  <a:pt x="1650451" y="335948"/>
                </a:cubicBezTo>
                <a:cubicBezTo>
                  <a:pt x="1646784" y="339634"/>
                  <a:pt x="1643009" y="339634"/>
                  <a:pt x="1643009" y="343415"/>
                </a:cubicBezTo>
                <a:cubicBezTo>
                  <a:pt x="1643009" y="343415"/>
                  <a:pt x="1639341" y="347102"/>
                  <a:pt x="1639341" y="347102"/>
                </a:cubicBezTo>
                <a:cubicBezTo>
                  <a:pt x="1639341" y="347102"/>
                  <a:pt x="1635674" y="350788"/>
                  <a:pt x="1635674" y="350788"/>
                </a:cubicBezTo>
                <a:cubicBezTo>
                  <a:pt x="1632007" y="354475"/>
                  <a:pt x="1628232" y="358161"/>
                  <a:pt x="1628232" y="361848"/>
                </a:cubicBezTo>
                <a:cubicBezTo>
                  <a:pt x="1624565" y="369221"/>
                  <a:pt x="1620898" y="376594"/>
                  <a:pt x="1613563" y="380281"/>
                </a:cubicBezTo>
                <a:cubicBezTo>
                  <a:pt x="1609788" y="387654"/>
                  <a:pt x="1606121" y="395027"/>
                  <a:pt x="1602454" y="398713"/>
                </a:cubicBezTo>
                <a:cubicBezTo>
                  <a:pt x="1595012" y="409868"/>
                  <a:pt x="1587677" y="424614"/>
                  <a:pt x="1580235" y="435673"/>
                </a:cubicBezTo>
                <a:cubicBezTo>
                  <a:pt x="1576568" y="443046"/>
                  <a:pt x="1572901" y="446733"/>
                  <a:pt x="1569233" y="454106"/>
                </a:cubicBezTo>
                <a:cubicBezTo>
                  <a:pt x="1569233" y="457793"/>
                  <a:pt x="1565458" y="457793"/>
                  <a:pt x="1565458" y="461479"/>
                </a:cubicBezTo>
                <a:cubicBezTo>
                  <a:pt x="1565458" y="461479"/>
                  <a:pt x="1561791" y="465166"/>
                  <a:pt x="1561791" y="465166"/>
                </a:cubicBezTo>
                <a:cubicBezTo>
                  <a:pt x="1561791" y="468947"/>
                  <a:pt x="1558124" y="468947"/>
                  <a:pt x="1558124" y="472633"/>
                </a:cubicBezTo>
                <a:cubicBezTo>
                  <a:pt x="1558124" y="472633"/>
                  <a:pt x="1558124" y="472633"/>
                  <a:pt x="1558124" y="472633"/>
                </a:cubicBezTo>
                <a:cubicBezTo>
                  <a:pt x="1543347" y="476320"/>
                  <a:pt x="1532238" y="483693"/>
                  <a:pt x="1517461" y="487379"/>
                </a:cubicBezTo>
                <a:cubicBezTo>
                  <a:pt x="1510127" y="491066"/>
                  <a:pt x="1499018" y="494752"/>
                  <a:pt x="1491683" y="494752"/>
                </a:cubicBezTo>
                <a:cubicBezTo>
                  <a:pt x="1484241" y="498439"/>
                  <a:pt x="1480574" y="498439"/>
                  <a:pt x="1473239" y="502126"/>
                </a:cubicBezTo>
                <a:cubicBezTo>
                  <a:pt x="1473239" y="498439"/>
                  <a:pt x="1476907" y="498439"/>
                  <a:pt x="1476907" y="494752"/>
                </a:cubicBezTo>
                <a:cubicBezTo>
                  <a:pt x="1484241" y="480006"/>
                  <a:pt x="1491683" y="465166"/>
                  <a:pt x="1499018" y="450419"/>
                </a:cubicBezTo>
                <a:cubicBezTo>
                  <a:pt x="1502793" y="443046"/>
                  <a:pt x="1506460" y="435673"/>
                  <a:pt x="1510127" y="428300"/>
                </a:cubicBezTo>
                <a:cubicBezTo>
                  <a:pt x="1513794" y="420927"/>
                  <a:pt x="1517461" y="413554"/>
                  <a:pt x="1521236" y="406181"/>
                </a:cubicBezTo>
                <a:cubicBezTo>
                  <a:pt x="1524904" y="398713"/>
                  <a:pt x="1528571" y="391340"/>
                  <a:pt x="1532238" y="383967"/>
                </a:cubicBezTo>
                <a:cubicBezTo>
                  <a:pt x="1532238" y="387654"/>
                  <a:pt x="1536013" y="380281"/>
                  <a:pt x="1539680" y="369221"/>
                </a:cubicBezTo>
                <a:close/>
                <a:moveTo>
                  <a:pt x="1432577" y="380281"/>
                </a:moveTo>
                <a:cubicBezTo>
                  <a:pt x="1432577" y="380281"/>
                  <a:pt x="1432577" y="376594"/>
                  <a:pt x="1432577" y="380281"/>
                </a:cubicBezTo>
                <a:cubicBezTo>
                  <a:pt x="1436244" y="376594"/>
                  <a:pt x="1440019" y="376594"/>
                  <a:pt x="1440019" y="376594"/>
                </a:cubicBezTo>
                <a:cubicBezTo>
                  <a:pt x="1462130" y="372908"/>
                  <a:pt x="1484241" y="365535"/>
                  <a:pt x="1506460" y="361848"/>
                </a:cubicBezTo>
                <a:cubicBezTo>
                  <a:pt x="1513794" y="361848"/>
                  <a:pt x="1521236" y="358161"/>
                  <a:pt x="1528571" y="358161"/>
                </a:cubicBezTo>
                <a:cubicBezTo>
                  <a:pt x="1524904" y="361848"/>
                  <a:pt x="1521236" y="369221"/>
                  <a:pt x="1513794" y="372908"/>
                </a:cubicBezTo>
                <a:cubicBezTo>
                  <a:pt x="1510127" y="376594"/>
                  <a:pt x="1506460" y="380281"/>
                  <a:pt x="1506460" y="383967"/>
                </a:cubicBezTo>
                <a:cubicBezTo>
                  <a:pt x="1502685" y="387654"/>
                  <a:pt x="1502685" y="391340"/>
                  <a:pt x="1499018" y="395027"/>
                </a:cubicBezTo>
                <a:cubicBezTo>
                  <a:pt x="1495350" y="402494"/>
                  <a:pt x="1491683" y="409868"/>
                  <a:pt x="1488016" y="417241"/>
                </a:cubicBezTo>
                <a:cubicBezTo>
                  <a:pt x="1469464" y="446733"/>
                  <a:pt x="1458463" y="476320"/>
                  <a:pt x="1440019" y="505812"/>
                </a:cubicBezTo>
                <a:cubicBezTo>
                  <a:pt x="1436244" y="509499"/>
                  <a:pt x="1432577" y="516872"/>
                  <a:pt x="1428909" y="520558"/>
                </a:cubicBezTo>
                <a:cubicBezTo>
                  <a:pt x="1428909" y="524245"/>
                  <a:pt x="1425242" y="524245"/>
                  <a:pt x="1425242" y="528026"/>
                </a:cubicBezTo>
                <a:cubicBezTo>
                  <a:pt x="1421467" y="528026"/>
                  <a:pt x="1417800" y="528026"/>
                  <a:pt x="1414133" y="531712"/>
                </a:cubicBezTo>
                <a:cubicBezTo>
                  <a:pt x="1410466" y="531712"/>
                  <a:pt x="1406691" y="531712"/>
                  <a:pt x="1406691" y="535399"/>
                </a:cubicBezTo>
                <a:cubicBezTo>
                  <a:pt x="1403023" y="535399"/>
                  <a:pt x="1395689" y="535399"/>
                  <a:pt x="1391914" y="539085"/>
                </a:cubicBezTo>
                <a:cubicBezTo>
                  <a:pt x="1380912" y="542772"/>
                  <a:pt x="1369803" y="542772"/>
                  <a:pt x="1358694" y="546459"/>
                </a:cubicBezTo>
                <a:cubicBezTo>
                  <a:pt x="1355026" y="546459"/>
                  <a:pt x="1355026" y="546459"/>
                  <a:pt x="1351359" y="546459"/>
                </a:cubicBezTo>
                <a:cubicBezTo>
                  <a:pt x="1355026" y="539085"/>
                  <a:pt x="1358694" y="535399"/>
                  <a:pt x="1362469" y="528026"/>
                </a:cubicBezTo>
                <a:cubicBezTo>
                  <a:pt x="1369803" y="513185"/>
                  <a:pt x="1377245" y="498439"/>
                  <a:pt x="1384580" y="483693"/>
                </a:cubicBezTo>
                <a:cubicBezTo>
                  <a:pt x="1388247" y="476320"/>
                  <a:pt x="1391914" y="468947"/>
                  <a:pt x="1395689" y="465260"/>
                </a:cubicBezTo>
                <a:cubicBezTo>
                  <a:pt x="1399356" y="457793"/>
                  <a:pt x="1403023" y="450419"/>
                  <a:pt x="1406691" y="443046"/>
                </a:cubicBezTo>
                <a:cubicBezTo>
                  <a:pt x="1410466" y="435673"/>
                  <a:pt x="1414133" y="431987"/>
                  <a:pt x="1417800" y="424614"/>
                </a:cubicBezTo>
                <a:cubicBezTo>
                  <a:pt x="1421467" y="417241"/>
                  <a:pt x="1425242" y="409868"/>
                  <a:pt x="1428909" y="398713"/>
                </a:cubicBezTo>
                <a:cubicBezTo>
                  <a:pt x="1428909" y="398713"/>
                  <a:pt x="1428909" y="398713"/>
                  <a:pt x="1428909" y="398713"/>
                </a:cubicBezTo>
                <a:cubicBezTo>
                  <a:pt x="1428909" y="398713"/>
                  <a:pt x="1428909" y="398713"/>
                  <a:pt x="1428909" y="398713"/>
                </a:cubicBezTo>
                <a:cubicBezTo>
                  <a:pt x="1428909" y="387654"/>
                  <a:pt x="1432577" y="383967"/>
                  <a:pt x="1432577" y="380281"/>
                </a:cubicBezTo>
                <a:close/>
                <a:moveTo>
                  <a:pt x="1332915" y="395027"/>
                </a:moveTo>
                <a:cubicBezTo>
                  <a:pt x="1332915" y="395027"/>
                  <a:pt x="1336583" y="395027"/>
                  <a:pt x="1332915" y="395027"/>
                </a:cubicBezTo>
                <a:cubicBezTo>
                  <a:pt x="1347692" y="391340"/>
                  <a:pt x="1358694" y="391340"/>
                  <a:pt x="1373470" y="387654"/>
                </a:cubicBezTo>
                <a:cubicBezTo>
                  <a:pt x="1391914" y="383967"/>
                  <a:pt x="1410466" y="380281"/>
                  <a:pt x="1425242" y="376594"/>
                </a:cubicBezTo>
                <a:cubicBezTo>
                  <a:pt x="1421467" y="380281"/>
                  <a:pt x="1421467" y="380281"/>
                  <a:pt x="1417800" y="383967"/>
                </a:cubicBezTo>
                <a:cubicBezTo>
                  <a:pt x="1410466" y="387654"/>
                  <a:pt x="1406691" y="395027"/>
                  <a:pt x="1399356" y="398713"/>
                </a:cubicBezTo>
                <a:cubicBezTo>
                  <a:pt x="1392022" y="406181"/>
                  <a:pt x="1388247" y="413554"/>
                  <a:pt x="1380912" y="420927"/>
                </a:cubicBezTo>
                <a:cubicBezTo>
                  <a:pt x="1377245" y="428300"/>
                  <a:pt x="1373470" y="431987"/>
                  <a:pt x="1369803" y="439360"/>
                </a:cubicBezTo>
                <a:cubicBezTo>
                  <a:pt x="1355026" y="465260"/>
                  <a:pt x="1344025" y="494752"/>
                  <a:pt x="1325473" y="520558"/>
                </a:cubicBezTo>
                <a:cubicBezTo>
                  <a:pt x="1321806" y="524245"/>
                  <a:pt x="1321806" y="524245"/>
                  <a:pt x="1318139" y="528026"/>
                </a:cubicBezTo>
                <a:cubicBezTo>
                  <a:pt x="1314472" y="531712"/>
                  <a:pt x="1314472" y="531712"/>
                  <a:pt x="1314472" y="535399"/>
                </a:cubicBezTo>
                <a:cubicBezTo>
                  <a:pt x="1314472" y="535399"/>
                  <a:pt x="1314472" y="535399"/>
                  <a:pt x="1314472" y="539085"/>
                </a:cubicBezTo>
                <a:cubicBezTo>
                  <a:pt x="1310697" y="539085"/>
                  <a:pt x="1303362" y="539085"/>
                  <a:pt x="1299695" y="539085"/>
                </a:cubicBezTo>
                <a:cubicBezTo>
                  <a:pt x="1281251" y="539085"/>
                  <a:pt x="1266475" y="542772"/>
                  <a:pt x="1248031" y="542772"/>
                </a:cubicBezTo>
                <a:cubicBezTo>
                  <a:pt x="1248031" y="542772"/>
                  <a:pt x="1251698" y="539085"/>
                  <a:pt x="1251698" y="539085"/>
                </a:cubicBezTo>
                <a:cubicBezTo>
                  <a:pt x="1255365" y="531712"/>
                  <a:pt x="1259032" y="524245"/>
                  <a:pt x="1262699" y="520558"/>
                </a:cubicBezTo>
                <a:cubicBezTo>
                  <a:pt x="1266475" y="513185"/>
                  <a:pt x="1270142" y="505812"/>
                  <a:pt x="1273809" y="498439"/>
                </a:cubicBezTo>
                <a:cubicBezTo>
                  <a:pt x="1277476" y="491066"/>
                  <a:pt x="1281251" y="483693"/>
                  <a:pt x="1284918" y="476320"/>
                </a:cubicBezTo>
                <a:cubicBezTo>
                  <a:pt x="1292253" y="461479"/>
                  <a:pt x="1299695" y="450419"/>
                  <a:pt x="1307029" y="435673"/>
                </a:cubicBezTo>
                <a:cubicBezTo>
                  <a:pt x="1310697" y="428300"/>
                  <a:pt x="1314472" y="424614"/>
                  <a:pt x="1318139" y="417241"/>
                </a:cubicBezTo>
                <a:cubicBezTo>
                  <a:pt x="1321806" y="409868"/>
                  <a:pt x="1325473" y="402494"/>
                  <a:pt x="1329248" y="395027"/>
                </a:cubicBezTo>
                <a:cubicBezTo>
                  <a:pt x="1332915" y="398713"/>
                  <a:pt x="1332915" y="395027"/>
                  <a:pt x="1332915" y="395027"/>
                </a:cubicBezTo>
                <a:close/>
                <a:moveTo>
                  <a:pt x="1222145" y="402400"/>
                </a:moveTo>
                <a:cubicBezTo>
                  <a:pt x="1222145" y="402400"/>
                  <a:pt x="1225812" y="402400"/>
                  <a:pt x="1225812" y="402400"/>
                </a:cubicBezTo>
                <a:cubicBezTo>
                  <a:pt x="1236921" y="402400"/>
                  <a:pt x="1247923" y="402400"/>
                  <a:pt x="1259032" y="402400"/>
                </a:cubicBezTo>
                <a:cubicBezTo>
                  <a:pt x="1270142" y="402400"/>
                  <a:pt x="1284918" y="402400"/>
                  <a:pt x="1295920" y="398713"/>
                </a:cubicBezTo>
                <a:cubicBezTo>
                  <a:pt x="1299695" y="398713"/>
                  <a:pt x="1307029" y="398713"/>
                  <a:pt x="1310697" y="398713"/>
                </a:cubicBezTo>
                <a:cubicBezTo>
                  <a:pt x="1314472" y="398713"/>
                  <a:pt x="1318139" y="398713"/>
                  <a:pt x="1321806" y="398713"/>
                </a:cubicBezTo>
                <a:cubicBezTo>
                  <a:pt x="1314472" y="402400"/>
                  <a:pt x="1310697" y="406181"/>
                  <a:pt x="1303362" y="413554"/>
                </a:cubicBezTo>
                <a:cubicBezTo>
                  <a:pt x="1299695" y="417241"/>
                  <a:pt x="1296028" y="417241"/>
                  <a:pt x="1292253" y="420927"/>
                </a:cubicBezTo>
                <a:cubicBezTo>
                  <a:pt x="1288586" y="424614"/>
                  <a:pt x="1284918" y="428300"/>
                  <a:pt x="1284918" y="428300"/>
                </a:cubicBezTo>
                <a:cubicBezTo>
                  <a:pt x="1281251" y="431987"/>
                  <a:pt x="1281251" y="435673"/>
                  <a:pt x="1277476" y="435673"/>
                </a:cubicBezTo>
                <a:cubicBezTo>
                  <a:pt x="1273809" y="439360"/>
                  <a:pt x="1273809" y="443046"/>
                  <a:pt x="1270142" y="446733"/>
                </a:cubicBezTo>
                <a:cubicBezTo>
                  <a:pt x="1266475" y="454106"/>
                  <a:pt x="1262699" y="461479"/>
                  <a:pt x="1259032" y="465260"/>
                </a:cubicBezTo>
                <a:cubicBezTo>
                  <a:pt x="1255365" y="472633"/>
                  <a:pt x="1251698" y="480006"/>
                  <a:pt x="1248031" y="487379"/>
                </a:cubicBezTo>
                <a:cubicBezTo>
                  <a:pt x="1244256" y="494752"/>
                  <a:pt x="1240588" y="502126"/>
                  <a:pt x="1236921" y="505812"/>
                </a:cubicBezTo>
                <a:cubicBezTo>
                  <a:pt x="1233254" y="513185"/>
                  <a:pt x="1229479" y="520558"/>
                  <a:pt x="1225812" y="524245"/>
                </a:cubicBezTo>
                <a:cubicBezTo>
                  <a:pt x="1225812" y="528026"/>
                  <a:pt x="1222145" y="531712"/>
                  <a:pt x="1222145" y="531712"/>
                </a:cubicBezTo>
                <a:cubicBezTo>
                  <a:pt x="1218477" y="535399"/>
                  <a:pt x="1218477" y="539085"/>
                  <a:pt x="1214702" y="542772"/>
                </a:cubicBezTo>
                <a:cubicBezTo>
                  <a:pt x="1214702" y="542772"/>
                  <a:pt x="1214702" y="546459"/>
                  <a:pt x="1214702" y="546459"/>
                </a:cubicBezTo>
                <a:cubicBezTo>
                  <a:pt x="1196259" y="546459"/>
                  <a:pt x="1174148" y="546459"/>
                  <a:pt x="1155704" y="550145"/>
                </a:cubicBezTo>
                <a:cubicBezTo>
                  <a:pt x="1148262" y="550145"/>
                  <a:pt x="1140927" y="550145"/>
                  <a:pt x="1129818" y="550145"/>
                </a:cubicBezTo>
                <a:cubicBezTo>
                  <a:pt x="1129818" y="550145"/>
                  <a:pt x="1129818" y="546459"/>
                  <a:pt x="1133485" y="546459"/>
                </a:cubicBezTo>
                <a:cubicBezTo>
                  <a:pt x="1133485" y="546459"/>
                  <a:pt x="1133485" y="542772"/>
                  <a:pt x="1137260" y="542772"/>
                </a:cubicBezTo>
                <a:cubicBezTo>
                  <a:pt x="1137260" y="542772"/>
                  <a:pt x="1140927" y="539085"/>
                  <a:pt x="1140927" y="539085"/>
                </a:cubicBezTo>
                <a:cubicBezTo>
                  <a:pt x="1140927" y="535399"/>
                  <a:pt x="1144594" y="531712"/>
                  <a:pt x="1144594" y="528026"/>
                </a:cubicBezTo>
                <a:cubicBezTo>
                  <a:pt x="1148262" y="520558"/>
                  <a:pt x="1151929" y="513185"/>
                  <a:pt x="1155704" y="509499"/>
                </a:cubicBezTo>
                <a:cubicBezTo>
                  <a:pt x="1163038" y="494752"/>
                  <a:pt x="1170480" y="483693"/>
                  <a:pt x="1177815" y="468947"/>
                </a:cubicBezTo>
                <a:cubicBezTo>
                  <a:pt x="1185257" y="457793"/>
                  <a:pt x="1188924" y="450419"/>
                  <a:pt x="1196259" y="439360"/>
                </a:cubicBezTo>
                <a:cubicBezTo>
                  <a:pt x="1199926" y="435673"/>
                  <a:pt x="1203701" y="428300"/>
                  <a:pt x="1203701" y="424614"/>
                </a:cubicBezTo>
                <a:cubicBezTo>
                  <a:pt x="1207368" y="420927"/>
                  <a:pt x="1211035" y="413554"/>
                  <a:pt x="1214702" y="409868"/>
                </a:cubicBezTo>
                <a:cubicBezTo>
                  <a:pt x="1218477" y="409868"/>
                  <a:pt x="1218477" y="406181"/>
                  <a:pt x="1222145" y="402400"/>
                </a:cubicBezTo>
                <a:cubicBezTo>
                  <a:pt x="1222145" y="402400"/>
                  <a:pt x="1222145" y="402400"/>
                  <a:pt x="1222145" y="402400"/>
                </a:cubicBezTo>
                <a:close/>
                <a:moveTo>
                  <a:pt x="1111374" y="428300"/>
                </a:moveTo>
                <a:cubicBezTo>
                  <a:pt x="1111374" y="428300"/>
                  <a:pt x="1115041" y="424614"/>
                  <a:pt x="1115041" y="424614"/>
                </a:cubicBezTo>
                <a:cubicBezTo>
                  <a:pt x="1115041" y="424614"/>
                  <a:pt x="1115041" y="420927"/>
                  <a:pt x="1118708" y="420927"/>
                </a:cubicBezTo>
                <a:cubicBezTo>
                  <a:pt x="1118708" y="420927"/>
                  <a:pt x="1118708" y="417241"/>
                  <a:pt x="1118708" y="417241"/>
                </a:cubicBezTo>
                <a:cubicBezTo>
                  <a:pt x="1118708" y="417241"/>
                  <a:pt x="1118708" y="413554"/>
                  <a:pt x="1118708" y="413554"/>
                </a:cubicBezTo>
                <a:cubicBezTo>
                  <a:pt x="1118708" y="413554"/>
                  <a:pt x="1122483" y="413554"/>
                  <a:pt x="1122483" y="413554"/>
                </a:cubicBezTo>
                <a:cubicBezTo>
                  <a:pt x="1133485" y="413554"/>
                  <a:pt x="1148262" y="409868"/>
                  <a:pt x="1159371" y="409868"/>
                </a:cubicBezTo>
                <a:cubicBezTo>
                  <a:pt x="1177815" y="409868"/>
                  <a:pt x="1196259" y="406181"/>
                  <a:pt x="1214702" y="406181"/>
                </a:cubicBezTo>
                <a:cubicBezTo>
                  <a:pt x="1214702" y="406181"/>
                  <a:pt x="1211035" y="409868"/>
                  <a:pt x="1211035" y="409868"/>
                </a:cubicBezTo>
                <a:cubicBezTo>
                  <a:pt x="1207368" y="413554"/>
                  <a:pt x="1203701" y="413554"/>
                  <a:pt x="1203701" y="413554"/>
                </a:cubicBezTo>
                <a:cubicBezTo>
                  <a:pt x="1199926" y="417241"/>
                  <a:pt x="1196259" y="417241"/>
                  <a:pt x="1196259" y="420927"/>
                </a:cubicBezTo>
                <a:cubicBezTo>
                  <a:pt x="1192591" y="424614"/>
                  <a:pt x="1188924" y="428300"/>
                  <a:pt x="1185257" y="428300"/>
                </a:cubicBezTo>
                <a:cubicBezTo>
                  <a:pt x="1185257" y="428300"/>
                  <a:pt x="1181482" y="428300"/>
                  <a:pt x="1181482" y="431987"/>
                </a:cubicBezTo>
                <a:cubicBezTo>
                  <a:pt x="1181482" y="431987"/>
                  <a:pt x="1177815" y="435673"/>
                  <a:pt x="1177815" y="435673"/>
                </a:cubicBezTo>
                <a:cubicBezTo>
                  <a:pt x="1174148" y="439360"/>
                  <a:pt x="1174148" y="439360"/>
                  <a:pt x="1170480" y="443046"/>
                </a:cubicBezTo>
                <a:cubicBezTo>
                  <a:pt x="1166705" y="446733"/>
                  <a:pt x="1163038" y="450419"/>
                  <a:pt x="1163038" y="454106"/>
                </a:cubicBezTo>
                <a:cubicBezTo>
                  <a:pt x="1159371" y="457793"/>
                  <a:pt x="1159371" y="461479"/>
                  <a:pt x="1155704" y="465260"/>
                </a:cubicBezTo>
                <a:cubicBezTo>
                  <a:pt x="1148262" y="476320"/>
                  <a:pt x="1140927" y="491066"/>
                  <a:pt x="1133485" y="502126"/>
                </a:cubicBezTo>
                <a:cubicBezTo>
                  <a:pt x="1129818" y="509499"/>
                  <a:pt x="1126151" y="513185"/>
                  <a:pt x="1122483" y="520558"/>
                </a:cubicBezTo>
                <a:cubicBezTo>
                  <a:pt x="1122483" y="524245"/>
                  <a:pt x="1118708" y="528026"/>
                  <a:pt x="1118708" y="528026"/>
                </a:cubicBezTo>
                <a:cubicBezTo>
                  <a:pt x="1118708" y="528026"/>
                  <a:pt x="1118708" y="531712"/>
                  <a:pt x="1115041" y="531712"/>
                </a:cubicBezTo>
                <a:cubicBezTo>
                  <a:pt x="1115041" y="531712"/>
                  <a:pt x="1115041" y="535399"/>
                  <a:pt x="1115041" y="535399"/>
                </a:cubicBezTo>
                <a:cubicBezTo>
                  <a:pt x="1115041" y="535399"/>
                  <a:pt x="1115041" y="539085"/>
                  <a:pt x="1115041" y="539085"/>
                </a:cubicBezTo>
                <a:cubicBezTo>
                  <a:pt x="1115041" y="539085"/>
                  <a:pt x="1115041" y="542772"/>
                  <a:pt x="1115041" y="542772"/>
                </a:cubicBezTo>
                <a:cubicBezTo>
                  <a:pt x="1115041" y="546459"/>
                  <a:pt x="1115041" y="550145"/>
                  <a:pt x="1115041" y="550145"/>
                </a:cubicBezTo>
                <a:cubicBezTo>
                  <a:pt x="1107707" y="550145"/>
                  <a:pt x="1100265" y="550145"/>
                  <a:pt x="1092930" y="550145"/>
                </a:cubicBezTo>
                <a:cubicBezTo>
                  <a:pt x="1074486" y="550145"/>
                  <a:pt x="1056043" y="550145"/>
                  <a:pt x="1033824" y="550145"/>
                </a:cubicBezTo>
                <a:cubicBezTo>
                  <a:pt x="1033824" y="550145"/>
                  <a:pt x="1033824" y="550145"/>
                  <a:pt x="1033824" y="550145"/>
                </a:cubicBezTo>
                <a:cubicBezTo>
                  <a:pt x="1041266" y="535399"/>
                  <a:pt x="1048600" y="524245"/>
                  <a:pt x="1059710" y="509499"/>
                </a:cubicBezTo>
                <a:cubicBezTo>
                  <a:pt x="1063377" y="502126"/>
                  <a:pt x="1067044" y="494752"/>
                  <a:pt x="1070711" y="491066"/>
                </a:cubicBezTo>
                <a:cubicBezTo>
                  <a:pt x="1074486" y="483693"/>
                  <a:pt x="1081821" y="476320"/>
                  <a:pt x="1085488" y="472633"/>
                </a:cubicBezTo>
                <a:cubicBezTo>
                  <a:pt x="1089263" y="465260"/>
                  <a:pt x="1092930" y="461479"/>
                  <a:pt x="1100265" y="454106"/>
                </a:cubicBezTo>
                <a:cubicBezTo>
                  <a:pt x="1103932" y="443046"/>
                  <a:pt x="1107707" y="435673"/>
                  <a:pt x="1111374" y="428300"/>
                </a:cubicBezTo>
                <a:close/>
                <a:moveTo>
                  <a:pt x="1015380" y="443046"/>
                </a:moveTo>
                <a:cubicBezTo>
                  <a:pt x="1015380" y="439360"/>
                  <a:pt x="1019047" y="435673"/>
                  <a:pt x="1019047" y="435673"/>
                </a:cubicBezTo>
                <a:cubicBezTo>
                  <a:pt x="1019047" y="431987"/>
                  <a:pt x="1022714" y="431987"/>
                  <a:pt x="1022714" y="428300"/>
                </a:cubicBezTo>
                <a:cubicBezTo>
                  <a:pt x="1022714" y="428300"/>
                  <a:pt x="1022714" y="424614"/>
                  <a:pt x="1022714" y="424614"/>
                </a:cubicBezTo>
                <a:cubicBezTo>
                  <a:pt x="1044933" y="420927"/>
                  <a:pt x="1063377" y="417241"/>
                  <a:pt x="1085488" y="417241"/>
                </a:cubicBezTo>
                <a:cubicBezTo>
                  <a:pt x="1085488" y="417241"/>
                  <a:pt x="1089155" y="417241"/>
                  <a:pt x="1089155" y="417241"/>
                </a:cubicBezTo>
                <a:cubicBezTo>
                  <a:pt x="1089155" y="417241"/>
                  <a:pt x="1089155" y="420927"/>
                  <a:pt x="1085488" y="420927"/>
                </a:cubicBezTo>
                <a:cubicBezTo>
                  <a:pt x="1081821" y="424614"/>
                  <a:pt x="1081821" y="428300"/>
                  <a:pt x="1078154" y="431987"/>
                </a:cubicBezTo>
                <a:cubicBezTo>
                  <a:pt x="1074486" y="439360"/>
                  <a:pt x="1070711" y="443046"/>
                  <a:pt x="1063377" y="450419"/>
                </a:cubicBezTo>
                <a:cubicBezTo>
                  <a:pt x="1055935" y="461479"/>
                  <a:pt x="1044933" y="476320"/>
                  <a:pt x="1037491" y="487379"/>
                </a:cubicBezTo>
                <a:cubicBezTo>
                  <a:pt x="1030156" y="502126"/>
                  <a:pt x="1022714" y="513185"/>
                  <a:pt x="1015380" y="527931"/>
                </a:cubicBezTo>
                <a:cubicBezTo>
                  <a:pt x="1011713" y="531712"/>
                  <a:pt x="1011713" y="535399"/>
                  <a:pt x="1011713" y="539085"/>
                </a:cubicBezTo>
                <a:cubicBezTo>
                  <a:pt x="1011713" y="542772"/>
                  <a:pt x="1007938" y="546459"/>
                  <a:pt x="1007938" y="550145"/>
                </a:cubicBezTo>
                <a:cubicBezTo>
                  <a:pt x="1007938" y="550145"/>
                  <a:pt x="1007938" y="550145"/>
                  <a:pt x="1007938" y="550145"/>
                </a:cubicBezTo>
                <a:cubicBezTo>
                  <a:pt x="993269" y="550145"/>
                  <a:pt x="974717" y="550145"/>
                  <a:pt x="959941" y="550145"/>
                </a:cubicBezTo>
                <a:cubicBezTo>
                  <a:pt x="956273" y="550145"/>
                  <a:pt x="948939" y="550145"/>
                  <a:pt x="945164" y="550145"/>
                </a:cubicBezTo>
                <a:cubicBezTo>
                  <a:pt x="948939" y="546459"/>
                  <a:pt x="952606" y="539085"/>
                  <a:pt x="956273" y="535399"/>
                </a:cubicBezTo>
                <a:cubicBezTo>
                  <a:pt x="967383" y="524245"/>
                  <a:pt x="974717" y="509499"/>
                  <a:pt x="982159" y="494752"/>
                </a:cubicBezTo>
                <a:cubicBezTo>
                  <a:pt x="989494" y="483693"/>
                  <a:pt x="996936" y="468947"/>
                  <a:pt x="1004270" y="457793"/>
                </a:cubicBezTo>
                <a:cubicBezTo>
                  <a:pt x="1011713" y="454106"/>
                  <a:pt x="1015380" y="446733"/>
                  <a:pt x="1015380" y="443046"/>
                </a:cubicBezTo>
                <a:close/>
                <a:moveTo>
                  <a:pt x="897275" y="461479"/>
                </a:moveTo>
                <a:cubicBezTo>
                  <a:pt x="897275" y="457793"/>
                  <a:pt x="900942" y="457793"/>
                  <a:pt x="900942" y="454106"/>
                </a:cubicBezTo>
                <a:cubicBezTo>
                  <a:pt x="900942" y="450419"/>
                  <a:pt x="904609" y="450419"/>
                  <a:pt x="904609" y="446733"/>
                </a:cubicBezTo>
                <a:cubicBezTo>
                  <a:pt x="904609" y="446733"/>
                  <a:pt x="904609" y="446733"/>
                  <a:pt x="904609" y="443046"/>
                </a:cubicBezTo>
                <a:cubicBezTo>
                  <a:pt x="904609" y="443046"/>
                  <a:pt x="904609" y="439360"/>
                  <a:pt x="904609" y="439360"/>
                </a:cubicBezTo>
                <a:cubicBezTo>
                  <a:pt x="904609" y="439360"/>
                  <a:pt x="904609" y="439360"/>
                  <a:pt x="904609" y="439360"/>
                </a:cubicBezTo>
                <a:cubicBezTo>
                  <a:pt x="908276" y="439360"/>
                  <a:pt x="915719" y="439360"/>
                  <a:pt x="919386" y="435673"/>
                </a:cubicBezTo>
                <a:cubicBezTo>
                  <a:pt x="934162" y="431987"/>
                  <a:pt x="945164" y="431987"/>
                  <a:pt x="959941" y="428300"/>
                </a:cubicBezTo>
                <a:cubicBezTo>
                  <a:pt x="971050" y="424614"/>
                  <a:pt x="982159" y="424614"/>
                  <a:pt x="993269" y="420927"/>
                </a:cubicBezTo>
                <a:cubicBezTo>
                  <a:pt x="993269" y="420927"/>
                  <a:pt x="993269" y="424614"/>
                  <a:pt x="993269" y="424614"/>
                </a:cubicBezTo>
                <a:cubicBezTo>
                  <a:pt x="989494" y="431987"/>
                  <a:pt x="985827" y="439360"/>
                  <a:pt x="982159" y="446733"/>
                </a:cubicBezTo>
                <a:cubicBezTo>
                  <a:pt x="974717" y="461479"/>
                  <a:pt x="967383" y="476320"/>
                  <a:pt x="956273" y="487379"/>
                </a:cubicBezTo>
                <a:cubicBezTo>
                  <a:pt x="948939" y="502126"/>
                  <a:pt x="937830" y="516872"/>
                  <a:pt x="930495" y="531712"/>
                </a:cubicBezTo>
                <a:cubicBezTo>
                  <a:pt x="926720" y="535399"/>
                  <a:pt x="926720" y="539085"/>
                  <a:pt x="926720" y="542772"/>
                </a:cubicBezTo>
                <a:cubicBezTo>
                  <a:pt x="926720" y="542772"/>
                  <a:pt x="926720" y="546459"/>
                  <a:pt x="923053" y="546459"/>
                </a:cubicBezTo>
                <a:cubicBezTo>
                  <a:pt x="911944" y="546459"/>
                  <a:pt x="904609" y="546459"/>
                  <a:pt x="893500" y="550145"/>
                </a:cubicBezTo>
                <a:cubicBezTo>
                  <a:pt x="882498" y="550145"/>
                  <a:pt x="867722" y="553832"/>
                  <a:pt x="856612" y="553832"/>
                </a:cubicBezTo>
                <a:cubicBezTo>
                  <a:pt x="849278" y="553832"/>
                  <a:pt x="841836" y="557518"/>
                  <a:pt x="834501" y="557518"/>
                </a:cubicBezTo>
                <a:cubicBezTo>
                  <a:pt x="830726" y="557518"/>
                  <a:pt x="827059" y="557518"/>
                  <a:pt x="823392" y="557518"/>
                </a:cubicBezTo>
                <a:cubicBezTo>
                  <a:pt x="827059" y="553832"/>
                  <a:pt x="834501" y="546459"/>
                  <a:pt x="838168" y="542772"/>
                </a:cubicBezTo>
                <a:cubicBezTo>
                  <a:pt x="849278" y="527931"/>
                  <a:pt x="860279" y="516872"/>
                  <a:pt x="867722" y="502126"/>
                </a:cubicBezTo>
                <a:cubicBezTo>
                  <a:pt x="875056" y="494752"/>
                  <a:pt x="878723" y="483693"/>
                  <a:pt x="886165" y="472633"/>
                </a:cubicBezTo>
                <a:cubicBezTo>
                  <a:pt x="889833" y="472633"/>
                  <a:pt x="893500" y="468947"/>
                  <a:pt x="897275" y="461479"/>
                </a:cubicBezTo>
                <a:close/>
                <a:moveTo>
                  <a:pt x="797506" y="483693"/>
                </a:moveTo>
                <a:cubicBezTo>
                  <a:pt x="797506" y="480006"/>
                  <a:pt x="801173" y="476320"/>
                  <a:pt x="801173" y="472633"/>
                </a:cubicBezTo>
                <a:cubicBezTo>
                  <a:pt x="801173" y="472633"/>
                  <a:pt x="801173" y="468947"/>
                  <a:pt x="801173" y="468947"/>
                </a:cubicBezTo>
                <a:cubicBezTo>
                  <a:pt x="801173" y="468947"/>
                  <a:pt x="801173" y="465260"/>
                  <a:pt x="801173" y="465260"/>
                </a:cubicBezTo>
                <a:cubicBezTo>
                  <a:pt x="801173" y="461479"/>
                  <a:pt x="801173" y="461479"/>
                  <a:pt x="801173" y="457793"/>
                </a:cubicBezTo>
                <a:cubicBezTo>
                  <a:pt x="815949" y="454106"/>
                  <a:pt x="830726" y="450419"/>
                  <a:pt x="845503" y="446733"/>
                </a:cubicBezTo>
                <a:cubicBezTo>
                  <a:pt x="852945" y="443046"/>
                  <a:pt x="863947" y="443046"/>
                  <a:pt x="871389" y="443046"/>
                </a:cubicBezTo>
                <a:cubicBezTo>
                  <a:pt x="871389" y="446733"/>
                  <a:pt x="867722" y="446733"/>
                  <a:pt x="867722" y="450419"/>
                </a:cubicBezTo>
                <a:cubicBezTo>
                  <a:pt x="863947" y="457793"/>
                  <a:pt x="860279" y="465260"/>
                  <a:pt x="856612" y="472633"/>
                </a:cubicBezTo>
                <a:cubicBezTo>
                  <a:pt x="849170" y="487379"/>
                  <a:pt x="841836" y="498439"/>
                  <a:pt x="834501" y="513185"/>
                </a:cubicBezTo>
                <a:cubicBezTo>
                  <a:pt x="830726" y="516872"/>
                  <a:pt x="827059" y="524245"/>
                  <a:pt x="827059" y="528026"/>
                </a:cubicBezTo>
                <a:cubicBezTo>
                  <a:pt x="827059" y="528026"/>
                  <a:pt x="827059" y="531712"/>
                  <a:pt x="823392" y="531712"/>
                </a:cubicBezTo>
                <a:cubicBezTo>
                  <a:pt x="823392" y="531712"/>
                  <a:pt x="823392" y="535399"/>
                  <a:pt x="823392" y="535399"/>
                </a:cubicBezTo>
                <a:cubicBezTo>
                  <a:pt x="823392" y="539085"/>
                  <a:pt x="819725" y="542772"/>
                  <a:pt x="819725" y="546459"/>
                </a:cubicBezTo>
                <a:cubicBezTo>
                  <a:pt x="819725" y="550145"/>
                  <a:pt x="815949" y="557518"/>
                  <a:pt x="815949" y="561205"/>
                </a:cubicBezTo>
                <a:cubicBezTo>
                  <a:pt x="815949" y="561205"/>
                  <a:pt x="815949" y="561205"/>
                  <a:pt x="815949" y="561205"/>
                </a:cubicBezTo>
                <a:cubicBezTo>
                  <a:pt x="812282" y="561205"/>
                  <a:pt x="812282" y="561205"/>
                  <a:pt x="808615" y="561205"/>
                </a:cubicBezTo>
                <a:cubicBezTo>
                  <a:pt x="804948" y="561205"/>
                  <a:pt x="797506" y="561205"/>
                  <a:pt x="793838" y="564891"/>
                </a:cubicBezTo>
                <a:cubicBezTo>
                  <a:pt x="782729" y="568578"/>
                  <a:pt x="771727" y="572264"/>
                  <a:pt x="756951" y="572264"/>
                </a:cubicBezTo>
                <a:cubicBezTo>
                  <a:pt x="753176" y="572264"/>
                  <a:pt x="749509" y="575951"/>
                  <a:pt x="745841" y="575951"/>
                </a:cubicBezTo>
                <a:cubicBezTo>
                  <a:pt x="745841" y="575951"/>
                  <a:pt x="749509" y="572264"/>
                  <a:pt x="749509" y="572264"/>
                </a:cubicBezTo>
                <a:cubicBezTo>
                  <a:pt x="753176" y="564891"/>
                  <a:pt x="756951" y="561205"/>
                  <a:pt x="760618" y="553832"/>
                </a:cubicBezTo>
                <a:cubicBezTo>
                  <a:pt x="764285" y="546459"/>
                  <a:pt x="767952" y="542772"/>
                  <a:pt x="771727" y="535399"/>
                </a:cubicBezTo>
                <a:cubicBezTo>
                  <a:pt x="779062" y="524245"/>
                  <a:pt x="782729" y="513185"/>
                  <a:pt x="790171" y="502126"/>
                </a:cubicBezTo>
                <a:cubicBezTo>
                  <a:pt x="790171" y="498439"/>
                  <a:pt x="793838" y="491066"/>
                  <a:pt x="797506" y="483693"/>
                </a:cubicBezTo>
                <a:close/>
                <a:moveTo>
                  <a:pt x="701512" y="513185"/>
                </a:moveTo>
                <a:cubicBezTo>
                  <a:pt x="701512" y="509499"/>
                  <a:pt x="705179" y="509499"/>
                  <a:pt x="705179" y="505812"/>
                </a:cubicBezTo>
                <a:cubicBezTo>
                  <a:pt x="705179" y="502126"/>
                  <a:pt x="708954" y="502126"/>
                  <a:pt x="708954" y="498439"/>
                </a:cubicBezTo>
                <a:cubicBezTo>
                  <a:pt x="708954" y="498439"/>
                  <a:pt x="708954" y="494752"/>
                  <a:pt x="708954" y="494752"/>
                </a:cubicBezTo>
                <a:cubicBezTo>
                  <a:pt x="708954" y="494752"/>
                  <a:pt x="708954" y="494752"/>
                  <a:pt x="708954" y="491066"/>
                </a:cubicBezTo>
                <a:cubicBezTo>
                  <a:pt x="708954" y="491066"/>
                  <a:pt x="712621" y="491066"/>
                  <a:pt x="712621" y="491066"/>
                </a:cubicBezTo>
                <a:cubicBezTo>
                  <a:pt x="734732" y="483693"/>
                  <a:pt x="756951" y="476320"/>
                  <a:pt x="779062" y="468947"/>
                </a:cubicBezTo>
                <a:cubicBezTo>
                  <a:pt x="779062" y="472633"/>
                  <a:pt x="775395" y="472633"/>
                  <a:pt x="775395" y="476320"/>
                </a:cubicBezTo>
                <a:cubicBezTo>
                  <a:pt x="771727" y="483693"/>
                  <a:pt x="767952" y="487379"/>
                  <a:pt x="767952" y="494752"/>
                </a:cubicBezTo>
                <a:cubicBezTo>
                  <a:pt x="760618" y="509499"/>
                  <a:pt x="753176" y="520558"/>
                  <a:pt x="749509" y="535399"/>
                </a:cubicBezTo>
                <a:cubicBezTo>
                  <a:pt x="742174" y="550145"/>
                  <a:pt x="734732" y="561205"/>
                  <a:pt x="727398" y="575951"/>
                </a:cubicBezTo>
                <a:cubicBezTo>
                  <a:pt x="727398" y="575951"/>
                  <a:pt x="727398" y="579637"/>
                  <a:pt x="723730" y="579637"/>
                </a:cubicBezTo>
                <a:cubicBezTo>
                  <a:pt x="723730" y="583324"/>
                  <a:pt x="719955" y="583324"/>
                  <a:pt x="719955" y="587011"/>
                </a:cubicBezTo>
                <a:cubicBezTo>
                  <a:pt x="719955" y="587011"/>
                  <a:pt x="719955" y="590792"/>
                  <a:pt x="719955" y="590792"/>
                </a:cubicBezTo>
                <a:cubicBezTo>
                  <a:pt x="719955" y="590792"/>
                  <a:pt x="716288" y="590792"/>
                  <a:pt x="716288" y="590792"/>
                </a:cubicBezTo>
                <a:cubicBezTo>
                  <a:pt x="708954" y="594478"/>
                  <a:pt x="701512" y="594478"/>
                  <a:pt x="694177" y="598165"/>
                </a:cubicBezTo>
                <a:cubicBezTo>
                  <a:pt x="683068" y="601851"/>
                  <a:pt x="675733" y="605538"/>
                  <a:pt x="664624" y="609224"/>
                </a:cubicBezTo>
                <a:cubicBezTo>
                  <a:pt x="660957" y="612911"/>
                  <a:pt x="657290" y="612911"/>
                  <a:pt x="649847" y="612911"/>
                </a:cubicBezTo>
                <a:cubicBezTo>
                  <a:pt x="649847" y="612911"/>
                  <a:pt x="649847" y="612911"/>
                  <a:pt x="649847" y="612911"/>
                </a:cubicBezTo>
                <a:cubicBezTo>
                  <a:pt x="653515" y="609224"/>
                  <a:pt x="653515" y="605538"/>
                  <a:pt x="657182" y="601851"/>
                </a:cubicBezTo>
                <a:cubicBezTo>
                  <a:pt x="660957" y="594478"/>
                  <a:pt x="664624" y="590792"/>
                  <a:pt x="668291" y="583324"/>
                </a:cubicBezTo>
                <a:cubicBezTo>
                  <a:pt x="675733" y="572264"/>
                  <a:pt x="683068" y="561205"/>
                  <a:pt x="686735" y="546459"/>
                </a:cubicBezTo>
                <a:cubicBezTo>
                  <a:pt x="686735" y="539085"/>
                  <a:pt x="694177" y="524245"/>
                  <a:pt x="701512" y="513185"/>
                </a:cubicBezTo>
                <a:close/>
                <a:moveTo>
                  <a:pt x="572297" y="579637"/>
                </a:moveTo>
                <a:cubicBezTo>
                  <a:pt x="575964" y="572264"/>
                  <a:pt x="579739" y="564891"/>
                  <a:pt x="583407" y="557518"/>
                </a:cubicBezTo>
                <a:cubicBezTo>
                  <a:pt x="587074" y="553832"/>
                  <a:pt x="587074" y="550145"/>
                  <a:pt x="590741" y="546459"/>
                </a:cubicBezTo>
                <a:cubicBezTo>
                  <a:pt x="590741" y="546459"/>
                  <a:pt x="590741" y="542772"/>
                  <a:pt x="594516" y="542772"/>
                </a:cubicBezTo>
                <a:cubicBezTo>
                  <a:pt x="598183" y="542772"/>
                  <a:pt x="601850" y="539085"/>
                  <a:pt x="605518" y="539085"/>
                </a:cubicBezTo>
                <a:cubicBezTo>
                  <a:pt x="612960" y="535399"/>
                  <a:pt x="620294" y="531712"/>
                  <a:pt x="627736" y="528026"/>
                </a:cubicBezTo>
                <a:cubicBezTo>
                  <a:pt x="631404" y="528026"/>
                  <a:pt x="635071" y="524339"/>
                  <a:pt x="638738" y="524339"/>
                </a:cubicBezTo>
                <a:cubicBezTo>
                  <a:pt x="642513" y="520558"/>
                  <a:pt x="646180" y="520558"/>
                  <a:pt x="653515" y="516872"/>
                </a:cubicBezTo>
                <a:cubicBezTo>
                  <a:pt x="660957" y="513185"/>
                  <a:pt x="671958" y="509499"/>
                  <a:pt x="679401" y="505812"/>
                </a:cubicBezTo>
                <a:cubicBezTo>
                  <a:pt x="679401" y="505812"/>
                  <a:pt x="679401" y="505812"/>
                  <a:pt x="679401" y="505812"/>
                </a:cubicBezTo>
                <a:cubicBezTo>
                  <a:pt x="675733" y="513185"/>
                  <a:pt x="671958" y="516872"/>
                  <a:pt x="671958" y="524339"/>
                </a:cubicBezTo>
                <a:cubicBezTo>
                  <a:pt x="664624" y="535399"/>
                  <a:pt x="660957" y="550145"/>
                  <a:pt x="653515" y="561205"/>
                </a:cubicBezTo>
                <a:cubicBezTo>
                  <a:pt x="646180" y="572264"/>
                  <a:pt x="642513" y="587105"/>
                  <a:pt x="635071" y="598165"/>
                </a:cubicBezTo>
                <a:cubicBezTo>
                  <a:pt x="631404" y="605538"/>
                  <a:pt x="627736" y="609224"/>
                  <a:pt x="623961" y="616597"/>
                </a:cubicBezTo>
                <a:cubicBezTo>
                  <a:pt x="623961" y="620284"/>
                  <a:pt x="620294" y="623970"/>
                  <a:pt x="620294" y="627657"/>
                </a:cubicBezTo>
                <a:cubicBezTo>
                  <a:pt x="620294" y="627657"/>
                  <a:pt x="620294" y="627657"/>
                  <a:pt x="620294" y="627657"/>
                </a:cubicBezTo>
                <a:cubicBezTo>
                  <a:pt x="612960" y="631344"/>
                  <a:pt x="609185" y="635030"/>
                  <a:pt x="601850" y="635030"/>
                </a:cubicBezTo>
                <a:cubicBezTo>
                  <a:pt x="590741" y="642403"/>
                  <a:pt x="575964" y="646090"/>
                  <a:pt x="564963" y="653557"/>
                </a:cubicBezTo>
                <a:cubicBezTo>
                  <a:pt x="561188" y="653557"/>
                  <a:pt x="561188" y="657244"/>
                  <a:pt x="557520" y="657244"/>
                </a:cubicBezTo>
                <a:cubicBezTo>
                  <a:pt x="550186" y="660930"/>
                  <a:pt x="542744" y="664617"/>
                  <a:pt x="535409" y="668303"/>
                </a:cubicBezTo>
                <a:cubicBezTo>
                  <a:pt x="531742" y="671990"/>
                  <a:pt x="527967" y="671990"/>
                  <a:pt x="524300" y="675677"/>
                </a:cubicBezTo>
                <a:cubicBezTo>
                  <a:pt x="524300" y="675677"/>
                  <a:pt x="524300" y="675677"/>
                  <a:pt x="524300" y="675677"/>
                </a:cubicBezTo>
                <a:cubicBezTo>
                  <a:pt x="527967" y="671990"/>
                  <a:pt x="527967" y="668303"/>
                  <a:pt x="531742" y="664617"/>
                </a:cubicBezTo>
                <a:cubicBezTo>
                  <a:pt x="539077" y="649871"/>
                  <a:pt x="550186" y="635030"/>
                  <a:pt x="557520" y="620284"/>
                </a:cubicBezTo>
                <a:cubicBezTo>
                  <a:pt x="557520" y="609224"/>
                  <a:pt x="564963" y="594478"/>
                  <a:pt x="572297" y="579637"/>
                </a:cubicBezTo>
                <a:close/>
                <a:moveTo>
                  <a:pt x="439415" y="697796"/>
                </a:moveTo>
                <a:cubicBezTo>
                  <a:pt x="443083" y="683050"/>
                  <a:pt x="450525" y="671990"/>
                  <a:pt x="454192" y="657244"/>
                </a:cubicBezTo>
                <a:cubicBezTo>
                  <a:pt x="457859" y="649776"/>
                  <a:pt x="457859" y="642403"/>
                  <a:pt x="457859" y="635030"/>
                </a:cubicBezTo>
                <a:cubicBezTo>
                  <a:pt x="457859" y="631344"/>
                  <a:pt x="457859" y="627657"/>
                  <a:pt x="457859" y="623970"/>
                </a:cubicBezTo>
                <a:cubicBezTo>
                  <a:pt x="465194" y="620284"/>
                  <a:pt x="468969" y="612911"/>
                  <a:pt x="476303" y="609224"/>
                </a:cubicBezTo>
                <a:cubicBezTo>
                  <a:pt x="479970" y="605538"/>
                  <a:pt x="483745" y="605538"/>
                  <a:pt x="483745" y="601851"/>
                </a:cubicBezTo>
                <a:cubicBezTo>
                  <a:pt x="487412" y="598165"/>
                  <a:pt x="491080" y="594478"/>
                  <a:pt x="498414" y="590792"/>
                </a:cubicBezTo>
                <a:cubicBezTo>
                  <a:pt x="502189" y="587011"/>
                  <a:pt x="505856" y="587011"/>
                  <a:pt x="509523" y="583324"/>
                </a:cubicBezTo>
                <a:cubicBezTo>
                  <a:pt x="513191" y="579637"/>
                  <a:pt x="516966" y="579637"/>
                  <a:pt x="520633" y="575951"/>
                </a:cubicBezTo>
                <a:cubicBezTo>
                  <a:pt x="524300" y="572264"/>
                  <a:pt x="527967" y="572264"/>
                  <a:pt x="531742" y="568578"/>
                </a:cubicBezTo>
                <a:cubicBezTo>
                  <a:pt x="535409" y="564891"/>
                  <a:pt x="542744" y="561205"/>
                  <a:pt x="546519" y="561205"/>
                </a:cubicBezTo>
                <a:cubicBezTo>
                  <a:pt x="546519" y="561205"/>
                  <a:pt x="550186" y="561205"/>
                  <a:pt x="550186" y="557518"/>
                </a:cubicBezTo>
                <a:cubicBezTo>
                  <a:pt x="550186" y="557518"/>
                  <a:pt x="546519" y="561205"/>
                  <a:pt x="546519" y="561205"/>
                </a:cubicBezTo>
                <a:cubicBezTo>
                  <a:pt x="542744" y="564891"/>
                  <a:pt x="542744" y="568578"/>
                  <a:pt x="539077" y="572264"/>
                </a:cubicBezTo>
                <a:cubicBezTo>
                  <a:pt x="535409" y="579637"/>
                  <a:pt x="531742" y="587011"/>
                  <a:pt x="527967" y="594478"/>
                </a:cubicBezTo>
                <a:cubicBezTo>
                  <a:pt x="520633" y="609224"/>
                  <a:pt x="509523" y="623970"/>
                  <a:pt x="502189" y="638717"/>
                </a:cubicBezTo>
                <a:cubicBezTo>
                  <a:pt x="498522" y="646090"/>
                  <a:pt x="494747" y="653557"/>
                  <a:pt x="487412" y="660930"/>
                </a:cubicBezTo>
                <a:cubicBezTo>
                  <a:pt x="483745" y="668303"/>
                  <a:pt x="476303" y="675677"/>
                  <a:pt x="472636" y="683050"/>
                </a:cubicBezTo>
                <a:cubicBezTo>
                  <a:pt x="472636" y="683050"/>
                  <a:pt x="472636" y="686736"/>
                  <a:pt x="472636" y="686736"/>
                </a:cubicBezTo>
                <a:cubicBezTo>
                  <a:pt x="472636" y="686736"/>
                  <a:pt x="472636" y="686736"/>
                  <a:pt x="472636" y="690423"/>
                </a:cubicBezTo>
                <a:cubicBezTo>
                  <a:pt x="472636" y="694109"/>
                  <a:pt x="468969" y="697796"/>
                  <a:pt x="468969" y="697796"/>
                </a:cubicBezTo>
                <a:cubicBezTo>
                  <a:pt x="468969" y="697796"/>
                  <a:pt x="468969" y="701482"/>
                  <a:pt x="468969" y="701482"/>
                </a:cubicBezTo>
                <a:cubicBezTo>
                  <a:pt x="461526" y="708855"/>
                  <a:pt x="450525" y="712542"/>
                  <a:pt x="443083" y="720010"/>
                </a:cubicBezTo>
                <a:cubicBezTo>
                  <a:pt x="435748" y="727383"/>
                  <a:pt x="424639" y="731069"/>
                  <a:pt x="417304" y="738442"/>
                </a:cubicBezTo>
                <a:cubicBezTo>
                  <a:pt x="413529" y="742129"/>
                  <a:pt x="409862" y="742129"/>
                  <a:pt x="409862" y="745815"/>
                </a:cubicBezTo>
                <a:cubicBezTo>
                  <a:pt x="409862" y="742129"/>
                  <a:pt x="413529" y="742129"/>
                  <a:pt x="413529" y="738442"/>
                </a:cubicBezTo>
                <a:cubicBezTo>
                  <a:pt x="424639" y="731069"/>
                  <a:pt x="431973" y="712542"/>
                  <a:pt x="439415" y="697796"/>
                </a:cubicBezTo>
                <a:close/>
                <a:moveTo>
                  <a:pt x="332312" y="786462"/>
                </a:moveTo>
                <a:cubicBezTo>
                  <a:pt x="335979" y="779089"/>
                  <a:pt x="339754" y="771621"/>
                  <a:pt x="339754" y="764248"/>
                </a:cubicBezTo>
                <a:cubicBezTo>
                  <a:pt x="343421" y="756875"/>
                  <a:pt x="343421" y="749502"/>
                  <a:pt x="343421" y="742129"/>
                </a:cubicBezTo>
                <a:cubicBezTo>
                  <a:pt x="343421" y="738442"/>
                  <a:pt x="343421" y="734756"/>
                  <a:pt x="347088" y="731069"/>
                </a:cubicBezTo>
                <a:cubicBezTo>
                  <a:pt x="347088" y="731069"/>
                  <a:pt x="347088" y="731069"/>
                  <a:pt x="347088" y="731069"/>
                </a:cubicBezTo>
                <a:cubicBezTo>
                  <a:pt x="354423" y="723696"/>
                  <a:pt x="361865" y="716323"/>
                  <a:pt x="369199" y="708855"/>
                </a:cubicBezTo>
                <a:cubicBezTo>
                  <a:pt x="387751" y="690423"/>
                  <a:pt x="406195" y="675677"/>
                  <a:pt x="420972" y="657244"/>
                </a:cubicBezTo>
                <a:cubicBezTo>
                  <a:pt x="420972" y="657244"/>
                  <a:pt x="424639" y="653557"/>
                  <a:pt x="424639" y="653557"/>
                </a:cubicBezTo>
                <a:cubicBezTo>
                  <a:pt x="417197" y="668303"/>
                  <a:pt x="409862" y="683050"/>
                  <a:pt x="402420" y="697796"/>
                </a:cubicBezTo>
                <a:cubicBezTo>
                  <a:pt x="395086" y="712636"/>
                  <a:pt x="391418" y="723696"/>
                  <a:pt x="383976" y="734756"/>
                </a:cubicBezTo>
                <a:cubicBezTo>
                  <a:pt x="380309" y="742129"/>
                  <a:pt x="376642" y="745815"/>
                  <a:pt x="372975" y="753188"/>
                </a:cubicBezTo>
                <a:cubicBezTo>
                  <a:pt x="369199" y="756875"/>
                  <a:pt x="369199" y="760561"/>
                  <a:pt x="365532" y="764248"/>
                </a:cubicBezTo>
                <a:cubicBezTo>
                  <a:pt x="365532" y="764248"/>
                  <a:pt x="365532" y="767935"/>
                  <a:pt x="361865" y="767935"/>
                </a:cubicBezTo>
                <a:cubicBezTo>
                  <a:pt x="361865" y="771621"/>
                  <a:pt x="358198" y="775402"/>
                  <a:pt x="358198" y="779089"/>
                </a:cubicBezTo>
                <a:cubicBezTo>
                  <a:pt x="358198" y="782775"/>
                  <a:pt x="358198" y="782775"/>
                  <a:pt x="358198" y="786462"/>
                </a:cubicBezTo>
                <a:cubicBezTo>
                  <a:pt x="358198" y="786462"/>
                  <a:pt x="358198" y="790148"/>
                  <a:pt x="358198" y="790148"/>
                </a:cubicBezTo>
                <a:cubicBezTo>
                  <a:pt x="358198" y="790148"/>
                  <a:pt x="358198" y="790148"/>
                  <a:pt x="358198" y="790148"/>
                </a:cubicBezTo>
                <a:cubicBezTo>
                  <a:pt x="350756" y="797521"/>
                  <a:pt x="343421" y="801208"/>
                  <a:pt x="335979" y="808581"/>
                </a:cubicBezTo>
                <a:cubicBezTo>
                  <a:pt x="332312" y="812268"/>
                  <a:pt x="324977" y="819641"/>
                  <a:pt x="321202" y="823327"/>
                </a:cubicBezTo>
                <a:cubicBezTo>
                  <a:pt x="317535" y="827014"/>
                  <a:pt x="317535" y="827014"/>
                  <a:pt x="313868" y="830700"/>
                </a:cubicBezTo>
                <a:cubicBezTo>
                  <a:pt x="306426" y="838168"/>
                  <a:pt x="295424" y="849227"/>
                  <a:pt x="287982" y="856601"/>
                </a:cubicBezTo>
                <a:cubicBezTo>
                  <a:pt x="287982" y="852914"/>
                  <a:pt x="291757" y="852914"/>
                  <a:pt x="291757" y="849227"/>
                </a:cubicBezTo>
                <a:cubicBezTo>
                  <a:pt x="295424" y="841854"/>
                  <a:pt x="299091" y="834387"/>
                  <a:pt x="302759" y="827014"/>
                </a:cubicBezTo>
                <a:cubicBezTo>
                  <a:pt x="306426" y="819641"/>
                  <a:pt x="310201" y="812268"/>
                  <a:pt x="313868" y="804894"/>
                </a:cubicBezTo>
                <a:cubicBezTo>
                  <a:pt x="328645" y="801208"/>
                  <a:pt x="328645" y="793835"/>
                  <a:pt x="332312" y="786462"/>
                </a:cubicBezTo>
                <a:close/>
                <a:moveTo>
                  <a:pt x="206765" y="945172"/>
                </a:moveTo>
                <a:cubicBezTo>
                  <a:pt x="210432" y="937799"/>
                  <a:pt x="210432" y="930426"/>
                  <a:pt x="214207" y="919366"/>
                </a:cubicBezTo>
                <a:cubicBezTo>
                  <a:pt x="217874" y="911993"/>
                  <a:pt x="217874" y="900934"/>
                  <a:pt x="217874" y="893466"/>
                </a:cubicBezTo>
                <a:cubicBezTo>
                  <a:pt x="217874" y="889779"/>
                  <a:pt x="217874" y="886093"/>
                  <a:pt x="217874" y="882406"/>
                </a:cubicBezTo>
                <a:cubicBezTo>
                  <a:pt x="217874" y="882406"/>
                  <a:pt x="217874" y="882406"/>
                  <a:pt x="217874" y="878720"/>
                </a:cubicBezTo>
                <a:cubicBezTo>
                  <a:pt x="221541" y="871347"/>
                  <a:pt x="225208" y="867660"/>
                  <a:pt x="232651" y="860287"/>
                </a:cubicBezTo>
                <a:cubicBezTo>
                  <a:pt x="239985" y="852914"/>
                  <a:pt x="247427" y="845541"/>
                  <a:pt x="251094" y="834387"/>
                </a:cubicBezTo>
                <a:cubicBezTo>
                  <a:pt x="258429" y="823327"/>
                  <a:pt x="269538" y="815954"/>
                  <a:pt x="276980" y="804894"/>
                </a:cubicBezTo>
                <a:cubicBezTo>
                  <a:pt x="284315" y="797521"/>
                  <a:pt x="291757" y="790148"/>
                  <a:pt x="299091" y="782775"/>
                </a:cubicBezTo>
                <a:cubicBezTo>
                  <a:pt x="306426" y="775402"/>
                  <a:pt x="313868" y="764248"/>
                  <a:pt x="321202" y="756875"/>
                </a:cubicBezTo>
                <a:cubicBezTo>
                  <a:pt x="321202" y="760561"/>
                  <a:pt x="317535" y="760561"/>
                  <a:pt x="317535" y="764248"/>
                </a:cubicBezTo>
                <a:cubicBezTo>
                  <a:pt x="310201" y="779089"/>
                  <a:pt x="302759" y="793835"/>
                  <a:pt x="295424" y="808581"/>
                </a:cubicBezTo>
                <a:cubicBezTo>
                  <a:pt x="287982" y="819641"/>
                  <a:pt x="280648" y="834387"/>
                  <a:pt x="273205" y="845541"/>
                </a:cubicBezTo>
                <a:cubicBezTo>
                  <a:pt x="269538" y="852914"/>
                  <a:pt x="265871" y="856601"/>
                  <a:pt x="262204" y="863974"/>
                </a:cubicBezTo>
                <a:cubicBezTo>
                  <a:pt x="262204" y="863974"/>
                  <a:pt x="262204" y="867660"/>
                  <a:pt x="258429" y="867660"/>
                </a:cubicBezTo>
                <a:cubicBezTo>
                  <a:pt x="258429" y="871347"/>
                  <a:pt x="254762" y="871347"/>
                  <a:pt x="254762" y="875033"/>
                </a:cubicBezTo>
                <a:cubicBezTo>
                  <a:pt x="254762" y="878720"/>
                  <a:pt x="254762" y="878720"/>
                  <a:pt x="251094" y="882406"/>
                </a:cubicBezTo>
                <a:cubicBezTo>
                  <a:pt x="251094" y="886093"/>
                  <a:pt x="251094" y="889779"/>
                  <a:pt x="247427" y="889779"/>
                </a:cubicBezTo>
                <a:cubicBezTo>
                  <a:pt x="247427" y="893466"/>
                  <a:pt x="247427" y="900934"/>
                  <a:pt x="251094" y="900934"/>
                </a:cubicBezTo>
                <a:cubicBezTo>
                  <a:pt x="251094" y="900934"/>
                  <a:pt x="251094" y="900934"/>
                  <a:pt x="251094" y="900934"/>
                </a:cubicBezTo>
                <a:cubicBezTo>
                  <a:pt x="247427" y="904620"/>
                  <a:pt x="243760" y="908307"/>
                  <a:pt x="243760" y="911993"/>
                </a:cubicBezTo>
                <a:cubicBezTo>
                  <a:pt x="236318" y="919366"/>
                  <a:pt x="228983" y="930426"/>
                  <a:pt x="221541" y="937799"/>
                </a:cubicBezTo>
                <a:cubicBezTo>
                  <a:pt x="214207" y="945172"/>
                  <a:pt x="206765" y="952545"/>
                  <a:pt x="203097" y="959918"/>
                </a:cubicBezTo>
                <a:cubicBezTo>
                  <a:pt x="199430" y="963699"/>
                  <a:pt x="199430" y="967386"/>
                  <a:pt x="195763" y="967386"/>
                </a:cubicBezTo>
                <a:cubicBezTo>
                  <a:pt x="203097" y="959918"/>
                  <a:pt x="206765" y="952545"/>
                  <a:pt x="206765" y="945172"/>
                </a:cubicBezTo>
                <a:close/>
                <a:moveTo>
                  <a:pt x="121880" y="1033838"/>
                </a:moveTo>
                <a:cubicBezTo>
                  <a:pt x="125547" y="1026465"/>
                  <a:pt x="129214" y="1022684"/>
                  <a:pt x="132989" y="1015311"/>
                </a:cubicBezTo>
                <a:cubicBezTo>
                  <a:pt x="136657" y="1011624"/>
                  <a:pt x="140324" y="1004251"/>
                  <a:pt x="140324" y="1000565"/>
                </a:cubicBezTo>
                <a:cubicBezTo>
                  <a:pt x="147766" y="989505"/>
                  <a:pt x="155100" y="978446"/>
                  <a:pt x="162435" y="967386"/>
                </a:cubicBezTo>
                <a:cubicBezTo>
                  <a:pt x="169877" y="956232"/>
                  <a:pt x="177211" y="941486"/>
                  <a:pt x="188321" y="930426"/>
                </a:cubicBezTo>
                <a:cubicBezTo>
                  <a:pt x="184654" y="937799"/>
                  <a:pt x="180986" y="948859"/>
                  <a:pt x="180986" y="956232"/>
                </a:cubicBezTo>
                <a:cubicBezTo>
                  <a:pt x="177211" y="967386"/>
                  <a:pt x="173544" y="978446"/>
                  <a:pt x="166210" y="989505"/>
                </a:cubicBezTo>
                <a:cubicBezTo>
                  <a:pt x="158767" y="1004251"/>
                  <a:pt x="155100" y="1015311"/>
                  <a:pt x="147766" y="1030152"/>
                </a:cubicBezTo>
                <a:cubicBezTo>
                  <a:pt x="143991" y="1037525"/>
                  <a:pt x="140324" y="1044898"/>
                  <a:pt x="136657" y="1048584"/>
                </a:cubicBezTo>
                <a:cubicBezTo>
                  <a:pt x="132989" y="1052271"/>
                  <a:pt x="132989" y="1055957"/>
                  <a:pt x="132989" y="1059644"/>
                </a:cubicBezTo>
                <a:cubicBezTo>
                  <a:pt x="132989" y="1063331"/>
                  <a:pt x="132989" y="1063331"/>
                  <a:pt x="129214" y="1067017"/>
                </a:cubicBezTo>
                <a:cubicBezTo>
                  <a:pt x="129214" y="1070704"/>
                  <a:pt x="125547" y="1074390"/>
                  <a:pt x="125547" y="1078077"/>
                </a:cubicBezTo>
                <a:cubicBezTo>
                  <a:pt x="125547" y="1078077"/>
                  <a:pt x="125547" y="1081763"/>
                  <a:pt x="125547" y="1081763"/>
                </a:cubicBezTo>
                <a:cubicBezTo>
                  <a:pt x="118213" y="1092917"/>
                  <a:pt x="110770" y="1107664"/>
                  <a:pt x="103436" y="1118723"/>
                </a:cubicBezTo>
                <a:cubicBezTo>
                  <a:pt x="103436" y="1118723"/>
                  <a:pt x="103436" y="1115037"/>
                  <a:pt x="103436" y="1115037"/>
                </a:cubicBezTo>
                <a:cubicBezTo>
                  <a:pt x="103436" y="1111350"/>
                  <a:pt x="103436" y="1107664"/>
                  <a:pt x="103436" y="1103977"/>
                </a:cubicBezTo>
                <a:cubicBezTo>
                  <a:pt x="103436" y="1100290"/>
                  <a:pt x="103436" y="1100290"/>
                  <a:pt x="103436" y="1096604"/>
                </a:cubicBezTo>
                <a:cubicBezTo>
                  <a:pt x="103436" y="1092917"/>
                  <a:pt x="103436" y="1092917"/>
                  <a:pt x="103436" y="1089231"/>
                </a:cubicBezTo>
                <a:cubicBezTo>
                  <a:pt x="103436" y="1085450"/>
                  <a:pt x="103436" y="1085450"/>
                  <a:pt x="103436" y="1081763"/>
                </a:cubicBezTo>
                <a:cubicBezTo>
                  <a:pt x="103436" y="1081763"/>
                  <a:pt x="103436" y="1078077"/>
                  <a:pt x="103436" y="1078077"/>
                </a:cubicBezTo>
                <a:cubicBezTo>
                  <a:pt x="103436" y="1067017"/>
                  <a:pt x="110770" y="1048584"/>
                  <a:pt x="121880" y="1033838"/>
                </a:cubicBezTo>
                <a:close/>
                <a:moveTo>
                  <a:pt x="18444" y="1366100"/>
                </a:moveTo>
                <a:cubicBezTo>
                  <a:pt x="18444" y="1366100"/>
                  <a:pt x="18444" y="1366100"/>
                  <a:pt x="18444" y="1366100"/>
                </a:cubicBezTo>
                <a:cubicBezTo>
                  <a:pt x="18444" y="1366100"/>
                  <a:pt x="18444" y="1362413"/>
                  <a:pt x="18444" y="1366100"/>
                </a:cubicBezTo>
                <a:cubicBezTo>
                  <a:pt x="22219" y="1340294"/>
                  <a:pt x="22219" y="1318080"/>
                  <a:pt x="25886" y="1292274"/>
                </a:cubicBezTo>
                <a:cubicBezTo>
                  <a:pt x="25886" y="1284901"/>
                  <a:pt x="29553" y="1273841"/>
                  <a:pt x="29553" y="1266374"/>
                </a:cubicBezTo>
                <a:cubicBezTo>
                  <a:pt x="33220" y="1259001"/>
                  <a:pt x="33220" y="1247941"/>
                  <a:pt x="36995" y="1240568"/>
                </a:cubicBezTo>
                <a:cubicBezTo>
                  <a:pt x="40662" y="1229508"/>
                  <a:pt x="44330" y="1218449"/>
                  <a:pt x="47997" y="1207295"/>
                </a:cubicBezTo>
                <a:cubicBezTo>
                  <a:pt x="51664" y="1192548"/>
                  <a:pt x="59106" y="1181489"/>
                  <a:pt x="62773" y="1166743"/>
                </a:cubicBezTo>
                <a:cubicBezTo>
                  <a:pt x="66441" y="1159370"/>
                  <a:pt x="66441" y="1151997"/>
                  <a:pt x="70216" y="1144529"/>
                </a:cubicBezTo>
                <a:cubicBezTo>
                  <a:pt x="70216" y="1144529"/>
                  <a:pt x="70216" y="1148215"/>
                  <a:pt x="70216" y="1148215"/>
                </a:cubicBezTo>
                <a:cubicBezTo>
                  <a:pt x="70216" y="1151997"/>
                  <a:pt x="70216" y="1155683"/>
                  <a:pt x="66441" y="1159370"/>
                </a:cubicBezTo>
                <a:cubicBezTo>
                  <a:pt x="66441" y="1159370"/>
                  <a:pt x="66441" y="1163056"/>
                  <a:pt x="66441" y="1163056"/>
                </a:cubicBezTo>
                <a:cubicBezTo>
                  <a:pt x="66441" y="1166743"/>
                  <a:pt x="66441" y="1170429"/>
                  <a:pt x="66441" y="1170429"/>
                </a:cubicBezTo>
                <a:cubicBezTo>
                  <a:pt x="66441" y="1174116"/>
                  <a:pt x="66441" y="1174116"/>
                  <a:pt x="66441" y="1177802"/>
                </a:cubicBezTo>
                <a:cubicBezTo>
                  <a:pt x="66441" y="1181489"/>
                  <a:pt x="66441" y="1185175"/>
                  <a:pt x="66441" y="1192548"/>
                </a:cubicBezTo>
                <a:cubicBezTo>
                  <a:pt x="66441" y="1192548"/>
                  <a:pt x="66441" y="1196235"/>
                  <a:pt x="66441" y="1196235"/>
                </a:cubicBezTo>
                <a:cubicBezTo>
                  <a:pt x="66441" y="1196235"/>
                  <a:pt x="66441" y="1196235"/>
                  <a:pt x="66441" y="1196235"/>
                </a:cubicBezTo>
                <a:cubicBezTo>
                  <a:pt x="62773" y="1203608"/>
                  <a:pt x="62773" y="1211076"/>
                  <a:pt x="59106" y="1218449"/>
                </a:cubicBezTo>
                <a:cubicBezTo>
                  <a:pt x="59106" y="1222135"/>
                  <a:pt x="55439" y="1225822"/>
                  <a:pt x="55439" y="1229508"/>
                </a:cubicBezTo>
                <a:cubicBezTo>
                  <a:pt x="51664" y="1240568"/>
                  <a:pt x="47997" y="1255314"/>
                  <a:pt x="44330" y="1266374"/>
                </a:cubicBezTo>
                <a:cubicBezTo>
                  <a:pt x="40662" y="1273841"/>
                  <a:pt x="40662" y="1284901"/>
                  <a:pt x="36995" y="1292274"/>
                </a:cubicBezTo>
                <a:cubicBezTo>
                  <a:pt x="33220" y="1303334"/>
                  <a:pt x="33220" y="1310707"/>
                  <a:pt x="29553" y="1321767"/>
                </a:cubicBezTo>
                <a:cubicBezTo>
                  <a:pt x="22219" y="1340294"/>
                  <a:pt x="22219" y="1351353"/>
                  <a:pt x="18444" y="1366100"/>
                </a:cubicBezTo>
                <a:close/>
                <a:moveTo>
                  <a:pt x="1635674" y="1454671"/>
                </a:moveTo>
                <a:cubicBezTo>
                  <a:pt x="1628232" y="1462139"/>
                  <a:pt x="1624565" y="1465825"/>
                  <a:pt x="1617230" y="1473198"/>
                </a:cubicBezTo>
                <a:cubicBezTo>
                  <a:pt x="1609788" y="1480571"/>
                  <a:pt x="1602454" y="1487944"/>
                  <a:pt x="1595012" y="1491631"/>
                </a:cubicBezTo>
                <a:cubicBezTo>
                  <a:pt x="1587677" y="1499004"/>
                  <a:pt x="1576568" y="1506377"/>
                  <a:pt x="1569233" y="1517437"/>
                </a:cubicBezTo>
                <a:cubicBezTo>
                  <a:pt x="1554457" y="1532277"/>
                  <a:pt x="1539680" y="1543337"/>
                  <a:pt x="1524904" y="1558083"/>
                </a:cubicBezTo>
                <a:cubicBezTo>
                  <a:pt x="1510127" y="1569143"/>
                  <a:pt x="1499018" y="1580202"/>
                  <a:pt x="1484241" y="1591357"/>
                </a:cubicBezTo>
                <a:cubicBezTo>
                  <a:pt x="1469464" y="1602416"/>
                  <a:pt x="1458463" y="1613476"/>
                  <a:pt x="1443686" y="1620849"/>
                </a:cubicBezTo>
                <a:cubicBezTo>
                  <a:pt x="1425242" y="1631909"/>
                  <a:pt x="1410466" y="1646749"/>
                  <a:pt x="1392022" y="1657809"/>
                </a:cubicBezTo>
                <a:cubicBezTo>
                  <a:pt x="1380912" y="1665182"/>
                  <a:pt x="1373470" y="1672555"/>
                  <a:pt x="1362469" y="1676242"/>
                </a:cubicBezTo>
                <a:cubicBezTo>
                  <a:pt x="1355026" y="1683615"/>
                  <a:pt x="1344025" y="1687301"/>
                  <a:pt x="1336583" y="1694674"/>
                </a:cubicBezTo>
                <a:cubicBezTo>
                  <a:pt x="1318139" y="1705734"/>
                  <a:pt x="1299695" y="1716888"/>
                  <a:pt x="1281251" y="1727948"/>
                </a:cubicBezTo>
                <a:cubicBezTo>
                  <a:pt x="1273809" y="1731634"/>
                  <a:pt x="1266475" y="1735321"/>
                  <a:pt x="1262699" y="1739007"/>
                </a:cubicBezTo>
                <a:cubicBezTo>
                  <a:pt x="1255365" y="1742694"/>
                  <a:pt x="1244256" y="1750067"/>
                  <a:pt x="1236921" y="1753753"/>
                </a:cubicBezTo>
                <a:cubicBezTo>
                  <a:pt x="1218477" y="1764813"/>
                  <a:pt x="1203701" y="1772281"/>
                  <a:pt x="1185257" y="1783340"/>
                </a:cubicBezTo>
                <a:cubicBezTo>
                  <a:pt x="1177815" y="1787027"/>
                  <a:pt x="1166705" y="1794400"/>
                  <a:pt x="1159371" y="1798086"/>
                </a:cubicBezTo>
                <a:cubicBezTo>
                  <a:pt x="1148262" y="1805460"/>
                  <a:pt x="1137260" y="1809146"/>
                  <a:pt x="1126151" y="1816519"/>
                </a:cubicBezTo>
                <a:cubicBezTo>
                  <a:pt x="1118708" y="1820206"/>
                  <a:pt x="1111374" y="1823892"/>
                  <a:pt x="1104040" y="1827579"/>
                </a:cubicBezTo>
                <a:cubicBezTo>
                  <a:pt x="1096597" y="1831265"/>
                  <a:pt x="1089263" y="1835046"/>
                  <a:pt x="1078154" y="1838733"/>
                </a:cubicBezTo>
                <a:cubicBezTo>
                  <a:pt x="1067044" y="1842419"/>
                  <a:pt x="1059710" y="1846106"/>
                  <a:pt x="1048600" y="1853479"/>
                </a:cubicBezTo>
                <a:cubicBezTo>
                  <a:pt x="1037491" y="1857166"/>
                  <a:pt x="1030156" y="1860852"/>
                  <a:pt x="1019047" y="1864539"/>
                </a:cubicBezTo>
                <a:cubicBezTo>
                  <a:pt x="1011713" y="1868225"/>
                  <a:pt x="1000603" y="1871912"/>
                  <a:pt x="993269" y="1875598"/>
                </a:cubicBezTo>
                <a:cubicBezTo>
                  <a:pt x="974717" y="1882971"/>
                  <a:pt x="960048" y="1886658"/>
                  <a:pt x="941497" y="1894126"/>
                </a:cubicBezTo>
                <a:cubicBezTo>
                  <a:pt x="900942" y="1905185"/>
                  <a:pt x="860279" y="1919931"/>
                  <a:pt x="819725" y="1930991"/>
                </a:cubicBezTo>
                <a:cubicBezTo>
                  <a:pt x="786504" y="1942051"/>
                  <a:pt x="753284" y="1949424"/>
                  <a:pt x="719955" y="1956891"/>
                </a:cubicBezTo>
                <a:cubicBezTo>
                  <a:pt x="712621" y="1960578"/>
                  <a:pt x="705287" y="1960578"/>
                  <a:pt x="697844" y="1960578"/>
                </a:cubicBezTo>
                <a:cubicBezTo>
                  <a:pt x="690510" y="1964264"/>
                  <a:pt x="683068" y="1964264"/>
                  <a:pt x="675733" y="1964264"/>
                </a:cubicBezTo>
                <a:cubicBezTo>
                  <a:pt x="668291" y="1964264"/>
                  <a:pt x="657290" y="1967951"/>
                  <a:pt x="649847" y="1967951"/>
                </a:cubicBezTo>
                <a:cubicBezTo>
                  <a:pt x="642513" y="1967951"/>
                  <a:pt x="635071" y="1971637"/>
                  <a:pt x="627736" y="1971637"/>
                </a:cubicBezTo>
                <a:cubicBezTo>
                  <a:pt x="609293" y="1975324"/>
                  <a:pt x="590741" y="1975324"/>
                  <a:pt x="572297" y="1975324"/>
                </a:cubicBezTo>
                <a:cubicBezTo>
                  <a:pt x="550186" y="1975324"/>
                  <a:pt x="531742" y="1979010"/>
                  <a:pt x="509523" y="1979010"/>
                </a:cubicBezTo>
                <a:cubicBezTo>
                  <a:pt x="468969" y="1979010"/>
                  <a:pt x="428306" y="1979010"/>
                  <a:pt x="387751" y="1979010"/>
                </a:cubicBezTo>
                <a:cubicBezTo>
                  <a:pt x="380309" y="1979010"/>
                  <a:pt x="369307" y="1979010"/>
                  <a:pt x="361865" y="1979010"/>
                </a:cubicBezTo>
                <a:cubicBezTo>
                  <a:pt x="358198" y="1979010"/>
                  <a:pt x="354531" y="1979010"/>
                  <a:pt x="350756" y="1979010"/>
                </a:cubicBezTo>
                <a:cubicBezTo>
                  <a:pt x="347088" y="1979010"/>
                  <a:pt x="347088" y="1979010"/>
                  <a:pt x="343421" y="1979010"/>
                </a:cubicBezTo>
                <a:cubicBezTo>
                  <a:pt x="335979" y="1979010"/>
                  <a:pt x="332312" y="1979010"/>
                  <a:pt x="324977" y="1982697"/>
                </a:cubicBezTo>
                <a:cubicBezTo>
                  <a:pt x="324977" y="1982697"/>
                  <a:pt x="321310" y="1982697"/>
                  <a:pt x="321310" y="1982697"/>
                </a:cubicBezTo>
                <a:cubicBezTo>
                  <a:pt x="321310" y="1979010"/>
                  <a:pt x="321310" y="1975324"/>
                  <a:pt x="321310" y="1971637"/>
                </a:cubicBezTo>
                <a:cubicBezTo>
                  <a:pt x="321310" y="1971637"/>
                  <a:pt x="321310" y="1971637"/>
                  <a:pt x="321310" y="1971637"/>
                </a:cubicBezTo>
                <a:cubicBezTo>
                  <a:pt x="321310" y="1960578"/>
                  <a:pt x="324977" y="1953110"/>
                  <a:pt x="324977" y="1942051"/>
                </a:cubicBezTo>
                <a:cubicBezTo>
                  <a:pt x="324977" y="1934677"/>
                  <a:pt x="324977" y="1927304"/>
                  <a:pt x="328645" y="1923618"/>
                </a:cubicBezTo>
                <a:cubicBezTo>
                  <a:pt x="328645" y="1912558"/>
                  <a:pt x="332312" y="1901499"/>
                  <a:pt x="332312" y="1890344"/>
                </a:cubicBezTo>
                <a:cubicBezTo>
                  <a:pt x="332312" y="1879285"/>
                  <a:pt x="335979" y="1871912"/>
                  <a:pt x="335979" y="1860852"/>
                </a:cubicBezTo>
                <a:cubicBezTo>
                  <a:pt x="335979" y="1857166"/>
                  <a:pt x="339754" y="1849793"/>
                  <a:pt x="339754" y="1846106"/>
                </a:cubicBezTo>
                <a:cubicBezTo>
                  <a:pt x="339754" y="1838733"/>
                  <a:pt x="343421" y="1834952"/>
                  <a:pt x="343421" y="1827579"/>
                </a:cubicBezTo>
                <a:cubicBezTo>
                  <a:pt x="347088" y="1816519"/>
                  <a:pt x="350756" y="1805460"/>
                  <a:pt x="354531" y="1794400"/>
                </a:cubicBezTo>
                <a:cubicBezTo>
                  <a:pt x="354531" y="1790713"/>
                  <a:pt x="358198" y="1787027"/>
                  <a:pt x="358198" y="1783340"/>
                </a:cubicBezTo>
                <a:cubicBezTo>
                  <a:pt x="358198" y="1779654"/>
                  <a:pt x="361865" y="1775967"/>
                  <a:pt x="361865" y="1772186"/>
                </a:cubicBezTo>
                <a:cubicBezTo>
                  <a:pt x="365532" y="1761127"/>
                  <a:pt x="372975" y="1750067"/>
                  <a:pt x="376642" y="1739007"/>
                </a:cubicBezTo>
                <a:cubicBezTo>
                  <a:pt x="383976" y="1724261"/>
                  <a:pt x="395086" y="1705734"/>
                  <a:pt x="402528" y="1690988"/>
                </a:cubicBezTo>
                <a:cubicBezTo>
                  <a:pt x="409862" y="1679928"/>
                  <a:pt x="417304" y="1665182"/>
                  <a:pt x="420972" y="1654122"/>
                </a:cubicBezTo>
                <a:cubicBezTo>
                  <a:pt x="424639" y="1646655"/>
                  <a:pt x="428306" y="1639282"/>
                  <a:pt x="431973" y="1635595"/>
                </a:cubicBezTo>
                <a:cubicBezTo>
                  <a:pt x="435748" y="1631909"/>
                  <a:pt x="435748" y="1628222"/>
                  <a:pt x="439415" y="1620849"/>
                </a:cubicBezTo>
                <a:cubicBezTo>
                  <a:pt x="443083" y="1613476"/>
                  <a:pt x="450525" y="1602416"/>
                  <a:pt x="454192" y="1595043"/>
                </a:cubicBezTo>
                <a:cubicBezTo>
                  <a:pt x="457859" y="1591357"/>
                  <a:pt x="457859" y="1587576"/>
                  <a:pt x="461526" y="1583889"/>
                </a:cubicBezTo>
                <a:cubicBezTo>
                  <a:pt x="472636" y="1569143"/>
                  <a:pt x="479970" y="1554397"/>
                  <a:pt x="491080" y="1543337"/>
                </a:cubicBezTo>
                <a:cubicBezTo>
                  <a:pt x="498522" y="1532277"/>
                  <a:pt x="509523" y="1521123"/>
                  <a:pt x="516966" y="1506377"/>
                </a:cubicBezTo>
                <a:cubicBezTo>
                  <a:pt x="524300" y="1495318"/>
                  <a:pt x="531742" y="1487944"/>
                  <a:pt x="539077" y="1476885"/>
                </a:cubicBezTo>
                <a:cubicBezTo>
                  <a:pt x="542744" y="1473198"/>
                  <a:pt x="546519" y="1465825"/>
                  <a:pt x="550186" y="1462044"/>
                </a:cubicBezTo>
                <a:cubicBezTo>
                  <a:pt x="553853" y="1458358"/>
                  <a:pt x="557520" y="1450985"/>
                  <a:pt x="561296" y="1447298"/>
                </a:cubicBezTo>
                <a:cubicBezTo>
                  <a:pt x="568630" y="1436238"/>
                  <a:pt x="579739" y="1425179"/>
                  <a:pt x="590741" y="1417806"/>
                </a:cubicBezTo>
                <a:cubicBezTo>
                  <a:pt x="612960" y="1395592"/>
                  <a:pt x="631404" y="1377159"/>
                  <a:pt x="653515" y="1355040"/>
                </a:cubicBezTo>
                <a:cubicBezTo>
                  <a:pt x="664624" y="1343980"/>
                  <a:pt x="675733" y="1336513"/>
                  <a:pt x="686735" y="1329140"/>
                </a:cubicBezTo>
                <a:cubicBezTo>
                  <a:pt x="697844" y="1321767"/>
                  <a:pt x="708954" y="1314393"/>
                  <a:pt x="720063" y="1307020"/>
                </a:cubicBezTo>
                <a:cubicBezTo>
                  <a:pt x="731065" y="1299647"/>
                  <a:pt x="742174" y="1292274"/>
                  <a:pt x="756951" y="1284901"/>
                </a:cubicBezTo>
                <a:cubicBezTo>
                  <a:pt x="768060" y="1277528"/>
                  <a:pt x="782729" y="1270060"/>
                  <a:pt x="793838" y="1259001"/>
                </a:cubicBezTo>
                <a:cubicBezTo>
                  <a:pt x="804948" y="1251628"/>
                  <a:pt x="819725" y="1244255"/>
                  <a:pt x="830726" y="1236881"/>
                </a:cubicBezTo>
                <a:cubicBezTo>
                  <a:pt x="841836" y="1229508"/>
                  <a:pt x="852945" y="1222135"/>
                  <a:pt x="867722" y="1218449"/>
                </a:cubicBezTo>
                <a:cubicBezTo>
                  <a:pt x="882498" y="1210981"/>
                  <a:pt x="893500" y="1207295"/>
                  <a:pt x="908276" y="1199922"/>
                </a:cubicBezTo>
                <a:cubicBezTo>
                  <a:pt x="934162" y="1188862"/>
                  <a:pt x="963716" y="1174116"/>
                  <a:pt x="989494" y="1163056"/>
                </a:cubicBezTo>
                <a:cubicBezTo>
                  <a:pt x="996936" y="1159370"/>
                  <a:pt x="1000603" y="1159370"/>
                  <a:pt x="1008045" y="1155683"/>
                </a:cubicBezTo>
                <a:cubicBezTo>
                  <a:pt x="1033824" y="1144529"/>
                  <a:pt x="1059710" y="1133469"/>
                  <a:pt x="1085488" y="1126096"/>
                </a:cubicBezTo>
                <a:cubicBezTo>
                  <a:pt x="1100265" y="1122410"/>
                  <a:pt x="1111374" y="1115037"/>
                  <a:pt x="1126151" y="1111350"/>
                </a:cubicBezTo>
                <a:cubicBezTo>
                  <a:pt x="1140927" y="1107664"/>
                  <a:pt x="1152037" y="1103977"/>
                  <a:pt x="1166705" y="1100290"/>
                </a:cubicBezTo>
                <a:cubicBezTo>
                  <a:pt x="1192591" y="1092917"/>
                  <a:pt x="1222145" y="1085450"/>
                  <a:pt x="1248031" y="1074390"/>
                </a:cubicBezTo>
                <a:cubicBezTo>
                  <a:pt x="1262699" y="1070704"/>
                  <a:pt x="1273809" y="1067017"/>
                  <a:pt x="1288586" y="1059644"/>
                </a:cubicBezTo>
                <a:cubicBezTo>
                  <a:pt x="1303362" y="1055957"/>
                  <a:pt x="1318139" y="1048584"/>
                  <a:pt x="1332915" y="1041211"/>
                </a:cubicBezTo>
                <a:cubicBezTo>
                  <a:pt x="1347692" y="1033838"/>
                  <a:pt x="1362469" y="1026371"/>
                  <a:pt x="1377245" y="1018998"/>
                </a:cubicBezTo>
                <a:cubicBezTo>
                  <a:pt x="1384580" y="1015311"/>
                  <a:pt x="1392022" y="1011624"/>
                  <a:pt x="1399356" y="1004251"/>
                </a:cubicBezTo>
                <a:cubicBezTo>
                  <a:pt x="1403023" y="1000565"/>
                  <a:pt x="1410466" y="996878"/>
                  <a:pt x="1414133" y="993192"/>
                </a:cubicBezTo>
                <a:cubicBezTo>
                  <a:pt x="1414133" y="993192"/>
                  <a:pt x="1417800" y="989505"/>
                  <a:pt x="1417800" y="989505"/>
                </a:cubicBezTo>
                <a:cubicBezTo>
                  <a:pt x="1421467" y="985819"/>
                  <a:pt x="1425242" y="985819"/>
                  <a:pt x="1425242" y="982132"/>
                </a:cubicBezTo>
                <a:cubicBezTo>
                  <a:pt x="1428909" y="978446"/>
                  <a:pt x="1432577" y="974759"/>
                  <a:pt x="1432577" y="967386"/>
                </a:cubicBezTo>
                <a:cubicBezTo>
                  <a:pt x="1436244" y="967386"/>
                  <a:pt x="1439911" y="963605"/>
                  <a:pt x="1439911" y="963605"/>
                </a:cubicBezTo>
                <a:cubicBezTo>
                  <a:pt x="1443686" y="963605"/>
                  <a:pt x="1447353" y="959918"/>
                  <a:pt x="1451020" y="956232"/>
                </a:cubicBezTo>
                <a:cubicBezTo>
                  <a:pt x="1454688" y="952545"/>
                  <a:pt x="1458463" y="948859"/>
                  <a:pt x="1458463" y="941486"/>
                </a:cubicBezTo>
                <a:cubicBezTo>
                  <a:pt x="1458463" y="937799"/>
                  <a:pt x="1458463" y="934113"/>
                  <a:pt x="1454688" y="934113"/>
                </a:cubicBezTo>
                <a:cubicBezTo>
                  <a:pt x="1451020" y="930426"/>
                  <a:pt x="1447353" y="926740"/>
                  <a:pt x="1443686" y="926740"/>
                </a:cubicBezTo>
                <a:cubicBezTo>
                  <a:pt x="1439911" y="926740"/>
                  <a:pt x="1436244" y="926740"/>
                  <a:pt x="1432577" y="926740"/>
                </a:cubicBezTo>
                <a:cubicBezTo>
                  <a:pt x="1428909" y="926740"/>
                  <a:pt x="1428909" y="926740"/>
                  <a:pt x="1425242" y="926740"/>
                </a:cubicBezTo>
                <a:cubicBezTo>
                  <a:pt x="1425242" y="926740"/>
                  <a:pt x="1425242" y="926740"/>
                  <a:pt x="1425242" y="926740"/>
                </a:cubicBezTo>
                <a:cubicBezTo>
                  <a:pt x="1421467" y="926740"/>
                  <a:pt x="1417800" y="926740"/>
                  <a:pt x="1417800" y="926740"/>
                </a:cubicBezTo>
                <a:cubicBezTo>
                  <a:pt x="1410466" y="926740"/>
                  <a:pt x="1399356" y="930426"/>
                  <a:pt x="1391914" y="930426"/>
                </a:cubicBezTo>
                <a:cubicBezTo>
                  <a:pt x="1377245" y="934113"/>
                  <a:pt x="1362469" y="934113"/>
                  <a:pt x="1347692" y="937799"/>
                </a:cubicBezTo>
                <a:cubicBezTo>
                  <a:pt x="1332915" y="941486"/>
                  <a:pt x="1321806" y="945172"/>
                  <a:pt x="1307029" y="945172"/>
                </a:cubicBezTo>
                <a:cubicBezTo>
                  <a:pt x="1292253" y="948859"/>
                  <a:pt x="1277476" y="948859"/>
                  <a:pt x="1262699" y="952545"/>
                </a:cubicBezTo>
                <a:cubicBezTo>
                  <a:pt x="1236921" y="956232"/>
                  <a:pt x="1207368" y="959918"/>
                  <a:pt x="1181482" y="963605"/>
                </a:cubicBezTo>
                <a:cubicBezTo>
                  <a:pt x="1151929" y="967291"/>
                  <a:pt x="1122483" y="971073"/>
                  <a:pt x="1092930" y="974759"/>
                </a:cubicBezTo>
                <a:cubicBezTo>
                  <a:pt x="1074486" y="978446"/>
                  <a:pt x="1059710" y="978446"/>
                  <a:pt x="1044933" y="982132"/>
                </a:cubicBezTo>
                <a:cubicBezTo>
                  <a:pt x="1037491" y="982132"/>
                  <a:pt x="1030156" y="985819"/>
                  <a:pt x="1022714" y="985819"/>
                </a:cubicBezTo>
                <a:cubicBezTo>
                  <a:pt x="1015380" y="985819"/>
                  <a:pt x="1007938" y="989505"/>
                  <a:pt x="1000603" y="989505"/>
                </a:cubicBezTo>
                <a:cubicBezTo>
                  <a:pt x="993269" y="989505"/>
                  <a:pt x="985827" y="993192"/>
                  <a:pt x="974717" y="993192"/>
                </a:cubicBezTo>
                <a:cubicBezTo>
                  <a:pt x="967383" y="993192"/>
                  <a:pt x="959941" y="996878"/>
                  <a:pt x="952606" y="996878"/>
                </a:cubicBezTo>
                <a:cubicBezTo>
                  <a:pt x="937830" y="1000565"/>
                  <a:pt x="923053" y="1004251"/>
                  <a:pt x="908276" y="1007938"/>
                </a:cubicBezTo>
                <a:cubicBezTo>
                  <a:pt x="893500" y="1011624"/>
                  <a:pt x="882498" y="1015311"/>
                  <a:pt x="867722" y="1018998"/>
                </a:cubicBezTo>
                <a:cubicBezTo>
                  <a:pt x="852945" y="1022684"/>
                  <a:pt x="838168" y="1026371"/>
                  <a:pt x="819725" y="1030057"/>
                </a:cubicBezTo>
                <a:cubicBezTo>
                  <a:pt x="804948" y="1033744"/>
                  <a:pt x="790171" y="1041211"/>
                  <a:pt x="775395" y="1044898"/>
                </a:cubicBezTo>
                <a:cubicBezTo>
                  <a:pt x="760618" y="1048584"/>
                  <a:pt x="749509" y="1055957"/>
                  <a:pt x="734732" y="1059644"/>
                </a:cubicBezTo>
                <a:cubicBezTo>
                  <a:pt x="705287" y="1070704"/>
                  <a:pt x="675733" y="1085450"/>
                  <a:pt x="646180" y="1100290"/>
                </a:cubicBezTo>
                <a:cubicBezTo>
                  <a:pt x="616627" y="1115037"/>
                  <a:pt x="590741" y="1126096"/>
                  <a:pt x="564963" y="1140842"/>
                </a:cubicBezTo>
                <a:cubicBezTo>
                  <a:pt x="553853" y="1148215"/>
                  <a:pt x="539077" y="1151902"/>
                  <a:pt x="527967" y="1159370"/>
                </a:cubicBezTo>
                <a:cubicBezTo>
                  <a:pt x="520633" y="1163056"/>
                  <a:pt x="513298" y="1166743"/>
                  <a:pt x="505856" y="1170429"/>
                </a:cubicBezTo>
                <a:cubicBezTo>
                  <a:pt x="498522" y="1174116"/>
                  <a:pt x="491080" y="1177802"/>
                  <a:pt x="483745" y="1185175"/>
                </a:cubicBezTo>
                <a:cubicBezTo>
                  <a:pt x="472636" y="1192548"/>
                  <a:pt x="457859" y="1199922"/>
                  <a:pt x="446750" y="1207295"/>
                </a:cubicBezTo>
                <a:cubicBezTo>
                  <a:pt x="435748" y="1214668"/>
                  <a:pt x="420972" y="1222135"/>
                  <a:pt x="409862" y="1233195"/>
                </a:cubicBezTo>
                <a:cubicBezTo>
                  <a:pt x="398753" y="1244255"/>
                  <a:pt x="383976" y="1251628"/>
                  <a:pt x="372975" y="1262687"/>
                </a:cubicBezTo>
                <a:cubicBezTo>
                  <a:pt x="361865" y="1270060"/>
                  <a:pt x="347088" y="1281120"/>
                  <a:pt x="335979" y="1288588"/>
                </a:cubicBezTo>
                <a:cubicBezTo>
                  <a:pt x="321202" y="1299647"/>
                  <a:pt x="310201" y="1307020"/>
                  <a:pt x="299091" y="1318080"/>
                </a:cubicBezTo>
                <a:cubicBezTo>
                  <a:pt x="291757" y="1321767"/>
                  <a:pt x="287982" y="1329140"/>
                  <a:pt x="280648" y="1332826"/>
                </a:cubicBezTo>
                <a:cubicBezTo>
                  <a:pt x="273313" y="1340199"/>
                  <a:pt x="265871" y="1343886"/>
                  <a:pt x="258537" y="1351353"/>
                </a:cubicBezTo>
                <a:cubicBezTo>
                  <a:pt x="247427" y="1362413"/>
                  <a:pt x="236318" y="1369786"/>
                  <a:pt x="228983" y="1380846"/>
                </a:cubicBezTo>
                <a:cubicBezTo>
                  <a:pt x="217874" y="1391905"/>
                  <a:pt x="206765" y="1399278"/>
                  <a:pt x="199430" y="1410433"/>
                </a:cubicBezTo>
                <a:cubicBezTo>
                  <a:pt x="191988" y="1417806"/>
                  <a:pt x="184654" y="1425179"/>
                  <a:pt x="180986" y="1428865"/>
                </a:cubicBezTo>
                <a:cubicBezTo>
                  <a:pt x="177211" y="1432552"/>
                  <a:pt x="169877" y="1439925"/>
                  <a:pt x="166210" y="1443611"/>
                </a:cubicBezTo>
                <a:cubicBezTo>
                  <a:pt x="162543" y="1447298"/>
                  <a:pt x="158767" y="1450985"/>
                  <a:pt x="155100" y="1458358"/>
                </a:cubicBezTo>
                <a:cubicBezTo>
                  <a:pt x="147766" y="1465731"/>
                  <a:pt x="143991" y="1473198"/>
                  <a:pt x="136657" y="1480571"/>
                </a:cubicBezTo>
                <a:cubicBezTo>
                  <a:pt x="129214" y="1491631"/>
                  <a:pt x="121880" y="1499004"/>
                  <a:pt x="114546" y="1510064"/>
                </a:cubicBezTo>
                <a:cubicBezTo>
                  <a:pt x="110770" y="1517437"/>
                  <a:pt x="103436" y="1524810"/>
                  <a:pt x="99769" y="1528496"/>
                </a:cubicBezTo>
                <a:cubicBezTo>
                  <a:pt x="95994" y="1535964"/>
                  <a:pt x="88659" y="1539651"/>
                  <a:pt x="84992" y="1547024"/>
                </a:cubicBezTo>
                <a:cubicBezTo>
                  <a:pt x="81217" y="1554397"/>
                  <a:pt x="73883" y="1565456"/>
                  <a:pt x="70216" y="1572829"/>
                </a:cubicBezTo>
                <a:cubicBezTo>
                  <a:pt x="70216" y="1576516"/>
                  <a:pt x="66441" y="1580202"/>
                  <a:pt x="66441" y="1580202"/>
                </a:cubicBezTo>
                <a:cubicBezTo>
                  <a:pt x="66441" y="1583889"/>
                  <a:pt x="62773" y="1587576"/>
                  <a:pt x="62773" y="1587576"/>
                </a:cubicBezTo>
                <a:cubicBezTo>
                  <a:pt x="59106" y="1591262"/>
                  <a:pt x="59106" y="1595043"/>
                  <a:pt x="59106" y="1602416"/>
                </a:cubicBezTo>
                <a:cubicBezTo>
                  <a:pt x="59106" y="1606103"/>
                  <a:pt x="55439" y="1609789"/>
                  <a:pt x="55439" y="1609789"/>
                </a:cubicBezTo>
                <a:cubicBezTo>
                  <a:pt x="55439" y="1613476"/>
                  <a:pt x="55439" y="1617162"/>
                  <a:pt x="51772" y="1620849"/>
                </a:cubicBezTo>
                <a:cubicBezTo>
                  <a:pt x="51772" y="1624535"/>
                  <a:pt x="51772" y="1628222"/>
                  <a:pt x="51772" y="1631909"/>
                </a:cubicBezTo>
                <a:cubicBezTo>
                  <a:pt x="51772" y="1635595"/>
                  <a:pt x="51772" y="1635595"/>
                  <a:pt x="51772" y="1639282"/>
                </a:cubicBezTo>
                <a:cubicBezTo>
                  <a:pt x="51772" y="1639282"/>
                  <a:pt x="51772" y="1639282"/>
                  <a:pt x="51772" y="1642968"/>
                </a:cubicBezTo>
                <a:cubicBezTo>
                  <a:pt x="51772" y="1642968"/>
                  <a:pt x="51772" y="1642968"/>
                  <a:pt x="51772" y="1642968"/>
                </a:cubicBezTo>
                <a:cubicBezTo>
                  <a:pt x="47997" y="1639282"/>
                  <a:pt x="47997" y="1635595"/>
                  <a:pt x="44330" y="1631909"/>
                </a:cubicBezTo>
                <a:cubicBezTo>
                  <a:pt x="36995" y="1613476"/>
                  <a:pt x="33220" y="1591357"/>
                  <a:pt x="29553" y="1572829"/>
                </a:cubicBezTo>
                <a:cubicBezTo>
                  <a:pt x="25886" y="1539651"/>
                  <a:pt x="25886" y="1510064"/>
                  <a:pt x="29553" y="1476885"/>
                </a:cubicBezTo>
                <a:cubicBezTo>
                  <a:pt x="29553" y="1469512"/>
                  <a:pt x="33220" y="1462044"/>
                  <a:pt x="33220" y="1454671"/>
                </a:cubicBezTo>
                <a:cubicBezTo>
                  <a:pt x="33220" y="1447298"/>
                  <a:pt x="36995" y="1439925"/>
                  <a:pt x="36995" y="1432552"/>
                </a:cubicBezTo>
                <a:cubicBezTo>
                  <a:pt x="36995" y="1428865"/>
                  <a:pt x="40662" y="1421492"/>
                  <a:pt x="40662" y="1417806"/>
                </a:cubicBezTo>
                <a:cubicBezTo>
                  <a:pt x="40662" y="1414119"/>
                  <a:pt x="44330" y="1410433"/>
                  <a:pt x="44330" y="1406746"/>
                </a:cubicBezTo>
                <a:cubicBezTo>
                  <a:pt x="47997" y="1395592"/>
                  <a:pt x="47997" y="1384532"/>
                  <a:pt x="51772" y="1373473"/>
                </a:cubicBezTo>
                <a:cubicBezTo>
                  <a:pt x="55439" y="1358726"/>
                  <a:pt x="59106" y="1347667"/>
                  <a:pt x="62773" y="1332826"/>
                </a:cubicBezTo>
                <a:cubicBezTo>
                  <a:pt x="66441" y="1325453"/>
                  <a:pt x="66441" y="1314393"/>
                  <a:pt x="70216" y="1307020"/>
                </a:cubicBezTo>
                <a:cubicBezTo>
                  <a:pt x="73883" y="1295961"/>
                  <a:pt x="73883" y="1288588"/>
                  <a:pt x="77550" y="1277433"/>
                </a:cubicBezTo>
                <a:cubicBezTo>
                  <a:pt x="81217" y="1262687"/>
                  <a:pt x="84992" y="1251628"/>
                  <a:pt x="88659" y="1236881"/>
                </a:cubicBezTo>
                <a:cubicBezTo>
                  <a:pt x="88659" y="1233195"/>
                  <a:pt x="88659" y="1233195"/>
                  <a:pt x="92327" y="1229508"/>
                </a:cubicBezTo>
                <a:cubicBezTo>
                  <a:pt x="95994" y="1222135"/>
                  <a:pt x="99769" y="1214668"/>
                  <a:pt x="99769" y="1207295"/>
                </a:cubicBezTo>
                <a:cubicBezTo>
                  <a:pt x="99769" y="1203608"/>
                  <a:pt x="103436" y="1199922"/>
                  <a:pt x="103436" y="1196235"/>
                </a:cubicBezTo>
                <a:cubicBezTo>
                  <a:pt x="107103" y="1188862"/>
                  <a:pt x="110770" y="1181489"/>
                  <a:pt x="114438" y="1174116"/>
                </a:cubicBezTo>
                <a:cubicBezTo>
                  <a:pt x="118213" y="1170429"/>
                  <a:pt x="118213" y="1163056"/>
                  <a:pt x="121880" y="1159370"/>
                </a:cubicBezTo>
                <a:cubicBezTo>
                  <a:pt x="121880" y="1155683"/>
                  <a:pt x="125547" y="1155683"/>
                  <a:pt x="125547" y="1151902"/>
                </a:cubicBezTo>
                <a:cubicBezTo>
                  <a:pt x="129214" y="1144529"/>
                  <a:pt x="132989" y="1137156"/>
                  <a:pt x="140324" y="1129783"/>
                </a:cubicBezTo>
                <a:cubicBezTo>
                  <a:pt x="143991" y="1122410"/>
                  <a:pt x="147766" y="1115037"/>
                  <a:pt x="151433" y="1107664"/>
                </a:cubicBezTo>
                <a:cubicBezTo>
                  <a:pt x="158767" y="1092917"/>
                  <a:pt x="169877" y="1078077"/>
                  <a:pt x="177211" y="1063331"/>
                </a:cubicBezTo>
                <a:cubicBezTo>
                  <a:pt x="177211" y="1059644"/>
                  <a:pt x="180986" y="1059644"/>
                  <a:pt x="180986" y="1055957"/>
                </a:cubicBezTo>
                <a:cubicBezTo>
                  <a:pt x="184654" y="1052271"/>
                  <a:pt x="188321" y="1044898"/>
                  <a:pt x="191988" y="1041211"/>
                </a:cubicBezTo>
                <a:cubicBezTo>
                  <a:pt x="195763" y="1033838"/>
                  <a:pt x="203097" y="1026371"/>
                  <a:pt x="206765" y="1018998"/>
                </a:cubicBezTo>
                <a:cubicBezTo>
                  <a:pt x="206765" y="1018998"/>
                  <a:pt x="203097" y="1022684"/>
                  <a:pt x="203097" y="1022684"/>
                </a:cubicBezTo>
                <a:cubicBezTo>
                  <a:pt x="210432" y="1011624"/>
                  <a:pt x="217874" y="1004251"/>
                  <a:pt x="225208" y="993192"/>
                </a:cubicBezTo>
                <a:cubicBezTo>
                  <a:pt x="228983" y="985819"/>
                  <a:pt x="236318" y="978446"/>
                  <a:pt x="239985" y="974759"/>
                </a:cubicBezTo>
                <a:cubicBezTo>
                  <a:pt x="251094" y="963605"/>
                  <a:pt x="258429" y="952545"/>
                  <a:pt x="269538" y="941486"/>
                </a:cubicBezTo>
                <a:cubicBezTo>
                  <a:pt x="276980" y="934113"/>
                  <a:pt x="284315" y="926740"/>
                  <a:pt x="287982" y="919366"/>
                </a:cubicBezTo>
                <a:cubicBezTo>
                  <a:pt x="295424" y="911993"/>
                  <a:pt x="299091" y="904526"/>
                  <a:pt x="306534" y="897152"/>
                </a:cubicBezTo>
                <a:cubicBezTo>
                  <a:pt x="317535" y="886093"/>
                  <a:pt x="328645" y="878720"/>
                  <a:pt x="335979" y="867660"/>
                </a:cubicBezTo>
                <a:cubicBezTo>
                  <a:pt x="350756" y="852914"/>
                  <a:pt x="365532" y="838073"/>
                  <a:pt x="380309" y="827014"/>
                </a:cubicBezTo>
                <a:cubicBezTo>
                  <a:pt x="387751" y="823327"/>
                  <a:pt x="391418" y="815954"/>
                  <a:pt x="398753" y="812268"/>
                </a:cubicBezTo>
                <a:cubicBezTo>
                  <a:pt x="406195" y="804894"/>
                  <a:pt x="413529" y="801208"/>
                  <a:pt x="417197" y="793835"/>
                </a:cubicBezTo>
                <a:cubicBezTo>
                  <a:pt x="424639" y="786462"/>
                  <a:pt x="435748" y="778994"/>
                  <a:pt x="443083" y="775308"/>
                </a:cubicBezTo>
                <a:cubicBezTo>
                  <a:pt x="450525" y="767935"/>
                  <a:pt x="457859" y="764248"/>
                  <a:pt x="465194" y="760561"/>
                </a:cubicBezTo>
                <a:cubicBezTo>
                  <a:pt x="472636" y="756875"/>
                  <a:pt x="476303" y="753188"/>
                  <a:pt x="483745" y="745815"/>
                </a:cubicBezTo>
                <a:cubicBezTo>
                  <a:pt x="487412" y="742129"/>
                  <a:pt x="487412" y="742129"/>
                  <a:pt x="491080" y="738442"/>
                </a:cubicBezTo>
                <a:cubicBezTo>
                  <a:pt x="502189" y="731069"/>
                  <a:pt x="513191" y="723696"/>
                  <a:pt x="524300" y="716228"/>
                </a:cubicBezTo>
                <a:cubicBezTo>
                  <a:pt x="531742" y="712542"/>
                  <a:pt x="542744" y="705169"/>
                  <a:pt x="550186" y="701482"/>
                </a:cubicBezTo>
                <a:cubicBezTo>
                  <a:pt x="557520" y="697796"/>
                  <a:pt x="564963" y="690423"/>
                  <a:pt x="575964" y="686736"/>
                </a:cubicBezTo>
                <a:cubicBezTo>
                  <a:pt x="583407" y="683050"/>
                  <a:pt x="590741" y="679363"/>
                  <a:pt x="598183" y="675677"/>
                </a:cubicBezTo>
                <a:cubicBezTo>
                  <a:pt x="601850" y="671990"/>
                  <a:pt x="605518" y="671990"/>
                  <a:pt x="609185" y="668303"/>
                </a:cubicBezTo>
                <a:cubicBezTo>
                  <a:pt x="620294" y="664617"/>
                  <a:pt x="631404" y="657244"/>
                  <a:pt x="642513" y="653463"/>
                </a:cubicBezTo>
                <a:cubicBezTo>
                  <a:pt x="642513" y="653463"/>
                  <a:pt x="642513" y="653463"/>
                  <a:pt x="646180" y="653463"/>
                </a:cubicBezTo>
                <a:cubicBezTo>
                  <a:pt x="653515" y="649776"/>
                  <a:pt x="660957" y="646090"/>
                  <a:pt x="671958" y="642403"/>
                </a:cubicBezTo>
                <a:cubicBezTo>
                  <a:pt x="679401" y="638717"/>
                  <a:pt x="686735" y="635030"/>
                  <a:pt x="694177" y="635030"/>
                </a:cubicBezTo>
                <a:cubicBezTo>
                  <a:pt x="701512" y="631344"/>
                  <a:pt x="708954" y="627657"/>
                  <a:pt x="719955" y="627657"/>
                </a:cubicBezTo>
                <a:cubicBezTo>
                  <a:pt x="731065" y="623970"/>
                  <a:pt x="742174" y="620284"/>
                  <a:pt x="753176" y="616597"/>
                </a:cubicBezTo>
                <a:cubicBezTo>
                  <a:pt x="756951" y="616597"/>
                  <a:pt x="756951" y="616597"/>
                  <a:pt x="760618" y="616597"/>
                </a:cubicBezTo>
                <a:cubicBezTo>
                  <a:pt x="767952" y="616597"/>
                  <a:pt x="775395" y="612911"/>
                  <a:pt x="779062" y="612911"/>
                </a:cubicBezTo>
                <a:cubicBezTo>
                  <a:pt x="786396" y="609224"/>
                  <a:pt x="793838" y="609224"/>
                  <a:pt x="801173" y="609224"/>
                </a:cubicBezTo>
                <a:cubicBezTo>
                  <a:pt x="808615" y="609224"/>
                  <a:pt x="819725" y="605538"/>
                  <a:pt x="827059" y="605538"/>
                </a:cubicBezTo>
                <a:cubicBezTo>
                  <a:pt x="834393" y="605538"/>
                  <a:pt x="845503" y="601851"/>
                  <a:pt x="852945" y="601851"/>
                </a:cubicBezTo>
                <a:cubicBezTo>
                  <a:pt x="863947" y="601851"/>
                  <a:pt x="875056" y="598165"/>
                  <a:pt x="886165" y="598165"/>
                </a:cubicBezTo>
                <a:cubicBezTo>
                  <a:pt x="889833" y="598165"/>
                  <a:pt x="897167" y="598165"/>
                  <a:pt x="900942" y="598165"/>
                </a:cubicBezTo>
                <a:cubicBezTo>
                  <a:pt x="908276" y="598165"/>
                  <a:pt x="915719" y="598165"/>
                  <a:pt x="919386" y="598165"/>
                </a:cubicBezTo>
                <a:cubicBezTo>
                  <a:pt x="930495" y="598165"/>
                  <a:pt x="941497" y="598165"/>
                  <a:pt x="952606" y="598165"/>
                </a:cubicBezTo>
                <a:cubicBezTo>
                  <a:pt x="963716" y="598165"/>
                  <a:pt x="974717" y="598165"/>
                  <a:pt x="989494" y="598165"/>
                </a:cubicBezTo>
                <a:cubicBezTo>
                  <a:pt x="1015380" y="598165"/>
                  <a:pt x="1041158" y="598165"/>
                  <a:pt x="1063377" y="598165"/>
                </a:cubicBezTo>
                <a:cubicBezTo>
                  <a:pt x="1081821" y="598165"/>
                  <a:pt x="1100265" y="598165"/>
                  <a:pt x="1118708" y="598165"/>
                </a:cubicBezTo>
                <a:cubicBezTo>
                  <a:pt x="1140927" y="598165"/>
                  <a:pt x="1163038" y="598165"/>
                  <a:pt x="1185149" y="598165"/>
                </a:cubicBezTo>
                <a:cubicBezTo>
                  <a:pt x="1199926" y="598165"/>
                  <a:pt x="1211035" y="598165"/>
                  <a:pt x="1225812" y="598165"/>
                </a:cubicBezTo>
                <a:cubicBezTo>
                  <a:pt x="1236921" y="598165"/>
                  <a:pt x="1244256" y="598165"/>
                  <a:pt x="1255365" y="594478"/>
                </a:cubicBezTo>
                <a:cubicBezTo>
                  <a:pt x="1262699" y="594478"/>
                  <a:pt x="1270142" y="594478"/>
                  <a:pt x="1277476" y="594478"/>
                </a:cubicBezTo>
                <a:cubicBezTo>
                  <a:pt x="1281251" y="594478"/>
                  <a:pt x="1284918" y="594478"/>
                  <a:pt x="1288586" y="594478"/>
                </a:cubicBezTo>
                <a:cubicBezTo>
                  <a:pt x="1303362" y="594478"/>
                  <a:pt x="1314472" y="590697"/>
                  <a:pt x="1329248" y="590697"/>
                </a:cubicBezTo>
                <a:cubicBezTo>
                  <a:pt x="1340250" y="590697"/>
                  <a:pt x="1351359" y="587011"/>
                  <a:pt x="1362469" y="587011"/>
                </a:cubicBezTo>
                <a:cubicBezTo>
                  <a:pt x="1377245" y="583324"/>
                  <a:pt x="1391914" y="583324"/>
                  <a:pt x="1406691" y="579637"/>
                </a:cubicBezTo>
                <a:cubicBezTo>
                  <a:pt x="1414133" y="579637"/>
                  <a:pt x="1425242" y="575951"/>
                  <a:pt x="1432577" y="572264"/>
                </a:cubicBezTo>
                <a:cubicBezTo>
                  <a:pt x="1439911" y="572264"/>
                  <a:pt x="1447353" y="568578"/>
                  <a:pt x="1454688" y="568578"/>
                </a:cubicBezTo>
                <a:cubicBezTo>
                  <a:pt x="1458463" y="568578"/>
                  <a:pt x="1462130" y="568578"/>
                  <a:pt x="1465797" y="564891"/>
                </a:cubicBezTo>
                <a:cubicBezTo>
                  <a:pt x="1480574" y="561205"/>
                  <a:pt x="1491683" y="557518"/>
                  <a:pt x="1506460" y="553832"/>
                </a:cubicBezTo>
                <a:cubicBezTo>
                  <a:pt x="1510127" y="553832"/>
                  <a:pt x="1513794" y="550145"/>
                  <a:pt x="1517461" y="550145"/>
                </a:cubicBezTo>
                <a:cubicBezTo>
                  <a:pt x="1521236" y="550145"/>
                  <a:pt x="1528571" y="546459"/>
                  <a:pt x="1532238" y="546459"/>
                </a:cubicBezTo>
                <a:cubicBezTo>
                  <a:pt x="1539680" y="542772"/>
                  <a:pt x="1547015" y="542772"/>
                  <a:pt x="1554457" y="539085"/>
                </a:cubicBezTo>
                <a:cubicBezTo>
                  <a:pt x="1558124" y="539085"/>
                  <a:pt x="1561791" y="535399"/>
                  <a:pt x="1565458" y="535399"/>
                </a:cubicBezTo>
                <a:cubicBezTo>
                  <a:pt x="1576568" y="531712"/>
                  <a:pt x="1587677" y="524245"/>
                  <a:pt x="1602454" y="520558"/>
                </a:cubicBezTo>
                <a:cubicBezTo>
                  <a:pt x="1609788" y="516872"/>
                  <a:pt x="1620898" y="513185"/>
                  <a:pt x="1628232" y="509499"/>
                </a:cubicBezTo>
                <a:cubicBezTo>
                  <a:pt x="1643009" y="502126"/>
                  <a:pt x="1654118" y="498439"/>
                  <a:pt x="1668895" y="491066"/>
                </a:cubicBezTo>
                <a:cubicBezTo>
                  <a:pt x="1676229" y="487379"/>
                  <a:pt x="1687338" y="483693"/>
                  <a:pt x="1694673" y="476320"/>
                </a:cubicBezTo>
                <a:cubicBezTo>
                  <a:pt x="1702115" y="472633"/>
                  <a:pt x="1713225" y="468947"/>
                  <a:pt x="1720559" y="461479"/>
                </a:cubicBezTo>
                <a:cubicBezTo>
                  <a:pt x="1731668" y="454106"/>
                  <a:pt x="1746445" y="446733"/>
                  <a:pt x="1757447" y="439360"/>
                </a:cubicBezTo>
                <a:cubicBezTo>
                  <a:pt x="1764889" y="435673"/>
                  <a:pt x="1772223" y="428300"/>
                  <a:pt x="1783333" y="424614"/>
                </a:cubicBezTo>
                <a:cubicBezTo>
                  <a:pt x="1805444" y="413554"/>
                  <a:pt x="1823887" y="398713"/>
                  <a:pt x="1846106" y="387654"/>
                </a:cubicBezTo>
                <a:cubicBezTo>
                  <a:pt x="1857216" y="380281"/>
                  <a:pt x="1864550" y="376594"/>
                  <a:pt x="1875660" y="369221"/>
                </a:cubicBezTo>
                <a:cubicBezTo>
                  <a:pt x="1882994" y="365535"/>
                  <a:pt x="1894103" y="358161"/>
                  <a:pt x="1901438" y="354475"/>
                </a:cubicBezTo>
                <a:cubicBezTo>
                  <a:pt x="1908880" y="350788"/>
                  <a:pt x="1916215" y="347102"/>
                  <a:pt x="1919882" y="339634"/>
                </a:cubicBezTo>
                <a:cubicBezTo>
                  <a:pt x="1930991" y="332261"/>
                  <a:pt x="1938433" y="324888"/>
                  <a:pt x="1949435" y="317515"/>
                </a:cubicBezTo>
                <a:cubicBezTo>
                  <a:pt x="1956877" y="310142"/>
                  <a:pt x="1964211" y="306455"/>
                  <a:pt x="1971654" y="299082"/>
                </a:cubicBezTo>
                <a:cubicBezTo>
                  <a:pt x="1978988" y="295396"/>
                  <a:pt x="1986430" y="288023"/>
                  <a:pt x="1990097" y="284336"/>
                </a:cubicBezTo>
                <a:cubicBezTo>
                  <a:pt x="2004874" y="273182"/>
                  <a:pt x="2019651" y="258436"/>
                  <a:pt x="2034427" y="247376"/>
                </a:cubicBezTo>
                <a:cubicBezTo>
                  <a:pt x="2038095" y="243690"/>
                  <a:pt x="2041762" y="240003"/>
                  <a:pt x="2045429" y="236317"/>
                </a:cubicBezTo>
                <a:cubicBezTo>
                  <a:pt x="2049204" y="232630"/>
                  <a:pt x="2052871" y="228944"/>
                  <a:pt x="2056538" y="225257"/>
                </a:cubicBezTo>
                <a:cubicBezTo>
                  <a:pt x="2056538" y="225257"/>
                  <a:pt x="2060205" y="221570"/>
                  <a:pt x="2060205" y="221570"/>
                </a:cubicBezTo>
                <a:cubicBezTo>
                  <a:pt x="2063981" y="221570"/>
                  <a:pt x="2071315" y="221570"/>
                  <a:pt x="2074982" y="217884"/>
                </a:cubicBezTo>
                <a:cubicBezTo>
                  <a:pt x="2078649" y="214103"/>
                  <a:pt x="2078649" y="214103"/>
                  <a:pt x="2082424" y="210416"/>
                </a:cubicBezTo>
                <a:cubicBezTo>
                  <a:pt x="2082424" y="210416"/>
                  <a:pt x="2086092" y="206730"/>
                  <a:pt x="2086092" y="206730"/>
                </a:cubicBezTo>
                <a:cubicBezTo>
                  <a:pt x="2086092" y="206730"/>
                  <a:pt x="2086092" y="203043"/>
                  <a:pt x="2089759" y="203043"/>
                </a:cubicBezTo>
                <a:cubicBezTo>
                  <a:pt x="2089759" y="210416"/>
                  <a:pt x="2093426" y="217884"/>
                  <a:pt x="2097201" y="225257"/>
                </a:cubicBezTo>
                <a:cubicBezTo>
                  <a:pt x="2100868" y="240003"/>
                  <a:pt x="2104535" y="254749"/>
                  <a:pt x="2108203" y="269495"/>
                </a:cubicBezTo>
                <a:cubicBezTo>
                  <a:pt x="2111978" y="276869"/>
                  <a:pt x="2111978" y="284336"/>
                  <a:pt x="2115645" y="291709"/>
                </a:cubicBezTo>
                <a:cubicBezTo>
                  <a:pt x="2115645" y="299082"/>
                  <a:pt x="2119312" y="306455"/>
                  <a:pt x="2119312" y="313828"/>
                </a:cubicBezTo>
                <a:cubicBezTo>
                  <a:pt x="2119312" y="321202"/>
                  <a:pt x="2122979" y="328575"/>
                  <a:pt x="2122979" y="339634"/>
                </a:cubicBezTo>
                <a:cubicBezTo>
                  <a:pt x="2122979" y="347102"/>
                  <a:pt x="2126647" y="354475"/>
                  <a:pt x="2126647" y="361848"/>
                </a:cubicBezTo>
                <a:cubicBezTo>
                  <a:pt x="2126647" y="369221"/>
                  <a:pt x="2130421" y="376594"/>
                  <a:pt x="2130421" y="383967"/>
                </a:cubicBezTo>
                <a:cubicBezTo>
                  <a:pt x="2130421" y="391340"/>
                  <a:pt x="2130421" y="402400"/>
                  <a:pt x="2134089" y="413554"/>
                </a:cubicBezTo>
                <a:cubicBezTo>
                  <a:pt x="2134089" y="417241"/>
                  <a:pt x="2134089" y="420927"/>
                  <a:pt x="2134089" y="424614"/>
                </a:cubicBezTo>
                <a:cubicBezTo>
                  <a:pt x="2134089" y="431987"/>
                  <a:pt x="2134089" y="435673"/>
                  <a:pt x="2134089" y="443046"/>
                </a:cubicBezTo>
                <a:cubicBezTo>
                  <a:pt x="2134089" y="454106"/>
                  <a:pt x="2134089" y="461479"/>
                  <a:pt x="2134089" y="472633"/>
                </a:cubicBezTo>
                <a:cubicBezTo>
                  <a:pt x="2134089" y="480006"/>
                  <a:pt x="2134089" y="491066"/>
                  <a:pt x="2134089" y="498439"/>
                </a:cubicBezTo>
                <a:cubicBezTo>
                  <a:pt x="2134089" y="502126"/>
                  <a:pt x="2134089" y="505812"/>
                  <a:pt x="2134089" y="509499"/>
                </a:cubicBezTo>
                <a:cubicBezTo>
                  <a:pt x="2134089" y="513185"/>
                  <a:pt x="2134089" y="516872"/>
                  <a:pt x="2134089" y="520558"/>
                </a:cubicBezTo>
                <a:cubicBezTo>
                  <a:pt x="2134089" y="527931"/>
                  <a:pt x="2134089" y="539085"/>
                  <a:pt x="2130421" y="546459"/>
                </a:cubicBezTo>
                <a:cubicBezTo>
                  <a:pt x="2130421" y="553832"/>
                  <a:pt x="2126647" y="564891"/>
                  <a:pt x="2126647" y="572264"/>
                </a:cubicBezTo>
                <a:cubicBezTo>
                  <a:pt x="2122979" y="583324"/>
                  <a:pt x="2122979" y="594478"/>
                  <a:pt x="2119312" y="605538"/>
                </a:cubicBezTo>
                <a:cubicBezTo>
                  <a:pt x="2119312" y="609224"/>
                  <a:pt x="2119312" y="609224"/>
                  <a:pt x="2119312" y="612911"/>
                </a:cubicBezTo>
                <a:cubicBezTo>
                  <a:pt x="2119312" y="620284"/>
                  <a:pt x="2115645" y="627657"/>
                  <a:pt x="2115645" y="635030"/>
                </a:cubicBezTo>
                <a:cubicBezTo>
                  <a:pt x="2111978" y="653463"/>
                  <a:pt x="2104535" y="671990"/>
                  <a:pt x="2100868" y="686736"/>
                </a:cubicBezTo>
                <a:cubicBezTo>
                  <a:pt x="2093426" y="705169"/>
                  <a:pt x="2089759" y="723696"/>
                  <a:pt x="2082424" y="745815"/>
                </a:cubicBezTo>
                <a:cubicBezTo>
                  <a:pt x="2074982" y="767935"/>
                  <a:pt x="2067648" y="786462"/>
                  <a:pt x="2060205" y="808581"/>
                </a:cubicBezTo>
                <a:cubicBezTo>
                  <a:pt x="2056538" y="819641"/>
                  <a:pt x="2052871" y="834387"/>
                  <a:pt x="2045429" y="845541"/>
                </a:cubicBezTo>
                <a:cubicBezTo>
                  <a:pt x="2041762" y="856601"/>
                  <a:pt x="2038095" y="867660"/>
                  <a:pt x="2034427" y="878720"/>
                </a:cubicBezTo>
                <a:cubicBezTo>
                  <a:pt x="2034427" y="878720"/>
                  <a:pt x="2034427" y="882406"/>
                  <a:pt x="2034427" y="882406"/>
                </a:cubicBezTo>
                <a:cubicBezTo>
                  <a:pt x="2034427" y="882406"/>
                  <a:pt x="2034427" y="886093"/>
                  <a:pt x="2030652" y="886093"/>
                </a:cubicBezTo>
                <a:cubicBezTo>
                  <a:pt x="2030652" y="889779"/>
                  <a:pt x="2030652" y="889779"/>
                  <a:pt x="2026985" y="893466"/>
                </a:cubicBezTo>
                <a:cubicBezTo>
                  <a:pt x="2026985" y="893466"/>
                  <a:pt x="2026985" y="897152"/>
                  <a:pt x="2026985" y="897152"/>
                </a:cubicBezTo>
                <a:cubicBezTo>
                  <a:pt x="2026985" y="897152"/>
                  <a:pt x="2026985" y="900839"/>
                  <a:pt x="2026985" y="900839"/>
                </a:cubicBezTo>
                <a:cubicBezTo>
                  <a:pt x="2026985" y="900839"/>
                  <a:pt x="2026985" y="900839"/>
                  <a:pt x="2026985" y="904620"/>
                </a:cubicBezTo>
                <a:cubicBezTo>
                  <a:pt x="2023318" y="911993"/>
                  <a:pt x="2019651" y="923053"/>
                  <a:pt x="2015876" y="930426"/>
                </a:cubicBezTo>
                <a:cubicBezTo>
                  <a:pt x="2008541" y="948859"/>
                  <a:pt x="2001207" y="963605"/>
                  <a:pt x="1993765" y="978446"/>
                </a:cubicBezTo>
                <a:cubicBezTo>
                  <a:pt x="1975321" y="1015311"/>
                  <a:pt x="1956877" y="1052271"/>
                  <a:pt x="1934658" y="1089136"/>
                </a:cubicBezTo>
                <a:cubicBezTo>
                  <a:pt x="1919882" y="1118723"/>
                  <a:pt x="1901438" y="1148215"/>
                  <a:pt x="1879327" y="1174116"/>
                </a:cubicBezTo>
                <a:cubicBezTo>
                  <a:pt x="1868217" y="1188862"/>
                  <a:pt x="1857216" y="1207295"/>
                  <a:pt x="1846106" y="1222135"/>
                </a:cubicBezTo>
                <a:cubicBezTo>
                  <a:pt x="1838664" y="1233195"/>
                  <a:pt x="1827663" y="1247941"/>
                  <a:pt x="1820220" y="1259001"/>
                </a:cubicBezTo>
                <a:cubicBezTo>
                  <a:pt x="1809111" y="1273747"/>
                  <a:pt x="1798109" y="1288588"/>
                  <a:pt x="1787000" y="1299647"/>
                </a:cubicBezTo>
                <a:cubicBezTo>
                  <a:pt x="1772223" y="1318080"/>
                  <a:pt x="1757447" y="1332826"/>
                  <a:pt x="1742670" y="1351353"/>
                </a:cubicBezTo>
                <a:cubicBezTo>
                  <a:pt x="1731668" y="1366100"/>
                  <a:pt x="1716892" y="1380846"/>
                  <a:pt x="1705782" y="1395592"/>
                </a:cubicBezTo>
                <a:cubicBezTo>
                  <a:pt x="1698448" y="1403060"/>
                  <a:pt x="1691006" y="1410433"/>
                  <a:pt x="1683671" y="1417806"/>
                </a:cubicBezTo>
                <a:cubicBezTo>
                  <a:pt x="1679896" y="1425179"/>
                  <a:pt x="1672562" y="1428865"/>
                  <a:pt x="1668895" y="1436238"/>
                </a:cubicBezTo>
                <a:cubicBezTo>
                  <a:pt x="1654118" y="1436238"/>
                  <a:pt x="1646676" y="1443611"/>
                  <a:pt x="1635674" y="1454671"/>
                </a:cubicBezTo>
                <a:close/>
                <a:moveTo>
                  <a:pt x="1827663" y="1343980"/>
                </a:moveTo>
                <a:cubicBezTo>
                  <a:pt x="1816553" y="1358726"/>
                  <a:pt x="1801777" y="1369786"/>
                  <a:pt x="1790775" y="1380846"/>
                </a:cubicBezTo>
                <a:cubicBezTo>
                  <a:pt x="1783333" y="1388219"/>
                  <a:pt x="1775998" y="1391905"/>
                  <a:pt x="1772223" y="1399373"/>
                </a:cubicBezTo>
                <a:cubicBezTo>
                  <a:pt x="1764889" y="1406746"/>
                  <a:pt x="1757447" y="1410433"/>
                  <a:pt x="1750112" y="1417806"/>
                </a:cubicBezTo>
                <a:cubicBezTo>
                  <a:pt x="1735336" y="1428865"/>
                  <a:pt x="1724226" y="1443611"/>
                  <a:pt x="1713225" y="1454671"/>
                </a:cubicBezTo>
                <a:cubicBezTo>
                  <a:pt x="1702115" y="1465825"/>
                  <a:pt x="1687338" y="1476885"/>
                  <a:pt x="1672562" y="1487944"/>
                </a:cubicBezTo>
                <a:cubicBezTo>
                  <a:pt x="1672562" y="1487944"/>
                  <a:pt x="1672562" y="1487944"/>
                  <a:pt x="1672562" y="1487944"/>
                </a:cubicBezTo>
                <a:cubicBezTo>
                  <a:pt x="1683671" y="1476885"/>
                  <a:pt x="1694673" y="1465825"/>
                  <a:pt x="1702115" y="1458358"/>
                </a:cubicBezTo>
                <a:cubicBezTo>
                  <a:pt x="1709449" y="1450985"/>
                  <a:pt x="1716892" y="1443611"/>
                  <a:pt x="1720559" y="1436238"/>
                </a:cubicBezTo>
                <a:cubicBezTo>
                  <a:pt x="1728001" y="1428865"/>
                  <a:pt x="1731668" y="1425179"/>
                  <a:pt x="1739003" y="1417806"/>
                </a:cubicBezTo>
                <a:cubicBezTo>
                  <a:pt x="1753779" y="1403060"/>
                  <a:pt x="1764889" y="1388219"/>
                  <a:pt x="1779665" y="1369786"/>
                </a:cubicBezTo>
                <a:cubicBezTo>
                  <a:pt x="1794442" y="1351353"/>
                  <a:pt x="1809219" y="1336607"/>
                  <a:pt x="1823995" y="1318080"/>
                </a:cubicBezTo>
                <a:cubicBezTo>
                  <a:pt x="1823995" y="1314393"/>
                  <a:pt x="1827663" y="1314393"/>
                  <a:pt x="1827663" y="1310707"/>
                </a:cubicBezTo>
                <a:cubicBezTo>
                  <a:pt x="1827663" y="1314393"/>
                  <a:pt x="1827663" y="1314393"/>
                  <a:pt x="1827663" y="1318080"/>
                </a:cubicBezTo>
                <a:cubicBezTo>
                  <a:pt x="1827663" y="1321767"/>
                  <a:pt x="1831330" y="1321767"/>
                  <a:pt x="1831330" y="1325453"/>
                </a:cubicBezTo>
                <a:cubicBezTo>
                  <a:pt x="1834997" y="1325453"/>
                  <a:pt x="1834997" y="1325453"/>
                  <a:pt x="1838664" y="1325453"/>
                </a:cubicBezTo>
                <a:cubicBezTo>
                  <a:pt x="1838664" y="1325453"/>
                  <a:pt x="1842439" y="1325453"/>
                  <a:pt x="1842439" y="1325453"/>
                </a:cubicBezTo>
                <a:cubicBezTo>
                  <a:pt x="1842439" y="1325453"/>
                  <a:pt x="1842439" y="1325453"/>
                  <a:pt x="1846106" y="1325453"/>
                </a:cubicBezTo>
                <a:cubicBezTo>
                  <a:pt x="1838772" y="1332826"/>
                  <a:pt x="1834997" y="1336607"/>
                  <a:pt x="1827663" y="1343980"/>
                </a:cubicBezTo>
                <a:close/>
                <a:moveTo>
                  <a:pt x="2100868" y="989505"/>
                </a:moveTo>
                <a:cubicBezTo>
                  <a:pt x="2089759" y="1004251"/>
                  <a:pt x="2082424" y="1018998"/>
                  <a:pt x="2071315" y="1033838"/>
                </a:cubicBezTo>
                <a:cubicBezTo>
                  <a:pt x="2063981" y="1048584"/>
                  <a:pt x="2052871" y="1063331"/>
                  <a:pt x="2045429" y="1078077"/>
                </a:cubicBezTo>
                <a:cubicBezTo>
                  <a:pt x="2041762" y="1085544"/>
                  <a:pt x="2038095" y="1089231"/>
                  <a:pt x="2034427" y="1096604"/>
                </a:cubicBezTo>
                <a:cubicBezTo>
                  <a:pt x="2030760" y="1100290"/>
                  <a:pt x="2026985" y="1107664"/>
                  <a:pt x="2023318" y="1111350"/>
                </a:cubicBezTo>
                <a:cubicBezTo>
                  <a:pt x="2023318" y="1111350"/>
                  <a:pt x="2023318" y="1111350"/>
                  <a:pt x="2023318" y="1115037"/>
                </a:cubicBezTo>
                <a:cubicBezTo>
                  <a:pt x="2019651" y="1118723"/>
                  <a:pt x="2015984" y="1118723"/>
                  <a:pt x="2008541" y="1122410"/>
                </a:cubicBezTo>
                <a:cubicBezTo>
                  <a:pt x="1993765" y="1129783"/>
                  <a:pt x="1978988" y="1137156"/>
                  <a:pt x="1967987" y="1144529"/>
                </a:cubicBezTo>
                <a:cubicBezTo>
                  <a:pt x="1964211" y="1148215"/>
                  <a:pt x="1956877" y="1151997"/>
                  <a:pt x="1953210" y="1155683"/>
                </a:cubicBezTo>
                <a:cubicBezTo>
                  <a:pt x="1949435" y="1159370"/>
                  <a:pt x="1945768" y="1163056"/>
                  <a:pt x="1942101" y="1166743"/>
                </a:cubicBezTo>
                <a:cubicBezTo>
                  <a:pt x="1938433" y="1170429"/>
                  <a:pt x="1938433" y="1170429"/>
                  <a:pt x="1934766" y="1174116"/>
                </a:cubicBezTo>
                <a:cubicBezTo>
                  <a:pt x="1934766" y="1177802"/>
                  <a:pt x="1930991" y="1177802"/>
                  <a:pt x="1930991" y="1181489"/>
                </a:cubicBezTo>
                <a:cubicBezTo>
                  <a:pt x="1930991" y="1181489"/>
                  <a:pt x="1927324" y="1185175"/>
                  <a:pt x="1927324" y="1185175"/>
                </a:cubicBezTo>
                <a:cubicBezTo>
                  <a:pt x="1927324" y="1185175"/>
                  <a:pt x="1927324" y="1185175"/>
                  <a:pt x="1923657" y="1188862"/>
                </a:cubicBezTo>
                <a:cubicBezTo>
                  <a:pt x="1919989" y="1192548"/>
                  <a:pt x="1919989" y="1192548"/>
                  <a:pt x="1916215" y="1196235"/>
                </a:cubicBezTo>
                <a:cubicBezTo>
                  <a:pt x="1916215" y="1196235"/>
                  <a:pt x="1912547" y="1196235"/>
                  <a:pt x="1912547" y="1199922"/>
                </a:cubicBezTo>
                <a:cubicBezTo>
                  <a:pt x="1912547" y="1199922"/>
                  <a:pt x="1912547" y="1203608"/>
                  <a:pt x="1912547" y="1203608"/>
                </a:cubicBezTo>
                <a:cubicBezTo>
                  <a:pt x="1912547" y="1203608"/>
                  <a:pt x="1916215" y="1203608"/>
                  <a:pt x="1916215" y="1199922"/>
                </a:cubicBezTo>
                <a:cubicBezTo>
                  <a:pt x="1916215" y="1199922"/>
                  <a:pt x="1916215" y="1199922"/>
                  <a:pt x="1919989" y="1199922"/>
                </a:cubicBezTo>
                <a:cubicBezTo>
                  <a:pt x="1919989" y="1199922"/>
                  <a:pt x="1923657" y="1196235"/>
                  <a:pt x="1923657" y="1196235"/>
                </a:cubicBezTo>
                <a:cubicBezTo>
                  <a:pt x="1930991" y="1192548"/>
                  <a:pt x="1938433" y="1188862"/>
                  <a:pt x="1945768" y="1185175"/>
                </a:cubicBezTo>
                <a:cubicBezTo>
                  <a:pt x="1953210" y="1181489"/>
                  <a:pt x="1960544" y="1177802"/>
                  <a:pt x="1964211" y="1174116"/>
                </a:cubicBezTo>
                <a:cubicBezTo>
                  <a:pt x="1967987" y="1170429"/>
                  <a:pt x="1975321" y="1170429"/>
                  <a:pt x="1978988" y="1166743"/>
                </a:cubicBezTo>
                <a:cubicBezTo>
                  <a:pt x="1978988" y="1166743"/>
                  <a:pt x="1975321" y="1170429"/>
                  <a:pt x="1975321" y="1170429"/>
                </a:cubicBezTo>
                <a:cubicBezTo>
                  <a:pt x="1967987" y="1181489"/>
                  <a:pt x="1956877" y="1192548"/>
                  <a:pt x="1949435" y="1203608"/>
                </a:cubicBezTo>
                <a:cubicBezTo>
                  <a:pt x="1942101" y="1211076"/>
                  <a:pt x="1934766" y="1222135"/>
                  <a:pt x="1930991" y="1229508"/>
                </a:cubicBezTo>
                <a:cubicBezTo>
                  <a:pt x="1927324" y="1236881"/>
                  <a:pt x="1919989" y="1240568"/>
                  <a:pt x="1916215" y="1247941"/>
                </a:cubicBezTo>
                <a:cubicBezTo>
                  <a:pt x="1908880" y="1255314"/>
                  <a:pt x="1905213" y="1262687"/>
                  <a:pt x="1897771" y="1266374"/>
                </a:cubicBezTo>
                <a:cubicBezTo>
                  <a:pt x="1894103" y="1270060"/>
                  <a:pt x="1894103" y="1270060"/>
                  <a:pt x="1890436" y="1273841"/>
                </a:cubicBezTo>
                <a:cubicBezTo>
                  <a:pt x="1890436" y="1273841"/>
                  <a:pt x="1890436" y="1273841"/>
                  <a:pt x="1890436" y="1273841"/>
                </a:cubicBezTo>
                <a:cubicBezTo>
                  <a:pt x="1882994" y="1277528"/>
                  <a:pt x="1875660" y="1281215"/>
                  <a:pt x="1871993" y="1284901"/>
                </a:cubicBezTo>
                <a:cubicBezTo>
                  <a:pt x="1868217" y="1288588"/>
                  <a:pt x="1864550" y="1288588"/>
                  <a:pt x="1864550" y="1292274"/>
                </a:cubicBezTo>
                <a:cubicBezTo>
                  <a:pt x="1864550" y="1292274"/>
                  <a:pt x="1860883" y="1295961"/>
                  <a:pt x="1860883" y="1295961"/>
                </a:cubicBezTo>
                <a:cubicBezTo>
                  <a:pt x="1860883" y="1295961"/>
                  <a:pt x="1857216" y="1299647"/>
                  <a:pt x="1857216" y="1299647"/>
                </a:cubicBezTo>
                <a:cubicBezTo>
                  <a:pt x="1857216" y="1299647"/>
                  <a:pt x="1853549" y="1303334"/>
                  <a:pt x="1853549" y="1303334"/>
                </a:cubicBezTo>
                <a:cubicBezTo>
                  <a:pt x="1849774" y="1303334"/>
                  <a:pt x="1849774" y="1303334"/>
                  <a:pt x="1846106" y="1303334"/>
                </a:cubicBezTo>
                <a:cubicBezTo>
                  <a:pt x="1846106" y="1303334"/>
                  <a:pt x="1842439" y="1303334"/>
                  <a:pt x="1842439" y="1303334"/>
                </a:cubicBezTo>
                <a:cubicBezTo>
                  <a:pt x="1842439" y="1303334"/>
                  <a:pt x="1838772" y="1303334"/>
                  <a:pt x="1838772" y="1303334"/>
                </a:cubicBezTo>
                <a:cubicBezTo>
                  <a:pt x="1834997" y="1303334"/>
                  <a:pt x="1834997" y="1307020"/>
                  <a:pt x="1831330" y="1307020"/>
                </a:cubicBezTo>
                <a:cubicBezTo>
                  <a:pt x="1831330" y="1307020"/>
                  <a:pt x="1831330" y="1307020"/>
                  <a:pt x="1831330" y="1307020"/>
                </a:cubicBezTo>
                <a:cubicBezTo>
                  <a:pt x="1834997" y="1303334"/>
                  <a:pt x="1834997" y="1303334"/>
                  <a:pt x="1838772" y="1299647"/>
                </a:cubicBezTo>
                <a:cubicBezTo>
                  <a:pt x="1846106" y="1292274"/>
                  <a:pt x="1853549" y="1281215"/>
                  <a:pt x="1857216" y="1273747"/>
                </a:cubicBezTo>
                <a:cubicBezTo>
                  <a:pt x="1864550" y="1262687"/>
                  <a:pt x="1871993" y="1255314"/>
                  <a:pt x="1879327" y="1244255"/>
                </a:cubicBezTo>
                <a:cubicBezTo>
                  <a:pt x="1882994" y="1236881"/>
                  <a:pt x="1890436" y="1229508"/>
                  <a:pt x="1894103" y="1222135"/>
                </a:cubicBezTo>
                <a:cubicBezTo>
                  <a:pt x="1905213" y="1207295"/>
                  <a:pt x="1916215" y="1192548"/>
                  <a:pt x="1923657" y="1174116"/>
                </a:cubicBezTo>
                <a:cubicBezTo>
                  <a:pt x="1930991" y="1163056"/>
                  <a:pt x="1934766" y="1155683"/>
                  <a:pt x="1942101" y="1144529"/>
                </a:cubicBezTo>
                <a:cubicBezTo>
                  <a:pt x="1949543" y="1137156"/>
                  <a:pt x="1953210" y="1126096"/>
                  <a:pt x="1960544" y="1115037"/>
                </a:cubicBezTo>
                <a:cubicBezTo>
                  <a:pt x="1964211" y="1107664"/>
                  <a:pt x="1967987" y="1100290"/>
                  <a:pt x="1975321" y="1089231"/>
                </a:cubicBezTo>
                <a:cubicBezTo>
                  <a:pt x="1978988" y="1081763"/>
                  <a:pt x="1982763" y="1074390"/>
                  <a:pt x="1986430" y="1067017"/>
                </a:cubicBezTo>
                <a:cubicBezTo>
                  <a:pt x="1990097" y="1059644"/>
                  <a:pt x="1993765" y="1048584"/>
                  <a:pt x="2001207" y="1041211"/>
                </a:cubicBezTo>
                <a:cubicBezTo>
                  <a:pt x="2004874" y="1041211"/>
                  <a:pt x="2012316" y="1041211"/>
                  <a:pt x="2015984" y="1041211"/>
                </a:cubicBezTo>
                <a:cubicBezTo>
                  <a:pt x="2019651" y="1041211"/>
                  <a:pt x="2023318" y="1041211"/>
                  <a:pt x="2026985" y="1037525"/>
                </a:cubicBezTo>
                <a:cubicBezTo>
                  <a:pt x="2030760" y="1037525"/>
                  <a:pt x="2030760" y="1037525"/>
                  <a:pt x="2034427" y="1033838"/>
                </a:cubicBezTo>
                <a:cubicBezTo>
                  <a:pt x="2034427" y="1033838"/>
                  <a:pt x="2038095" y="1033838"/>
                  <a:pt x="2038095" y="1033838"/>
                </a:cubicBezTo>
                <a:cubicBezTo>
                  <a:pt x="2038095" y="1033838"/>
                  <a:pt x="2038095" y="1033838"/>
                  <a:pt x="2041762" y="1033838"/>
                </a:cubicBezTo>
                <a:cubicBezTo>
                  <a:pt x="2045537" y="1033838"/>
                  <a:pt x="2045537" y="1030152"/>
                  <a:pt x="2049204" y="1030152"/>
                </a:cubicBezTo>
                <a:cubicBezTo>
                  <a:pt x="2049204" y="1030152"/>
                  <a:pt x="2052871" y="1026465"/>
                  <a:pt x="2052871" y="1026465"/>
                </a:cubicBezTo>
                <a:cubicBezTo>
                  <a:pt x="2056538" y="1022779"/>
                  <a:pt x="2060313" y="1018998"/>
                  <a:pt x="2063981" y="1015311"/>
                </a:cubicBezTo>
                <a:cubicBezTo>
                  <a:pt x="2071315" y="1011624"/>
                  <a:pt x="2074982" y="1004251"/>
                  <a:pt x="2082424" y="1000565"/>
                </a:cubicBezTo>
                <a:cubicBezTo>
                  <a:pt x="2089759" y="993192"/>
                  <a:pt x="2097201" y="989505"/>
                  <a:pt x="2100868" y="982132"/>
                </a:cubicBezTo>
                <a:cubicBezTo>
                  <a:pt x="2104535" y="978446"/>
                  <a:pt x="2108311" y="978446"/>
                  <a:pt x="2108311" y="974759"/>
                </a:cubicBezTo>
                <a:cubicBezTo>
                  <a:pt x="2104535" y="985819"/>
                  <a:pt x="2100868" y="985819"/>
                  <a:pt x="2100868" y="989505"/>
                </a:cubicBezTo>
                <a:close/>
                <a:moveTo>
                  <a:pt x="2196862" y="775402"/>
                </a:moveTo>
                <a:cubicBezTo>
                  <a:pt x="2193195" y="779089"/>
                  <a:pt x="2193195" y="786462"/>
                  <a:pt x="2193195" y="790148"/>
                </a:cubicBezTo>
                <a:cubicBezTo>
                  <a:pt x="2193195" y="793835"/>
                  <a:pt x="2189528" y="797521"/>
                  <a:pt x="2189528" y="797521"/>
                </a:cubicBezTo>
                <a:cubicBezTo>
                  <a:pt x="2185753" y="812268"/>
                  <a:pt x="2178419" y="823327"/>
                  <a:pt x="2174751" y="838168"/>
                </a:cubicBezTo>
                <a:cubicBezTo>
                  <a:pt x="2170976" y="852914"/>
                  <a:pt x="2163642" y="863974"/>
                  <a:pt x="2159975" y="878720"/>
                </a:cubicBezTo>
                <a:cubicBezTo>
                  <a:pt x="2159975" y="878720"/>
                  <a:pt x="2159975" y="878720"/>
                  <a:pt x="2159975" y="882406"/>
                </a:cubicBezTo>
                <a:cubicBezTo>
                  <a:pt x="2159975" y="886093"/>
                  <a:pt x="2156200" y="889779"/>
                  <a:pt x="2156200" y="893466"/>
                </a:cubicBezTo>
                <a:cubicBezTo>
                  <a:pt x="2156200" y="893466"/>
                  <a:pt x="2156200" y="893466"/>
                  <a:pt x="2156200" y="893466"/>
                </a:cubicBezTo>
                <a:cubicBezTo>
                  <a:pt x="2152533" y="900934"/>
                  <a:pt x="2148865" y="908307"/>
                  <a:pt x="2145198" y="915680"/>
                </a:cubicBezTo>
                <a:cubicBezTo>
                  <a:pt x="2145198" y="915680"/>
                  <a:pt x="2145198" y="915680"/>
                  <a:pt x="2145198" y="915680"/>
                </a:cubicBezTo>
                <a:cubicBezTo>
                  <a:pt x="2141423" y="919366"/>
                  <a:pt x="2137756" y="919366"/>
                  <a:pt x="2137756" y="923053"/>
                </a:cubicBezTo>
                <a:cubicBezTo>
                  <a:pt x="2130421" y="926740"/>
                  <a:pt x="2126754" y="934113"/>
                  <a:pt x="2119312" y="937799"/>
                </a:cubicBezTo>
                <a:cubicBezTo>
                  <a:pt x="2108203" y="948859"/>
                  <a:pt x="2093534" y="956232"/>
                  <a:pt x="2082424" y="967386"/>
                </a:cubicBezTo>
                <a:cubicBezTo>
                  <a:pt x="2071315" y="974759"/>
                  <a:pt x="2060205" y="985819"/>
                  <a:pt x="2052871" y="996878"/>
                </a:cubicBezTo>
                <a:cubicBezTo>
                  <a:pt x="2049204" y="1000565"/>
                  <a:pt x="2041762" y="1007938"/>
                  <a:pt x="2034427" y="1011624"/>
                </a:cubicBezTo>
                <a:cubicBezTo>
                  <a:pt x="2026985" y="1018998"/>
                  <a:pt x="2019651" y="1022684"/>
                  <a:pt x="2012209" y="1030152"/>
                </a:cubicBezTo>
                <a:cubicBezTo>
                  <a:pt x="2012209" y="1030152"/>
                  <a:pt x="2012209" y="1030152"/>
                  <a:pt x="2008541" y="1030152"/>
                </a:cubicBezTo>
                <a:cubicBezTo>
                  <a:pt x="2012209" y="1022684"/>
                  <a:pt x="2015984" y="1015311"/>
                  <a:pt x="2019651" y="1007938"/>
                </a:cubicBezTo>
                <a:cubicBezTo>
                  <a:pt x="2038095" y="971073"/>
                  <a:pt x="2056538" y="934113"/>
                  <a:pt x="2071315" y="897152"/>
                </a:cubicBezTo>
                <a:cubicBezTo>
                  <a:pt x="2071315" y="897152"/>
                  <a:pt x="2071315" y="897152"/>
                  <a:pt x="2071315" y="897152"/>
                </a:cubicBezTo>
                <a:cubicBezTo>
                  <a:pt x="2071315" y="897152"/>
                  <a:pt x="2071315" y="897152"/>
                  <a:pt x="2071315" y="897152"/>
                </a:cubicBezTo>
                <a:cubicBezTo>
                  <a:pt x="2071315" y="897152"/>
                  <a:pt x="2071315" y="897152"/>
                  <a:pt x="2071315" y="897152"/>
                </a:cubicBezTo>
                <a:cubicBezTo>
                  <a:pt x="2071315" y="897152"/>
                  <a:pt x="2071315" y="897152"/>
                  <a:pt x="2071315" y="897152"/>
                </a:cubicBezTo>
                <a:cubicBezTo>
                  <a:pt x="2071315" y="897152"/>
                  <a:pt x="2071315" y="897152"/>
                  <a:pt x="2071315" y="897152"/>
                </a:cubicBezTo>
                <a:cubicBezTo>
                  <a:pt x="2071315" y="897152"/>
                  <a:pt x="2071315" y="893466"/>
                  <a:pt x="2071315" y="893466"/>
                </a:cubicBezTo>
                <a:cubicBezTo>
                  <a:pt x="2071315" y="889779"/>
                  <a:pt x="2074982" y="886093"/>
                  <a:pt x="2074982" y="882406"/>
                </a:cubicBezTo>
                <a:cubicBezTo>
                  <a:pt x="2074982" y="882406"/>
                  <a:pt x="2074982" y="882406"/>
                  <a:pt x="2074982" y="878720"/>
                </a:cubicBezTo>
                <a:cubicBezTo>
                  <a:pt x="2074982" y="878720"/>
                  <a:pt x="2074982" y="875033"/>
                  <a:pt x="2074982" y="875033"/>
                </a:cubicBezTo>
                <a:cubicBezTo>
                  <a:pt x="2074982" y="875033"/>
                  <a:pt x="2074982" y="878720"/>
                  <a:pt x="2074982" y="878720"/>
                </a:cubicBezTo>
                <a:cubicBezTo>
                  <a:pt x="2074982" y="878720"/>
                  <a:pt x="2074982" y="875033"/>
                  <a:pt x="2078757" y="875033"/>
                </a:cubicBezTo>
                <a:cubicBezTo>
                  <a:pt x="2078757" y="875033"/>
                  <a:pt x="2078757" y="875033"/>
                  <a:pt x="2078757" y="875033"/>
                </a:cubicBezTo>
                <a:cubicBezTo>
                  <a:pt x="2078757" y="875033"/>
                  <a:pt x="2078757" y="875033"/>
                  <a:pt x="2078757" y="875033"/>
                </a:cubicBezTo>
                <a:cubicBezTo>
                  <a:pt x="2078757" y="875033"/>
                  <a:pt x="2078757" y="875033"/>
                  <a:pt x="2078757" y="875033"/>
                </a:cubicBezTo>
                <a:cubicBezTo>
                  <a:pt x="2078757" y="875033"/>
                  <a:pt x="2078757" y="875033"/>
                  <a:pt x="2078757" y="875033"/>
                </a:cubicBezTo>
                <a:cubicBezTo>
                  <a:pt x="2078757" y="875033"/>
                  <a:pt x="2078757" y="875033"/>
                  <a:pt x="2078757" y="875033"/>
                </a:cubicBezTo>
                <a:cubicBezTo>
                  <a:pt x="2078757" y="875033"/>
                  <a:pt x="2078757" y="875033"/>
                  <a:pt x="2078757" y="875033"/>
                </a:cubicBezTo>
                <a:cubicBezTo>
                  <a:pt x="2078757" y="875033"/>
                  <a:pt x="2078757" y="875033"/>
                  <a:pt x="2078757" y="875033"/>
                </a:cubicBezTo>
                <a:cubicBezTo>
                  <a:pt x="2078757" y="875033"/>
                  <a:pt x="2078757" y="875033"/>
                  <a:pt x="2078757" y="875033"/>
                </a:cubicBezTo>
                <a:cubicBezTo>
                  <a:pt x="2078757" y="875033"/>
                  <a:pt x="2078757" y="875033"/>
                  <a:pt x="2078757" y="875033"/>
                </a:cubicBezTo>
                <a:cubicBezTo>
                  <a:pt x="2078757" y="875033"/>
                  <a:pt x="2078757" y="875033"/>
                  <a:pt x="2078757" y="875033"/>
                </a:cubicBezTo>
                <a:cubicBezTo>
                  <a:pt x="2078757" y="875033"/>
                  <a:pt x="2078757" y="875033"/>
                  <a:pt x="2078757" y="875033"/>
                </a:cubicBezTo>
                <a:cubicBezTo>
                  <a:pt x="2078757" y="875033"/>
                  <a:pt x="2082424" y="875033"/>
                  <a:pt x="2082424" y="871347"/>
                </a:cubicBezTo>
                <a:cubicBezTo>
                  <a:pt x="2086092" y="867660"/>
                  <a:pt x="2089759" y="867660"/>
                  <a:pt x="2093534" y="863974"/>
                </a:cubicBezTo>
                <a:cubicBezTo>
                  <a:pt x="2100868" y="860287"/>
                  <a:pt x="2108203" y="856601"/>
                  <a:pt x="2111978" y="849227"/>
                </a:cubicBezTo>
                <a:cubicBezTo>
                  <a:pt x="2126754" y="838168"/>
                  <a:pt x="2137756" y="827014"/>
                  <a:pt x="2152533" y="815954"/>
                </a:cubicBezTo>
                <a:cubicBezTo>
                  <a:pt x="2163642" y="804894"/>
                  <a:pt x="2174751" y="790148"/>
                  <a:pt x="2185753" y="779089"/>
                </a:cubicBezTo>
                <a:cubicBezTo>
                  <a:pt x="2189528" y="775402"/>
                  <a:pt x="2193195" y="767935"/>
                  <a:pt x="2196862" y="764248"/>
                </a:cubicBezTo>
                <a:cubicBezTo>
                  <a:pt x="2196862" y="771621"/>
                  <a:pt x="2196862" y="775402"/>
                  <a:pt x="2196862" y="775402"/>
                </a:cubicBezTo>
                <a:close/>
                <a:moveTo>
                  <a:pt x="2252194" y="564891"/>
                </a:moveTo>
                <a:cubicBezTo>
                  <a:pt x="2252194" y="564891"/>
                  <a:pt x="2252194" y="568578"/>
                  <a:pt x="2252194" y="568578"/>
                </a:cubicBezTo>
                <a:cubicBezTo>
                  <a:pt x="2252194" y="572264"/>
                  <a:pt x="2252194" y="575951"/>
                  <a:pt x="2252194" y="579637"/>
                </a:cubicBezTo>
                <a:cubicBezTo>
                  <a:pt x="2248527" y="601851"/>
                  <a:pt x="2244859" y="623970"/>
                  <a:pt x="2241192" y="642403"/>
                </a:cubicBezTo>
                <a:cubicBezTo>
                  <a:pt x="2237525" y="653557"/>
                  <a:pt x="2233750" y="664617"/>
                  <a:pt x="2230083" y="675677"/>
                </a:cubicBezTo>
                <a:cubicBezTo>
                  <a:pt x="2226415" y="683050"/>
                  <a:pt x="2226415" y="690423"/>
                  <a:pt x="2222748" y="697796"/>
                </a:cubicBezTo>
                <a:cubicBezTo>
                  <a:pt x="2218973" y="701482"/>
                  <a:pt x="2215306" y="701482"/>
                  <a:pt x="2211639" y="705169"/>
                </a:cubicBezTo>
                <a:cubicBezTo>
                  <a:pt x="2204197" y="712542"/>
                  <a:pt x="2200529" y="716323"/>
                  <a:pt x="2196862" y="723696"/>
                </a:cubicBezTo>
                <a:cubicBezTo>
                  <a:pt x="2185753" y="738442"/>
                  <a:pt x="2174751" y="749502"/>
                  <a:pt x="2163642" y="764248"/>
                </a:cubicBezTo>
                <a:cubicBezTo>
                  <a:pt x="2152533" y="779089"/>
                  <a:pt x="2141423" y="790148"/>
                  <a:pt x="2130421" y="801208"/>
                </a:cubicBezTo>
                <a:cubicBezTo>
                  <a:pt x="2122979" y="808581"/>
                  <a:pt x="2119312" y="812268"/>
                  <a:pt x="2111978" y="819641"/>
                </a:cubicBezTo>
                <a:cubicBezTo>
                  <a:pt x="2104535" y="827014"/>
                  <a:pt x="2100868" y="830700"/>
                  <a:pt x="2093426" y="838073"/>
                </a:cubicBezTo>
                <a:cubicBezTo>
                  <a:pt x="2089759" y="841854"/>
                  <a:pt x="2089759" y="845541"/>
                  <a:pt x="2086092" y="845541"/>
                </a:cubicBezTo>
                <a:cubicBezTo>
                  <a:pt x="2089759" y="834387"/>
                  <a:pt x="2093426" y="827014"/>
                  <a:pt x="2097201" y="815954"/>
                </a:cubicBezTo>
                <a:cubicBezTo>
                  <a:pt x="2104535" y="797521"/>
                  <a:pt x="2108203" y="779089"/>
                  <a:pt x="2115645" y="764248"/>
                </a:cubicBezTo>
                <a:cubicBezTo>
                  <a:pt x="2122979" y="745815"/>
                  <a:pt x="2130421" y="723696"/>
                  <a:pt x="2134089" y="705169"/>
                </a:cubicBezTo>
                <a:cubicBezTo>
                  <a:pt x="2141423" y="686736"/>
                  <a:pt x="2145198" y="671990"/>
                  <a:pt x="2148865" y="653557"/>
                </a:cubicBezTo>
                <a:cubicBezTo>
                  <a:pt x="2148865" y="653557"/>
                  <a:pt x="2148865" y="653557"/>
                  <a:pt x="2152533" y="649776"/>
                </a:cubicBezTo>
                <a:cubicBezTo>
                  <a:pt x="2156200" y="646090"/>
                  <a:pt x="2159975" y="646090"/>
                  <a:pt x="2159975" y="642403"/>
                </a:cubicBezTo>
                <a:cubicBezTo>
                  <a:pt x="2163642" y="638717"/>
                  <a:pt x="2167309" y="638717"/>
                  <a:pt x="2167309" y="635030"/>
                </a:cubicBezTo>
                <a:cubicBezTo>
                  <a:pt x="2170976" y="631344"/>
                  <a:pt x="2174751" y="627657"/>
                  <a:pt x="2178419" y="627657"/>
                </a:cubicBezTo>
                <a:cubicBezTo>
                  <a:pt x="2182086" y="620284"/>
                  <a:pt x="2189420" y="616597"/>
                  <a:pt x="2193195" y="609224"/>
                </a:cubicBezTo>
                <a:cubicBezTo>
                  <a:pt x="2196862" y="601851"/>
                  <a:pt x="2204197" y="598165"/>
                  <a:pt x="2207972" y="590792"/>
                </a:cubicBezTo>
                <a:cubicBezTo>
                  <a:pt x="2211639" y="583324"/>
                  <a:pt x="2218973" y="579637"/>
                  <a:pt x="2222748" y="575951"/>
                </a:cubicBezTo>
                <a:cubicBezTo>
                  <a:pt x="2226415" y="568578"/>
                  <a:pt x="2233750" y="564891"/>
                  <a:pt x="2237525" y="557518"/>
                </a:cubicBezTo>
                <a:cubicBezTo>
                  <a:pt x="2241192" y="553832"/>
                  <a:pt x="2244859" y="550145"/>
                  <a:pt x="2248527" y="546459"/>
                </a:cubicBezTo>
                <a:cubicBezTo>
                  <a:pt x="2252194" y="557518"/>
                  <a:pt x="2252194" y="561205"/>
                  <a:pt x="2252194" y="564891"/>
                </a:cubicBezTo>
                <a:close/>
                <a:moveTo>
                  <a:pt x="2255969" y="457793"/>
                </a:moveTo>
                <a:cubicBezTo>
                  <a:pt x="2255969" y="476320"/>
                  <a:pt x="2255969" y="491066"/>
                  <a:pt x="2255969" y="509499"/>
                </a:cubicBezTo>
                <a:cubicBezTo>
                  <a:pt x="2255969" y="509499"/>
                  <a:pt x="2255969" y="509499"/>
                  <a:pt x="2252194" y="513185"/>
                </a:cubicBezTo>
                <a:cubicBezTo>
                  <a:pt x="2248527" y="516872"/>
                  <a:pt x="2248527" y="520558"/>
                  <a:pt x="2244859" y="520558"/>
                </a:cubicBezTo>
                <a:cubicBezTo>
                  <a:pt x="2241192" y="528026"/>
                  <a:pt x="2233750" y="531712"/>
                  <a:pt x="2230083" y="539085"/>
                </a:cubicBezTo>
                <a:cubicBezTo>
                  <a:pt x="2226415" y="546459"/>
                  <a:pt x="2218973" y="550145"/>
                  <a:pt x="2215306" y="557518"/>
                </a:cubicBezTo>
                <a:cubicBezTo>
                  <a:pt x="2211639" y="564891"/>
                  <a:pt x="2204197" y="568578"/>
                  <a:pt x="2200529" y="575951"/>
                </a:cubicBezTo>
                <a:cubicBezTo>
                  <a:pt x="2193195" y="583324"/>
                  <a:pt x="2189420" y="590792"/>
                  <a:pt x="2185753" y="598165"/>
                </a:cubicBezTo>
                <a:cubicBezTo>
                  <a:pt x="2182086" y="605538"/>
                  <a:pt x="2178419" y="612911"/>
                  <a:pt x="2174751" y="620284"/>
                </a:cubicBezTo>
                <a:cubicBezTo>
                  <a:pt x="2170976" y="627657"/>
                  <a:pt x="2167309" y="631344"/>
                  <a:pt x="2167309" y="638717"/>
                </a:cubicBezTo>
                <a:cubicBezTo>
                  <a:pt x="2167309" y="635030"/>
                  <a:pt x="2167309" y="631344"/>
                  <a:pt x="2170976" y="627657"/>
                </a:cubicBezTo>
                <a:cubicBezTo>
                  <a:pt x="2170976" y="623970"/>
                  <a:pt x="2174751" y="616597"/>
                  <a:pt x="2174751" y="612911"/>
                </a:cubicBezTo>
                <a:cubicBezTo>
                  <a:pt x="2174751" y="609224"/>
                  <a:pt x="2174751" y="605538"/>
                  <a:pt x="2178419" y="601851"/>
                </a:cubicBezTo>
                <a:cubicBezTo>
                  <a:pt x="2182086" y="590792"/>
                  <a:pt x="2182086" y="579637"/>
                  <a:pt x="2182086" y="568578"/>
                </a:cubicBezTo>
                <a:cubicBezTo>
                  <a:pt x="2182086" y="561205"/>
                  <a:pt x="2182086" y="553832"/>
                  <a:pt x="2185753" y="550145"/>
                </a:cubicBezTo>
                <a:cubicBezTo>
                  <a:pt x="2185753" y="546459"/>
                  <a:pt x="2185753" y="542772"/>
                  <a:pt x="2185753" y="539085"/>
                </a:cubicBezTo>
                <a:cubicBezTo>
                  <a:pt x="2185753" y="527931"/>
                  <a:pt x="2185753" y="516872"/>
                  <a:pt x="2189420" y="505812"/>
                </a:cubicBezTo>
                <a:cubicBezTo>
                  <a:pt x="2189420" y="502126"/>
                  <a:pt x="2189420" y="502126"/>
                  <a:pt x="2189420" y="498439"/>
                </a:cubicBezTo>
                <a:cubicBezTo>
                  <a:pt x="2193195" y="494752"/>
                  <a:pt x="2193195" y="494752"/>
                  <a:pt x="2196862" y="491066"/>
                </a:cubicBezTo>
                <a:cubicBezTo>
                  <a:pt x="2200529" y="483693"/>
                  <a:pt x="2207972" y="480006"/>
                  <a:pt x="2211639" y="472633"/>
                </a:cubicBezTo>
                <a:cubicBezTo>
                  <a:pt x="2218973" y="461479"/>
                  <a:pt x="2230083" y="450419"/>
                  <a:pt x="2237417" y="439360"/>
                </a:cubicBezTo>
                <a:cubicBezTo>
                  <a:pt x="2248527" y="428300"/>
                  <a:pt x="2255969" y="413554"/>
                  <a:pt x="2266970" y="402400"/>
                </a:cubicBezTo>
                <a:cubicBezTo>
                  <a:pt x="2266970" y="406086"/>
                  <a:pt x="2266970" y="409868"/>
                  <a:pt x="2266970" y="413554"/>
                </a:cubicBezTo>
                <a:cubicBezTo>
                  <a:pt x="2255969" y="420927"/>
                  <a:pt x="2255969" y="439360"/>
                  <a:pt x="2255969" y="457793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9326958D-7D30-4B2B-8CCC-B40FC62C3219}"/>
              </a:ext>
            </a:extLst>
          </p:cNvPr>
          <p:cNvSpPr/>
          <p:nvPr/>
        </p:nvSpPr>
        <p:spPr>
          <a:xfrm>
            <a:off x="2521471" y="1779369"/>
            <a:ext cx="1736225" cy="1503626"/>
          </a:xfrm>
          <a:custGeom>
            <a:avLst/>
            <a:gdLst>
              <a:gd name="connsiteX0" fmla="*/ 1886698 w 2314967"/>
              <a:gd name="connsiteY0" fmla="*/ 1868209 h 2004835"/>
              <a:gd name="connsiteX1" fmla="*/ 1890342 w 2314967"/>
              <a:gd name="connsiteY1" fmla="*/ 1868209 h 2004835"/>
              <a:gd name="connsiteX2" fmla="*/ 1882947 w 2314967"/>
              <a:gd name="connsiteY2" fmla="*/ 1871922 h 2004835"/>
              <a:gd name="connsiteX3" fmla="*/ 1886698 w 2314967"/>
              <a:gd name="connsiteY3" fmla="*/ 1868209 h 2004835"/>
              <a:gd name="connsiteX4" fmla="*/ 1894093 w 2314967"/>
              <a:gd name="connsiteY4" fmla="*/ 1864490 h 2004835"/>
              <a:gd name="connsiteX5" fmla="*/ 1894093 w 2314967"/>
              <a:gd name="connsiteY5" fmla="*/ 1864497 h 2004835"/>
              <a:gd name="connsiteX6" fmla="*/ 1890342 w 2314967"/>
              <a:gd name="connsiteY6" fmla="*/ 1868209 h 2004835"/>
              <a:gd name="connsiteX7" fmla="*/ 1857118 w 2314967"/>
              <a:gd name="connsiteY7" fmla="*/ 1768525 h 2004835"/>
              <a:gd name="connsiteX8" fmla="*/ 1882947 w 2314967"/>
              <a:gd name="connsiteY8" fmla="*/ 1827649 h 2004835"/>
              <a:gd name="connsiteX9" fmla="*/ 1894093 w 2314967"/>
              <a:gd name="connsiteY9" fmla="*/ 1849739 h 2004835"/>
              <a:gd name="connsiteX10" fmla="*/ 1897737 w 2314967"/>
              <a:gd name="connsiteY10" fmla="*/ 1860877 h 2004835"/>
              <a:gd name="connsiteX11" fmla="*/ 1894093 w 2314967"/>
              <a:gd name="connsiteY11" fmla="*/ 1864490 h 2004835"/>
              <a:gd name="connsiteX12" fmla="*/ 1894093 w 2314967"/>
              <a:gd name="connsiteY12" fmla="*/ 1857164 h 2004835"/>
              <a:gd name="connsiteX13" fmla="*/ 1890342 w 2314967"/>
              <a:gd name="connsiteY13" fmla="*/ 1853452 h 2004835"/>
              <a:gd name="connsiteX14" fmla="*/ 1882947 w 2314967"/>
              <a:gd name="connsiteY14" fmla="*/ 1853452 h 2004835"/>
              <a:gd name="connsiteX15" fmla="*/ 1880429 w 2314967"/>
              <a:gd name="connsiteY15" fmla="*/ 1854299 h 2004835"/>
              <a:gd name="connsiteX16" fmla="*/ 1879303 w 2314967"/>
              <a:gd name="connsiteY16" fmla="*/ 1849739 h 2004835"/>
              <a:gd name="connsiteX17" fmla="*/ 1875552 w 2314967"/>
              <a:gd name="connsiteY17" fmla="*/ 1831268 h 2004835"/>
              <a:gd name="connsiteX18" fmla="*/ 1868264 w 2314967"/>
              <a:gd name="connsiteY18" fmla="*/ 1801753 h 2004835"/>
              <a:gd name="connsiteX19" fmla="*/ 1857118 w 2314967"/>
              <a:gd name="connsiteY19" fmla="*/ 1768525 h 2004835"/>
              <a:gd name="connsiteX20" fmla="*/ 2291325 w 2314967"/>
              <a:gd name="connsiteY20" fmla="*/ 1348360 h 2004835"/>
              <a:gd name="connsiteX21" fmla="*/ 2289138 w 2314967"/>
              <a:gd name="connsiteY21" fmla="*/ 1366072 h 2004835"/>
              <a:gd name="connsiteX22" fmla="*/ 2285387 w 2314967"/>
              <a:gd name="connsiteY22" fmla="*/ 1391968 h 2004835"/>
              <a:gd name="connsiteX23" fmla="*/ 2285387 w 2314967"/>
              <a:gd name="connsiteY23" fmla="*/ 1399301 h 2004835"/>
              <a:gd name="connsiteX24" fmla="*/ 2285387 w 2314967"/>
              <a:gd name="connsiteY24" fmla="*/ 1406726 h 2004835"/>
              <a:gd name="connsiteX25" fmla="*/ 2285387 w 2314967"/>
              <a:gd name="connsiteY25" fmla="*/ 1417771 h 2004835"/>
              <a:gd name="connsiteX26" fmla="*/ 2281743 w 2314967"/>
              <a:gd name="connsiteY26" fmla="*/ 1421484 h 2004835"/>
              <a:gd name="connsiteX27" fmla="*/ 2278099 w 2314967"/>
              <a:gd name="connsiteY27" fmla="*/ 1443667 h 2004835"/>
              <a:gd name="connsiteX28" fmla="*/ 2274348 w 2314967"/>
              <a:gd name="connsiteY28" fmla="*/ 1469470 h 2004835"/>
              <a:gd name="connsiteX29" fmla="*/ 2263309 w 2314967"/>
              <a:gd name="connsiteY29" fmla="*/ 1502698 h 2004835"/>
              <a:gd name="connsiteX30" fmla="*/ 2252163 w 2314967"/>
              <a:gd name="connsiteY30" fmla="*/ 1528594 h 2004835"/>
              <a:gd name="connsiteX31" fmla="*/ 2237480 w 2314967"/>
              <a:gd name="connsiteY31" fmla="*/ 1554397 h 2004835"/>
              <a:gd name="connsiteX32" fmla="*/ 2207900 w 2314967"/>
              <a:gd name="connsiteY32" fmla="*/ 1602383 h 2004835"/>
              <a:gd name="connsiteX33" fmla="*/ 2193110 w 2314967"/>
              <a:gd name="connsiteY33" fmla="*/ 1624566 h 2004835"/>
              <a:gd name="connsiteX34" fmla="*/ 2185715 w 2314967"/>
              <a:gd name="connsiteY34" fmla="*/ 1635611 h 2004835"/>
              <a:gd name="connsiteX35" fmla="*/ 2178320 w 2314967"/>
              <a:gd name="connsiteY35" fmla="*/ 1646657 h 2004835"/>
              <a:gd name="connsiteX36" fmla="*/ 2174676 w 2314967"/>
              <a:gd name="connsiteY36" fmla="*/ 1654082 h 2004835"/>
              <a:gd name="connsiteX37" fmla="*/ 2171032 w 2314967"/>
              <a:gd name="connsiteY37" fmla="*/ 1661507 h 2004835"/>
              <a:gd name="connsiteX38" fmla="*/ 2159886 w 2314967"/>
              <a:gd name="connsiteY38" fmla="*/ 1672552 h 2004835"/>
              <a:gd name="connsiteX39" fmla="*/ 2156242 w 2314967"/>
              <a:gd name="connsiteY39" fmla="*/ 1676265 h 2004835"/>
              <a:gd name="connsiteX40" fmla="*/ 2148847 w 2314967"/>
              <a:gd name="connsiteY40" fmla="*/ 1679885 h 2004835"/>
              <a:gd name="connsiteX41" fmla="*/ 2145096 w 2314967"/>
              <a:gd name="connsiteY41" fmla="*/ 1683598 h 2004835"/>
              <a:gd name="connsiteX42" fmla="*/ 2148847 w 2314967"/>
              <a:gd name="connsiteY42" fmla="*/ 1676265 h 2004835"/>
              <a:gd name="connsiteX43" fmla="*/ 2159886 w 2314967"/>
              <a:gd name="connsiteY43" fmla="*/ 1661507 h 2004835"/>
              <a:gd name="connsiteX44" fmla="*/ 2171032 w 2314967"/>
              <a:gd name="connsiteY44" fmla="*/ 1646749 h 2004835"/>
              <a:gd name="connsiteX45" fmla="*/ 2185715 w 2314967"/>
              <a:gd name="connsiteY45" fmla="*/ 1620854 h 2004835"/>
              <a:gd name="connsiteX46" fmla="*/ 2200505 w 2314967"/>
              <a:gd name="connsiteY46" fmla="*/ 1598670 h 2004835"/>
              <a:gd name="connsiteX47" fmla="*/ 2230085 w 2314967"/>
              <a:gd name="connsiteY47" fmla="*/ 1550684 h 2004835"/>
              <a:gd name="connsiteX48" fmla="*/ 2237480 w 2314967"/>
              <a:gd name="connsiteY48" fmla="*/ 1535927 h 2004835"/>
              <a:gd name="connsiteX49" fmla="*/ 2244875 w 2314967"/>
              <a:gd name="connsiteY49" fmla="*/ 1513743 h 2004835"/>
              <a:gd name="connsiteX50" fmla="*/ 2255914 w 2314967"/>
              <a:gd name="connsiteY50" fmla="*/ 1476895 h 2004835"/>
              <a:gd name="connsiteX51" fmla="*/ 2263309 w 2314967"/>
              <a:gd name="connsiteY51" fmla="*/ 1443667 h 2004835"/>
              <a:gd name="connsiteX52" fmla="*/ 2270704 w 2314967"/>
              <a:gd name="connsiteY52" fmla="*/ 1388256 h 2004835"/>
              <a:gd name="connsiteX53" fmla="*/ 2285188 w 2314967"/>
              <a:gd name="connsiteY53" fmla="*/ 1351396 h 2004835"/>
              <a:gd name="connsiteX54" fmla="*/ 2300177 w 2314967"/>
              <a:gd name="connsiteY54" fmla="*/ 1319671 h 2004835"/>
              <a:gd name="connsiteX55" fmla="*/ 2300177 w 2314967"/>
              <a:gd name="connsiteY55" fmla="*/ 1343982 h 2004835"/>
              <a:gd name="connsiteX56" fmla="*/ 2291325 w 2314967"/>
              <a:gd name="connsiteY56" fmla="*/ 1348360 h 2004835"/>
              <a:gd name="connsiteX57" fmla="*/ 2292782 w 2314967"/>
              <a:gd name="connsiteY57" fmla="*/ 1336557 h 2004835"/>
              <a:gd name="connsiteX58" fmla="*/ 2313730 w 2314967"/>
              <a:gd name="connsiteY58" fmla="*/ 1251008 h 2004835"/>
              <a:gd name="connsiteX59" fmla="*/ 2314967 w 2314967"/>
              <a:gd name="connsiteY59" fmla="*/ 1255342 h 2004835"/>
              <a:gd name="connsiteX60" fmla="*/ 2314967 w 2314967"/>
              <a:gd name="connsiteY60" fmla="*/ 1259055 h 2004835"/>
              <a:gd name="connsiteX61" fmla="*/ 2291568 w 2314967"/>
              <a:gd name="connsiteY61" fmla="*/ 1219639 h 2004835"/>
              <a:gd name="connsiteX62" fmla="*/ 2292782 w 2314967"/>
              <a:gd name="connsiteY62" fmla="*/ 1222114 h 2004835"/>
              <a:gd name="connsiteX63" fmla="*/ 2296533 w 2314967"/>
              <a:gd name="connsiteY63" fmla="*/ 1229447 h 2004835"/>
              <a:gd name="connsiteX64" fmla="*/ 2300177 w 2314967"/>
              <a:gd name="connsiteY64" fmla="*/ 1236872 h 2004835"/>
              <a:gd name="connsiteX65" fmla="*/ 2303928 w 2314967"/>
              <a:gd name="connsiteY65" fmla="*/ 1251630 h 2004835"/>
              <a:gd name="connsiteX66" fmla="*/ 2307572 w 2314967"/>
              <a:gd name="connsiteY66" fmla="*/ 1266388 h 2004835"/>
              <a:gd name="connsiteX67" fmla="*/ 2307572 w 2314967"/>
              <a:gd name="connsiteY67" fmla="*/ 1277526 h 2004835"/>
              <a:gd name="connsiteX68" fmla="*/ 2305723 w 2314967"/>
              <a:gd name="connsiteY68" fmla="*/ 1307006 h 2004835"/>
              <a:gd name="connsiteX69" fmla="*/ 2300177 w 2314967"/>
              <a:gd name="connsiteY69" fmla="*/ 1319671 h 2004835"/>
              <a:gd name="connsiteX70" fmla="*/ 2300177 w 2314967"/>
              <a:gd name="connsiteY70" fmla="*/ 1307041 h 2004835"/>
              <a:gd name="connsiteX71" fmla="*/ 2300177 w 2314967"/>
              <a:gd name="connsiteY71" fmla="*/ 1295903 h 2004835"/>
              <a:gd name="connsiteX72" fmla="*/ 2300177 w 2314967"/>
              <a:gd name="connsiteY72" fmla="*/ 1284858 h 2004835"/>
              <a:gd name="connsiteX73" fmla="*/ 2300177 w 2314967"/>
              <a:gd name="connsiteY73" fmla="*/ 1273813 h 2004835"/>
              <a:gd name="connsiteX74" fmla="*/ 2296533 w 2314967"/>
              <a:gd name="connsiteY74" fmla="*/ 1262675 h 2004835"/>
              <a:gd name="connsiteX75" fmla="*/ 2292782 w 2314967"/>
              <a:gd name="connsiteY75" fmla="*/ 1244297 h 2004835"/>
              <a:gd name="connsiteX76" fmla="*/ 2292782 w 2314967"/>
              <a:gd name="connsiteY76" fmla="*/ 1247917 h 2004835"/>
              <a:gd name="connsiteX77" fmla="*/ 2289138 w 2314967"/>
              <a:gd name="connsiteY77" fmla="*/ 1233159 h 2004835"/>
              <a:gd name="connsiteX78" fmla="*/ 2289138 w 2314967"/>
              <a:gd name="connsiteY78" fmla="*/ 1225827 h 2004835"/>
              <a:gd name="connsiteX79" fmla="*/ 2289138 w 2314967"/>
              <a:gd name="connsiteY79" fmla="*/ 1222114 h 2004835"/>
              <a:gd name="connsiteX80" fmla="*/ 2274348 w 2314967"/>
              <a:gd name="connsiteY80" fmla="*/ 1162990 h 2004835"/>
              <a:gd name="connsiteX81" fmla="*/ 2285387 w 2314967"/>
              <a:gd name="connsiteY81" fmla="*/ 1192599 h 2004835"/>
              <a:gd name="connsiteX82" fmla="*/ 2292782 w 2314967"/>
              <a:gd name="connsiteY82" fmla="*/ 1218402 h 2004835"/>
              <a:gd name="connsiteX83" fmla="*/ 2291568 w 2314967"/>
              <a:gd name="connsiteY83" fmla="*/ 1219639 h 2004835"/>
              <a:gd name="connsiteX84" fmla="*/ 2289138 w 2314967"/>
              <a:gd name="connsiteY84" fmla="*/ 1214689 h 2004835"/>
              <a:gd name="connsiteX85" fmla="*/ 2285494 w 2314967"/>
              <a:gd name="connsiteY85" fmla="*/ 1211069 h 2004835"/>
              <a:gd name="connsiteX86" fmla="*/ 2278099 w 2314967"/>
              <a:gd name="connsiteY86" fmla="*/ 1177841 h 2004835"/>
              <a:gd name="connsiteX87" fmla="*/ 2274348 w 2314967"/>
              <a:gd name="connsiteY87" fmla="*/ 1162990 h 2004835"/>
              <a:gd name="connsiteX88" fmla="*/ 2263209 w 2314967"/>
              <a:gd name="connsiteY88" fmla="*/ 1125955 h 2004835"/>
              <a:gd name="connsiteX89" fmla="*/ 2266953 w 2314967"/>
              <a:gd name="connsiteY89" fmla="*/ 1137187 h 2004835"/>
              <a:gd name="connsiteX90" fmla="*/ 2274348 w 2314967"/>
              <a:gd name="connsiteY90" fmla="*/ 1162990 h 2004835"/>
              <a:gd name="connsiteX91" fmla="*/ 2266953 w 2314967"/>
              <a:gd name="connsiteY91" fmla="*/ 1140900 h 2004835"/>
              <a:gd name="connsiteX92" fmla="*/ 1089213 w 2314967"/>
              <a:gd name="connsiteY92" fmla="*/ 1111384 h 2004835"/>
              <a:gd name="connsiteX93" fmla="*/ 1096608 w 2314967"/>
              <a:gd name="connsiteY93" fmla="*/ 1111384 h 2004835"/>
              <a:gd name="connsiteX94" fmla="*/ 1100252 w 2314967"/>
              <a:gd name="connsiteY94" fmla="*/ 1111384 h 2004835"/>
              <a:gd name="connsiteX95" fmla="*/ 1103896 w 2314967"/>
              <a:gd name="connsiteY95" fmla="*/ 1115004 h 2004835"/>
              <a:gd name="connsiteX96" fmla="*/ 1122437 w 2314967"/>
              <a:gd name="connsiteY96" fmla="*/ 1122429 h 2004835"/>
              <a:gd name="connsiteX97" fmla="*/ 1144515 w 2314967"/>
              <a:gd name="connsiteY97" fmla="*/ 1129762 h 2004835"/>
              <a:gd name="connsiteX98" fmla="*/ 1166700 w 2314967"/>
              <a:gd name="connsiteY98" fmla="*/ 1140900 h 2004835"/>
              <a:gd name="connsiteX99" fmla="*/ 1177739 w 2314967"/>
              <a:gd name="connsiteY99" fmla="*/ 1144612 h 2004835"/>
              <a:gd name="connsiteX100" fmla="*/ 1188885 w 2314967"/>
              <a:gd name="connsiteY100" fmla="*/ 1148232 h 2004835"/>
              <a:gd name="connsiteX101" fmla="*/ 1222109 w 2314967"/>
              <a:gd name="connsiteY101" fmla="*/ 1155657 h 2004835"/>
              <a:gd name="connsiteX102" fmla="*/ 1258977 w 2314967"/>
              <a:gd name="connsiteY102" fmla="*/ 1162990 h 2004835"/>
              <a:gd name="connsiteX103" fmla="*/ 1321782 w 2314967"/>
              <a:gd name="connsiteY103" fmla="*/ 1170415 h 2004835"/>
              <a:gd name="connsiteX104" fmla="*/ 1388230 w 2314967"/>
              <a:gd name="connsiteY104" fmla="*/ 1174128 h 2004835"/>
              <a:gd name="connsiteX105" fmla="*/ 1421454 w 2314967"/>
              <a:gd name="connsiteY105" fmla="*/ 1177841 h 2004835"/>
              <a:gd name="connsiteX106" fmla="*/ 1454678 w 2314967"/>
              <a:gd name="connsiteY106" fmla="*/ 1185173 h 2004835"/>
              <a:gd name="connsiteX107" fmla="*/ 1487902 w 2314967"/>
              <a:gd name="connsiteY107" fmla="*/ 1192599 h 2004835"/>
              <a:gd name="connsiteX108" fmla="*/ 1517482 w 2314967"/>
              <a:gd name="connsiteY108" fmla="*/ 1199931 h 2004835"/>
              <a:gd name="connsiteX109" fmla="*/ 1580179 w 2314967"/>
              <a:gd name="connsiteY109" fmla="*/ 1214689 h 2004835"/>
              <a:gd name="connsiteX110" fmla="*/ 1617154 w 2314967"/>
              <a:gd name="connsiteY110" fmla="*/ 1225827 h 2004835"/>
              <a:gd name="connsiteX111" fmla="*/ 1642983 w 2314967"/>
              <a:gd name="connsiteY111" fmla="*/ 1233159 h 2004835"/>
              <a:gd name="connsiteX112" fmla="*/ 1676207 w 2314967"/>
              <a:gd name="connsiteY112" fmla="*/ 1240585 h 2004835"/>
              <a:gd name="connsiteX113" fmla="*/ 1709431 w 2314967"/>
              <a:gd name="connsiteY113" fmla="*/ 1247917 h 2004835"/>
              <a:gd name="connsiteX114" fmla="*/ 1727865 w 2314967"/>
              <a:gd name="connsiteY114" fmla="*/ 1251630 h 2004835"/>
              <a:gd name="connsiteX115" fmla="*/ 1742656 w 2314967"/>
              <a:gd name="connsiteY115" fmla="*/ 1255342 h 2004835"/>
              <a:gd name="connsiteX116" fmla="*/ 1757446 w 2314967"/>
              <a:gd name="connsiteY116" fmla="*/ 1262675 h 2004835"/>
              <a:gd name="connsiteX117" fmla="*/ 1772236 w 2314967"/>
              <a:gd name="connsiteY117" fmla="*/ 1270100 h 2004835"/>
              <a:gd name="connsiteX118" fmla="*/ 1801816 w 2314967"/>
              <a:gd name="connsiteY118" fmla="*/ 1284858 h 2004835"/>
              <a:gd name="connsiteX119" fmla="*/ 1831289 w 2314967"/>
              <a:gd name="connsiteY119" fmla="*/ 1299616 h 2004835"/>
              <a:gd name="connsiteX120" fmla="*/ 1860869 w 2314967"/>
              <a:gd name="connsiteY120" fmla="*/ 1314374 h 2004835"/>
              <a:gd name="connsiteX121" fmla="*/ 1894093 w 2314967"/>
              <a:gd name="connsiteY121" fmla="*/ 1332844 h 2004835"/>
              <a:gd name="connsiteX122" fmla="*/ 1919922 w 2314967"/>
              <a:gd name="connsiteY122" fmla="*/ 1351315 h 2004835"/>
              <a:gd name="connsiteX123" fmla="*/ 1945751 w 2314967"/>
              <a:gd name="connsiteY123" fmla="*/ 1369785 h 2004835"/>
              <a:gd name="connsiteX124" fmla="*/ 1971580 w 2314967"/>
              <a:gd name="connsiteY124" fmla="*/ 1391968 h 2004835"/>
              <a:gd name="connsiteX125" fmla="*/ 1993765 w 2314967"/>
              <a:gd name="connsiteY125" fmla="*/ 1414059 h 2004835"/>
              <a:gd name="connsiteX126" fmla="*/ 2015950 w 2314967"/>
              <a:gd name="connsiteY126" fmla="*/ 1439954 h 2004835"/>
              <a:gd name="connsiteX127" fmla="*/ 2034384 w 2314967"/>
              <a:gd name="connsiteY127" fmla="*/ 1465757 h 2004835"/>
              <a:gd name="connsiteX128" fmla="*/ 2052818 w 2314967"/>
              <a:gd name="connsiteY128" fmla="*/ 1491653 h 2004835"/>
              <a:gd name="connsiteX129" fmla="*/ 2071253 w 2314967"/>
              <a:gd name="connsiteY129" fmla="*/ 1521169 h 2004835"/>
              <a:gd name="connsiteX130" fmla="*/ 2089794 w 2314967"/>
              <a:gd name="connsiteY130" fmla="*/ 1550684 h 2004835"/>
              <a:gd name="connsiteX131" fmla="*/ 2104477 w 2314967"/>
              <a:gd name="connsiteY131" fmla="*/ 1580293 h 2004835"/>
              <a:gd name="connsiteX132" fmla="*/ 2119267 w 2314967"/>
              <a:gd name="connsiteY132" fmla="*/ 1609808 h 2004835"/>
              <a:gd name="connsiteX133" fmla="*/ 2134057 w 2314967"/>
              <a:gd name="connsiteY133" fmla="*/ 1639324 h 2004835"/>
              <a:gd name="connsiteX134" fmla="*/ 2141452 w 2314967"/>
              <a:gd name="connsiteY134" fmla="*/ 1654082 h 2004835"/>
              <a:gd name="connsiteX135" fmla="*/ 2145096 w 2314967"/>
              <a:gd name="connsiteY135" fmla="*/ 1661507 h 2004835"/>
              <a:gd name="connsiteX136" fmla="*/ 2145096 w 2314967"/>
              <a:gd name="connsiteY136" fmla="*/ 1665127 h 2004835"/>
              <a:gd name="connsiteX137" fmla="*/ 2145096 w 2314967"/>
              <a:gd name="connsiteY137" fmla="*/ 1672552 h 2004835"/>
              <a:gd name="connsiteX138" fmla="*/ 2145096 w 2314967"/>
              <a:gd name="connsiteY138" fmla="*/ 1676265 h 2004835"/>
              <a:gd name="connsiteX139" fmla="*/ 2145096 w 2314967"/>
              <a:gd name="connsiteY139" fmla="*/ 1683598 h 2004835"/>
              <a:gd name="connsiteX140" fmla="*/ 2141452 w 2314967"/>
              <a:gd name="connsiteY140" fmla="*/ 1683598 h 2004835"/>
              <a:gd name="connsiteX141" fmla="*/ 2137808 w 2314967"/>
              <a:gd name="connsiteY141" fmla="*/ 1683598 h 2004835"/>
              <a:gd name="connsiteX142" fmla="*/ 2130413 w 2314967"/>
              <a:gd name="connsiteY142" fmla="*/ 1687310 h 2004835"/>
              <a:gd name="connsiteX143" fmla="*/ 2123018 w 2314967"/>
              <a:gd name="connsiteY143" fmla="*/ 1691023 h 2004835"/>
              <a:gd name="connsiteX144" fmla="*/ 2119267 w 2314967"/>
              <a:gd name="connsiteY144" fmla="*/ 1691023 h 2004835"/>
              <a:gd name="connsiteX145" fmla="*/ 2119267 w 2314967"/>
              <a:gd name="connsiteY145" fmla="*/ 1687310 h 2004835"/>
              <a:gd name="connsiteX146" fmla="*/ 2111872 w 2314967"/>
              <a:gd name="connsiteY146" fmla="*/ 1687310 h 2004835"/>
              <a:gd name="connsiteX147" fmla="*/ 2104584 w 2314967"/>
              <a:gd name="connsiteY147" fmla="*/ 1683598 h 2004835"/>
              <a:gd name="connsiteX148" fmla="*/ 2100833 w 2314967"/>
              <a:gd name="connsiteY148" fmla="*/ 1679885 h 2004835"/>
              <a:gd name="connsiteX149" fmla="*/ 2097189 w 2314967"/>
              <a:gd name="connsiteY149" fmla="*/ 1672552 h 2004835"/>
              <a:gd name="connsiteX150" fmla="*/ 2097189 w 2314967"/>
              <a:gd name="connsiteY150" fmla="*/ 1668840 h 2004835"/>
              <a:gd name="connsiteX151" fmla="*/ 2093438 w 2314967"/>
              <a:gd name="connsiteY151" fmla="*/ 1661507 h 2004835"/>
              <a:gd name="connsiteX152" fmla="*/ 2086043 w 2314967"/>
              <a:gd name="connsiteY152" fmla="*/ 1646657 h 2004835"/>
              <a:gd name="connsiteX153" fmla="*/ 2071360 w 2314967"/>
              <a:gd name="connsiteY153" fmla="*/ 1617141 h 2004835"/>
              <a:gd name="connsiteX154" fmla="*/ 2056569 w 2314967"/>
              <a:gd name="connsiteY154" fmla="*/ 1587625 h 2004835"/>
              <a:gd name="connsiteX155" fmla="*/ 2041779 w 2314967"/>
              <a:gd name="connsiteY155" fmla="*/ 1558110 h 2004835"/>
              <a:gd name="connsiteX156" fmla="*/ 2012199 w 2314967"/>
              <a:gd name="connsiteY156" fmla="*/ 1506411 h 2004835"/>
              <a:gd name="connsiteX157" fmla="*/ 1993765 w 2314967"/>
              <a:gd name="connsiteY157" fmla="*/ 1480515 h 2004835"/>
              <a:gd name="connsiteX158" fmla="*/ 1975331 w 2314967"/>
              <a:gd name="connsiteY158" fmla="*/ 1454712 h 2004835"/>
              <a:gd name="connsiteX159" fmla="*/ 1953146 w 2314967"/>
              <a:gd name="connsiteY159" fmla="*/ 1428816 h 2004835"/>
              <a:gd name="connsiteX160" fmla="*/ 1930961 w 2314967"/>
              <a:gd name="connsiteY160" fmla="*/ 1406726 h 2004835"/>
              <a:gd name="connsiteX161" fmla="*/ 1908883 w 2314967"/>
              <a:gd name="connsiteY161" fmla="*/ 1388256 h 2004835"/>
              <a:gd name="connsiteX162" fmla="*/ 1883054 w 2314967"/>
              <a:gd name="connsiteY162" fmla="*/ 1369785 h 2004835"/>
              <a:gd name="connsiteX163" fmla="*/ 1857118 w 2314967"/>
              <a:gd name="connsiteY163" fmla="*/ 1351315 h 2004835"/>
              <a:gd name="connsiteX164" fmla="*/ 1835040 w 2314967"/>
              <a:gd name="connsiteY164" fmla="*/ 1336557 h 2004835"/>
              <a:gd name="connsiteX165" fmla="*/ 1809211 w 2314967"/>
              <a:gd name="connsiteY165" fmla="*/ 1321799 h 2004835"/>
              <a:gd name="connsiteX166" fmla="*/ 1779631 w 2314967"/>
              <a:gd name="connsiteY166" fmla="*/ 1307041 h 2004835"/>
              <a:gd name="connsiteX167" fmla="*/ 1750051 w 2314967"/>
              <a:gd name="connsiteY167" fmla="*/ 1292283 h 2004835"/>
              <a:gd name="connsiteX168" fmla="*/ 1720578 w 2314967"/>
              <a:gd name="connsiteY168" fmla="*/ 1281145 h 2004835"/>
              <a:gd name="connsiteX169" fmla="*/ 1690997 w 2314967"/>
              <a:gd name="connsiteY169" fmla="*/ 1273813 h 2004835"/>
              <a:gd name="connsiteX170" fmla="*/ 1661525 w 2314967"/>
              <a:gd name="connsiteY170" fmla="*/ 1266388 h 2004835"/>
              <a:gd name="connsiteX171" fmla="*/ 1628193 w 2314967"/>
              <a:gd name="connsiteY171" fmla="*/ 1259055 h 2004835"/>
              <a:gd name="connsiteX172" fmla="*/ 1591325 w 2314967"/>
              <a:gd name="connsiteY172" fmla="*/ 1247917 h 2004835"/>
              <a:gd name="connsiteX173" fmla="*/ 1561745 w 2314967"/>
              <a:gd name="connsiteY173" fmla="*/ 1240585 h 2004835"/>
              <a:gd name="connsiteX174" fmla="*/ 1506443 w 2314967"/>
              <a:gd name="connsiteY174" fmla="*/ 1225827 h 2004835"/>
              <a:gd name="connsiteX175" fmla="*/ 1476863 w 2314967"/>
              <a:gd name="connsiteY175" fmla="*/ 1218402 h 2004835"/>
              <a:gd name="connsiteX176" fmla="*/ 1443639 w 2314967"/>
              <a:gd name="connsiteY176" fmla="*/ 1210976 h 2004835"/>
              <a:gd name="connsiteX177" fmla="*/ 1410415 w 2314967"/>
              <a:gd name="connsiteY177" fmla="*/ 1203644 h 2004835"/>
              <a:gd name="connsiteX178" fmla="*/ 1377191 w 2314967"/>
              <a:gd name="connsiteY178" fmla="*/ 1199931 h 2004835"/>
              <a:gd name="connsiteX179" fmla="*/ 1343967 w 2314967"/>
              <a:gd name="connsiteY179" fmla="*/ 1196218 h 2004835"/>
              <a:gd name="connsiteX180" fmla="*/ 1310743 w 2314967"/>
              <a:gd name="connsiteY180" fmla="*/ 1192599 h 2004835"/>
              <a:gd name="connsiteX181" fmla="*/ 1247939 w 2314967"/>
              <a:gd name="connsiteY181" fmla="*/ 1185173 h 2004835"/>
              <a:gd name="connsiteX182" fmla="*/ 1181490 w 2314967"/>
              <a:gd name="connsiteY182" fmla="*/ 1174128 h 2004835"/>
              <a:gd name="connsiteX183" fmla="*/ 1166700 w 2314967"/>
              <a:gd name="connsiteY183" fmla="*/ 1170415 h 2004835"/>
              <a:gd name="connsiteX184" fmla="*/ 1148266 w 2314967"/>
              <a:gd name="connsiteY184" fmla="*/ 1166703 h 2004835"/>
              <a:gd name="connsiteX185" fmla="*/ 1143834 w 2314967"/>
              <a:gd name="connsiteY185" fmla="*/ 1165212 h 2004835"/>
              <a:gd name="connsiteX186" fmla="*/ 1140871 w 2314967"/>
              <a:gd name="connsiteY186" fmla="*/ 1162990 h 2004835"/>
              <a:gd name="connsiteX187" fmla="*/ 1137227 w 2314967"/>
              <a:gd name="connsiteY187" fmla="*/ 1162990 h 2004835"/>
              <a:gd name="connsiteX188" fmla="*/ 1143834 w 2314967"/>
              <a:gd name="connsiteY188" fmla="*/ 1165212 h 2004835"/>
              <a:gd name="connsiteX189" fmla="*/ 1170451 w 2314967"/>
              <a:gd name="connsiteY189" fmla="*/ 1185173 h 2004835"/>
              <a:gd name="connsiteX190" fmla="*/ 1218358 w 2314967"/>
              <a:gd name="connsiteY190" fmla="*/ 1225827 h 2004835"/>
              <a:gd name="connsiteX191" fmla="*/ 1244295 w 2314967"/>
              <a:gd name="connsiteY191" fmla="*/ 1244297 h 2004835"/>
              <a:gd name="connsiteX192" fmla="*/ 1266373 w 2314967"/>
              <a:gd name="connsiteY192" fmla="*/ 1259055 h 2004835"/>
              <a:gd name="connsiteX193" fmla="*/ 1288558 w 2314967"/>
              <a:gd name="connsiteY193" fmla="*/ 1270100 h 2004835"/>
              <a:gd name="connsiteX194" fmla="*/ 1310743 w 2314967"/>
              <a:gd name="connsiteY194" fmla="*/ 1281145 h 2004835"/>
              <a:gd name="connsiteX195" fmla="*/ 1355006 w 2314967"/>
              <a:gd name="connsiteY195" fmla="*/ 1303329 h 2004835"/>
              <a:gd name="connsiteX196" fmla="*/ 1410415 w 2314967"/>
              <a:gd name="connsiteY196" fmla="*/ 1332844 h 2004835"/>
              <a:gd name="connsiteX197" fmla="*/ 1469468 w 2314967"/>
              <a:gd name="connsiteY197" fmla="*/ 1366072 h 2004835"/>
              <a:gd name="connsiteX198" fmla="*/ 1499048 w 2314967"/>
              <a:gd name="connsiteY198" fmla="*/ 1380830 h 2004835"/>
              <a:gd name="connsiteX199" fmla="*/ 1513731 w 2314967"/>
              <a:gd name="connsiteY199" fmla="*/ 1388256 h 2004835"/>
              <a:gd name="connsiteX200" fmla="*/ 1524877 w 2314967"/>
              <a:gd name="connsiteY200" fmla="*/ 1395588 h 2004835"/>
              <a:gd name="connsiteX201" fmla="*/ 1532272 w 2314967"/>
              <a:gd name="connsiteY201" fmla="*/ 1399301 h 2004835"/>
              <a:gd name="connsiteX202" fmla="*/ 1558101 w 2314967"/>
              <a:gd name="connsiteY202" fmla="*/ 1417771 h 2004835"/>
              <a:gd name="connsiteX203" fmla="*/ 1583930 w 2314967"/>
              <a:gd name="connsiteY203" fmla="*/ 1439954 h 2004835"/>
              <a:gd name="connsiteX204" fmla="*/ 1609759 w 2314967"/>
              <a:gd name="connsiteY204" fmla="*/ 1462045 h 2004835"/>
              <a:gd name="connsiteX205" fmla="*/ 1635588 w 2314967"/>
              <a:gd name="connsiteY205" fmla="*/ 1484228 h 2004835"/>
              <a:gd name="connsiteX206" fmla="*/ 1687354 w 2314967"/>
              <a:gd name="connsiteY206" fmla="*/ 1532214 h 2004835"/>
              <a:gd name="connsiteX207" fmla="*/ 1735260 w 2314967"/>
              <a:gd name="connsiteY207" fmla="*/ 1580200 h 2004835"/>
              <a:gd name="connsiteX208" fmla="*/ 1775880 w 2314967"/>
              <a:gd name="connsiteY208" fmla="*/ 1628186 h 2004835"/>
              <a:gd name="connsiteX209" fmla="*/ 1787026 w 2314967"/>
              <a:gd name="connsiteY209" fmla="*/ 1639324 h 2004835"/>
              <a:gd name="connsiteX210" fmla="*/ 1794421 w 2314967"/>
              <a:gd name="connsiteY210" fmla="*/ 1650369 h 2004835"/>
              <a:gd name="connsiteX211" fmla="*/ 1812855 w 2314967"/>
              <a:gd name="connsiteY211" fmla="*/ 1676265 h 2004835"/>
              <a:gd name="connsiteX212" fmla="*/ 1831289 w 2314967"/>
              <a:gd name="connsiteY212" fmla="*/ 1709493 h 2004835"/>
              <a:gd name="connsiteX213" fmla="*/ 1838684 w 2314967"/>
              <a:gd name="connsiteY213" fmla="*/ 1724251 h 2004835"/>
              <a:gd name="connsiteX214" fmla="*/ 1846079 w 2314967"/>
              <a:gd name="connsiteY214" fmla="*/ 1739009 h 2004835"/>
              <a:gd name="connsiteX215" fmla="*/ 1849723 w 2314967"/>
              <a:gd name="connsiteY215" fmla="*/ 1753767 h 2004835"/>
              <a:gd name="connsiteX216" fmla="*/ 1857118 w 2314967"/>
              <a:gd name="connsiteY216" fmla="*/ 1768525 h 2004835"/>
              <a:gd name="connsiteX217" fmla="*/ 1842328 w 2314967"/>
              <a:gd name="connsiteY217" fmla="*/ 1739009 h 2004835"/>
              <a:gd name="connsiteX218" fmla="*/ 1827645 w 2314967"/>
              <a:gd name="connsiteY218" fmla="*/ 1713206 h 2004835"/>
              <a:gd name="connsiteX219" fmla="*/ 1816499 w 2314967"/>
              <a:gd name="connsiteY219" fmla="*/ 1698355 h 2004835"/>
              <a:gd name="connsiteX220" fmla="*/ 1805460 w 2314967"/>
              <a:gd name="connsiteY220" fmla="*/ 1679978 h 2004835"/>
              <a:gd name="connsiteX221" fmla="*/ 1779631 w 2314967"/>
              <a:gd name="connsiteY221" fmla="*/ 1646657 h 2004835"/>
              <a:gd name="connsiteX222" fmla="*/ 1735260 w 2314967"/>
              <a:gd name="connsiteY222" fmla="*/ 1595051 h 2004835"/>
              <a:gd name="connsiteX223" fmla="*/ 1713183 w 2314967"/>
              <a:gd name="connsiteY223" fmla="*/ 1572867 h 2004835"/>
              <a:gd name="connsiteX224" fmla="*/ 1690997 w 2314967"/>
              <a:gd name="connsiteY224" fmla="*/ 1550684 h 2004835"/>
              <a:gd name="connsiteX225" fmla="*/ 1661417 w 2314967"/>
              <a:gd name="connsiteY225" fmla="*/ 1521169 h 2004835"/>
              <a:gd name="connsiteX226" fmla="*/ 1628193 w 2314967"/>
              <a:gd name="connsiteY226" fmla="*/ 1491653 h 2004835"/>
              <a:gd name="connsiteX227" fmla="*/ 1576535 w 2314967"/>
              <a:gd name="connsiteY227" fmla="*/ 1451000 h 2004835"/>
              <a:gd name="connsiteX228" fmla="*/ 1550706 w 2314967"/>
              <a:gd name="connsiteY228" fmla="*/ 1432529 h 2004835"/>
              <a:gd name="connsiteX229" fmla="*/ 1524877 w 2314967"/>
              <a:gd name="connsiteY229" fmla="*/ 1417771 h 2004835"/>
              <a:gd name="connsiteX230" fmla="*/ 1487902 w 2314967"/>
              <a:gd name="connsiteY230" fmla="*/ 1399301 h 2004835"/>
              <a:gd name="connsiteX231" fmla="*/ 1451034 w 2314967"/>
              <a:gd name="connsiteY231" fmla="*/ 1380830 h 2004835"/>
              <a:gd name="connsiteX232" fmla="*/ 1421454 w 2314967"/>
              <a:gd name="connsiteY232" fmla="*/ 1366072 h 2004835"/>
              <a:gd name="connsiteX233" fmla="*/ 1395625 w 2314967"/>
              <a:gd name="connsiteY233" fmla="*/ 1351315 h 2004835"/>
              <a:gd name="connsiteX234" fmla="*/ 1366045 w 2314967"/>
              <a:gd name="connsiteY234" fmla="*/ 1336557 h 2004835"/>
              <a:gd name="connsiteX235" fmla="*/ 1332821 w 2314967"/>
              <a:gd name="connsiteY235" fmla="*/ 1321799 h 2004835"/>
              <a:gd name="connsiteX236" fmla="*/ 1273768 w 2314967"/>
              <a:gd name="connsiteY236" fmla="*/ 1292283 h 2004835"/>
              <a:gd name="connsiteX237" fmla="*/ 1258977 w 2314967"/>
              <a:gd name="connsiteY237" fmla="*/ 1284858 h 2004835"/>
              <a:gd name="connsiteX238" fmla="*/ 1244187 w 2314967"/>
              <a:gd name="connsiteY238" fmla="*/ 1273813 h 2004835"/>
              <a:gd name="connsiteX239" fmla="*/ 1218358 w 2314967"/>
              <a:gd name="connsiteY239" fmla="*/ 1255342 h 2004835"/>
              <a:gd name="connsiteX240" fmla="*/ 1196280 w 2314967"/>
              <a:gd name="connsiteY240" fmla="*/ 1236872 h 2004835"/>
              <a:gd name="connsiteX241" fmla="*/ 1170451 w 2314967"/>
              <a:gd name="connsiteY241" fmla="*/ 1214689 h 2004835"/>
              <a:gd name="connsiteX242" fmla="*/ 1148266 w 2314967"/>
              <a:gd name="connsiteY242" fmla="*/ 1196218 h 2004835"/>
              <a:gd name="connsiteX243" fmla="*/ 1122437 w 2314967"/>
              <a:gd name="connsiteY243" fmla="*/ 1174128 h 2004835"/>
              <a:gd name="connsiteX244" fmla="*/ 1100252 w 2314967"/>
              <a:gd name="connsiteY244" fmla="*/ 1151945 h 2004835"/>
              <a:gd name="connsiteX245" fmla="*/ 1089213 w 2314967"/>
              <a:gd name="connsiteY245" fmla="*/ 1140900 h 2004835"/>
              <a:gd name="connsiteX246" fmla="*/ 1085462 w 2314967"/>
              <a:gd name="connsiteY246" fmla="*/ 1137187 h 2004835"/>
              <a:gd name="connsiteX247" fmla="*/ 1081818 w 2314967"/>
              <a:gd name="connsiteY247" fmla="*/ 1133474 h 2004835"/>
              <a:gd name="connsiteX248" fmla="*/ 1078067 w 2314967"/>
              <a:gd name="connsiteY248" fmla="*/ 1122429 h 2004835"/>
              <a:gd name="connsiteX249" fmla="*/ 1081818 w 2314967"/>
              <a:gd name="connsiteY249" fmla="*/ 1115004 h 2004835"/>
              <a:gd name="connsiteX250" fmla="*/ 1089213 w 2314967"/>
              <a:gd name="connsiteY250" fmla="*/ 1111384 h 2004835"/>
              <a:gd name="connsiteX251" fmla="*/ 1978975 w 2314967"/>
              <a:gd name="connsiteY251" fmla="*/ 553836 h 2004835"/>
              <a:gd name="connsiteX252" fmla="*/ 1990014 w 2314967"/>
              <a:gd name="connsiteY252" fmla="*/ 576019 h 2004835"/>
              <a:gd name="connsiteX253" fmla="*/ 1990014 w 2314967"/>
              <a:gd name="connsiteY253" fmla="*/ 583351 h 2004835"/>
              <a:gd name="connsiteX254" fmla="*/ 1990014 w 2314967"/>
              <a:gd name="connsiteY254" fmla="*/ 587064 h 2004835"/>
              <a:gd name="connsiteX255" fmla="*/ 1986370 w 2314967"/>
              <a:gd name="connsiteY255" fmla="*/ 612867 h 2004835"/>
              <a:gd name="connsiteX256" fmla="*/ 1982726 w 2314967"/>
              <a:gd name="connsiteY256" fmla="*/ 638763 h 2004835"/>
              <a:gd name="connsiteX257" fmla="*/ 1978975 w 2314967"/>
              <a:gd name="connsiteY257" fmla="*/ 653520 h 2004835"/>
              <a:gd name="connsiteX258" fmla="*/ 1978975 w 2314967"/>
              <a:gd name="connsiteY258" fmla="*/ 660946 h 2004835"/>
              <a:gd name="connsiteX259" fmla="*/ 1975331 w 2314967"/>
              <a:gd name="connsiteY259" fmla="*/ 668278 h 2004835"/>
              <a:gd name="connsiteX260" fmla="*/ 1967427 w 2314967"/>
              <a:gd name="connsiteY260" fmla="*/ 676133 h 2004835"/>
              <a:gd name="connsiteX261" fmla="*/ 1960755 w 2314967"/>
              <a:gd name="connsiteY261" fmla="*/ 675864 h 2004835"/>
              <a:gd name="connsiteX262" fmla="*/ 1960541 w 2314967"/>
              <a:gd name="connsiteY262" fmla="*/ 675704 h 2004835"/>
              <a:gd name="connsiteX263" fmla="*/ 1956790 w 2314967"/>
              <a:gd name="connsiteY263" fmla="*/ 675704 h 2004835"/>
              <a:gd name="connsiteX264" fmla="*/ 1960755 w 2314967"/>
              <a:gd name="connsiteY264" fmla="*/ 675864 h 2004835"/>
              <a:gd name="connsiteX265" fmla="*/ 1975331 w 2314967"/>
              <a:gd name="connsiteY265" fmla="*/ 686749 h 2004835"/>
              <a:gd name="connsiteX266" fmla="*/ 1990121 w 2314967"/>
              <a:gd name="connsiteY266" fmla="*/ 697794 h 2004835"/>
              <a:gd name="connsiteX267" fmla="*/ 1997409 w 2314967"/>
              <a:gd name="connsiteY267" fmla="*/ 705219 h 2004835"/>
              <a:gd name="connsiteX268" fmla="*/ 2023345 w 2314967"/>
              <a:gd name="connsiteY268" fmla="*/ 727402 h 2004835"/>
              <a:gd name="connsiteX269" fmla="*/ 2049174 w 2314967"/>
              <a:gd name="connsiteY269" fmla="*/ 753205 h 2004835"/>
              <a:gd name="connsiteX270" fmla="*/ 2060213 w 2314967"/>
              <a:gd name="connsiteY270" fmla="*/ 764251 h 2004835"/>
              <a:gd name="connsiteX271" fmla="*/ 2063857 w 2314967"/>
              <a:gd name="connsiteY271" fmla="*/ 767963 h 2004835"/>
              <a:gd name="connsiteX272" fmla="*/ 2067609 w 2314967"/>
              <a:gd name="connsiteY272" fmla="*/ 771676 h 2004835"/>
              <a:gd name="connsiteX273" fmla="*/ 2071253 w 2314967"/>
              <a:gd name="connsiteY273" fmla="*/ 775389 h 2004835"/>
              <a:gd name="connsiteX274" fmla="*/ 2086043 w 2314967"/>
              <a:gd name="connsiteY274" fmla="*/ 793859 h 2004835"/>
              <a:gd name="connsiteX275" fmla="*/ 2086043 w 2314967"/>
              <a:gd name="connsiteY275" fmla="*/ 790146 h 2004835"/>
              <a:gd name="connsiteX276" fmla="*/ 2089794 w 2314967"/>
              <a:gd name="connsiteY276" fmla="*/ 775389 h 2004835"/>
              <a:gd name="connsiteX277" fmla="*/ 2097082 w 2314967"/>
              <a:gd name="connsiteY277" fmla="*/ 753205 h 2004835"/>
              <a:gd name="connsiteX278" fmla="*/ 2108228 w 2314967"/>
              <a:gd name="connsiteY278" fmla="*/ 727402 h 2004835"/>
              <a:gd name="connsiteX279" fmla="*/ 2111872 w 2314967"/>
              <a:gd name="connsiteY279" fmla="*/ 716264 h 2004835"/>
              <a:gd name="connsiteX280" fmla="*/ 2115623 w 2314967"/>
              <a:gd name="connsiteY280" fmla="*/ 708932 h 2004835"/>
              <a:gd name="connsiteX281" fmla="*/ 2111872 w 2314967"/>
              <a:gd name="connsiteY281" fmla="*/ 705219 h 2004835"/>
              <a:gd name="connsiteX282" fmla="*/ 2093438 w 2314967"/>
              <a:gd name="connsiteY282" fmla="*/ 679323 h 2004835"/>
              <a:gd name="connsiteX283" fmla="*/ 2078648 w 2314967"/>
              <a:gd name="connsiteY283" fmla="*/ 660946 h 2004835"/>
              <a:gd name="connsiteX284" fmla="*/ 2067609 w 2314967"/>
              <a:gd name="connsiteY284" fmla="*/ 646095 h 2004835"/>
              <a:gd name="connsiteX285" fmla="*/ 2063857 w 2314967"/>
              <a:gd name="connsiteY285" fmla="*/ 653520 h 2004835"/>
              <a:gd name="connsiteX286" fmla="*/ 2063857 w 2314967"/>
              <a:gd name="connsiteY286" fmla="*/ 660946 h 2004835"/>
              <a:gd name="connsiteX287" fmla="*/ 2060213 w 2314967"/>
              <a:gd name="connsiteY287" fmla="*/ 668278 h 2004835"/>
              <a:gd name="connsiteX288" fmla="*/ 2052818 w 2314967"/>
              <a:gd name="connsiteY288" fmla="*/ 690461 h 2004835"/>
              <a:gd name="connsiteX289" fmla="*/ 2049174 w 2314967"/>
              <a:gd name="connsiteY289" fmla="*/ 701507 h 2004835"/>
              <a:gd name="connsiteX290" fmla="*/ 2041779 w 2314967"/>
              <a:gd name="connsiteY290" fmla="*/ 716264 h 2004835"/>
              <a:gd name="connsiteX291" fmla="*/ 2038028 w 2314967"/>
              <a:gd name="connsiteY291" fmla="*/ 719977 h 2004835"/>
              <a:gd name="connsiteX292" fmla="*/ 2034384 w 2314967"/>
              <a:gd name="connsiteY292" fmla="*/ 719977 h 2004835"/>
              <a:gd name="connsiteX293" fmla="*/ 2023345 w 2314967"/>
              <a:gd name="connsiteY293" fmla="*/ 719977 h 2004835"/>
              <a:gd name="connsiteX294" fmla="*/ 2015950 w 2314967"/>
              <a:gd name="connsiteY294" fmla="*/ 712552 h 2004835"/>
              <a:gd name="connsiteX295" fmla="*/ 2015950 w 2314967"/>
              <a:gd name="connsiteY295" fmla="*/ 701507 h 2004835"/>
              <a:gd name="connsiteX296" fmla="*/ 2015950 w 2314967"/>
              <a:gd name="connsiteY296" fmla="*/ 697794 h 2004835"/>
              <a:gd name="connsiteX297" fmla="*/ 2015950 w 2314967"/>
              <a:gd name="connsiteY297" fmla="*/ 694174 h 2004835"/>
              <a:gd name="connsiteX298" fmla="*/ 2015950 w 2314967"/>
              <a:gd name="connsiteY298" fmla="*/ 690461 h 2004835"/>
              <a:gd name="connsiteX299" fmla="*/ 2019594 w 2314967"/>
              <a:gd name="connsiteY299" fmla="*/ 683036 h 2004835"/>
              <a:gd name="connsiteX300" fmla="*/ 2023345 w 2314967"/>
              <a:gd name="connsiteY300" fmla="*/ 675704 h 2004835"/>
              <a:gd name="connsiteX301" fmla="*/ 2034384 w 2314967"/>
              <a:gd name="connsiteY301" fmla="*/ 660946 h 2004835"/>
              <a:gd name="connsiteX302" fmla="*/ 2049174 w 2314967"/>
              <a:gd name="connsiteY302" fmla="*/ 642475 h 2004835"/>
              <a:gd name="connsiteX303" fmla="*/ 2056569 w 2314967"/>
              <a:gd name="connsiteY303" fmla="*/ 635050 h 2004835"/>
              <a:gd name="connsiteX304" fmla="*/ 2034384 w 2314967"/>
              <a:gd name="connsiteY304" fmla="*/ 609247 h 2004835"/>
              <a:gd name="connsiteX305" fmla="*/ 2023345 w 2314967"/>
              <a:gd name="connsiteY305" fmla="*/ 594396 h 2004835"/>
              <a:gd name="connsiteX306" fmla="*/ 2012199 w 2314967"/>
              <a:gd name="connsiteY306" fmla="*/ 583351 h 2004835"/>
              <a:gd name="connsiteX307" fmla="*/ 1997409 w 2314967"/>
              <a:gd name="connsiteY307" fmla="*/ 568593 h 2004835"/>
              <a:gd name="connsiteX308" fmla="*/ 1978975 w 2314967"/>
              <a:gd name="connsiteY308" fmla="*/ 553836 h 2004835"/>
              <a:gd name="connsiteX309" fmla="*/ 1479794 w 2314967"/>
              <a:gd name="connsiteY309" fmla="*/ 514757 h 2004835"/>
              <a:gd name="connsiteX310" fmla="*/ 1480507 w 2314967"/>
              <a:gd name="connsiteY310" fmla="*/ 516895 h 2004835"/>
              <a:gd name="connsiteX311" fmla="*/ 1478723 w 2314967"/>
              <a:gd name="connsiteY311" fmla="*/ 516895 h 2004835"/>
              <a:gd name="connsiteX312" fmla="*/ 1908883 w 2314967"/>
              <a:gd name="connsiteY312" fmla="*/ 502137 h 2004835"/>
              <a:gd name="connsiteX313" fmla="*/ 1908883 w 2314967"/>
              <a:gd name="connsiteY313" fmla="*/ 509562 h 2004835"/>
              <a:gd name="connsiteX314" fmla="*/ 1905132 w 2314967"/>
              <a:gd name="connsiteY314" fmla="*/ 513182 h 2004835"/>
              <a:gd name="connsiteX315" fmla="*/ 1894093 w 2314967"/>
              <a:gd name="connsiteY315" fmla="*/ 572306 h 2004835"/>
              <a:gd name="connsiteX316" fmla="*/ 1886698 w 2314967"/>
              <a:gd name="connsiteY316" fmla="*/ 601822 h 2004835"/>
              <a:gd name="connsiteX317" fmla="*/ 1882947 w 2314967"/>
              <a:gd name="connsiteY317" fmla="*/ 616579 h 2004835"/>
              <a:gd name="connsiteX318" fmla="*/ 1879303 w 2314967"/>
              <a:gd name="connsiteY318" fmla="*/ 624005 h 2004835"/>
              <a:gd name="connsiteX319" fmla="*/ 1875659 w 2314967"/>
              <a:gd name="connsiteY319" fmla="*/ 627625 h 2004835"/>
              <a:gd name="connsiteX320" fmla="*/ 1897737 w 2314967"/>
              <a:gd name="connsiteY320" fmla="*/ 638763 h 2004835"/>
              <a:gd name="connsiteX321" fmla="*/ 1908883 w 2314967"/>
              <a:gd name="connsiteY321" fmla="*/ 646095 h 2004835"/>
              <a:gd name="connsiteX322" fmla="*/ 1927317 w 2314967"/>
              <a:gd name="connsiteY322" fmla="*/ 657233 h 2004835"/>
              <a:gd name="connsiteX323" fmla="*/ 1923566 w 2314967"/>
              <a:gd name="connsiteY323" fmla="*/ 653520 h 2004835"/>
              <a:gd name="connsiteX324" fmla="*/ 1923566 w 2314967"/>
              <a:gd name="connsiteY324" fmla="*/ 646095 h 2004835"/>
              <a:gd name="connsiteX325" fmla="*/ 1923566 w 2314967"/>
              <a:gd name="connsiteY325" fmla="*/ 638763 h 2004835"/>
              <a:gd name="connsiteX326" fmla="*/ 1923566 w 2314967"/>
              <a:gd name="connsiteY326" fmla="*/ 635050 h 2004835"/>
              <a:gd name="connsiteX327" fmla="*/ 1927317 w 2314967"/>
              <a:gd name="connsiteY327" fmla="*/ 627625 h 2004835"/>
              <a:gd name="connsiteX328" fmla="*/ 1930961 w 2314967"/>
              <a:gd name="connsiteY328" fmla="*/ 616579 h 2004835"/>
              <a:gd name="connsiteX329" fmla="*/ 1942107 w 2314967"/>
              <a:gd name="connsiteY329" fmla="*/ 590777 h 2004835"/>
              <a:gd name="connsiteX330" fmla="*/ 1949502 w 2314967"/>
              <a:gd name="connsiteY330" fmla="*/ 579639 h 2004835"/>
              <a:gd name="connsiteX331" fmla="*/ 1956790 w 2314967"/>
              <a:gd name="connsiteY331" fmla="*/ 572306 h 2004835"/>
              <a:gd name="connsiteX332" fmla="*/ 1964185 w 2314967"/>
              <a:gd name="connsiteY332" fmla="*/ 561168 h 2004835"/>
              <a:gd name="connsiteX333" fmla="*/ 1971580 w 2314967"/>
              <a:gd name="connsiteY333" fmla="*/ 550123 h 2004835"/>
              <a:gd name="connsiteX334" fmla="*/ 1956790 w 2314967"/>
              <a:gd name="connsiteY334" fmla="*/ 535365 h 2004835"/>
              <a:gd name="connsiteX335" fmla="*/ 1916171 w 2314967"/>
              <a:gd name="connsiteY335" fmla="*/ 505849 h 2004835"/>
              <a:gd name="connsiteX336" fmla="*/ 1908883 w 2314967"/>
              <a:gd name="connsiteY336" fmla="*/ 502137 h 2004835"/>
              <a:gd name="connsiteX337" fmla="*/ 1846079 w 2314967"/>
              <a:gd name="connsiteY337" fmla="*/ 454151 h 2004835"/>
              <a:gd name="connsiteX338" fmla="*/ 1846079 w 2314967"/>
              <a:gd name="connsiteY338" fmla="*/ 457863 h 2004835"/>
              <a:gd name="connsiteX339" fmla="*/ 1838684 w 2314967"/>
              <a:gd name="connsiteY339" fmla="*/ 479954 h 2004835"/>
              <a:gd name="connsiteX340" fmla="*/ 1823894 w 2314967"/>
              <a:gd name="connsiteY340" fmla="*/ 527940 h 2004835"/>
              <a:gd name="connsiteX341" fmla="*/ 1810362 w 2314967"/>
              <a:gd name="connsiteY341" fmla="*/ 555030 h 2004835"/>
              <a:gd name="connsiteX342" fmla="*/ 1809104 w 2314967"/>
              <a:gd name="connsiteY342" fmla="*/ 557548 h 2004835"/>
              <a:gd name="connsiteX343" fmla="*/ 1805460 w 2314967"/>
              <a:gd name="connsiteY343" fmla="*/ 564881 h 2004835"/>
              <a:gd name="connsiteX344" fmla="*/ 1801709 w 2314967"/>
              <a:gd name="connsiteY344" fmla="*/ 572306 h 2004835"/>
              <a:gd name="connsiteX345" fmla="*/ 1798065 w 2314967"/>
              <a:gd name="connsiteY345" fmla="*/ 583351 h 2004835"/>
              <a:gd name="connsiteX346" fmla="*/ 1812855 w 2314967"/>
              <a:gd name="connsiteY346" fmla="*/ 590777 h 2004835"/>
              <a:gd name="connsiteX347" fmla="*/ 1835040 w 2314967"/>
              <a:gd name="connsiteY347" fmla="*/ 601822 h 2004835"/>
              <a:gd name="connsiteX348" fmla="*/ 1846079 w 2314967"/>
              <a:gd name="connsiteY348" fmla="*/ 605534 h 2004835"/>
              <a:gd name="connsiteX349" fmla="*/ 1860869 w 2314967"/>
              <a:gd name="connsiteY349" fmla="*/ 612867 h 2004835"/>
              <a:gd name="connsiteX350" fmla="*/ 1860869 w 2314967"/>
              <a:gd name="connsiteY350" fmla="*/ 605534 h 2004835"/>
              <a:gd name="connsiteX351" fmla="*/ 1860869 w 2314967"/>
              <a:gd name="connsiteY351" fmla="*/ 601822 h 2004835"/>
              <a:gd name="connsiteX352" fmla="*/ 1864513 w 2314967"/>
              <a:gd name="connsiteY352" fmla="*/ 587064 h 2004835"/>
              <a:gd name="connsiteX353" fmla="*/ 1875552 w 2314967"/>
              <a:gd name="connsiteY353" fmla="*/ 561168 h 2004835"/>
              <a:gd name="connsiteX354" fmla="*/ 1886698 w 2314967"/>
              <a:gd name="connsiteY354" fmla="*/ 535365 h 2004835"/>
              <a:gd name="connsiteX355" fmla="*/ 1894093 w 2314967"/>
              <a:gd name="connsiteY355" fmla="*/ 520607 h 2004835"/>
              <a:gd name="connsiteX356" fmla="*/ 1901488 w 2314967"/>
              <a:gd name="connsiteY356" fmla="*/ 505849 h 2004835"/>
              <a:gd name="connsiteX357" fmla="*/ 1908883 w 2314967"/>
              <a:gd name="connsiteY357" fmla="*/ 494712 h 2004835"/>
              <a:gd name="connsiteX358" fmla="*/ 1905132 w 2314967"/>
              <a:gd name="connsiteY358" fmla="*/ 491092 h 2004835"/>
              <a:gd name="connsiteX359" fmla="*/ 1882947 w 2314967"/>
              <a:gd name="connsiteY359" fmla="*/ 476334 h 2004835"/>
              <a:gd name="connsiteX360" fmla="*/ 1846079 w 2314967"/>
              <a:gd name="connsiteY360" fmla="*/ 454151 h 2004835"/>
              <a:gd name="connsiteX361" fmla="*/ 18434 w 2314967"/>
              <a:gd name="connsiteY361" fmla="*/ 424635 h 2004835"/>
              <a:gd name="connsiteX362" fmla="*/ 18434 w 2314967"/>
              <a:gd name="connsiteY362" fmla="*/ 468909 h 2004835"/>
              <a:gd name="connsiteX363" fmla="*/ 22185 w 2314967"/>
              <a:gd name="connsiteY363" fmla="*/ 457863 h 2004835"/>
              <a:gd name="connsiteX364" fmla="*/ 18434 w 2314967"/>
              <a:gd name="connsiteY364" fmla="*/ 424635 h 2004835"/>
              <a:gd name="connsiteX365" fmla="*/ 1757446 w 2314967"/>
              <a:gd name="connsiteY365" fmla="*/ 417210 h 2004835"/>
              <a:gd name="connsiteX366" fmla="*/ 1750051 w 2314967"/>
              <a:gd name="connsiteY366" fmla="*/ 439393 h 2004835"/>
              <a:gd name="connsiteX367" fmla="*/ 1746407 w 2314967"/>
              <a:gd name="connsiteY367" fmla="*/ 465196 h 2004835"/>
              <a:gd name="connsiteX368" fmla="*/ 1735260 w 2314967"/>
              <a:gd name="connsiteY368" fmla="*/ 516895 h 2004835"/>
              <a:gd name="connsiteX369" fmla="*/ 1724222 w 2314967"/>
              <a:gd name="connsiteY369" fmla="*/ 550123 h 2004835"/>
              <a:gd name="connsiteX370" fmla="*/ 1720578 w 2314967"/>
              <a:gd name="connsiteY370" fmla="*/ 557548 h 2004835"/>
              <a:gd name="connsiteX371" fmla="*/ 1750051 w 2314967"/>
              <a:gd name="connsiteY371" fmla="*/ 568593 h 2004835"/>
              <a:gd name="connsiteX372" fmla="*/ 1779631 w 2314967"/>
              <a:gd name="connsiteY372" fmla="*/ 579639 h 2004835"/>
              <a:gd name="connsiteX373" fmla="*/ 1787026 w 2314967"/>
              <a:gd name="connsiteY373" fmla="*/ 583351 h 2004835"/>
              <a:gd name="connsiteX374" fmla="*/ 1787026 w 2314967"/>
              <a:gd name="connsiteY374" fmla="*/ 572306 h 2004835"/>
              <a:gd name="connsiteX375" fmla="*/ 1787026 w 2314967"/>
              <a:gd name="connsiteY375" fmla="*/ 542790 h 2004835"/>
              <a:gd name="connsiteX376" fmla="*/ 1790670 w 2314967"/>
              <a:gd name="connsiteY376" fmla="*/ 513182 h 2004835"/>
              <a:gd name="connsiteX377" fmla="*/ 1801709 w 2314967"/>
              <a:gd name="connsiteY377" fmla="*/ 483666 h 2004835"/>
              <a:gd name="connsiteX378" fmla="*/ 1812855 w 2314967"/>
              <a:gd name="connsiteY378" fmla="*/ 454151 h 2004835"/>
              <a:gd name="connsiteX379" fmla="*/ 1816499 w 2314967"/>
              <a:gd name="connsiteY379" fmla="*/ 443013 h 2004835"/>
              <a:gd name="connsiteX380" fmla="*/ 1805460 w 2314967"/>
              <a:gd name="connsiteY380" fmla="*/ 439393 h 2004835"/>
              <a:gd name="connsiteX381" fmla="*/ 1783275 w 2314967"/>
              <a:gd name="connsiteY381" fmla="*/ 428255 h 2004835"/>
              <a:gd name="connsiteX382" fmla="*/ 1764841 w 2314967"/>
              <a:gd name="connsiteY382" fmla="*/ 420922 h 2004835"/>
              <a:gd name="connsiteX383" fmla="*/ 1757446 w 2314967"/>
              <a:gd name="connsiteY383" fmla="*/ 417210 h 2004835"/>
              <a:gd name="connsiteX384" fmla="*/ 1019014 w 2314967"/>
              <a:gd name="connsiteY384" fmla="*/ 406165 h 2004835"/>
              <a:gd name="connsiteX385" fmla="*/ 1019014 w 2314967"/>
              <a:gd name="connsiteY385" fmla="*/ 417210 h 2004835"/>
              <a:gd name="connsiteX386" fmla="*/ 1019014 w 2314967"/>
              <a:gd name="connsiteY386" fmla="*/ 424635 h 2004835"/>
              <a:gd name="connsiteX387" fmla="*/ 1019014 w 2314967"/>
              <a:gd name="connsiteY387" fmla="*/ 428255 h 2004835"/>
              <a:gd name="connsiteX388" fmla="*/ 1019014 w 2314967"/>
              <a:gd name="connsiteY388" fmla="*/ 435680 h 2004835"/>
              <a:gd name="connsiteX389" fmla="*/ 1015370 w 2314967"/>
              <a:gd name="connsiteY389" fmla="*/ 446725 h 2004835"/>
              <a:gd name="connsiteX390" fmla="*/ 1011619 w 2314967"/>
              <a:gd name="connsiteY390" fmla="*/ 454151 h 2004835"/>
              <a:gd name="connsiteX391" fmla="*/ 1015370 w 2314967"/>
              <a:gd name="connsiteY391" fmla="*/ 468909 h 2004835"/>
              <a:gd name="connsiteX392" fmla="*/ 1004224 w 2314967"/>
              <a:gd name="connsiteY392" fmla="*/ 498424 h 2004835"/>
              <a:gd name="connsiteX393" fmla="*/ 993185 w 2314967"/>
              <a:gd name="connsiteY393" fmla="*/ 527940 h 2004835"/>
              <a:gd name="connsiteX394" fmla="*/ 989434 w 2314967"/>
              <a:gd name="connsiteY394" fmla="*/ 542790 h 2004835"/>
              <a:gd name="connsiteX395" fmla="*/ 985790 w 2314967"/>
              <a:gd name="connsiteY395" fmla="*/ 550123 h 2004835"/>
              <a:gd name="connsiteX396" fmla="*/ 996829 w 2314967"/>
              <a:gd name="connsiteY396" fmla="*/ 550123 h 2004835"/>
              <a:gd name="connsiteX397" fmla="*/ 1055989 w 2314967"/>
              <a:gd name="connsiteY397" fmla="*/ 546410 h 2004835"/>
              <a:gd name="connsiteX398" fmla="*/ 1067028 w 2314967"/>
              <a:gd name="connsiteY398" fmla="*/ 546410 h 2004835"/>
              <a:gd name="connsiteX399" fmla="*/ 1067028 w 2314967"/>
              <a:gd name="connsiteY399" fmla="*/ 542790 h 2004835"/>
              <a:gd name="connsiteX400" fmla="*/ 1063277 w 2314967"/>
              <a:gd name="connsiteY400" fmla="*/ 535365 h 2004835"/>
              <a:gd name="connsiteX401" fmla="*/ 1059633 w 2314967"/>
              <a:gd name="connsiteY401" fmla="*/ 524320 h 2004835"/>
              <a:gd name="connsiteX402" fmla="*/ 1059633 w 2314967"/>
              <a:gd name="connsiteY402" fmla="*/ 509562 h 2004835"/>
              <a:gd name="connsiteX403" fmla="*/ 1059633 w 2314967"/>
              <a:gd name="connsiteY403" fmla="*/ 502137 h 2004835"/>
              <a:gd name="connsiteX404" fmla="*/ 1059633 w 2314967"/>
              <a:gd name="connsiteY404" fmla="*/ 494712 h 2004835"/>
              <a:gd name="connsiteX405" fmla="*/ 1059633 w 2314967"/>
              <a:gd name="connsiteY405" fmla="*/ 487379 h 2004835"/>
              <a:gd name="connsiteX406" fmla="*/ 1059633 w 2314967"/>
              <a:gd name="connsiteY406" fmla="*/ 479954 h 2004835"/>
              <a:gd name="connsiteX407" fmla="*/ 1063277 w 2314967"/>
              <a:gd name="connsiteY407" fmla="*/ 461483 h 2004835"/>
              <a:gd name="connsiteX408" fmla="*/ 1074423 w 2314967"/>
              <a:gd name="connsiteY408" fmla="*/ 431968 h 2004835"/>
              <a:gd name="connsiteX409" fmla="*/ 1085462 w 2314967"/>
              <a:gd name="connsiteY409" fmla="*/ 406165 h 2004835"/>
              <a:gd name="connsiteX410" fmla="*/ 1070672 w 2314967"/>
              <a:gd name="connsiteY410" fmla="*/ 406165 h 2004835"/>
              <a:gd name="connsiteX411" fmla="*/ 1019014 w 2314967"/>
              <a:gd name="connsiteY411" fmla="*/ 406165 h 2004835"/>
              <a:gd name="connsiteX412" fmla="*/ 911947 w 2314967"/>
              <a:gd name="connsiteY412" fmla="*/ 398739 h 2004835"/>
              <a:gd name="connsiteX413" fmla="*/ 911947 w 2314967"/>
              <a:gd name="connsiteY413" fmla="*/ 402452 h 2004835"/>
              <a:gd name="connsiteX414" fmla="*/ 908303 w 2314967"/>
              <a:gd name="connsiteY414" fmla="*/ 409784 h 2004835"/>
              <a:gd name="connsiteX415" fmla="*/ 904552 w 2314967"/>
              <a:gd name="connsiteY415" fmla="*/ 420922 h 2004835"/>
              <a:gd name="connsiteX416" fmla="*/ 893513 w 2314967"/>
              <a:gd name="connsiteY416" fmla="*/ 446725 h 2004835"/>
              <a:gd name="connsiteX417" fmla="*/ 889762 w 2314967"/>
              <a:gd name="connsiteY417" fmla="*/ 454151 h 2004835"/>
              <a:gd name="connsiteX418" fmla="*/ 882367 w 2314967"/>
              <a:gd name="connsiteY418" fmla="*/ 487379 h 2004835"/>
              <a:gd name="connsiteX419" fmla="*/ 878723 w 2314967"/>
              <a:gd name="connsiteY419" fmla="*/ 502137 h 2004835"/>
              <a:gd name="connsiteX420" fmla="*/ 871328 w 2314967"/>
              <a:gd name="connsiteY420" fmla="*/ 505849 h 2004835"/>
              <a:gd name="connsiteX421" fmla="*/ 867684 w 2314967"/>
              <a:gd name="connsiteY421" fmla="*/ 516895 h 2004835"/>
              <a:gd name="connsiteX422" fmla="*/ 863933 w 2314967"/>
              <a:gd name="connsiteY422" fmla="*/ 524320 h 2004835"/>
              <a:gd name="connsiteX423" fmla="*/ 856538 w 2314967"/>
              <a:gd name="connsiteY423" fmla="*/ 535365 h 2004835"/>
              <a:gd name="connsiteX424" fmla="*/ 845499 w 2314967"/>
              <a:gd name="connsiteY424" fmla="*/ 546410 h 2004835"/>
              <a:gd name="connsiteX425" fmla="*/ 904552 w 2314967"/>
              <a:gd name="connsiteY425" fmla="*/ 546410 h 2004835"/>
              <a:gd name="connsiteX426" fmla="*/ 922986 w 2314967"/>
              <a:gd name="connsiteY426" fmla="*/ 546410 h 2004835"/>
              <a:gd name="connsiteX427" fmla="*/ 941527 w 2314967"/>
              <a:gd name="connsiteY427" fmla="*/ 546410 h 2004835"/>
              <a:gd name="connsiteX428" fmla="*/ 941527 w 2314967"/>
              <a:gd name="connsiteY428" fmla="*/ 542790 h 2004835"/>
              <a:gd name="connsiteX429" fmla="*/ 941527 w 2314967"/>
              <a:gd name="connsiteY429" fmla="*/ 539078 h 2004835"/>
              <a:gd name="connsiteX430" fmla="*/ 941527 w 2314967"/>
              <a:gd name="connsiteY430" fmla="*/ 535365 h 2004835"/>
              <a:gd name="connsiteX431" fmla="*/ 945171 w 2314967"/>
              <a:gd name="connsiteY431" fmla="*/ 527940 h 2004835"/>
              <a:gd name="connsiteX432" fmla="*/ 948922 w 2314967"/>
              <a:gd name="connsiteY432" fmla="*/ 520607 h 2004835"/>
              <a:gd name="connsiteX433" fmla="*/ 956210 w 2314967"/>
              <a:gd name="connsiteY433" fmla="*/ 502137 h 2004835"/>
              <a:gd name="connsiteX434" fmla="*/ 978395 w 2314967"/>
              <a:gd name="connsiteY434" fmla="*/ 446725 h 2004835"/>
              <a:gd name="connsiteX435" fmla="*/ 993185 w 2314967"/>
              <a:gd name="connsiteY435" fmla="*/ 417210 h 2004835"/>
              <a:gd name="connsiteX436" fmla="*/ 1000580 w 2314967"/>
              <a:gd name="connsiteY436" fmla="*/ 402452 h 2004835"/>
              <a:gd name="connsiteX437" fmla="*/ 1004224 w 2314967"/>
              <a:gd name="connsiteY437" fmla="*/ 398739 h 2004835"/>
              <a:gd name="connsiteX438" fmla="*/ 1000580 w 2314967"/>
              <a:gd name="connsiteY438" fmla="*/ 398739 h 2004835"/>
              <a:gd name="connsiteX439" fmla="*/ 971000 w 2314967"/>
              <a:gd name="connsiteY439" fmla="*/ 398739 h 2004835"/>
              <a:gd name="connsiteX440" fmla="*/ 952566 w 2314967"/>
              <a:gd name="connsiteY440" fmla="*/ 398739 h 2004835"/>
              <a:gd name="connsiteX441" fmla="*/ 934132 w 2314967"/>
              <a:gd name="connsiteY441" fmla="*/ 398739 h 2004835"/>
              <a:gd name="connsiteX442" fmla="*/ 911947 w 2314967"/>
              <a:gd name="connsiteY442" fmla="*/ 398739 h 2004835"/>
              <a:gd name="connsiteX443" fmla="*/ 1196280 w 2314967"/>
              <a:gd name="connsiteY443" fmla="*/ 395027 h 2004835"/>
              <a:gd name="connsiteX444" fmla="*/ 1133476 w 2314967"/>
              <a:gd name="connsiteY444" fmla="*/ 398739 h 2004835"/>
              <a:gd name="connsiteX445" fmla="*/ 1122437 w 2314967"/>
              <a:gd name="connsiteY445" fmla="*/ 398739 h 2004835"/>
              <a:gd name="connsiteX446" fmla="*/ 1122437 w 2314967"/>
              <a:gd name="connsiteY446" fmla="*/ 402452 h 2004835"/>
              <a:gd name="connsiteX447" fmla="*/ 1111291 w 2314967"/>
              <a:gd name="connsiteY447" fmla="*/ 424635 h 2004835"/>
              <a:gd name="connsiteX448" fmla="*/ 1081818 w 2314967"/>
              <a:gd name="connsiteY448" fmla="*/ 479954 h 2004835"/>
              <a:gd name="connsiteX449" fmla="*/ 1074423 w 2314967"/>
              <a:gd name="connsiteY449" fmla="*/ 509562 h 2004835"/>
              <a:gd name="connsiteX450" fmla="*/ 1067028 w 2314967"/>
              <a:gd name="connsiteY450" fmla="*/ 535365 h 2004835"/>
              <a:gd name="connsiteX451" fmla="*/ 1067028 w 2314967"/>
              <a:gd name="connsiteY451" fmla="*/ 539078 h 2004835"/>
              <a:gd name="connsiteX452" fmla="*/ 1078067 w 2314967"/>
              <a:gd name="connsiteY452" fmla="*/ 539078 h 2004835"/>
              <a:gd name="connsiteX453" fmla="*/ 1115042 w 2314967"/>
              <a:gd name="connsiteY453" fmla="*/ 535365 h 2004835"/>
              <a:gd name="connsiteX454" fmla="*/ 1140871 w 2314967"/>
              <a:gd name="connsiteY454" fmla="*/ 531652 h 2004835"/>
              <a:gd name="connsiteX455" fmla="*/ 1144515 w 2314967"/>
              <a:gd name="connsiteY455" fmla="*/ 524320 h 2004835"/>
              <a:gd name="connsiteX456" fmla="*/ 1151910 w 2314967"/>
              <a:gd name="connsiteY456" fmla="*/ 502137 h 2004835"/>
              <a:gd name="connsiteX457" fmla="*/ 1170451 w 2314967"/>
              <a:gd name="connsiteY457" fmla="*/ 443106 h 2004835"/>
              <a:gd name="connsiteX458" fmla="*/ 1177739 w 2314967"/>
              <a:gd name="connsiteY458" fmla="*/ 428255 h 2004835"/>
              <a:gd name="connsiteX459" fmla="*/ 1185134 w 2314967"/>
              <a:gd name="connsiteY459" fmla="*/ 417210 h 2004835"/>
              <a:gd name="connsiteX460" fmla="*/ 1196280 w 2314967"/>
              <a:gd name="connsiteY460" fmla="*/ 406165 h 2004835"/>
              <a:gd name="connsiteX461" fmla="*/ 1199924 w 2314967"/>
              <a:gd name="connsiteY461" fmla="*/ 398739 h 2004835"/>
              <a:gd name="connsiteX462" fmla="*/ 1203675 w 2314967"/>
              <a:gd name="connsiteY462" fmla="*/ 395027 h 2004835"/>
              <a:gd name="connsiteX463" fmla="*/ 1196280 w 2314967"/>
              <a:gd name="connsiteY463" fmla="*/ 395027 h 2004835"/>
              <a:gd name="connsiteX464" fmla="*/ 767904 w 2314967"/>
              <a:gd name="connsiteY464" fmla="*/ 387694 h 2004835"/>
              <a:gd name="connsiteX465" fmla="*/ 771656 w 2314967"/>
              <a:gd name="connsiteY465" fmla="*/ 402452 h 2004835"/>
              <a:gd name="connsiteX466" fmla="*/ 771656 w 2314967"/>
              <a:gd name="connsiteY466" fmla="*/ 409784 h 2004835"/>
              <a:gd name="connsiteX467" fmla="*/ 771656 w 2314967"/>
              <a:gd name="connsiteY467" fmla="*/ 424635 h 2004835"/>
              <a:gd name="connsiteX468" fmla="*/ 771656 w 2314967"/>
              <a:gd name="connsiteY468" fmla="*/ 431968 h 2004835"/>
              <a:gd name="connsiteX469" fmla="*/ 771656 w 2314967"/>
              <a:gd name="connsiteY469" fmla="*/ 439393 h 2004835"/>
              <a:gd name="connsiteX470" fmla="*/ 767904 w 2314967"/>
              <a:gd name="connsiteY470" fmla="*/ 446725 h 2004835"/>
              <a:gd name="connsiteX471" fmla="*/ 764260 w 2314967"/>
              <a:gd name="connsiteY471" fmla="*/ 454151 h 2004835"/>
              <a:gd name="connsiteX472" fmla="*/ 742075 w 2314967"/>
              <a:gd name="connsiteY472" fmla="*/ 509469 h 2004835"/>
              <a:gd name="connsiteX473" fmla="*/ 731036 w 2314967"/>
              <a:gd name="connsiteY473" fmla="*/ 539078 h 2004835"/>
              <a:gd name="connsiteX474" fmla="*/ 727392 w 2314967"/>
              <a:gd name="connsiteY474" fmla="*/ 550123 h 2004835"/>
              <a:gd name="connsiteX475" fmla="*/ 731036 w 2314967"/>
              <a:gd name="connsiteY475" fmla="*/ 550123 h 2004835"/>
              <a:gd name="connsiteX476" fmla="*/ 742075 w 2314967"/>
              <a:gd name="connsiteY476" fmla="*/ 550123 h 2004835"/>
              <a:gd name="connsiteX477" fmla="*/ 760617 w 2314967"/>
              <a:gd name="connsiteY477" fmla="*/ 550123 h 2004835"/>
              <a:gd name="connsiteX478" fmla="*/ 790090 w 2314967"/>
              <a:gd name="connsiteY478" fmla="*/ 550123 h 2004835"/>
              <a:gd name="connsiteX479" fmla="*/ 823314 w 2314967"/>
              <a:gd name="connsiteY479" fmla="*/ 550123 h 2004835"/>
              <a:gd name="connsiteX480" fmla="*/ 827065 w 2314967"/>
              <a:gd name="connsiteY480" fmla="*/ 550123 h 2004835"/>
              <a:gd name="connsiteX481" fmla="*/ 834460 w 2314967"/>
              <a:gd name="connsiteY481" fmla="*/ 550123 h 2004835"/>
              <a:gd name="connsiteX482" fmla="*/ 841855 w 2314967"/>
              <a:gd name="connsiteY482" fmla="*/ 527940 h 2004835"/>
              <a:gd name="connsiteX483" fmla="*/ 849143 w 2314967"/>
              <a:gd name="connsiteY483" fmla="*/ 498424 h 2004835"/>
              <a:gd name="connsiteX484" fmla="*/ 863933 w 2314967"/>
              <a:gd name="connsiteY484" fmla="*/ 435680 h 2004835"/>
              <a:gd name="connsiteX485" fmla="*/ 863933 w 2314967"/>
              <a:gd name="connsiteY485" fmla="*/ 431968 h 2004835"/>
              <a:gd name="connsiteX486" fmla="*/ 863933 w 2314967"/>
              <a:gd name="connsiteY486" fmla="*/ 424635 h 2004835"/>
              <a:gd name="connsiteX487" fmla="*/ 871328 w 2314967"/>
              <a:gd name="connsiteY487" fmla="*/ 398739 h 2004835"/>
              <a:gd name="connsiteX488" fmla="*/ 871328 w 2314967"/>
              <a:gd name="connsiteY488" fmla="*/ 395027 h 2004835"/>
              <a:gd name="connsiteX489" fmla="*/ 838104 w 2314967"/>
              <a:gd name="connsiteY489" fmla="*/ 391407 h 2004835"/>
              <a:gd name="connsiteX490" fmla="*/ 827065 w 2314967"/>
              <a:gd name="connsiteY490" fmla="*/ 391407 h 2004835"/>
              <a:gd name="connsiteX491" fmla="*/ 808524 w 2314967"/>
              <a:gd name="connsiteY491" fmla="*/ 391407 h 2004835"/>
              <a:gd name="connsiteX492" fmla="*/ 767904 w 2314967"/>
              <a:gd name="connsiteY492" fmla="*/ 387694 h 2004835"/>
              <a:gd name="connsiteX493" fmla="*/ 1668812 w 2314967"/>
              <a:gd name="connsiteY493" fmla="*/ 383982 h 2004835"/>
              <a:gd name="connsiteX494" fmla="*/ 1661417 w 2314967"/>
              <a:gd name="connsiteY494" fmla="*/ 398739 h 2004835"/>
              <a:gd name="connsiteX495" fmla="*/ 1657773 w 2314967"/>
              <a:gd name="connsiteY495" fmla="*/ 413497 h 2004835"/>
              <a:gd name="connsiteX496" fmla="*/ 1650378 w 2314967"/>
              <a:gd name="connsiteY496" fmla="*/ 431968 h 2004835"/>
              <a:gd name="connsiteX497" fmla="*/ 1628193 w 2314967"/>
              <a:gd name="connsiteY497" fmla="*/ 483666 h 2004835"/>
              <a:gd name="connsiteX498" fmla="*/ 1617154 w 2314967"/>
              <a:gd name="connsiteY498" fmla="*/ 509469 h 2004835"/>
              <a:gd name="connsiteX499" fmla="*/ 1613510 w 2314967"/>
              <a:gd name="connsiteY499" fmla="*/ 520607 h 2004835"/>
              <a:gd name="connsiteX500" fmla="*/ 1609759 w 2314967"/>
              <a:gd name="connsiteY500" fmla="*/ 535365 h 2004835"/>
              <a:gd name="connsiteX501" fmla="*/ 1642983 w 2314967"/>
              <a:gd name="connsiteY501" fmla="*/ 542698 h 2004835"/>
              <a:gd name="connsiteX502" fmla="*/ 1672563 w 2314967"/>
              <a:gd name="connsiteY502" fmla="*/ 550123 h 2004835"/>
              <a:gd name="connsiteX503" fmla="*/ 1690997 w 2314967"/>
              <a:gd name="connsiteY503" fmla="*/ 557548 h 2004835"/>
              <a:gd name="connsiteX504" fmla="*/ 1694641 w 2314967"/>
              <a:gd name="connsiteY504" fmla="*/ 546410 h 2004835"/>
              <a:gd name="connsiteX505" fmla="*/ 1705788 w 2314967"/>
              <a:gd name="connsiteY505" fmla="*/ 509469 h 2004835"/>
              <a:gd name="connsiteX506" fmla="*/ 1724222 w 2314967"/>
              <a:gd name="connsiteY506" fmla="*/ 454151 h 2004835"/>
              <a:gd name="connsiteX507" fmla="*/ 1727973 w 2314967"/>
              <a:gd name="connsiteY507" fmla="*/ 446725 h 2004835"/>
              <a:gd name="connsiteX508" fmla="*/ 1731617 w 2314967"/>
              <a:gd name="connsiteY508" fmla="*/ 439393 h 2004835"/>
              <a:gd name="connsiteX509" fmla="*/ 1735260 w 2314967"/>
              <a:gd name="connsiteY509" fmla="*/ 431968 h 2004835"/>
              <a:gd name="connsiteX510" fmla="*/ 1739012 w 2314967"/>
              <a:gd name="connsiteY510" fmla="*/ 424635 h 2004835"/>
              <a:gd name="connsiteX511" fmla="*/ 1746407 w 2314967"/>
              <a:gd name="connsiteY511" fmla="*/ 417210 h 2004835"/>
              <a:gd name="connsiteX512" fmla="*/ 1742656 w 2314967"/>
              <a:gd name="connsiteY512" fmla="*/ 413497 h 2004835"/>
              <a:gd name="connsiteX513" fmla="*/ 1724222 w 2314967"/>
              <a:gd name="connsiteY513" fmla="*/ 406165 h 2004835"/>
              <a:gd name="connsiteX514" fmla="*/ 1713183 w 2314967"/>
              <a:gd name="connsiteY514" fmla="*/ 402452 h 2004835"/>
              <a:gd name="connsiteX515" fmla="*/ 1705788 w 2314967"/>
              <a:gd name="connsiteY515" fmla="*/ 398739 h 2004835"/>
              <a:gd name="connsiteX516" fmla="*/ 1687354 w 2314967"/>
              <a:gd name="connsiteY516" fmla="*/ 391407 h 2004835"/>
              <a:gd name="connsiteX517" fmla="*/ 1676207 w 2314967"/>
              <a:gd name="connsiteY517" fmla="*/ 387694 h 2004835"/>
              <a:gd name="connsiteX518" fmla="*/ 1668812 w 2314967"/>
              <a:gd name="connsiteY518" fmla="*/ 383982 h 2004835"/>
              <a:gd name="connsiteX519" fmla="*/ 1281163 w 2314967"/>
              <a:gd name="connsiteY519" fmla="*/ 380269 h 2004835"/>
              <a:gd name="connsiteX520" fmla="*/ 1255334 w 2314967"/>
              <a:gd name="connsiteY520" fmla="*/ 383982 h 2004835"/>
              <a:gd name="connsiteX521" fmla="*/ 1207319 w 2314967"/>
              <a:gd name="connsiteY521" fmla="*/ 391407 h 2004835"/>
              <a:gd name="connsiteX522" fmla="*/ 1207319 w 2314967"/>
              <a:gd name="connsiteY522" fmla="*/ 398739 h 2004835"/>
              <a:gd name="connsiteX523" fmla="*/ 1207319 w 2314967"/>
              <a:gd name="connsiteY523" fmla="*/ 406165 h 2004835"/>
              <a:gd name="connsiteX524" fmla="*/ 1207319 w 2314967"/>
              <a:gd name="connsiteY524" fmla="*/ 413497 h 2004835"/>
              <a:gd name="connsiteX525" fmla="*/ 1203675 w 2314967"/>
              <a:gd name="connsiteY525" fmla="*/ 439393 h 2004835"/>
              <a:gd name="connsiteX526" fmla="*/ 1188885 w 2314967"/>
              <a:gd name="connsiteY526" fmla="*/ 502137 h 2004835"/>
              <a:gd name="connsiteX527" fmla="*/ 1181490 w 2314967"/>
              <a:gd name="connsiteY527" fmla="*/ 524320 h 2004835"/>
              <a:gd name="connsiteX528" fmla="*/ 1185134 w 2314967"/>
              <a:gd name="connsiteY528" fmla="*/ 524320 h 2004835"/>
              <a:gd name="connsiteX529" fmla="*/ 1214714 w 2314967"/>
              <a:gd name="connsiteY529" fmla="*/ 520607 h 2004835"/>
              <a:gd name="connsiteX530" fmla="*/ 1244295 w 2314967"/>
              <a:gd name="connsiteY530" fmla="*/ 516895 h 2004835"/>
              <a:gd name="connsiteX531" fmla="*/ 1266373 w 2314967"/>
              <a:gd name="connsiteY531" fmla="*/ 513182 h 2004835"/>
              <a:gd name="connsiteX532" fmla="*/ 1277519 w 2314967"/>
              <a:gd name="connsiteY532" fmla="*/ 513182 h 2004835"/>
              <a:gd name="connsiteX533" fmla="*/ 1273768 w 2314967"/>
              <a:gd name="connsiteY533" fmla="*/ 509562 h 2004835"/>
              <a:gd name="connsiteX534" fmla="*/ 1270124 w 2314967"/>
              <a:gd name="connsiteY534" fmla="*/ 505849 h 2004835"/>
              <a:gd name="connsiteX535" fmla="*/ 1266373 w 2314967"/>
              <a:gd name="connsiteY535" fmla="*/ 498424 h 2004835"/>
              <a:gd name="connsiteX536" fmla="*/ 1266373 w 2314967"/>
              <a:gd name="connsiteY536" fmla="*/ 491092 h 2004835"/>
              <a:gd name="connsiteX537" fmla="*/ 1266373 w 2314967"/>
              <a:gd name="connsiteY537" fmla="*/ 479954 h 2004835"/>
              <a:gd name="connsiteX538" fmla="*/ 1266373 w 2314967"/>
              <a:gd name="connsiteY538" fmla="*/ 465196 h 2004835"/>
              <a:gd name="connsiteX539" fmla="*/ 1277519 w 2314967"/>
              <a:gd name="connsiteY539" fmla="*/ 406165 h 2004835"/>
              <a:gd name="connsiteX540" fmla="*/ 1281163 w 2314967"/>
              <a:gd name="connsiteY540" fmla="*/ 380269 h 2004835"/>
              <a:gd name="connsiteX541" fmla="*/ 675627 w 2314967"/>
              <a:gd name="connsiteY541" fmla="*/ 372936 h 2004835"/>
              <a:gd name="connsiteX542" fmla="*/ 675627 w 2314967"/>
              <a:gd name="connsiteY542" fmla="*/ 376556 h 2004835"/>
              <a:gd name="connsiteX543" fmla="*/ 675627 w 2314967"/>
              <a:gd name="connsiteY543" fmla="*/ 380269 h 2004835"/>
              <a:gd name="connsiteX544" fmla="*/ 675627 w 2314967"/>
              <a:gd name="connsiteY544" fmla="*/ 387694 h 2004835"/>
              <a:gd name="connsiteX545" fmla="*/ 671983 w 2314967"/>
              <a:gd name="connsiteY545" fmla="*/ 395027 h 2004835"/>
              <a:gd name="connsiteX546" fmla="*/ 664588 w 2314967"/>
              <a:gd name="connsiteY546" fmla="*/ 409877 h 2004835"/>
              <a:gd name="connsiteX547" fmla="*/ 649798 w 2314967"/>
              <a:gd name="connsiteY547" fmla="*/ 428255 h 2004835"/>
              <a:gd name="connsiteX548" fmla="*/ 638759 w 2314967"/>
              <a:gd name="connsiteY548" fmla="*/ 454151 h 2004835"/>
              <a:gd name="connsiteX549" fmla="*/ 623969 w 2314967"/>
              <a:gd name="connsiteY549" fmla="*/ 483666 h 2004835"/>
              <a:gd name="connsiteX550" fmla="*/ 609179 w 2314967"/>
              <a:gd name="connsiteY550" fmla="*/ 509562 h 2004835"/>
              <a:gd name="connsiteX551" fmla="*/ 605535 w 2314967"/>
              <a:gd name="connsiteY551" fmla="*/ 516895 h 2004835"/>
              <a:gd name="connsiteX552" fmla="*/ 601784 w 2314967"/>
              <a:gd name="connsiteY552" fmla="*/ 520607 h 2004835"/>
              <a:gd name="connsiteX553" fmla="*/ 631364 w 2314967"/>
              <a:gd name="connsiteY553" fmla="*/ 527940 h 2004835"/>
              <a:gd name="connsiteX554" fmla="*/ 649798 w 2314967"/>
              <a:gd name="connsiteY554" fmla="*/ 531652 h 2004835"/>
              <a:gd name="connsiteX555" fmla="*/ 657193 w 2314967"/>
              <a:gd name="connsiteY555" fmla="*/ 531652 h 2004835"/>
              <a:gd name="connsiteX556" fmla="*/ 694061 w 2314967"/>
              <a:gd name="connsiteY556" fmla="*/ 539078 h 2004835"/>
              <a:gd name="connsiteX557" fmla="*/ 697812 w 2314967"/>
              <a:gd name="connsiteY557" fmla="*/ 531652 h 2004835"/>
              <a:gd name="connsiteX558" fmla="*/ 705207 w 2314967"/>
              <a:gd name="connsiteY558" fmla="*/ 513182 h 2004835"/>
              <a:gd name="connsiteX559" fmla="*/ 716246 w 2314967"/>
              <a:gd name="connsiteY559" fmla="*/ 487379 h 2004835"/>
              <a:gd name="connsiteX560" fmla="*/ 727392 w 2314967"/>
              <a:gd name="connsiteY560" fmla="*/ 461483 h 2004835"/>
              <a:gd name="connsiteX561" fmla="*/ 742075 w 2314967"/>
              <a:gd name="connsiteY561" fmla="*/ 431968 h 2004835"/>
              <a:gd name="connsiteX562" fmla="*/ 756865 w 2314967"/>
              <a:gd name="connsiteY562" fmla="*/ 406165 h 2004835"/>
              <a:gd name="connsiteX563" fmla="*/ 760617 w 2314967"/>
              <a:gd name="connsiteY563" fmla="*/ 398739 h 2004835"/>
              <a:gd name="connsiteX564" fmla="*/ 764260 w 2314967"/>
              <a:gd name="connsiteY564" fmla="*/ 391407 h 2004835"/>
              <a:gd name="connsiteX565" fmla="*/ 767904 w 2314967"/>
              <a:gd name="connsiteY565" fmla="*/ 383982 h 2004835"/>
              <a:gd name="connsiteX566" fmla="*/ 745826 w 2314967"/>
              <a:gd name="connsiteY566" fmla="*/ 380269 h 2004835"/>
              <a:gd name="connsiteX567" fmla="*/ 683022 w 2314967"/>
              <a:gd name="connsiteY567" fmla="*/ 372936 h 2004835"/>
              <a:gd name="connsiteX568" fmla="*/ 675627 w 2314967"/>
              <a:gd name="connsiteY568" fmla="*/ 372936 h 2004835"/>
              <a:gd name="connsiteX569" fmla="*/ 1425205 w 2314967"/>
              <a:gd name="connsiteY569" fmla="*/ 369224 h 2004835"/>
              <a:gd name="connsiteX570" fmla="*/ 1425205 w 2314967"/>
              <a:gd name="connsiteY570" fmla="*/ 376556 h 2004835"/>
              <a:gd name="connsiteX571" fmla="*/ 1421454 w 2314967"/>
              <a:gd name="connsiteY571" fmla="*/ 391407 h 2004835"/>
              <a:gd name="connsiteX572" fmla="*/ 1417810 w 2314967"/>
              <a:gd name="connsiteY572" fmla="*/ 420922 h 2004835"/>
              <a:gd name="connsiteX573" fmla="*/ 1410415 w 2314967"/>
              <a:gd name="connsiteY573" fmla="*/ 446725 h 2004835"/>
              <a:gd name="connsiteX574" fmla="*/ 1403020 w 2314967"/>
              <a:gd name="connsiteY574" fmla="*/ 465196 h 2004835"/>
              <a:gd name="connsiteX575" fmla="*/ 1388230 w 2314967"/>
              <a:gd name="connsiteY575" fmla="*/ 502137 h 2004835"/>
              <a:gd name="connsiteX576" fmla="*/ 1388230 w 2314967"/>
              <a:gd name="connsiteY576" fmla="*/ 509562 h 2004835"/>
              <a:gd name="connsiteX577" fmla="*/ 1395625 w 2314967"/>
              <a:gd name="connsiteY577" fmla="*/ 509562 h 2004835"/>
              <a:gd name="connsiteX578" fmla="*/ 1410415 w 2314967"/>
              <a:gd name="connsiteY578" fmla="*/ 509562 h 2004835"/>
              <a:gd name="connsiteX579" fmla="*/ 1443639 w 2314967"/>
              <a:gd name="connsiteY579" fmla="*/ 513182 h 2004835"/>
              <a:gd name="connsiteX580" fmla="*/ 1476863 w 2314967"/>
              <a:gd name="connsiteY580" fmla="*/ 516895 h 2004835"/>
              <a:gd name="connsiteX581" fmla="*/ 1478723 w 2314967"/>
              <a:gd name="connsiteY581" fmla="*/ 516895 h 2004835"/>
              <a:gd name="connsiteX582" fmla="*/ 1476863 w 2314967"/>
              <a:gd name="connsiteY582" fmla="*/ 520607 h 2004835"/>
              <a:gd name="connsiteX583" fmla="*/ 1502692 w 2314967"/>
              <a:gd name="connsiteY583" fmla="*/ 524320 h 2004835"/>
              <a:gd name="connsiteX584" fmla="*/ 1565496 w 2314967"/>
              <a:gd name="connsiteY584" fmla="*/ 531652 h 2004835"/>
              <a:gd name="connsiteX585" fmla="*/ 1594969 w 2314967"/>
              <a:gd name="connsiteY585" fmla="*/ 535365 h 2004835"/>
              <a:gd name="connsiteX586" fmla="*/ 1594969 w 2314967"/>
              <a:gd name="connsiteY586" fmla="*/ 531652 h 2004835"/>
              <a:gd name="connsiteX587" fmla="*/ 1594969 w 2314967"/>
              <a:gd name="connsiteY587" fmla="*/ 524320 h 2004835"/>
              <a:gd name="connsiteX588" fmla="*/ 1594969 w 2314967"/>
              <a:gd name="connsiteY588" fmla="*/ 516895 h 2004835"/>
              <a:gd name="connsiteX589" fmla="*/ 1594969 w 2314967"/>
              <a:gd name="connsiteY589" fmla="*/ 509562 h 2004835"/>
              <a:gd name="connsiteX590" fmla="*/ 1594969 w 2314967"/>
              <a:gd name="connsiteY590" fmla="*/ 502137 h 2004835"/>
              <a:gd name="connsiteX591" fmla="*/ 1594969 w 2314967"/>
              <a:gd name="connsiteY591" fmla="*/ 494712 h 2004835"/>
              <a:gd name="connsiteX592" fmla="*/ 1594969 w 2314967"/>
              <a:gd name="connsiteY592" fmla="*/ 483666 h 2004835"/>
              <a:gd name="connsiteX593" fmla="*/ 1594969 w 2314967"/>
              <a:gd name="connsiteY593" fmla="*/ 476241 h 2004835"/>
              <a:gd name="connsiteX594" fmla="*/ 1598720 w 2314967"/>
              <a:gd name="connsiteY594" fmla="*/ 465196 h 2004835"/>
              <a:gd name="connsiteX595" fmla="*/ 1609759 w 2314967"/>
              <a:gd name="connsiteY595" fmla="*/ 439393 h 2004835"/>
              <a:gd name="connsiteX596" fmla="*/ 1620798 w 2314967"/>
              <a:gd name="connsiteY596" fmla="*/ 413497 h 2004835"/>
              <a:gd name="connsiteX597" fmla="*/ 1631944 w 2314967"/>
              <a:gd name="connsiteY597" fmla="*/ 387694 h 2004835"/>
              <a:gd name="connsiteX598" fmla="*/ 1635588 w 2314967"/>
              <a:gd name="connsiteY598" fmla="*/ 383982 h 2004835"/>
              <a:gd name="connsiteX599" fmla="*/ 1631944 w 2314967"/>
              <a:gd name="connsiteY599" fmla="*/ 383982 h 2004835"/>
              <a:gd name="connsiteX600" fmla="*/ 1620798 w 2314967"/>
              <a:gd name="connsiteY600" fmla="*/ 380269 h 2004835"/>
              <a:gd name="connsiteX601" fmla="*/ 1598720 w 2314967"/>
              <a:gd name="connsiteY601" fmla="*/ 376556 h 2004835"/>
              <a:gd name="connsiteX602" fmla="*/ 1576535 w 2314967"/>
              <a:gd name="connsiteY602" fmla="*/ 372936 h 2004835"/>
              <a:gd name="connsiteX603" fmla="*/ 1554350 w 2314967"/>
              <a:gd name="connsiteY603" fmla="*/ 369224 h 2004835"/>
              <a:gd name="connsiteX604" fmla="*/ 1543311 w 2314967"/>
              <a:gd name="connsiteY604" fmla="*/ 369224 h 2004835"/>
              <a:gd name="connsiteX605" fmla="*/ 1543311 w 2314967"/>
              <a:gd name="connsiteY605" fmla="*/ 372936 h 2004835"/>
              <a:gd name="connsiteX606" fmla="*/ 1539667 w 2314967"/>
              <a:gd name="connsiteY606" fmla="*/ 383982 h 2004835"/>
              <a:gd name="connsiteX607" fmla="*/ 1532272 w 2314967"/>
              <a:gd name="connsiteY607" fmla="*/ 406165 h 2004835"/>
              <a:gd name="connsiteX608" fmla="*/ 1499048 w 2314967"/>
              <a:gd name="connsiteY608" fmla="*/ 468909 h 2004835"/>
              <a:gd name="connsiteX609" fmla="*/ 1487902 w 2314967"/>
              <a:gd name="connsiteY609" fmla="*/ 494712 h 2004835"/>
              <a:gd name="connsiteX610" fmla="*/ 1484258 w 2314967"/>
              <a:gd name="connsiteY610" fmla="*/ 505849 h 2004835"/>
              <a:gd name="connsiteX611" fmla="*/ 1479794 w 2314967"/>
              <a:gd name="connsiteY611" fmla="*/ 514757 h 2004835"/>
              <a:gd name="connsiteX612" fmla="*/ 1473112 w 2314967"/>
              <a:gd name="connsiteY612" fmla="*/ 494712 h 2004835"/>
              <a:gd name="connsiteX613" fmla="*/ 1473112 w 2314967"/>
              <a:gd name="connsiteY613" fmla="*/ 483666 h 2004835"/>
              <a:gd name="connsiteX614" fmla="*/ 1473112 w 2314967"/>
              <a:gd name="connsiteY614" fmla="*/ 476334 h 2004835"/>
              <a:gd name="connsiteX615" fmla="*/ 1473112 w 2314967"/>
              <a:gd name="connsiteY615" fmla="*/ 472621 h 2004835"/>
              <a:gd name="connsiteX616" fmla="*/ 1473112 w 2314967"/>
              <a:gd name="connsiteY616" fmla="*/ 465196 h 2004835"/>
              <a:gd name="connsiteX617" fmla="*/ 1476863 w 2314967"/>
              <a:gd name="connsiteY617" fmla="*/ 454151 h 2004835"/>
              <a:gd name="connsiteX618" fmla="*/ 1480507 w 2314967"/>
              <a:gd name="connsiteY618" fmla="*/ 439393 h 2004835"/>
              <a:gd name="connsiteX619" fmla="*/ 1491653 w 2314967"/>
              <a:gd name="connsiteY619" fmla="*/ 413497 h 2004835"/>
              <a:gd name="connsiteX620" fmla="*/ 1506336 w 2314967"/>
              <a:gd name="connsiteY620" fmla="*/ 369224 h 2004835"/>
              <a:gd name="connsiteX621" fmla="*/ 1487902 w 2314967"/>
              <a:gd name="connsiteY621" fmla="*/ 369224 h 2004835"/>
              <a:gd name="connsiteX622" fmla="*/ 1465824 w 2314967"/>
              <a:gd name="connsiteY622" fmla="*/ 369224 h 2004835"/>
              <a:gd name="connsiteX623" fmla="*/ 1425205 w 2314967"/>
              <a:gd name="connsiteY623" fmla="*/ 369224 h 2004835"/>
              <a:gd name="connsiteX624" fmla="*/ 1414059 w 2314967"/>
              <a:gd name="connsiteY624" fmla="*/ 361798 h 2004835"/>
              <a:gd name="connsiteX625" fmla="*/ 1366045 w 2314967"/>
              <a:gd name="connsiteY625" fmla="*/ 365511 h 2004835"/>
              <a:gd name="connsiteX626" fmla="*/ 1321782 w 2314967"/>
              <a:gd name="connsiteY626" fmla="*/ 369224 h 2004835"/>
              <a:gd name="connsiteX627" fmla="*/ 1318138 w 2314967"/>
              <a:gd name="connsiteY627" fmla="*/ 369224 h 2004835"/>
              <a:gd name="connsiteX628" fmla="*/ 1318138 w 2314967"/>
              <a:gd name="connsiteY628" fmla="*/ 372936 h 2004835"/>
              <a:gd name="connsiteX629" fmla="*/ 1314387 w 2314967"/>
              <a:gd name="connsiteY629" fmla="*/ 395027 h 2004835"/>
              <a:gd name="connsiteX630" fmla="*/ 1310743 w 2314967"/>
              <a:gd name="connsiteY630" fmla="*/ 424635 h 2004835"/>
              <a:gd name="connsiteX631" fmla="*/ 1303348 w 2314967"/>
              <a:gd name="connsiteY631" fmla="*/ 454151 h 2004835"/>
              <a:gd name="connsiteX632" fmla="*/ 1295953 w 2314967"/>
              <a:gd name="connsiteY632" fmla="*/ 487379 h 2004835"/>
              <a:gd name="connsiteX633" fmla="*/ 1292202 w 2314967"/>
              <a:gd name="connsiteY633" fmla="*/ 502137 h 2004835"/>
              <a:gd name="connsiteX634" fmla="*/ 1288558 w 2314967"/>
              <a:gd name="connsiteY634" fmla="*/ 509562 h 2004835"/>
              <a:gd name="connsiteX635" fmla="*/ 1310743 w 2314967"/>
              <a:gd name="connsiteY635" fmla="*/ 502137 h 2004835"/>
              <a:gd name="connsiteX636" fmla="*/ 1321782 w 2314967"/>
              <a:gd name="connsiteY636" fmla="*/ 502137 h 2004835"/>
              <a:gd name="connsiteX637" fmla="*/ 1343967 w 2314967"/>
              <a:gd name="connsiteY637" fmla="*/ 502137 h 2004835"/>
              <a:gd name="connsiteX638" fmla="*/ 1347611 w 2314967"/>
              <a:gd name="connsiteY638" fmla="*/ 502137 h 2004835"/>
              <a:gd name="connsiteX639" fmla="*/ 1351362 w 2314967"/>
              <a:gd name="connsiteY639" fmla="*/ 487379 h 2004835"/>
              <a:gd name="connsiteX640" fmla="*/ 1358650 w 2314967"/>
              <a:gd name="connsiteY640" fmla="*/ 457863 h 2004835"/>
              <a:gd name="connsiteX641" fmla="*/ 1369796 w 2314967"/>
              <a:gd name="connsiteY641" fmla="*/ 428255 h 2004835"/>
              <a:gd name="connsiteX642" fmla="*/ 1384586 w 2314967"/>
              <a:gd name="connsiteY642" fmla="*/ 402452 h 2004835"/>
              <a:gd name="connsiteX643" fmla="*/ 1395625 w 2314967"/>
              <a:gd name="connsiteY643" fmla="*/ 387694 h 2004835"/>
              <a:gd name="connsiteX644" fmla="*/ 1403020 w 2314967"/>
              <a:gd name="connsiteY644" fmla="*/ 376649 h 2004835"/>
              <a:gd name="connsiteX645" fmla="*/ 1410415 w 2314967"/>
              <a:gd name="connsiteY645" fmla="*/ 365511 h 2004835"/>
              <a:gd name="connsiteX646" fmla="*/ 1414059 w 2314967"/>
              <a:gd name="connsiteY646" fmla="*/ 361798 h 2004835"/>
              <a:gd name="connsiteX647" fmla="*/ 494717 w 2314967"/>
              <a:gd name="connsiteY647" fmla="*/ 335995 h 2004835"/>
              <a:gd name="connsiteX648" fmla="*/ 494717 w 2314967"/>
              <a:gd name="connsiteY648" fmla="*/ 339708 h 2004835"/>
              <a:gd name="connsiteX649" fmla="*/ 494717 w 2314967"/>
              <a:gd name="connsiteY649" fmla="*/ 343328 h 2004835"/>
              <a:gd name="connsiteX650" fmla="*/ 491073 w 2314967"/>
              <a:gd name="connsiteY650" fmla="*/ 354466 h 2004835"/>
              <a:gd name="connsiteX651" fmla="*/ 487322 w 2314967"/>
              <a:gd name="connsiteY651" fmla="*/ 369224 h 2004835"/>
              <a:gd name="connsiteX652" fmla="*/ 476283 w 2314967"/>
              <a:gd name="connsiteY652" fmla="*/ 398739 h 2004835"/>
              <a:gd name="connsiteX653" fmla="*/ 465244 w 2314967"/>
              <a:gd name="connsiteY653" fmla="*/ 431968 h 2004835"/>
              <a:gd name="connsiteX654" fmla="*/ 453148 w 2314967"/>
              <a:gd name="connsiteY654" fmla="*/ 453147 h 2004835"/>
              <a:gd name="connsiteX655" fmla="*/ 450454 w 2314967"/>
              <a:gd name="connsiteY655" fmla="*/ 457863 h 2004835"/>
              <a:gd name="connsiteX656" fmla="*/ 443059 w 2314967"/>
              <a:gd name="connsiteY656" fmla="*/ 472621 h 2004835"/>
              <a:gd name="connsiteX657" fmla="*/ 435664 w 2314967"/>
              <a:gd name="connsiteY657" fmla="*/ 483666 h 2004835"/>
              <a:gd name="connsiteX658" fmla="*/ 443059 w 2314967"/>
              <a:gd name="connsiteY658" fmla="*/ 487379 h 2004835"/>
              <a:gd name="connsiteX659" fmla="*/ 457849 w 2314967"/>
              <a:gd name="connsiteY659" fmla="*/ 491092 h 2004835"/>
              <a:gd name="connsiteX660" fmla="*/ 479927 w 2314967"/>
              <a:gd name="connsiteY660" fmla="*/ 498424 h 2004835"/>
              <a:gd name="connsiteX661" fmla="*/ 509507 w 2314967"/>
              <a:gd name="connsiteY661" fmla="*/ 505849 h 2004835"/>
              <a:gd name="connsiteX662" fmla="*/ 513258 w 2314967"/>
              <a:gd name="connsiteY662" fmla="*/ 505849 h 2004835"/>
              <a:gd name="connsiteX663" fmla="*/ 513258 w 2314967"/>
              <a:gd name="connsiteY663" fmla="*/ 502137 h 2004835"/>
              <a:gd name="connsiteX664" fmla="*/ 513258 w 2314967"/>
              <a:gd name="connsiteY664" fmla="*/ 498424 h 2004835"/>
              <a:gd name="connsiteX665" fmla="*/ 516902 w 2314967"/>
              <a:gd name="connsiteY665" fmla="*/ 491092 h 2004835"/>
              <a:gd name="connsiteX666" fmla="*/ 524297 w 2314967"/>
              <a:gd name="connsiteY666" fmla="*/ 465196 h 2004835"/>
              <a:gd name="connsiteX667" fmla="*/ 527941 w 2314967"/>
              <a:gd name="connsiteY667" fmla="*/ 450438 h 2004835"/>
              <a:gd name="connsiteX668" fmla="*/ 531692 w 2314967"/>
              <a:gd name="connsiteY668" fmla="*/ 435680 h 2004835"/>
              <a:gd name="connsiteX669" fmla="*/ 546482 w 2314967"/>
              <a:gd name="connsiteY669" fmla="*/ 409784 h 2004835"/>
              <a:gd name="connsiteX670" fmla="*/ 553770 w 2314967"/>
              <a:gd name="connsiteY670" fmla="*/ 398739 h 2004835"/>
              <a:gd name="connsiteX671" fmla="*/ 561165 w 2314967"/>
              <a:gd name="connsiteY671" fmla="*/ 387694 h 2004835"/>
              <a:gd name="connsiteX672" fmla="*/ 564916 w 2314967"/>
              <a:gd name="connsiteY672" fmla="*/ 380269 h 2004835"/>
              <a:gd name="connsiteX673" fmla="*/ 568560 w 2314967"/>
              <a:gd name="connsiteY673" fmla="*/ 376556 h 2004835"/>
              <a:gd name="connsiteX674" fmla="*/ 572311 w 2314967"/>
              <a:gd name="connsiteY674" fmla="*/ 369224 h 2004835"/>
              <a:gd name="connsiteX675" fmla="*/ 572311 w 2314967"/>
              <a:gd name="connsiteY675" fmla="*/ 376556 h 2004835"/>
              <a:gd name="connsiteX676" fmla="*/ 568560 w 2314967"/>
              <a:gd name="connsiteY676" fmla="*/ 391407 h 2004835"/>
              <a:gd name="connsiteX677" fmla="*/ 568560 w 2314967"/>
              <a:gd name="connsiteY677" fmla="*/ 402452 h 2004835"/>
              <a:gd name="connsiteX678" fmla="*/ 568560 w 2314967"/>
              <a:gd name="connsiteY678" fmla="*/ 413497 h 2004835"/>
              <a:gd name="connsiteX679" fmla="*/ 564916 w 2314967"/>
              <a:gd name="connsiteY679" fmla="*/ 428255 h 2004835"/>
              <a:gd name="connsiteX680" fmla="*/ 557521 w 2314967"/>
              <a:gd name="connsiteY680" fmla="*/ 454151 h 2004835"/>
              <a:gd name="connsiteX681" fmla="*/ 550126 w 2314967"/>
              <a:gd name="connsiteY681" fmla="*/ 483666 h 2004835"/>
              <a:gd name="connsiteX682" fmla="*/ 546482 w 2314967"/>
              <a:gd name="connsiteY682" fmla="*/ 498424 h 2004835"/>
              <a:gd name="connsiteX683" fmla="*/ 542731 w 2314967"/>
              <a:gd name="connsiteY683" fmla="*/ 505849 h 2004835"/>
              <a:gd name="connsiteX684" fmla="*/ 539087 w 2314967"/>
              <a:gd name="connsiteY684" fmla="*/ 513182 h 2004835"/>
              <a:gd name="connsiteX685" fmla="*/ 568560 w 2314967"/>
              <a:gd name="connsiteY685" fmla="*/ 520607 h 2004835"/>
              <a:gd name="connsiteX686" fmla="*/ 598140 w 2314967"/>
              <a:gd name="connsiteY686" fmla="*/ 527940 h 2004835"/>
              <a:gd name="connsiteX687" fmla="*/ 601784 w 2314967"/>
              <a:gd name="connsiteY687" fmla="*/ 509469 h 2004835"/>
              <a:gd name="connsiteX688" fmla="*/ 605535 w 2314967"/>
              <a:gd name="connsiteY688" fmla="*/ 487379 h 2004835"/>
              <a:gd name="connsiteX689" fmla="*/ 612930 w 2314967"/>
              <a:gd name="connsiteY689" fmla="*/ 457863 h 2004835"/>
              <a:gd name="connsiteX690" fmla="*/ 623969 w 2314967"/>
              <a:gd name="connsiteY690" fmla="*/ 424635 h 2004835"/>
              <a:gd name="connsiteX691" fmla="*/ 635008 w 2314967"/>
              <a:gd name="connsiteY691" fmla="*/ 395027 h 2004835"/>
              <a:gd name="connsiteX692" fmla="*/ 642403 w 2314967"/>
              <a:gd name="connsiteY692" fmla="*/ 380269 h 2004835"/>
              <a:gd name="connsiteX693" fmla="*/ 646154 w 2314967"/>
              <a:gd name="connsiteY693" fmla="*/ 372936 h 2004835"/>
              <a:gd name="connsiteX694" fmla="*/ 649798 w 2314967"/>
              <a:gd name="connsiteY694" fmla="*/ 369224 h 2004835"/>
              <a:gd name="connsiteX695" fmla="*/ 623969 w 2314967"/>
              <a:gd name="connsiteY695" fmla="*/ 365511 h 2004835"/>
              <a:gd name="connsiteX696" fmla="*/ 605535 w 2314967"/>
              <a:gd name="connsiteY696" fmla="*/ 361798 h 2004835"/>
              <a:gd name="connsiteX697" fmla="*/ 587101 w 2314967"/>
              <a:gd name="connsiteY697" fmla="*/ 358179 h 2004835"/>
              <a:gd name="connsiteX698" fmla="*/ 572311 w 2314967"/>
              <a:gd name="connsiteY698" fmla="*/ 354466 h 2004835"/>
              <a:gd name="connsiteX699" fmla="*/ 557521 w 2314967"/>
              <a:gd name="connsiteY699" fmla="*/ 350753 h 2004835"/>
              <a:gd name="connsiteX700" fmla="*/ 524297 w 2314967"/>
              <a:gd name="connsiteY700" fmla="*/ 343328 h 2004835"/>
              <a:gd name="connsiteX701" fmla="*/ 505863 w 2314967"/>
              <a:gd name="connsiteY701" fmla="*/ 339708 h 2004835"/>
              <a:gd name="connsiteX702" fmla="*/ 494717 w 2314967"/>
              <a:gd name="connsiteY702" fmla="*/ 335995 h 2004835"/>
              <a:gd name="connsiteX703" fmla="*/ 188305 w 2314967"/>
              <a:gd name="connsiteY703" fmla="*/ 313812 h 2004835"/>
              <a:gd name="connsiteX704" fmla="*/ 188305 w 2314967"/>
              <a:gd name="connsiteY704" fmla="*/ 317525 h 2004835"/>
              <a:gd name="connsiteX705" fmla="*/ 188305 w 2314967"/>
              <a:gd name="connsiteY705" fmla="*/ 324950 h 2004835"/>
              <a:gd name="connsiteX706" fmla="*/ 188305 w 2314967"/>
              <a:gd name="connsiteY706" fmla="*/ 328570 h 2004835"/>
              <a:gd name="connsiteX707" fmla="*/ 185309 w 2314967"/>
              <a:gd name="connsiteY707" fmla="*/ 325599 h 2004835"/>
              <a:gd name="connsiteX708" fmla="*/ 398689 w 2314967"/>
              <a:gd name="connsiteY708" fmla="*/ 299054 h 2004835"/>
              <a:gd name="connsiteX709" fmla="*/ 395045 w 2314967"/>
              <a:gd name="connsiteY709" fmla="*/ 317525 h 2004835"/>
              <a:gd name="connsiteX710" fmla="*/ 391401 w 2314967"/>
              <a:gd name="connsiteY710" fmla="*/ 335995 h 2004835"/>
              <a:gd name="connsiteX711" fmla="*/ 387650 w 2314967"/>
              <a:gd name="connsiteY711" fmla="*/ 350753 h 2004835"/>
              <a:gd name="connsiteX712" fmla="*/ 376611 w 2314967"/>
              <a:gd name="connsiteY712" fmla="*/ 395027 h 2004835"/>
              <a:gd name="connsiteX713" fmla="*/ 372860 w 2314967"/>
              <a:gd name="connsiteY713" fmla="*/ 417210 h 2004835"/>
              <a:gd name="connsiteX714" fmla="*/ 369216 w 2314967"/>
              <a:gd name="connsiteY714" fmla="*/ 428255 h 2004835"/>
              <a:gd name="connsiteX715" fmla="*/ 365572 w 2314967"/>
              <a:gd name="connsiteY715" fmla="*/ 435680 h 2004835"/>
              <a:gd name="connsiteX716" fmla="*/ 365572 w 2314967"/>
              <a:gd name="connsiteY716" fmla="*/ 439393 h 2004835"/>
              <a:gd name="connsiteX717" fmla="*/ 361821 w 2314967"/>
              <a:gd name="connsiteY717" fmla="*/ 443106 h 2004835"/>
              <a:gd name="connsiteX718" fmla="*/ 358177 w 2314967"/>
              <a:gd name="connsiteY718" fmla="*/ 446725 h 2004835"/>
              <a:gd name="connsiteX719" fmla="*/ 365572 w 2314967"/>
              <a:gd name="connsiteY719" fmla="*/ 450438 h 2004835"/>
              <a:gd name="connsiteX720" fmla="*/ 380255 w 2314967"/>
              <a:gd name="connsiteY720" fmla="*/ 457863 h 2004835"/>
              <a:gd name="connsiteX721" fmla="*/ 402440 w 2314967"/>
              <a:gd name="connsiteY721" fmla="*/ 468909 h 2004835"/>
              <a:gd name="connsiteX722" fmla="*/ 409835 w 2314967"/>
              <a:gd name="connsiteY722" fmla="*/ 472621 h 2004835"/>
              <a:gd name="connsiteX723" fmla="*/ 428269 w 2314967"/>
              <a:gd name="connsiteY723" fmla="*/ 479954 h 2004835"/>
              <a:gd name="connsiteX724" fmla="*/ 428269 w 2314967"/>
              <a:gd name="connsiteY724" fmla="*/ 476334 h 2004835"/>
              <a:gd name="connsiteX725" fmla="*/ 428269 w 2314967"/>
              <a:gd name="connsiteY725" fmla="*/ 465196 h 2004835"/>
              <a:gd name="connsiteX726" fmla="*/ 428269 w 2314967"/>
              <a:gd name="connsiteY726" fmla="*/ 454151 h 2004835"/>
              <a:gd name="connsiteX727" fmla="*/ 432020 w 2314967"/>
              <a:gd name="connsiteY727" fmla="*/ 439393 h 2004835"/>
              <a:gd name="connsiteX728" fmla="*/ 435664 w 2314967"/>
              <a:gd name="connsiteY728" fmla="*/ 424635 h 2004835"/>
              <a:gd name="connsiteX729" fmla="*/ 443059 w 2314967"/>
              <a:gd name="connsiteY729" fmla="*/ 391407 h 2004835"/>
              <a:gd name="connsiteX730" fmla="*/ 450454 w 2314967"/>
              <a:gd name="connsiteY730" fmla="*/ 361798 h 2004835"/>
              <a:gd name="connsiteX731" fmla="*/ 454098 w 2314967"/>
              <a:gd name="connsiteY731" fmla="*/ 347041 h 2004835"/>
              <a:gd name="connsiteX732" fmla="*/ 457849 w 2314967"/>
              <a:gd name="connsiteY732" fmla="*/ 339708 h 2004835"/>
              <a:gd name="connsiteX733" fmla="*/ 461493 w 2314967"/>
              <a:gd name="connsiteY733" fmla="*/ 332283 h 2004835"/>
              <a:gd name="connsiteX734" fmla="*/ 454098 w 2314967"/>
              <a:gd name="connsiteY734" fmla="*/ 328570 h 2004835"/>
              <a:gd name="connsiteX735" fmla="*/ 439308 w 2314967"/>
              <a:gd name="connsiteY735" fmla="*/ 321238 h 2004835"/>
              <a:gd name="connsiteX736" fmla="*/ 428269 w 2314967"/>
              <a:gd name="connsiteY736" fmla="*/ 313812 h 2004835"/>
              <a:gd name="connsiteX737" fmla="*/ 413479 w 2314967"/>
              <a:gd name="connsiteY737" fmla="*/ 306480 h 2004835"/>
              <a:gd name="connsiteX738" fmla="*/ 398689 w 2314967"/>
              <a:gd name="connsiteY738" fmla="*/ 299054 h 2004835"/>
              <a:gd name="connsiteX739" fmla="*/ 321202 w 2314967"/>
              <a:gd name="connsiteY739" fmla="*/ 254781 h 2004835"/>
              <a:gd name="connsiteX740" fmla="*/ 321202 w 2314967"/>
              <a:gd name="connsiteY740" fmla="*/ 262114 h 2004835"/>
              <a:gd name="connsiteX741" fmla="*/ 317558 w 2314967"/>
              <a:gd name="connsiteY741" fmla="*/ 280584 h 2004835"/>
              <a:gd name="connsiteX742" fmla="*/ 310163 w 2314967"/>
              <a:gd name="connsiteY742" fmla="*/ 310100 h 2004835"/>
              <a:gd name="connsiteX743" fmla="*/ 306411 w 2314967"/>
              <a:gd name="connsiteY743" fmla="*/ 321238 h 2004835"/>
              <a:gd name="connsiteX744" fmla="*/ 302768 w 2314967"/>
              <a:gd name="connsiteY744" fmla="*/ 324950 h 2004835"/>
              <a:gd name="connsiteX745" fmla="*/ 299016 w 2314967"/>
              <a:gd name="connsiteY745" fmla="*/ 332283 h 2004835"/>
              <a:gd name="connsiteX746" fmla="*/ 295373 w 2314967"/>
              <a:gd name="connsiteY746" fmla="*/ 339708 h 2004835"/>
              <a:gd name="connsiteX747" fmla="*/ 291621 w 2314967"/>
              <a:gd name="connsiteY747" fmla="*/ 347041 h 2004835"/>
              <a:gd name="connsiteX748" fmla="*/ 284334 w 2314967"/>
              <a:gd name="connsiteY748" fmla="*/ 358179 h 2004835"/>
              <a:gd name="connsiteX749" fmla="*/ 269543 w 2314967"/>
              <a:gd name="connsiteY749" fmla="*/ 383982 h 2004835"/>
              <a:gd name="connsiteX750" fmla="*/ 265792 w 2314967"/>
              <a:gd name="connsiteY750" fmla="*/ 391407 h 2004835"/>
              <a:gd name="connsiteX751" fmla="*/ 291621 w 2314967"/>
              <a:gd name="connsiteY751" fmla="*/ 409784 h 2004835"/>
              <a:gd name="connsiteX752" fmla="*/ 324953 w 2314967"/>
              <a:gd name="connsiteY752" fmla="*/ 428255 h 2004835"/>
              <a:gd name="connsiteX753" fmla="*/ 332240 w 2314967"/>
              <a:gd name="connsiteY753" fmla="*/ 431968 h 2004835"/>
              <a:gd name="connsiteX754" fmla="*/ 332240 w 2314967"/>
              <a:gd name="connsiteY754" fmla="*/ 428255 h 2004835"/>
              <a:gd name="connsiteX755" fmla="*/ 332240 w 2314967"/>
              <a:gd name="connsiteY755" fmla="*/ 424635 h 2004835"/>
              <a:gd name="connsiteX756" fmla="*/ 332240 w 2314967"/>
              <a:gd name="connsiteY756" fmla="*/ 417210 h 2004835"/>
              <a:gd name="connsiteX757" fmla="*/ 335992 w 2314967"/>
              <a:gd name="connsiteY757" fmla="*/ 406165 h 2004835"/>
              <a:gd name="connsiteX758" fmla="*/ 343387 w 2314967"/>
              <a:gd name="connsiteY758" fmla="*/ 383982 h 2004835"/>
              <a:gd name="connsiteX759" fmla="*/ 354426 w 2314967"/>
              <a:gd name="connsiteY759" fmla="*/ 350753 h 2004835"/>
              <a:gd name="connsiteX760" fmla="*/ 365465 w 2314967"/>
              <a:gd name="connsiteY760" fmla="*/ 324950 h 2004835"/>
              <a:gd name="connsiteX761" fmla="*/ 369216 w 2314967"/>
              <a:gd name="connsiteY761" fmla="*/ 317525 h 2004835"/>
              <a:gd name="connsiteX762" fmla="*/ 372860 w 2314967"/>
              <a:gd name="connsiteY762" fmla="*/ 313812 h 2004835"/>
              <a:gd name="connsiteX763" fmla="*/ 380255 w 2314967"/>
              <a:gd name="connsiteY763" fmla="*/ 302767 h 2004835"/>
              <a:gd name="connsiteX764" fmla="*/ 387650 w 2314967"/>
              <a:gd name="connsiteY764" fmla="*/ 291722 h 2004835"/>
              <a:gd name="connsiteX765" fmla="*/ 380255 w 2314967"/>
              <a:gd name="connsiteY765" fmla="*/ 288009 h 2004835"/>
              <a:gd name="connsiteX766" fmla="*/ 365465 w 2314967"/>
              <a:gd name="connsiteY766" fmla="*/ 280584 h 2004835"/>
              <a:gd name="connsiteX767" fmla="*/ 335992 w 2314967"/>
              <a:gd name="connsiteY767" fmla="*/ 262114 h 2004835"/>
              <a:gd name="connsiteX768" fmla="*/ 324845 w 2314967"/>
              <a:gd name="connsiteY768" fmla="*/ 254781 h 2004835"/>
              <a:gd name="connsiteX769" fmla="*/ 321202 w 2314967"/>
              <a:gd name="connsiteY769" fmla="*/ 254781 h 2004835"/>
              <a:gd name="connsiteX770" fmla="*/ 195700 w 2314967"/>
              <a:gd name="connsiteY770" fmla="*/ 118155 h 2004835"/>
              <a:gd name="connsiteX771" fmla="*/ 188305 w 2314967"/>
              <a:gd name="connsiteY771" fmla="*/ 129201 h 2004835"/>
              <a:gd name="connsiteX772" fmla="*/ 155081 w 2314967"/>
              <a:gd name="connsiteY772" fmla="*/ 199370 h 2004835"/>
              <a:gd name="connsiteX773" fmla="*/ 129252 w 2314967"/>
              <a:gd name="connsiteY773" fmla="*/ 265826 h 2004835"/>
              <a:gd name="connsiteX774" fmla="*/ 132896 w 2314967"/>
              <a:gd name="connsiteY774" fmla="*/ 269539 h 2004835"/>
              <a:gd name="connsiteX775" fmla="*/ 136647 w 2314967"/>
              <a:gd name="connsiteY775" fmla="*/ 273252 h 2004835"/>
              <a:gd name="connsiteX776" fmla="*/ 155081 w 2314967"/>
              <a:gd name="connsiteY776" fmla="*/ 295342 h 2004835"/>
              <a:gd name="connsiteX777" fmla="*/ 166120 w 2314967"/>
              <a:gd name="connsiteY777" fmla="*/ 306480 h 2004835"/>
              <a:gd name="connsiteX778" fmla="*/ 180910 w 2314967"/>
              <a:gd name="connsiteY778" fmla="*/ 321238 h 2004835"/>
              <a:gd name="connsiteX779" fmla="*/ 185309 w 2314967"/>
              <a:gd name="connsiteY779" fmla="*/ 325599 h 2004835"/>
              <a:gd name="connsiteX780" fmla="*/ 184554 w 2314967"/>
              <a:gd name="connsiteY780" fmla="*/ 328570 h 2004835"/>
              <a:gd name="connsiteX781" fmla="*/ 184554 w 2314967"/>
              <a:gd name="connsiteY781" fmla="*/ 332283 h 2004835"/>
              <a:gd name="connsiteX782" fmla="*/ 191949 w 2314967"/>
              <a:gd name="connsiteY782" fmla="*/ 339708 h 2004835"/>
              <a:gd name="connsiteX783" fmla="*/ 195700 w 2314967"/>
              <a:gd name="connsiteY783" fmla="*/ 343328 h 2004835"/>
              <a:gd name="connsiteX784" fmla="*/ 214134 w 2314967"/>
              <a:gd name="connsiteY784" fmla="*/ 358179 h 2004835"/>
              <a:gd name="connsiteX785" fmla="*/ 221529 w 2314967"/>
              <a:gd name="connsiteY785" fmla="*/ 365511 h 2004835"/>
              <a:gd name="connsiteX786" fmla="*/ 225173 w 2314967"/>
              <a:gd name="connsiteY786" fmla="*/ 369224 h 2004835"/>
              <a:gd name="connsiteX787" fmla="*/ 243714 w 2314967"/>
              <a:gd name="connsiteY787" fmla="*/ 383982 h 2004835"/>
              <a:gd name="connsiteX788" fmla="*/ 254753 w 2314967"/>
              <a:gd name="connsiteY788" fmla="*/ 391407 h 2004835"/>
              <a:gd name="connsiteX789" fmla="*/ 254753 w 2314967"/>
              <a:gd name="connsiteY789" fmla="*/ 383982 h 2004835"/>
              <a:gd name="connsiteX790" fmla="*/ 262148 w 2314967"/>
              <a:gd name="connsiteY790" fmla="*/ 358179 h 2004835"/>
              <a:gd name="connsiteX791" fmla="*/ 276939 w 2314967"/>
              <a:gd name="connsiteY791" fmla="*/ 302767 h 2004835"/>
              <a:gd name="connsiteX792" fmla="*/ 284334 w 2314967"/>
              <a:gd name="connsiteY792" fmla="*/ 273252 h 2004835"/>
              <a:gd name="connsiteX793" fmla="*/ 287977 w 2314967"/>
              <a:gd name="connsiteY793" fmla="*/ 254781 h 2004835"/>
              <a:gd name="connsiteX794" fmla="*/ 287977 w 2314967"/>
              <a:gd name="connsiteY794" fmla="*/ 251068 h 2004835"/>
              <a:gd name="connsiteX795" fmla="*/ 287977 w 2314967"/>
              <a:gd name="connsiteY795" fmla="*/ 247356 h 2004835"/>
              <a:gd name="connsiteX796" fmla="*/ 287977 w 2314967"/>
              <a:gd name="connsiteY796" fmla="*/ 243643 h 2004835"/>
              <a:gd name="connsiteX797" fmla="*/ 291621 w 2314967"/>
              <a:gd name="connsiteY797" fmla="*/ 240023 h 2004835"/>
              <a:gd name="connsiteX798" fmla="*/ 295373 w 2314967"/>
              <a:gd name="connsiteY798" fmla="*/ 236311 h 2004835"/>
              <a:gd name="connsiteX799" fmla="*/ 284334 w 2314967"/>
              <a:gd name="connsiteY799" fmla="*/ 225265 h 2004835"/>
              <a:gd name="connsiteX800" fmla="*/ 280582 w 2314967"/>
              <a:gd name="connsiteY800" fmla="*/ 221553 h 2004835"/>
              <a:gd name="connsiteX801" fmla="*/ 273187 w 2314967"/>
              <a:gd name="connsiteY801" fmla="*/ 214127 h 2004835"/>
              <a:gd name="connsiteX802" fmla="*/ 262148 w 2314967"/>
              <a:gd name="connsiteY802" fmla="*/ 203082 h 2004835"/>
              <a:gd name="connsiteX803" fmla="*/ 254753 w 2314967"/>
              <a:gd name="connsiteY803" fmla="*/ 192037 h 2004835"/>
              <a:gd name="connsiteX804" fmla="*/ 251002 w 2314967"/>
              <a:gd name="connsiteY804" fmla="*/ 206795 h 2004835"/>
              <a:gd name="connsiteX805" fmla="*/ 228924 w 2314967"/>
              <a:gd name="connsiteY805" fmla="*/ 228885 h 2004835"/>
              <a:gd name="connsiteX806" fmla="*/ 203095 w 2314967"/>
              <a:gd name="connsiteY806" fmla="*/ 284297 h 2004835"/>
              <a:gd name="connsiteX807" fmla="*/ 195700 w 2314967"/>
              <a:gd name="connsiteY807" fmla="*/ 299054 h 2004835"/>
              <a:gd name="connsiteX808" fmla="*/ 188305 w 2314967"/>
              <a:gd name="connsiteY808" fmla="*/ 313812 h 2004835"/>
              <a:gd name="connsiteX809" fmla="*/ 188305 w 2314967"/>
              <a:gd name="connsiteY809" fmla="*/ 310100 h 2004835"/>
              <a:gd name="connsiteX810" fmla="*/ 188305 w 2314967"/>
              <a:gd name="connsiteY810" fmla="*/ 302767 h 2004835"/>
              <a:gd name="connsiteX811" fmla="*/ 191949 w 2314967"/>
              <a:gd name="connsiteY811" fmla="*/ 288009 h 2004835"/>
              <a:gd name="connsiteX812" fmla="*/ 195700 w 2314967"/>
              <a:gd name="connsiteY812" fmla="*/ 269539 h 2004835"/>
              <a:gd name="connsiteX813" fmla="*/ 199344 w 2314967"/>
              <a:gd name="connsiteY813" fmla="*/ 254781 h 2004835"/>
              <a:gd name="connsiteX814" fmla="*/ 210490 w 2314967"/>
              <a:gd name="connsiteY814" fmla="*/ 228885 h 2004835"/>
              <a:gd name="connsiteX815" fmla="*/ 221529 w 2314967"/>
              <a:gd name="connsiteY815" fmla="*/ 199370 h 2004835"/>
              <a:gd name="connsiteX816" fmla="*/ 225173 w 2314967"/>
              <a:gd name="connsiteY816" fmla="*/ 188324 h 2004835"/>
              <a:gd name="connsiteX817" fmla="*/ 228924 w 2314967"/>
              <a:gd name="connsiteY817" fmla="*/ 180899 h 2004835"/>
              <a:gd name="connsiteX818" fmla="*/ 228924 w 2314967"/>
              <a:gd name="connsiteY818" fmla="*/ 177187 h 2004835"/>
              <a:gd name="connsiteX819" fmla="*/ 232568 w 2314967"/>
              <a:gd name="connsiteY819" fmla="*/ 169854 h 2004835"/>
              <a:gd name="connsiteX820" fmla="*/ 225173 w 2314967"/>
              <a:gd name="connsiteY820" fmla="*/ 158716 h 2004835"/>
              <a:gd name="connsiteX821" fmla="*/ 195700 w 2314967"/>
              <a:gd name="connsiteY821" fmla="*/ 118155 h 2004835"/>
              <a:gd name="connsiteX822" fmla="*/ 162476 w 2314967"/>
              <a:gd name="connsiteY822" fmla="*/ 29516 h 2004835"/>
              <a:gd name="connsiteX823" fmla="*/ 158725 w 2314967"/>
              <a:gd name="connsiteY823" fmla="*/ 33228 h 2004835"/>
              <a:gd name="connsiteX824" fmla="*/ 143935 w 2314967"/>
              <a:gd name="connsiteY824" fmla="*/ 66457 h 2004835"/>
              <a:gd name="connsiteX825" fmla="*/ 99672 w 2314967"/>
              <a:gd name="connsiteY825" fmla="*/ 143958 h 2004835"/>
              <a:gd name="connsiteX826" fmla="*/ 92277 w 2314967"/>
              <a:gd name="connsiteY826" fmla="*/ 155096 h 2004835"/>
              <a:gd name="connsiteX827" fmla="*/ 84882 w 2314967"/>
              <a:gd name="connsiteY827" fmla="*/ 162429 h 2004835"/>
              <a:gd name="connsiteX828" fmla="*/ 77487 w 2314967"/>
              <a:gd name="connsiteY828" fmla="*/ 169854 h 2004835"/>
              <a:gd name="connsiteX829" fmla="*/ 73843 w 2314967"/>
              <a:gd name="connsiteY829" fmla="*/ 177187 h 2004835"/>
              <a:gd name="connsiteX830" fmla="*/ 66448 w 2314967"/>
              <a:gd name="connsiteY830" fmla="*/ 188324 h 2004835"/>
              <a:gd name="connsiteX831" fmla="*/ 73843 w 2314967"/>
              <a:gd name="connsiteY831" fmla="*/ 199370 h 2004835"/>
              <a:gd name="connsiteX832" fmla="*/ 77487 w 2314967"/>
              <a:gd name="connsiteY832" fmla="*/ 206795 h 2004835"/>
              <a:gd name="connsiteX833" fmla="*/ 92277 w 2314967"/>
              <a:gd name="connsiteY833" fmla="*/ 225173 h 2004835"/>
              <a:gd name="connsiteX834" fmla="*/ 110711 w 2314967"/>
              <a:gd name="connsiteY834" fmla="*/ 247356 h 2004835"/>
              <a:gd name="connsiteX835" fmla="*/ 110711 w 2314967"/>
              <a:gd name="connsiteY835" fmla="*/ 243643 h 2004835"/>
              <a:gd name="connsiteX836" fmla="*/ 114462 w 2314967"/>
              <a:gd name="connsiteY836" fmla="*/ 221553 h 2004835"/>
              <a:gd name="connsiteX837" fmla="*/ 125501 w 2314967"/>
              <a:gd name="connsiteY837" fmla="*/ 180899 h 2004835"/>
              <a:gd name="connsiteX838" fmla="*/ 140291 w 2314967"/>
              <a:gd name="connsiteY838" fmla="*/ 147671 h 2004835"/>
              <a:gd name="connsiteX839" fmla="*/ 158725 w 2314967"/>
              <a:gd name="connsiteY839" fmla="*/ 114443 h 2004835"/>
              <a:gd name="connsiteX840" fmla="*/ 169871 w 2314967"/>
              <a:gd name="connsiteY840" fmla="*/ 95972 h 2004835"/>
              <a:gd name="connsiteX841" fmla="*/ 173515 w 2314967"/>
              <a:gd name="connsiteY841" fmla="*/ 92260 h 2004835"/>
              <a:gd name="connsiteX842" fmla="*/ 166120 w 2314967"/>
              <a:gd name="connsiteY842" fmla="*/ 81214 h 2004835"/>
              <a:gd name="connsiteX843" fmla="*/ 158725 w 2314967"/>
              <a:gd name="connsiteY843" fmla="*/ 66457 h 2004835"/>
              <a:gd name="connsiteX844" fmla="*/ 158725 w 2314967"/>
              <a:gd name="connsiteY844" fmla="*/ 62744 h 2004835"/>
              <a:gd name="connsiteX845" fmla="*/ 158725 w 2314967"/>
              <a:gd name="connsiteY845" fmla="*/ 59031 h 2004835"/>
              <a:gd name="connsiteX846" fmla="*/ 158725 w 2314967"/>
              <a:gd name="connsiteY846" fmla="*/ 55411 h 2004835"/>
              <a:gd name="connsiteX847" fmla="*/ 158725 w 2314967"/>
              <a:gd name="connsiteY847" fmla="*/ 44273 h 2004835"/>
              <a:gd name="connsiteX848" fmla="*/ 162476 w 2314967"/>
              <a:gd name="connsiteY848" fmla="*/ 33228 h 2004835"/>
              <a:gd name="connsiteX849" fmla="*/ 162476 w 2314967"/>
              <a:gd name="connsiteY849" fmla="*/ 29516 h 2004835"/>
              <a:gd name="connsiteX850" fmla="*/ 143935 w 2314967"/>
              <a:gd name="connsiteY850" fmla="*/ 0 h 2004835"/>
              <a:gd name="connsiteX851" fmla="*/ 155081 w 2314967"/>
              <a:gd name="connsiteY851" fmla="*/ 0 h 2004835"/>
              <a:gd name="connsiteX852" fmla="*/ 162476 w 2314967"/>
              <a:gd name="connsiteY852" fmla="*/ 3713 h 2004835"/>
              <a:gd name="connsiteX853" fmla="*/ 166120 w 2314967"/>
              <a:gd name="connsiteY853" fmla="*/ 7425 h 2004835"/>
              <a:gd name="connsiteX854" fmla="*/ 169871 w 2314967"/>
              <a:gd name="connsiteY854" fmla="*/ 14758 h 2004835"/>
              <a:gd name="connsiteX855" fmla="*/ 177159 w 2314967"/>
              <a:gd name="connsiteY855" fmla="*/ 33228 h 2004835"/>
              <a:gd name="connsiteX856" fmla="*/ 184554 w 2314967"/>
              <a:gd name="connsiteY856" fmla="*/ 47986 h 2004835"/>
              <a:gd name="connsiteX857" fmla="*/ 188305 w 2314967"/>
              <a:gd name="connsiteY857" fmla="*/ 55411 h 2004835"/>
              <a:gd name="connsiteX858" fmla="*/ 191949 w 2314967"/>
              <a:gd name="connsiteY858" fmla="*/ 62744 h 2004835"/>
              <a:gd name="connsiteX859" fmla="*/ 191949 w 2314967"/>
              <a:gd name="connsiteY859" fmla="*/ 66457 h 2004835"/>
              <a:gd name="connsiteX860" fmla="*/ 195700 w 2314967"/>
              <a:gd name="connsiteY860" fmla="*/ 73882 h 2004835"/>
              <a:gd name="connsiteX861" fmla="*/ 214134 w 2314967"/>
              <a:gd name="connsiteY861" fmla="*/ 103398 h 2004835"/>
              <a:gd name="connsiteX862" fmla="*/ 236319 w 2314967"/>
              <a:gd name="connsiteY862" fmla="*/ 132913 h 2004835"/>
              <a:gd name="connsiteX863" fmla="*/ 262148 w 2314967"/>
              <a:gd name="connsiteY863" fmla="*/ 162429 h 2004835"/>
              <a:gd name="connsiteX864" fmla="*/ 287977 w 2314967"/>
              <a:gd name="connsiteY864" fmla="*/ 188324 h 2004835"/>
              <a:gd name="connsiteX865" fmla="*/ 299016 w 2314967"/>
              <a:gd name="connsiteY865" fmla="*/ 199370 h 2004835"/>
              <a:gd name="connsiteX866" fmla="*/ 310163 w 2314967"/>
              <a:gd name="connsiteY866" fmla="*/ 210415 h 2004835"/>
              <a:gd name="connsiteX867" fmla="*/ 321202 w 2314967"/>
              <a:gd name="connsiteY867" fmla="*/ 217840 h 2004835"/>
              <a:gd name="connsiteX868" fmla="*/ 332240 w 2314967"/>
              <a:gd name="connsiteY868" fmla="*/ 228885 h 2004835"/>
              <a:gd name="connsiteX869" fmla="*/ 347031 w 2314967"/>
              <a:gd name="connsiteY869" fmla="*/ 240023 h 2004835"/>
              <a:gd name="connsiteX870" fmla="*/ 358070 w 2314967"/>
              <a:gd name="connsiteY870" fmla="*/ 247356 h 2004835"/>
              <a:gd name="connsiteX871" fmla="*/ 380255 w 2314967"/>
              <a:gd name="connsiteY871" fmla="*/ 262114 h 2004835"/>
              <a:gd name="connsiteX872" fmla="*/ 413479 w 2314967"/>
              <a:gd name="connsiteY872" fmla="*/ 280584 h 2004835"/>
              <a:gd name="connsiteX873" fmla="*/ 428269 w 2314967"/>
              <a:gd name="connsiteY873" fmla="*/ 288009 h 2004835"/>
              <a:gd name="connsiteX874" fmla="*/ 443059 w 2314967"/>
              <a:gd name="connsiteY874" fmla="*/ 295342 h 2004835"/>
              <a:gd name="connsiteX875" fmla="*/ 461493 w 2314967"/>
              <a:gd name="connsiteY875" fmla="*/ 302767 h 2004835"/>
              <a:gd name="connsiteX876" fmla="*/ 479927 w 2314967"/>
              <a:gd name="connsiteY876" fmla="*/ 310100 h 2004835"/>
              <a:gd name="connsiteX877" fmla="*/ 491073 w 2314967"/>
              <a:gd name="connsiteY877" fmla="*/ 313812 h 2004835"/>
              <a:gd name="connsiteX878" fmla="*/ 498468 w 2314967"/>
              <a:gd name="connsiteY878" fmla="*/ 317525 h 2004835"/>
              <a:gd name="connsiteX879" fmla="*/ 516902 w 2314967"/>
              <a:gd name="connsiteY879" fmla="*/ 321238 h 2004835"/>
              <a:gd name="connsiteX880" fmla="*/ 557521 w 2314967"/>
              <a:gd name="connsiteY880" fmla="*/ 332283 h 2004835"/>
              <a:gd name="connsiteX881" fmla="*/ 601784 w 2314967"/>
              <a:gd name="connsiteY881" fmla="*/ 343328 h 2004835"/>
              <a:gd name="connsiteX882" fmla="*/ 627613 w 2314967"/>
              <a:gd name="connsiteY882" fmla="*/ 347041 h 2004835"/>
              <a:gd name="connsiteX883" fmla="*/ 653442 w 2314967"/>
              <a:gd name="connsiteY883" fmla="*/ 350753 h 2004835"/>
              <a:gd name="connsiteX884" fmla="*/ 701456 w 2314967"/>
              <a:gd name="connsiteY884" fmla="*/ 354466 h 2004835"/>
              <a:gd name="connsiteX885" fmla="*/ 738431 w 2314967"/>
              <a:gd name="connsiteY885" fmla="*/ 358179 h 2004835"/>
              <a:gd name="connsiteX886" fmla="*/ 767904 w 2314967"/>
              <a:gd name="connsiteY886" fmla="*/ 361798 h 2004835"/>
              <a:gd name="connsiteX887" fmla="*/ 797485 w 2314967"/>
              <a:gd name="connsiteY887" fmla="*/ 365511 h 2004835"/>
              <a:gd name="connsiteX888" fmla="*/ 830709 w 2314967"/>
              <a:gd name="connsiteY888" fmla="*/ 369224 h 2004835"/>
              <a:gd name="connsiteX889" fmla="*/ 882367 w 2314967"/>
              <a:gd name="connsiteY889" fmla="*/ 372936 h 2004835"/>
              <a:gd name="connsiteX890" fmla="*/ 886118 w 2314967"/>
              <a:gd name="connsiteY890" fmla="*/ 372936 h 2004835"/>
              <a:gd name="connsiteX891" fmla="*/ 900908 w 2314967"/>
              <a:gd name="connsiteY891" fmla="*/ 376556 h 2004835"/>
              <a:gd name="connsiteX892" fmla="*/ 926737 w 2314967"/>
              <a:gd name="connsiteY892" fmla="*/ 376556 h 2004835"/>
              <a:gd name="connsiteX893" fmla="*/ 956210 w 2314967"/>
              <a:gd name="connsiteY893" fmla="*/ 376556 h 2004835"/>
              <a:gd name="connsiteX894" fmla="*/ 982146 w 2314967"/>
              <a:gd name="connsiteY894" fmla="*/ 376556 h 2004835"/>
              <a:gd name="connsiteX895" fmla="*/ 1015370 w 2314967"/>
              <a:gd name="connsiteY895" fmla="*/ 376556 h 2004835"/>
              <a:gd name="connsiteX896" fmla="*/ 1078067 w 2314967"/>
              <a:gd name="connsiteY896" fmla="*/ 376556 h 2004835"/>
              <a:gd name="connsiteX897" fmla="*/ 1100252 w 2314967"/>
              <a:gd name="connsiteY897" fmla="*/ 376556 h 2004835"/>
              <a:gd name="connsiteX898" fmla="*/ 1103896 w 2314967"/>
              <a:gd name="connsiteY898" fmla="*/ 372936 h 2004835"/>
              <a:gd name="connsiteX899" fmla="*/ 1111291 w 2314967"/>
              <a:gd name="connsiteY899" fmla="*/ 369224 h 2004835"/>
              <a:gd name="connsiteX900" fmla="*/ 1126081 w 2314967"/>
              <a:gd name="connsiteY900" fmla="*/ 369224 h 2004835"/>
              <a:gd name="connsiteX901" fmla="*/ 1133476 w 2314967"/>
              <a:gd name="connsiteY901" fmla="*/ 372936 h 2004835"/>
              <a:gd name="connsiteX902" fmla="*/ 1133476 w 2314967"/>
              <a:gd name="connsiteY902" fmla="*/ 376556 h 2004835"/>
              <a:gd name="connsiteX903" fmla="*/ 1148266 w 2314967"/>
              <a:gd name="connsiteY903" fmla="*/ 376556 h 2004835"/>
              <a:gd name="connsiteX904" fmla="*/ 1181490 w 2314967"/>
              <a:gd name="connsiteY904" fmla="*/ 372936 h 2004835"/>
              <a:gd name="connsiteX905" fmla="*/ 1214714 w 2314967"/>
              <a:gd name="connsiteY905" fmla="*/ 369224 h 2004835"/>
              <a:gd name="connsiteX906" fmla="*/ 1277411 w 2314967"/>
              <a:gd name="connsiteY906" fmla="*/ 361798 h 2004835"/>
              <a:gd name="connsiteX907" fmla="*/ 1303348 w 2314967"/>
              <a:gd name="connsiteY907" fmla="*/ 358086 h 2004835"/>
              <a:gd name="connsiteX908" fmla="*/ 1303348 w 2314967"/>
              <a:gd name="connsiteY908" fmla="*/ 354466 h 2004835"/>
              <a:gd name="connsiteX909" fmla="*/ 1306992 w 2314967"/>
              <a:gd name="connsiteY909" fmla="*/ 350753 h 2004835"/>
              <a:gd name="connsiteX910" fmla="*/ 1310636 w 2314967"/>
              <a:gd name="connsiteY910" fmla="*/ 347041 h 2004835"/>
              <a:gd name="connsiteX911" fmla="*/ 1314387 w 2314967"/>
              <a:gd name="connsiteY911" fmla="*/ 347041 h 2004835"/>
              <a:gd name="connsiteX912" fmla="*/ 1318031 w 2314967"/>
              <a:gd name="connsiteY912" fmla="*/ 347041 h 2004835"/>
              <a:gd name="connsiteX913" fmla="*/ 1325426 w 2314967"/>
              <a:gd name="connsiteY913" fmla="*/ 350753 h 2004835"/>
              <a:gd name="connsiteX914" fmla="*/ 1329177 w 2314967"/>
              <a:gd name="connsiteY914" fmla="*/ 354466 h 2004835"/>
              <a:gd name="connsiteX915" fmla="*/ 1336572 w 2314967"/>
              <a:gd name="connsiteY915" fmla="*/ 354466 h 2004835"/>
              <a:gd name="connsiteX916" fmla="*/ 1399269 w 2314967"/>
              <a:gd name="connsiteY916" fmla="*/ 347041 h 2004835"/>
              <a:gd name="connsiteX917" fmla="*/ 1432493 w 2314967"/>
              <a:gd name="connsiteY917" fmla="*/ 343328 h 2004835"/>
              <a:gd name="connsiteX918" fmla="*/ 1465717 w 2314967"/>
              <a:gd name="connsiteY918" fmla="*/ 343328 h 2004835"/>
              <a:gd name="connsiteX919" fmla="*/ 1495297 w 2314967"/>
              <a:gd name="connsiteY919" fmla="*/ 343328 h 2004835"/>
              <a:gd name="connsiteX920" fmla="*/ 1513731 w 2314967"/>
              <a:gd name="connsiteY920" fmla="*/ 343328 h 2004835"/>
              <a:gd name="connsiteX921" fmla="*/ 1532165 w 2314967"/>
              <a:gd name="connsiteY921" fmla="*/ 343328 h 2004835"/>
              <a:gd name="connsiteX922" fmla="*/ 1546955 w 2314967"/>
              <a:gd name="connsiteY922" fmla="*/ 343328 h 2004835"/>
              <a:gd name="connsiteX923" fmla="*/ 1561745 w 2314967"/>
              <a:gd name="connsiteY923" fmla="*/ 343328 h 2004835"/>
              <a:gd name="connsiteX924" fmla="*/ 1594969 w 2314967"/>
              <a:gd name="connsiteY924" fmla="*/ 347041 h 2004835"/>
              <a:gd name="connsiteX925" fmla="*/ 1657773 w 2314967"/>
              <a:gd name="connsiteY925" fmla="*/ 358086 h 2004835"/>
              <a:gd name="connsiteX926" fmla="*/ 1672563 w 2314967"/>
              <a:gd name="connsiteY926" fmla="*/ 361798 h 2004835"/>
              <a:gd name="connsiteX927" fmla="*/ 1690997 w 2314967"/>
              <a:gd name="connsiteY927" fmla="*/ 365511 h 2004835"/>
              <a:gd name="connsiteX928" fmla="*/ 1705788 w 2314967"/>
              <a:gd name="connsiteY928" fmla="*/ 369224 h 2004835"/>
              <a:gd name="connsiteX929" fmla="*/ 1716826 w 2314967"/>
              <a:gd name="connsiteY929" fmla="*/ 372936 h 2004835"/>
              <a:gd name="connsiteX930" fmla="*/ 1735260 w 2314967"/>
              <a:gd name="connsiteY930" fmla="*/ 380269 h 2004835"/>
              <a:gd name="connsiteX931" fmla="*/ 1753694 w 2314967"/>
              <a:gd name="connsiteY931" fmla="*/ 387694 h 2004835"/>
              <a:gd name="connsiteX932" fmla="*/ 1768485 w 2314967"/>
              <a:gd name="connsiteY932" fmla="*/ 395027 h 2004835"/>
              <a:gd name="connsiteX933" fmla="*/ 1779631 w 2314967"/>
              <a:gd name="connsiteY933" fmla="*/ 398739 h 2004835"/>
              <a:gd name="connsiteX934" fmla="*/ 1812855 w 2314967"/>
              <a:gd name="connsiteY934" fmla="*/ 413497 h 2004835"/>
              <a:gd name="connsiteX935" fmla="*/ 1823894 w 2314967"/>
              <a:gd name="connsiteY935" fmla="*/ 420922 h 2004835"/>
              <a:gd name="connsiteX936" fmla="*/ 1834933 w 2314967"/>
              <a:gd name="connsiteY936" fmla="*/ 424542 h 2004835"/>
              <a:gd name="connsiteX937" fmla="*/ 1838684 w 2314967"/>
              <a:gd name="connsiteY937" fmla="*/ 424542 h 2004835"/>
              <a:gd name="connsiteX938" fmla="*/ 1849723 w 2314967"/>
              <a:gd name="connsiteY938" fmla="*/ 431968 h 2004835"/>
              <a:gd name="connsiteX939" fmla="*/ 1857118 w 2314967"/>
              <a:gd name="connsiteY939" fmla="*/ 435680 h 2004835"/>
              <a:gd name="connsiteX940" fmla="*/ 1871908 w 2314967"/>
              <a:gd name="connsiteY940" fmla="*/ 443013 h 2004835"/>
              <a:gd name="connsiteX941" fmla="*/ 1897737 w 2314967"/>
              <a:gd name="connsiteY941" fmla="*/ 457863 h 2004835"/>
              <a:gd name="connsiteX942" fmla="*/ 1927317 w 2314967"/>
              <a:gd name="connsiteY942" fmla="*/ 476241 h 2004835"/>
              <a:gd name="connsiteX943" fmla="*/ 1953146 w 2314967"/>
              <a:gd name="connsiteY943" fmla="*/ 494712 h 2004835"/>
              <a:gd name="connsiteX944" fmla="*/ 1975331 w 2314967"/>
              <a:gd name="connsiteY944" fmla="*/ 513182 h 2004835"/>
              <a:gd name="connsiteX945" fmla="*/ 1990014 w 2314967"/>
              <a:gd name="connsiteY945" fmla="*/ 524320 h 2004835"/>
              <a:gd name="connsiteX946" fmla="*/ 2004804 w 2314967"/>
              <a:gd name="connsiteY946" fmla="*/ 535365 h 2004835"/>
              <a:gd name="connsiteX947" fmla="*/ 2015950 w 2314967"/>
              <a:gd name="connsiteY947" fmla="*/ 546410 h 2004835"/>
              <a:gd name="connsiteX948" fmla="*/ 2026989 w 2314967"/>
              <a:gd name="connsiteY948" fmla="*/ 557548 h 2004835"/>
              <a:gd name="connsiteX949" fmla="*/ 2038028 w 2314967"/>
              <a:gd name="connsiteY949" fmla="*/ 568593 h 2004835"/>
              <a:gd name="connsiteX950" fmla="*/ 2049174 w 2314967"/>
              <a:gd name="connsiteY950" fmla="*/ 579639 h 2004835"/>
              <a:gd name="connsiteX951" fmla="*/ 2089794 w 2314967"/>
              <a:gd name="connsiteY951" fmla="*/ 627625 h 2004835"/>
              <a:gd name="connsiteX952" fmla="*/ 2111872 w 2314967"/>
              <a:gd name="connsiteY952" fmla="*/ 653520 h 2004835"/>
              <a:gd name="connsiteX953" fmla="*/ 2123018 w 2314967"/>
              <a:gd name="connsiteY953" fmla="*/ 668278 h 2004835"/>
              <a:gd name="connsiteX954" fmla="*/ 2134057 w 2314967"/>
              <a:gd name="connsiteY954" fmla="*/ 683036 h 2004835"/>
              <a:gd name="connsiteX955" fmla="*/ 2145096 w 2314967"/>
              <a:gd name="connsiteY955" fmla="*/ 697794 h 2004835"/>
              <a:gd name="connsiteX956" fmla="*/ 2152491 w 2314967"/>
              <a:gd name="connsiteY956" fmla="*/ 712552 h 2004835"/>
              <a:gd name="connsiteX957" fmla="*/ 2163637 w 2314967"/>
              <a:gd name="connsiteY957" fmla="*/ 731022 h 2004835"/>
              <a:gd name="connsiteX958" fmla="*/ 2170925 w 2314967"/>
              <a:gd name="connsiteY958" fmla="*/ 745780 h 2004835"/>
              <a:gd name="connsiteX959" fmla="*/ 2182071 w 2314967"/>
              <a:gd name="connsiteY959" fmla="*/ 771676 h 2004835"/>
              <a:gd name="connsiteX960" fmla="*/ 2193110 w 2314967"/>
              <a:gd name="connsiteY960" fmla="*/ 801192 h 2004835"/>
              <a:gd name="connsiteX961" fmla="*/ 2215295 w 2314967"/>
              <a:gd name="connsiteY961" fmla="*/ 863935 h 2004835"/>
              <a:gd name="connsiteX962" fmla="*/ 2252163 w 2314967"/>
              <a:gd name="connsiteY962" fmla="*/ 985803 h 2004835"/>
              <a:gd name="connsiteX963" fmla="*/ 2270704 w 2314967"/>
              <a:gd name="connsiteY963" fmla="*/ 1044835 h 2004835"/>
              <a:gd name="connsiteX964" fmla="*/ 2285387 w 2314967"/>
              <a:gd name="connsiteY964" fmla="*/ 1089201 h 2004835"/>
              <a:gd name="connsiteX965" fmla="*/ 2285387 w 2314967"/>
              <a:gd name="connsiteY965" fmla="*/ 1096533 h 2004835"/>
              <a:gd name="connsiteX966" fmla="*/ 2289138 w 2314967"/>
              <a:gd name="connsiteY966" fmla="*/ 1115004 h 2004835"/>
              <a:gd name="connsiteX967" fmla="*/ 2292782 w 2314967"/>
              <a:gd name="connsiteY967" fmla="*/ 1133474 h 2004835"/>
              <a:gd name="connsiteX968" fmla="*/ 2300177 w 2314967"/>
              <a:gd name="connsiteY968" fmla="*/ 1177748 h 2004835"/>
              <a:gd name="connsiteX969" fmla="*/ 2303928 w 2314967"/>
              <a:gd name="connsiteY969" fmla="*/ 1196218 h 2004835"/>
              <a:gd name="connsiteX970" fmla="*/ 2307572 w 2314967"/>
              <a:gd name="connsiteY970" fmla="*/ 1210976 h 2004835"/>
              <a:gd name="connsiteX971" fmla="*/ 2313730 w 2314967"/>
              <a:gd name="connsiteY971" fmla="*/ 1251008 h 2004835"/>
              <a:gd name="connsiteX972" fmla="*/ 2307572 w 2314967"/>
              <a:gd name="connsiteY972" fmla="*/ 1229447 h 2004835"/>
              <a:gd name="connsiteX973" fmla="*/ 2296533 w 2314967"/>
              <a:gd name="connsiteY973" fmla="*/ 1192599 h 2004835"/>
              <a:gd name="connsiteX974" fmla="*/ 2289138 w 2314967"/>
              <a:gd name="connsiteY974" fmla="*/ 1162990 h 2004835"/>
              <a:gd name="connsiteX975" fmla="*/ 2270704 w 2314967"/>
              <a:gd name="connsiteY975" fmla="*/ 1103959 h 2004835"/>
              <a:gd name="connsiteX976" fmla="*/ 2230085 w 2314967"/>
              <a:gd name="connsiteY976" fmla="*/ 978378 h 2004835"/>
              <a:gd name="connsiteX977" fmla="*/ 2222690 w 2314967"/>
              <a:gd name="connsiteY977" fmla="*/ 956288 h 2004835"/>
              <a:gd name="connsiteX978" fmla="*/ 2218939 w 2314967"/>
              <a:gd name="connsiteY978" fmla="*/ 956288 h 2004835"/>
              <a:gd name="connsiteX979" fmla="*/ 2215295 w 2314967"/>
              <a:gd name="connsiteY979" fmla="*/ 952575 h 2004835"/>
              <a:gd name="connsiteX980" fmla="*/ 2215295 w 2314967"/>
              <a:gd name="connsiteY980" fmla="*/ 948863 h 2004835"/>
              <a:gd name="connsiteX981" fmla="*/ 2218939 w 2314967"/>
              <a:gd name="connsiteY981" fmla="*/ 937817 h 2004835"/>
              <a:gd name="connsiteX982" fmla="*/ 2218939 w 2314967"/>
              <a:gd name="connsiteY982" fmla="*/ 934105 h 2004835"/>
              <a:gd name="connsiteX983" fmla="*/ 2193110 w 2314967"/>
              <a:gd name="connsiteY983" fmla="*/ 856603 h 2004835"/>
              <a:gd name="connsiteX984" fmla="*/ 2171032 w 2314967"/>
              <a:gd name="connsiteY984" fmla="*/ 797479 h 2004835"/>
              <a:gd name="connsiteX985" fmla="*/ 2163637 w 2314967"/>
              <a:gd name="connsiteY985" fmla="*/ 782721 h 2004835"/>
              <a:gd name="connsiteX986" fmla="*/ 2156242 w 2314967"/>
              <a:gd name="connsiteY986" fmla="*/ 767963 h 2004835"/>
              <a:gd name="connsiteX987" fmla="*/ 2152491 w 2314967"/>
              <a:gd name="connsiteY987" fmla="*/ 756918 h 2004835"/>
              <a:gd name="connsiteX988" fmla="*/ 2148847 w 2314967"/>
              <a:gd name="connsiteY988" fmla="*/ 753205 h 2004835"/>
              <a:gd name="connsiteX989" fmla="*/ 2141452 w 2314967"/>
              <a:gd name="connsiteY989" fmla="*/ 738448 h 2004835"/>
              <a:gd name="connsiteX990" fmla="*/ 2134057 w 2314967"/>
              <a:gd name="connsiteY990" fmla="*/ 727309 h 2004835"/>
              <a:gd name="connsiteX991" fmla="*/ 2126662 w 2314967"/>
              <a:gd name="connsiteY991" fmla="*/ 716264 h 2004835"/>
              <a:gd name="connsiteX992" fmla="*/ 2119267 w 2314967"/>
              <a:gd name="connsiteY992" fmla="*/ 708932 h 2004835"/>
              <a:gd name="connsiteX993" fmla="*/ 2119267 w 2314967"/>
              <a:gd name="connsiteY993" fmla="*/ 712552 h 2004835"/>
              <a:gd name="connsiteX994" fmla="*/ 2119267 w 2314967"/>
              <a:gd name="connsiteY994" fmla="*/ 756918 h 2004835"/>
              <a:gd name="connsiteX995" fmla="*/ 2115623 w 2314967"/>
              <a:gd name="connsiteY995" fmla="*/ 779008 h 2004835"/>
              <a:gd name="connsiteX996" fmla="*/ 2111872 w 2314967"/>
              <a:gd name="connsiteY996" fmla="*/ 790146 h 2004835"/>
              <a:gd name="connsiteX997" fmla="*/ 2108228 w 2314967"/>
              <a:gd name="connsiteY997" fmla="*/ 797479 h 2004835"/>
              <a:gd name="connsiteX998" fmla="*/ 2104584 w 2314967"/>
              <a:gd name="connsiteY998" fmla="*/ 804904 h 2004835"/>
              <a:gd name="connsiteX999" fmla="*/ 2100833 w 2314967"/>
              <a:gd name="connsiteY999" fmla="*/ 808617 h 2004835"/>
              <a:gd name="connsiteX1000" fmla="*/ 2108228 w 2314967"/>
              <a:gd name="connsiteY1000" fmla="*/ 815949 h 2004835"/>
              <a:gd name="connsiteX1001" fmla="*/ 2115623 w 2314967"/>
              <a:gd name="connsiteY1001" fmla="*/ 826995 h 2004835"/>
              <a:gd name="connsiteX1002" fmla="*/ 2119267 w 2314967"/>
              <a:gd name="connsiteY1002" fmla="*/ 830707 h 2004835"/>
              <a:gd name="connsiteX1003" fmla="*/ 2134057 w 2314967"/>
              <a:gd name="connsiteY1003" fmla="*/ 852890 h 2004835"/>
              <a:gd name="connsiteX1004" fmla="*/ 2141452 w 2314967"/>
              <a:gd name="connsiteY1004" fmla="*/ 863935 h 2004835"/>
              <a:gd name="connsiteX1005" fmla="*/ 2141452 w 2314967"/>
              <a:gd name="connsiteY1005" fmla="*/ 856603 h 2004835"/>
              <a:gd name="connsiteX1006" fmla="*/ 2141452 w 2314967"/>
              <a:gd name="connsiteY1006" fmla="*/ 849178 h 2004835"/>
              <a:gd name="connsiteX1007" fmla="*/ 2141452 w 2314967"/>
              <a:gd name="connsiteY1007" fmla="*/ 845465 h 2004835"/>
              <a:gd name="connsiteX1008" fmla="*/ 2141452 w 2314967"/>
              <a:gd name="connsiteY1008" fmla="*/ 841845 h 2004835"/>
              <a:gd name="connsiteX1009" fmla="*/ 2141452 w 2314967"/>
              <a:gd name="connsiteY1009" fmla="*/ 838133 h 2004835"/>
              <a:gd name="connsiteX1010" fmla="*/ 2145096 w 2314967"/>
              <a:gd name="connsiteY1010" fmla="*/ 826995 h 2004835"/>
              <a:gd name="connsiteX1011" fmla="*/ 2152491 w 2314967"/>
              <a:gd name="connsiteY1011" fmla="*/ 815949 h 2004835"/>
              <a:gd name="connsiteX1012" fmla="*/ 2152491 w 2314967"/>
              <a:gd name="connsiteY1012" fmla="*/ 812237 h 2004835"/>
              <a:gd name="connsiteX1013" fmla="*/ 2156242 w 2314967"/>
              <a:gd name="connsiteY1013" fmla="*/ 804904 h 2004835"/>
              <a:gd name="connsiteX1014" fmla="*/ 2156242 w 2314967"/>
              <a:gd name="connsiteY1014" fmla="*/ 812237 h 2004835"/>
              <a:gd name="connsiteX1015" fmla="*/ 2156242 w 2314967"/>
              <a:gd name="connsiteY1015" fmla="*/ 815949 h 2004835"/>
              <a:gd name="connsiteX1016" fmla="*/ 2156242 w 2314967"/>
              <a:gd name="connsiteY1016" fmla="*/ 830707 h 2004835"/>
              <a:gd name="connsiteX1017" fmla="*/ 2156242 w 2314967"/>
              <a:gd name="connsiteY1017" fmla="*/ 841845 h 2004835"/>
              <a:gd name="connsiteX1018" fmla="*/ 2156242 w 2314967"/>
              <a:gd name="connsiteY1018" fmla="*/ 849178 h 2004835"/>
              <a:gd name="connsiteX1019" fmla="*/ 2156242 w 2314967"/>
              <a:gd name="connsiteY1019" fmla="*/ 852890 h 2004835"/>
              <a:gd name="connsiteX1020" fmla="*/ 2156242 w 2314967"/>
              <a:gd name="connsiteY1020" fmla="*/ 860316 h 2004835"/>
              <a:gd name="connsiteX1021" fmla="*/ 2152491 w 2314967"/>
              <a:gd name="connsiteY1021" fmla="*/ 867648 h 2004835"/>
              <a:gd name="connsiteX1022" fmla="*/ 2145096 w 2314967"/>
              <a:gd name="connsiteY1022" fmla="*/ 871361 h 2004835"/>
              <a:gd name="connsiteX1023" fmla="*/ 2137808 w 2314967"/>
              <a:gd name="connsiteY1023" fmla="*/ 867648 h 2004835"/>
              <a:gd name="connsiteX1024" fmla="*/ 2152491 w 2314967"/>
              <a:gd name="connsiteY1024" fmla="*/ 889831 h 2004835"/>
              <a:gd name="connsiteX1025" fmla="*/ 2163637 w 2314967"/>
              <a:gd name="connsiteY1025" fmla="*/ 904589 h 2004835"/>
              <a:gd name="connsiteX1026" fmla="*/ 2182071 w 2314967"/>
              <a:gd name="connsiteY1026" fmla="*/ 937817 h 2004835"/>
              <a:gd name="connsiteX1027" fmla="*/ 2196861 w 2314967"/>
              <a:gd name="connsiteY1027" fmla="*/ 963620 h 2004835"/>
              <a:gd name="connsiteX1028" fmla="*/ 2204256 w 2314967"/>
              <a:gd name="connsiteY1028" fmla="*/ 978378 h 2004835"/>
              <a:gd name="connsiteX1029" fmla="*/ 2211651 w 2314967"/>
              <a:gd name="connsiteY1029" fmla="*/ 989516 h 2004835"/>
              <a:gd name="connsiteX1030" fmla="*/ 2222690 w 2314967"/>
              <a:gd name="connsiteY1030" fmla="*/ 1011606 h 2004835"/>
              <a:gd name="connsiteX1031" fmla="*/ 2226334 w 2314967"/>
              <a:gd name="connsiteY1031" fmla="*/ 1019032 h 2004835"/>
              <a:gd name="connsiteX1032" fmla="*/ 2241124 w 2314967"/>
              <a:gd name="connsiteY1032" fmla="*/ 1052260 h 2004835"/>
              <a:gd name="connsiteX1033" fmla="*/ 2244875 w 2314967"/>
              <a:gd name="connsiteY1033" fmla="*/ 1063305 h 2004835"/>
              <a:gd name="connsiteX1034" fmla="*/ 2252270 w 2314967"/>
              <a:gd name="connsiteY1034" fmla="*/ 1085488 h 2004835"/>
              <a:gd name="connsiteX1035" fmla="*/ 2255914 w 2314967"/>
              <a:gd name="connsiteY1035" fmla="*/ 1096533 h 2004835"/>
              <a:gd name="connsiteX1036" fmla="*/ 2259558 w 2314967"/>
              <a:gd name="connsiteY1036" fmla="*/ 1111384 h 2004835"/>
              <a:gd name="connsiteX1037" fmla="*/ 2263209 w 2314967"/>
              <a:gd name="connsiteY1037" fmla="*/ 1125955 h 2004835"/>
              <a:gd name="connsiteX1038" fmla="*/ 2259558 w 2314967"/>
              <a:gd name="connsiteY1038" fmla="*/ 1115004 h 2004835"/>
              <a:gd name="connsiteX1039" fmla="*/ 2255914 w 2314967"/>
              <a:gd name="connsiteY1039" fmla="*/ 1107671 h 2004835"/>
              <a:gd name="connsiteX1040" fmla="*/ 2241124 w 2314967"/>
              <a:gd name="connsiteY1040" fmla="*/ 1070730 h 2004835"/>
              <a:gd name="connsiteX1041" fmla="*/ 2237480 w 2314967"/>
              <a:gd name="connsiteY1041" fmla="*/ 1059685 h 2004835"/>
              <a:gd name="connsiteX1042" fmla="*/ 2226334 w 2314967"/>
              <a:gd name="connsiteY1042" fmla="*/ 1041215 h 2004835"/>
              <a:gd name="connsiteX1043" fmla="*/ 2222690 w 2314967"/>
              <a:gd name="connsiteY1043" fmla="*/ 1030077 h 2004835"/>
              <a:gd name="connsiteX1044" fmla="*/ 2215295 w 2314967"/>
              <a:gd name="connsiteY1044" fmla="*/ 1015319 h 2004835"/>
              <a:gd name="connsiteX1045" fmla="*/ 2200505 w 2314967"/>
              <a:gd name="connsiteY1045" fmla="*/ 989516 h 2004835"/>
              <a:gd name="connsiteX1046" fmla="*/ 2182071 w 2314967"/>
              <a:gd name="connsiteY1046" fmla="*/ 960000 h 2004835"/>
              <a:gd name="connsiteX1047" fmla="*/ 2159886 w 2314967"/>
              <a:gd name="connsiteY1047" fmla="*/ 919347 h 2004835"/>
              <a:gd name="connsiteX1048" fmla="*/ 2141452 w 2314967"/>
              <a:gd name="connsiteY1048" fmla="*/ 889831 h 2004835"/>
              <a:gd name="connsiteX1049" fmla="*/ 2130413 w 2314967"/>
              <a:gd name="connsiteY1049" fmla="*/ 871361 h 2004835"/>
              <a:gd name="connsiteX1050" fmla="*/ 2119267 w 2314967"/>
              <a:gd name="connsiteY1050" fmla="*/ 856603 h 2004835"/>
              <a:gd name="connsiteX1051" fmla="*/ 2115623 w 2314967"/>
              <a:gd name="connsiteY1051" fmla="*/ 852890 h 2004835"/>
              <a:gd name="connsiteX1052" fmla="*/ 2097082 w 2314967"/>
              <a:gd name="connsiteY1052" fmla="*/ 827087 h 2004835"/>
              <a:gd name="connsiteX1053" fmla="*/ 2093438 w 2314967"/>
              <a:gd name="connsiteY1053" fmla="*/ 819662 h 2004835"/>
              <a:gd name="connsiteX1054" fmla="*/ 2086043 w 2314967"/>
              <a:gd name="connsiteY1054" fmla="*/ 812237 h 2004835"/>
              <a:gd name="connsiteX1055" fmla="*/ 2067609 w 2314967"/>
              <a:gd name="connsiteY1055" fmla="*/ 793859 h 2004835"/>
              <a:gd name="connsiteX1056" fmla="*/ 2056462 w 2314967"/>
              <a:gd name="connsiteY1056" fmla="*/ 782721 h 2004835"/>
              <a:gd name="connsiteX1057" fmla="*/ 2052818 w 2314967"/>
              <a:gd name="connsiteY1057" fmla="*/ 779008 h 2004835"/>
              <a:gd name="connsiteX1058" fmla="*/ 2034384 w 2314967"/>
              <a:gd name="connsiteY1058" fmla="*/ 764251 h 2004835"/>
              <a:gd name="connsiteX1059" fmla="*/ 2012199 w 2314967"/>
              <a:gd name="connsiteY1059" fmla="*/ 742160 h 2004835"/>
              <a:gd name="connsiteX1060" fmla="*/ 2008555 w 2314967"/>
              <a:gd name="connsiteY1060" fmla="*/ 738448 h 2004835"/>
              <a:gd name="connsiteX1061" fmla="*/ 1997409 w 2314967"/>
              <a:gd name="connsiteY1061" fmla="*/ 727402 h 2004835"/>
              <a:gd name="connsiteX1062" fmla="*/ 1982726 w 2314967"/>
              <a:gd name="connsiteY1062" fmla="*/ 716264 h 2004835"/>
              <a:gd name="connsiteX1063" fmla="*/ 1956790 w 2314967"/>
              <a:gd name="connsiteY1063" fmla="*/ 697794 h 2004835"/>
              <a:gd name="connsiteX1064" fmla="*/ 1938356 w 2314967"/>
              <a:gd name="connsiteY1064" fmla="*/ 686749 h 2004835"/>
              <a:gd name="connsiteX1065" fmla="*/ 1916171 w 2314967"/>
              <a:gd name="connsiteY1065" fmla="*/ 675704 h 2004835"/>
              <a:gd name="connsiteX1066" fmla="*/ 1886698 w 2314967"/>
              <a:gd name="connsiteY1066" fmla="*/ 660946 h 2004835"/>
              <a:gd name="connsiteX1067" fmla="*/ 1875552 w 2314967"/>
              <a:gd name="connsiteY1067" fmla="*/ 657233 h 2004835"/>
              <a:gd name="connsiteX1068" fmla="*/ 1857118 w 2314967"/>
              <a:gd name="connsiteY1068" fmla="*/ 646095 h 2004835"/>
              <a:gd name="connsiteX1069" fmla="*/ 1827645 w 2314967"/>
              <a:gd name="connsiteY1069" fmla="*/ 631337 h 2004835"/>
              <a:gd name="connsiteX1070" fmla="*/ 1801709 w 2314967"/>
              <a:gd name="connsiteY1070" fmla="*/ 620292 h 2004835"/>
              <a:gd name="connsiteX1071" fmla="*/ 1787026 w 2314967"/>
              <a:gd name="connsiteY1071" fmla="*/ 612867 h 2004835"/>
              <a:gd name="connsiteX1072" fmla="*/ 1772236 w 2314967"/>
              <a:gd name="connsiteY1072" fmla="*/ 609247 h 2004835"/>
              <a:gd name="connsiteX1073" fmla="*/ 1746407 w 2314967"/>
              <a:gd name="connsiteY1073" fmla="*/ 598109 h 2004835"/>
              <a:gd name="connsiteX1074" fmla="*/ 1739012 w 2314967"/>
              <a:gd name="connsiteY1074" fmla="*/ 594489 h 2004835"/>
              <a:gd name="connsiteX1075" fmla="*/ 1735260 w 2314967"/>
              <a:gd name="connsiteY1075" fmla="*/ 598109 h 2004835"/>
              <a:gd name="connsiteX1076" fmla="*/ 1727865 w 2314967"/>
              <a:gd name="connsiteY1076" fmla="*/ 601822 h 2004835"/>
              <a:gd name="connsiteX1077" fmla="*/ 1720578 w 2314967"/>
              <a:gd name="connsiteY1077" fmla="*/ 601822 h 2004835"/>
              <a:gd name="connsiteX1078" fmla="*/ 1716826 w 2314967"/>
              <a:gd name="connsiteY1078" fmla="*/ 598109 h 2004835"/>
              <a:gd name="connsiteX1079" fmla="*/ 1716826 w 2314967"/>
              <a:gd name="connsiteY1079" fmla="*/ 594489 h 2004835"/>
              <a:gd name="connsiteX1080" fmla="*/ 1713183 w 2314967"/>
              <a:gd name="connsiteY1080" fmla="*/ 587064 h 2004835"/>
              <a:gd name="connsiteX1081" fmla="*/ 1683602 w 2314967"/>
              <a:gd name="connsiteY1081" fmla="*/ 576019 h 2004835"/>
              <a:gd name="connsiteX1082" fmla="*/ 1646734 w 2314967"/>
              <a:gd name="connsiteY1082" fmla="*/ 568593 h 2004835"/>
              <a:gd name="connsiteX1083" fmla="*/ 1613510 w 2314967"/>
              <a:gd name="connsiteY1083" fmla="*/ 564881 h 2004835"/>
              <a:gd name="connsiteX1084" fmla="*/ 1580179 w 2314967"/>
              <a:gd name="connsiteY1084" fmla="*/ 561261 h 2004835"/>
              <a:gd name="connsiteX1085" fmla="*/ 1532272 w 2314967"/>
              <a:gd name="connsiteY1085" fmla="*/ 557548 h 2004835"/>
              <a:gd name="connsiteX1086" fmla="*/ 1473112 w 2314967"/>
              <a:gd name="connsiteY1086" fmla="*/ 553836 h 2004835"/>
              <a:gd name="connsiteX1087" fmla="*/ 1421454 w 2314967"/>
              <a:gd name="connsiteY1087" fmla="*/ 550123 h 2004835"/>
              <a:gd name="connsiteX1088" fmla="*/ 1403020 w 2314967"/>
              <a:gd name="connsiteY1088" fmla="*/ 550123 h 2004835"/>
              <a:gd name="connsiteX1089" fmla="*/ 1399269 w 2314967"/>
              <a:gd name="connsiteY1089" fmla="*/ 550123 h 2004835"/>
              <a:gd name="connsiteX1090" fmla="*/ 1391981 w 2314967"/>
              <a:gd name="connsiteY1090" fmla="*/ 550123 h 2004835"/>
              <a:gd name="connsiteX1091" fmla="*/ 1388230 w 2314967"/>
              <a:gd name="connsiteY1091" fmla="*/ 550123 h 2004835"/>
              <a:gd name="connsiteX1092" fmla="*/ 1384586 w 2314967"/>
              <a:gd name="connsiteY1092" fmla="*/ 550123 h 2004835"/>
              <a:gd name="connsiteX1093" fmla="*/ 1358757 w 2314967"/>
              <a:gd name="connsiteY1093" fmla="*/ 550123 h 2004835"/>
              <a:gd name="connsiteX1094" fmla="*/ 1343967 w 2314967"/>
              <a:gd name="connsiteY1094" fmla="*/ 550123 h 2004835"/>
              <a:gd name="connsiteX1095" fmla="*/ 1318138 w 2314967"/>
              <a:gd name="connsiteY1095" fmla="*/ 550123 h 2004835"/>
              <a:gd name="connsiteX1096" fmla="*/ 1303348 w 2314967"/>
              <a:gd name="connsiteY1096" fmla="*/ 550123 h 2004835"/>
              <a:gd name="connsiteX1097" fmla="*/ 1277519 w 2314967"/>
              <a:gd name="connsiteY1097" fmla="*/ 553836 h 2004835"/>
              <a:gd name="connsiteX1098" fmla="*/ 1262729 w 2314967"/>
              <a:gd name="connsiteY1098" fmla="*/ 553836 h 2004835"/>
              <a:gd name="connsiteX1099" fmla="*/ 1222109 w 2314967"/>
              <a:gd name="connsiteY1099" fmla="*/ 557548 h 2004835"/>
              <a:gd name="connsiteX1100" fmla="*/ 1192529 w 2314967"/>
              <a:gd name="connsiteY1100" fmla="*/ 561261 h 2004835"/>
              <a:gd name="connsiteX1101" fmla="*/ 1185134 w 2314967"/>
              <a:gd name="connsiteY1101" fmla="*/ 568593 h 2004835"/>
              <a:gd name="connsiteX1102" fmla="*/ 1170451 w 2314967"/>
              <a:gd name="connsiteY1102" fmla="*/ 572306 h 2004835"/>
              <a:gd name="connsiteX1103" fmla="*/ 1163056 w 2314967"/>
              <a:gd name="connsiteY1103" fmla="*/ 564881 h 2004835"/>
              <a:gd name="connsiteX1104" fmla="*/ 1133476 w 2314967"/>
              <a:gd name="connsiteY1104" fmla="*/ 568593 h 2004835"/>
              <a:gd name="connsiteX1105" fmla="*/ 1103896 w 2314967"/>
              <a:gd name="connsiteY1105" fmla="*/ 572306 h 2004835"/>
              <a:gd name="connsiteX1106" fmla="*/ 1063384 w 2314967"/>
              <a:gd name="connsiteY1106" fmla="*/ 576019 h 2004835"/>
              <a:gd name="connsiteX1107" fmla="*/ 1030053 w 2314967"/>
              <a:gd name="connsiteY1107" fmla="*/ 579639 h 2004835"/>
              <a:gd name="connsiteX1108" fmla="*/ 1000580 w 2314967"/>
              <a:gd name="connsiteY1108" fmla="*/ 583351 h 2004835"/>
              <a:gd name="connsiteX1109" fmla="*/ 934132 w 2314967"/>
              <a:gd name="connsiteY1109" fmla="*/ 587064 h 2004835"/>
              <a:gd name="connsiteX1110" fmla="*/ 897157 w 2314967"/>
              <a:gd name="connsiteY1110" fmla="*/ 587064 h 2004835"/>
              <a:gd name="connsiteX1111" fmla="*/ 867684 w 2314967"/>
              <a:gd name="connsiteY1111" fmla="*/ 587064 h 2004835"/>
              <a:gd name="connsiteX1112" fmla="*/ 838104 w 2314967"/>
              <a:gd name="connsiteY1112" fmla="*/ 587064 h 2004835"/>
              <a:gd name="connsiteX1113" fmla="*/ 812275 w 2314967"/>
              <a:gd name="connsiteY1113" fmla="*/ 587064 h 2004835"/>
              <a:gd name="connsiteX1114" fmla="*/ 797485 w 2314967"/>
              <a:gd name="connsiteY1114" fmla="*/ 587064 h 2004835"/>
              <a:gd name="connsiteX1115" fmla="*/ 760617 w 2314967"/>
              <a:gd name="connsiteY1115" fmla="*/ 583351 h 2004835"/>
              <a:gd name="connsiteX1116" fmla="*/ 731036 w 2314967"/>
              <a:gd name="connsiteY1116" fmla="*/ 579639 h 2004835"/>
              <a:gd name="connsiteX1117" fmla="*/ 712602 w 2314967"/>
              <a:gd name="connsiteY1117" fmla="*/ 576019 h 2004835"/>
              <a:gd name="connsiteX1118" fmla="*/ 705207 w 2314967"/>
              <a:gd name="connsiteY1118" fmla="*/ 576019 h 2004835"/>
              <a:gd name="connsiteX1119" fmla="*/ 683022 w 2314967"/>
              <a:gd name="connsiteY1119" fmla="*/ 572306 h 2004835"/>
              <a:gd name="connsiteX1120" fmla="*/ 671983 w 2314967"/>
              <a:gd name="connsiteY1120" fmla="*/ 568593 h 2004835"/>
              <a:gd name="connsiteX1121" fmla="*/ 635008 w 2314967"/>
              <a:gd name="connsiteY1121" fmla="*/ 561261 h 2004835"/>
              <a:gd name="connsiteX1122" fmla="*/ 605535 w 2314967"/>
              <a:gd name="connsiteY1122" fmla="*/ 553836 h 2004835"/>
              <a:gd name="connsiteX1123" fmla="*/ 539087 w 2314967"/>
              <a:gd name="connsiteY1123" fmla="*/ 535365 h 2004835"/>
              <a:gd name="connsiteX1124" fmla="*/ 505756 w 2314967"/>
              <a:gd name="connsiteY1124" fmla="*/ 524320 h 2004835"/>
              <a:gd name="connsiteX1125" fmla="*/ 479927 w 2314967"/>
              <a:gd name="connsiteY1125" fmla="*/ 516895 h 2004835"/>
              <a:gd name="connsiteX1126" fmla="*/ 461493 w 2314967"/>
              <a:gd name="connsiteY1126" fmla="*/ 509562 h 2004835"/>
              <a:gd name="connsiteX1127" fmla="*/ 454098 w 2314967"/>
              <a:gd name="connsiteY1127" fmla="*/ 505849 h 2004835"/>
              <a:gd name="connsiteX1128" fmla="*/ 432020 w 2314967"/>
              <a:gd name="connsiteY1128" fmla="*/ 498424 h 2004835"/>
              <a:gd name="connsiteX1129" fmla="*/ 424625 w 2314967"/>
              <a:gd name="connsiteY1129" fmla="*/ 494712 h 2004835"/>
              <a:gd name="connsiteX1130" fmla="*/ 387650 w 2314967"/>
              <a:gd name="connsiteY1130" fmla="*/ 479954 h 2004835"/>
              <a:gd name="connsiteX1131" fmla="*/ 361821 w 2314967"/>
              <a:gd name="connsiteY1131" fmla="*/ 465196 h 2004835"/>
              <a:gd name="connsiteX1132" fmla="*/ 347031 w 2314967"/>
              <a:gd name="connsiteY1132" fmla="*/ 457863 h 2004835"/>
              <a:gd name="connsiteX1133" fmla="*/ 335992 w 2314967"/>
              <a:gd name="connsiteY1133" fmla="*/ 450438 h 2004835"/>
              <a:gd name="connsiteX1134" fmla="*/ 313806 w 2314967"/>
              <a:gd name="connsiteY1134" fmla="*/ 439393 h 2004835"/>
              <a:gd name="connsiteX1135" fmla="*/ 302768 w 2314967"/>
              <a:gd name="connsiteY1135" fmla="*/ 435680 h 2004835"/>
              <a:gd name="connsiteX1136" fmla="*/ 269543 w 2314967"/>
              <a:gd name="connsiteY1136" fmla="*/ 413497 h 2004835"/>
              <a:gd name="connsiteX1137" fmla="*/ 258397 w 2314967"/>
              <a:gd name="connsiteY1137" fmla="*/ 406165 h 2004835"/>
              <a:gd name="connsiteX1138" fmla="*/ 239963 w 2314967"/>
              <a:gd name="connsiteY1138" fmla="*/ 391407 h 2004835"/>
              <a:gd name="connsiteX1139" fmla="*/ 214134 w 2314967"/>
              <a:gd name="connsiteY1139" fmla="*/ 372936 h 2004835"/>
              <a:gd name="connsiteX1140" fmla="*/ 203095 w 2314967"/>
              <a:gd name="connsiteY1140" fmla="*/ 365511 h 2004835"/>
              <a:gd name="connsiteX1141" fmla="*/ 188305 w 2314967"/>
              <a:gd name="connsiteY1141" fmla="*/ 354466 h 2004835"/>
              <a:gd name="connsiteX1142" fmla="*/ 173515 w 2314967"/>
              <a:gd name="connsiteY1142" fmla="*/ 343421 h 2004835"/>
              <a:gd name="connsiteX1143" fmla="*/ 162476 w 2314967"/>
              <a:gd name="connsiteY1143" fmla="*/ 332283 h 2004835"/>
              <a:gd name="connsiteX1144" fmla="*/ 147686 w 2314967"/>
              <a:gd name="connsiteY1144" fmla="*/ 317525 h 2004835"/>
              <a:gd name="connsiteX1145" fmla="*/ 140291 w 2314967"/>
              <a:gd name="connsiteY1145" fmla="*/ 310192 h 2004835"/>
              <a:gd name="connsiteX1146" fmla="*/ 118106 w 2314967"/>
              <a:gd name="connsiteY1146" fmla="*/ 284297 h 2004835"/>
              <a:gd name="connsiteX1147" fmla="*/ 103316 w 2314967"/>
              <a:gd name="connsiteY1147" fmla="*/ 265826 h 2004835"/>
              <a:gd name="connsiteX1148" fmla="*/ 96028 w 2314967"/>
              <a:gd name="connsiteY1148" fmla="*/ 254781 h 2004835"/>
              <a:gd name="connsiteX1149" fmla="*/ 81238 w 2314967"/>
              <a:gd name="connsiteY1149" fmla="*/ 232598 h 2004835"/>
              <a:gd name="connsiteX1150" fmla="*/ 77487 w 2314967"/>
              <a:gd name="connsiteY1150" fmla="*/ 247356 h 2004835"/>
              <a:gd name="connsiteX1151" fmla="*/ 77487 w 2314967"/>
              <a:gd name="connsiteY1151" fmla="*/ 284297 h 2004835"/>
              <a:gd name="connsiteX1152" fmla="*/ 77487 w 2314967"/>
              <a:gd name="connsiteY1152" fmla="*/ 354466 h 2004835"/>
              <a:gd name="connsiteX1153" fmla="*/ 77487 w 2314967"/>
              <a:gd name="connsiteY1153" fmla="*/ 387694 h 2004835"/>
              <a:gd name="connsiteX1154" fmla="*/ 81238 w 2314967"/>
              <a:gd name="connsiteY1154" fmla="*/ 420922 h 2004835"/>
              <a:gd name="connsiteX1155" fmla="*/ 92277 w 2314967"/>
              <a:gd name="connsiteY1155" fmla="*/ 557548 h 2004835"/>
              <a:gd name="connsiteX1156" fmla="*/ 103316 w 2314967"/>
              <a:gd name="connsiteY1156" fmla="*/ 624005 h 2004835"/>
              <a:gd name="connsiteX1157" fmla="*/ 118106 w 2314967"/>
              <a:gd name="connsiteY1157" fmla="*/ 690461 h 2004835"/>
              <a:gd name="connsiteX1158" fmla="*/ 121857 w 2314967"/>
              <a:gd name="connsiteY1158" fmla="*/ 697794 h 2004835"/>
              <a:gd name="connsiteX1159" fmla="*/ 121857 w 2314967"/>
              <a:gd name="connsiteY1159" fmla="*/ 701507 h 2004835"/>
              <a:gd name="connsiteX1160" fmla="*/ 121857 w 2314967"/>
              <a:gd name="connsiteY1160" fmla="*/ 705219 h 2004835"/>
              <a:gd name="connsiteX1161" fmla="*/ 132896 w 2314967"/>
              <a:gd name="connsiteY1161" fmla="*/ 745780 h 2004835"/>
              <a:gd name="connsiteX1162" fmla="*/ 173515 w 2314967"/>
              <a:gd name="connsiteY1162" fmla="*/ 878786 h 2004835"/>
              <a:gd name="connsiteX1163" fmla="*/ 221529 w 2314967"/>
              <a:gd name="connsiteY1163" fmla="*/ 1015319 h 2004835"/>
              <a:gd name="connsiteX1164" fmla="*/ 247358 w 2314967"/>
              <a:gd name="connsiteY1164" fmla="*/ 1081776 h 2004835"/>
              <a:gd name="connsiteX1165" fmla="*/ 273187 w 2314967"/>
              <a:gd name="connsiteY1165" fmla="*/ 1148232 h 2004835"/>
              <a:gd name="connsiteX1166" fmla="*/ 302768 w 2314967"/>
              <a:gd name="connsiteY1166" fmla="*/ 1214689 h 2004835"/>
              <a:gd name="connsiteX1167" fmla="*/ 332240 w 2314967"/>
              <a:gd name="connsiteY1167" fmla="*/ 1270100 h 2004835"/>
              <a:gd name="connsiteX1168" fmla="*/ 402440 w 2314967"/>
              <a:gd name="connsiteY1168" fmla="*/ 1377210 h 2004835"/>
              <a:gd name="connsiteX1169" fmla="*/ 443059 w 2314967"/>
              <a:gd name="connsiteY1169" fmla="*/ 1428909 h 2004835"/>
              <a:gd name="connsiteX1170" fmla="*/ 483678 w 2314967"/>
              <a:gd name="connsiteY1170" fmla="*/ 1473183 h 2004835"/>
              <a:gd name="connsiteX1171" fmla="*/ 542731 w 2314967"/>
              <a:gd name="connsiteY1171" fmla="*/ 1528594 h 2004835"/>
              <a:gd name="connsiteX1172" fmla="*/ 594389 w 2314967"/>
              <a:gd name="connsiteY1172" fmla="*/ 1583913 h 2004835"/>
              <a:gd name="connsiteX1173" fmla="*/ 649798 w 2314967"/>
              <a:gd name="connsiteY1173" fmla="*/ 1631899 h 2004835"/>
              <a:gd name="connsiteX1174" fmla="*/ 705207 w 2314967"/>
              <a:gd name="connsiteY1174" fmla="*/ 1672552 h 2004835"/>
              <a:gd name="connsiteX1175" fmla="*/ 734680 w 2314967"/>
              <a:gd name="connsiteY1175" fmla="*/ 1691023 h 2004835"/>
              <a:gd name="connsiteX1176" fmla="*/ 764260 w 2314967"/>
              <a:gd name="connsiteY1176" fmla="*/ 1713206 h 2004835"/>
              <a:gd name="connsiteX1177" fmla="*/ 790090 w 2314967"/>
              <a:gd name="connsiteY1177" fmla="*/ 1731584 h 2004835"/>
              <a:gd name="connsiteX1178" fmla="*/ 819670 w 2314967"/>
              <a:gd name="connsiteY1178" fmla="*/ 1750054 h 2004835"/>
              <a:gd name="connsiteX1179" fmla="*/ 849143 w 2314967"/>
              <a:gd name="connsiteY1179" fmla="*/ 1768525 h 2004835"/>
              <a:gd name="connsiteX1180" fmla="*/ 875079 w 2314967"/>
              <a:gd name="connsiteY1180" fmla="*/ 1786995 h 2004835"/>
              <a:gd name="connsiteX1181" fmla="*/ 908303 w 2314967"/>
              <a:gd name="connsiteY1181" fmla="*/ 1805465 h 2004835"/>
              <a:gd name="connsiteX1182" fmla="*/ 941527 w 2314967"/>
              <a:gd name="connsiteY1182" fmla="*/ 1820223 h 2004835"/>
              <a:gd name="connsiteX1183" fmla="*/ 974751 w 2314967"/>
              <a:gd name="connsiteY1183" fmla="*/ 1838694 h 2004835"/>
              <a:gd name="connsiteX1184" fmla="*/ 1037448 w 2314967"/>
              <a:gd name="connsiteY1184" fmla="*/ 1868209 h 2004835"/>
              <a:gd name="connsiteX1185" fmla="*/ 1174095 w 2314967"/>
              <a:gd name="connsiteY1185" fmla="*/ 1916195 h 2004835"/>
              <a:gd name="connsiteX1186" fmla="*/ 1214714 w 2314967"/>
              <a:gd name="connsiteY1186" fmla="*/ 1927333 h 2004835"/>
              <a:gd name="connsiteX1187" fmla="*/ 1262729 w 2314967"/>
              <a:gd name="connsiteY1187" fmla="*/ 1938379 h 2004835"/>
              <a:gd name="connsiteX1188" fmla="*/ 1310743 w 2314967"/>
              <a:gd name="connsiteY1188" fmla="*/ 1949424 h 2004835"/>
              <a:gd name="connsiteX1189" fmla="*/ 1351362 w 2314967"/>
              <a:gd name="connsiteY1189" fmla="*/ 1953136 h 2004835"/>
              <a:gd name="connsiteX1190" fmla="*/ 1443639 w 2314967"/>
              <a:gd name="connsiteY1190" fmla="*/ 1953136 h 2004835"/>
              <a:gd name="connsiteX1191" fmla="*/ 1528521 w 2314967"/>
              <a:gd name="connsiteY1191" fmla="*/ 1956849 h 2004835"/>
              <a:gd name="connsiteX1192" fmla="*/ 1572891 w 2314967"/>
              <a:gd name="connsiteY1192" fmla="*/ 1956849 h 2004835"/>
              <a:gd name="connsiteX1193" fmla="*/ 1617154 w 2314967"/>
              <a:gd name="connsiteY1193" fmla="*/ 1949424 h 2004835"/>
              <a:gd name="connsiteX1194" fmla="*/ 1661417 w 2314967"/>
              <a:gd name="connsiteY1194" fmla="*/ 1938379 h 2004835"/>
              <a:gd name="connsiteX1195" fmla="*/ 1694641 w 2314967"/>
              <a:gd name="connsiteY1195" fmla="*/ 1931046 h 2004835"/>
              <a:gd name="connsiteX1196" fmla="*/ 1702036 w 2314967"/>
              <a:gd name="connsiteY1196" fmla="*/ 1927333 h 2004835"/>
              <a:gd name="connsiteX1197" fmla="*/ 1705788 w 2314967"/>
              <a:gd name="connsiteY1197" fmla="*/ 1927333 h 2004835"/>
              <a:gd name="connsiteX1198" fmla="*/ 1742656 w 2314967"/>
              <a:gd name="connsiteY1198" fmla="*/ 1912576 h 2004835"/>
              <a:gd name="connsiteX1199" fmla="*/ 1809104 w 2314967"/>
              <a:gd name="connsiteY1199" fmla="*/ 1882967 h 2004835"/>
              <a:gd name="connsiteX1200" fmla="*/ 1842328 w 2314967"/>
              <a:gd name="connsiteY1200" fmla="*/ 1868209 h 2004835"/>
              <a:gd name="connsiteX1201" fmla="*/ 1860869 w 2314967"/>
              <a:gd name="connsiteY1201" fmla="*/ 1860877 h 2004835"/>
              <a:gd name="connsiteX1202" fmla="*/ 1880429 w 2314967"/>
              <a:gd name="connsiteY1202" fmla="*/ 1854299 h 2004835"/>
              <a:gd name="connsiteX1203" fmla="*/ 1882947 w 2314967"/>
              <a:gd name="connsiteY1203" fmla="*/ 1864497 h 2004835"/>
              <a:gd name="connsiteX1204" fmla="*/ 1882947 w 2314967"/>
              <a:gd name="connsiteY1204" fmla="*/ 1868209 h 2004835"/>
              <a:gd name="connsiteX1205" fmla="*/ 1879303 w 2314967"/>
              <a:gd name="connsiteY1205" fmla="*/ 1868209 h 2004835"/>
              <a:gd name="connsiteX1206" fmla="*/ 1875552 w 2314967"/>
              <a:gd name="connsiteY1206" fmla="*/ 1875635 h 2004835"/>
              <a:gd name="connsiteX1207" fmla="*/ 1871908 w 2314967"/>
              <a:gd name="connsiteY1207" fmla="*/ 1882967 h 2004835"/>
              <a:gd name="connsiteX1208" fmla="*/ 1868264 w 2314967"/>
              <a:gd name="connsiteY1208" fmla="*/ 1890393 h 2004835"/>
              <a:gd name="connsiteX1209" fmla="*/ 1860869 w 2314967"/>
              <a:gd name="connsiteY1209" fmla="*/ 1901438 h 2004835"/>
              <a:gd name="connsiteX1210" fmla="*/ 1857118 w 2314967"/>
              <a:gd name="connsiteY1210" fmla="*/ 1905150 h 2004835"/>
              <a:gd name="connsiteX1211" fmla="*/ 1849723 w 2314967"/>
              <a:gd name="connsiteY1211" fmla="*/ 1912576 h 2004835"/>
              <a:gd name="connsiteX1212" fmla="*/ 1838684 w 2314967"/>
              <a:gd name="connsiteY1212" fmla="*/ 1919908 h 2004835"/>
              <a:gd name="connsiteX1213" fmla="*/ 1823894 w 2314967"/>
              <a:gd name="connsiteY1213" fmla="*/ 1930953 h 2004835"/>
              <a:gd name="connsiteX1214" fmla="*/ 1812855 w 2314967"/>
              <a:gd name="connsiteY1214" fmla="*/ 1938379 h 2004835"/>
              <a:gd name="connsiteX1215" fmla="*/ 1801709 w 2314967"/>
              <a:gd name="connsiteY1215" fmla="*/ 1942091 h 2004835"/>
              <a:gd name="connsiteX1216" fmla="*/ 1787026 w 2314967"/>
              <a:gd name="connsiteY1216" fmla="*/ 1945804 h 2004835"/>
              <a:gd name="connsiteX1217" fmla="*/ 1735260 w 2314967"/>
              <a:gd name="connsiteY1217" fmla="*/ 1960562 h 2004835"/>
              <a:gd name="connsiteX1218" fmla="*/ 1679959 w 2314967"/>
              <a:gd name="connsiteY1218" fmla="*/ 1975320 h 2004835"/>
              <a:gd name="connsiteX1219" fmla="*/ 1609759 w 2314967"/>
              <a:gd name="connsiteY1219" fmla="*/ 1993790 h 2004835"/>
              <a:gd name="connsiteX1220" fmla="*/ 1591325 w 2314967"/>
              <a:gd name="connsiteY1220" fmla="*/ 1997410 h 2004835"/>
              <a:gd name="connsiteX1221" fmla="*/ 1576535 w 2314967"/>
              <a:gd name="connsiteY1221" fmla="*/ 2001123 h 2004835"/>
              <a:gd name="connsiteX1222" fmla="*/ 1543311 w 2314967"/>
              <a:gd name="connsiteY1222" fmla="*/ 2004835 h 2004835"/>
              <a:gd name="connsiteX1223" fmla="*/ 1506336 w 2314967"/>
              <a:gd name="connsiteY1223" fmla="*/ 2004835 h 2004835"/>
              <a:gd name="connsiteX1224" fmla="*/ 1469468 w 2314967"/>
              <a:gd name="connsiteY1224" fmla="*/ 2004835 h 2004835"/>
              <a:gd name="connsiteX1225" fmla="*/ 1391874 w 2314967"/>
              <a:gd name="connsiteY1225" fmla="*/ 2004835 h 2004835"/>
              <a:gd name="connsiteX1226" fmla="*/ 1351255 w 2314967"/>
              <a:gd name="connsiteY1226" fmla="*/ 2004835 h 2004835"/>
              <a:gd name="connsiteX1227" fmla="*/ 1325426 w 2314967"/>
              <a:gd name="connsiteY1227" fmla="*/ 2004835 h 2004835"/>
              <a:gd name="connsiteX1228" fmla="*/ 1295953 w 2314967"/>
              <a:gd name="connsiteY1228" fmla="*/ 2004835 h 2004835"/>
              <a:gd name="connsiteX1229" fmla="*/ 1273768 w 2314967"/>
              <a:gd name="connsiteY1229" fmla="*/ 2001123 h 2004835"/>
              <a:gd name="connsiteX1230" fmla="*/ 1251582 w 2314967"/>
              <a:gd name="connsiteY1230" fmla="*/ 1997410 h 2004835"/>
              <a:gd name="connsiteX1231" fmla="*/ 1203568 w 2314967"/>
              <a:gd name="connsiteY1231" fmla="*/ 1986365 h 2004835"/>
              <a:gd name="connsiteX1232" fmla="*/ 1137120 w 2314967"/>
              <a:gd name="connsiteY1232" fmla="*/ 1967894 h 2004835"/>
              <a:gd name="connsiteX1233" fmla="*/ 1063277 w 2314967"/>
              <a:gd name="connsiteY1233" fmla="*/ 1945804 h 2004835"/>
              <a:gd name="connsiteX1234" fmla="*/ 1004224 w 2314967"/>
              <a:gd name="connsiteY1234" fmla="*/ 1923621 h 2004835"/>
              <a:gd name="connsiteX1235" fmla="*/ 989434 w 2314967"/>
              <a:gd name="connsiteY1235" fmla="*/ 1916195 h 2004835"/>
              <a:gd name="connsiteX1236" fmla="*/ 963605 w 2314967"/>
              <a:gd name="connsiteY1236" fmla="*/ 1905150 h 2004835"/>
              <a:gd name="connsiteX1237" fmla="*/ 959961 w 2314967"/>
              <a:gd name="connsiteY1237" fmla="*/ 1905150 h 2004835"/>
              <a:gd name="connsiteX1238" fmla="*/ 926737 w 2314967"/>
              <a:gd name="connsiteY1238" fmla="*/ 1894105 h 2004835"/>
              <a:gd name="connsiteX1239" fmla="*/ 904552 w 2314967"/>
              <a:gd name="connsiteY1239" fmla="*/ 1886680 h 2004835"/>
              <a:gd name="connsiteX1240" fmla="*/ 893513 w 2314967"/>
              <a:gd name="connsiteY1240" fmla="*/ 1882967 h 2004835"/>
              <a:gd name="connsiteX1241" fmla="*/ 860289 w 2314967"/>
              <a:gd name="connsiteY1241" fmla="*/ 1868209 h 2004835"/>
              <a:gd name="connsiteX1242" fmla="*/ 838104 w 2314967"/>
              <a:gd name="connsiteY1242" fmla="*/ 1857164 h 2004835"/>
              <a:gd name="connsiteX1243" fmla="*/ 827065 w 2314967"/>
              <a:gd name="connsiteY1243" fmla="*/ 1853452 h 2004835"/>
              <a:gd name="connsiteX1244" fmla="*/ 823314 w 2314967"/>
              <a:gd name="connsiteY1244" fmla="*/ 1853452 h 2004835"/>
              <a:gd name="connsiteX1245" fmla="*/ 819670 w 2314967"/>
              <a:gd name="connsiteY1245" fmla="*/ 1853452 h 2004835"/>
              <a:gd name="connsiteX1246" fmla="*/ 815919 w 2314967"/>
              <a:gd name="connsiteY1246" fmla="*/ 1853452 h 2004835"/>
              <a:gd name="connsiteX1247" fmla="*/ 808524 w 2314967"/>
              <a:gd name="connsiteY1247" fmla="*/ 1849739 h 2004835"/>
              <a:gd name="connsiteX1248" fmla="*/ 793841 w 2314967"/>
              <a:gd name="connsiteY1248" fmla="*/ 1842406 h 2004835"/>
              <a:gd name="connsiteX1249" fmla="*/ 782694 w 2314967"/>
              <a:gd name="connsiteY1249" fmla="*/ 1834981 h 2004835"/>
              <a:gd name="connsiteX1250" fmla="*/ 779051 w 2314967"/>
              <a:gd name="connsiteY1250" fmla="*/ 1831268 h 2004835"/>
              <a:gd name="connsiteX1251" fmla="*/ 756865 w 2314967"/>
              <a:gd name="connsiteY1251" fmla="*/ 1820223 h 2004835"/>
              <a:gd name="connsiteX1252" fmla="*/ 749470 w 2314967"/>
              <a:gd name="connsiteY1252" fmla="*/ 1812891 h 2004835"/>
              <a:gd name="connsiteX1253" fmla="*/ 679378 w 2314967"/>
              <a:gd name="connsiteY1253" fmla="*/ 1761192 h 2004835"/>
              <a:gd name="connsiteX1254" fmla="*/ 642403 w 2314967"/>
              <a:gd name="connsiteY1254" fmla="*/ 1731584 h 2004835"/>
              <a:gd name="connsiteX1255" fmla="*/ 635008 w 2314967"/>
              <a:gd name="connsiteY1255" fmla="*/ 1724251 h 2004835"/>
              <a:gd name="connsiteX1256" fmla="*/ 631364 w 2314967"/>
              <a:gd name="connsiteY1256" fmla="*/ 1720538 h 2004835"/>
              <a:gd name="connsiteX1257" fmla="*/ 616574 w 2314967"/>
              <a:gd name="connsiteY1257" fmla="*/ 1705781 h 2004835"/>
              <a:gd name="connsiteX1258" fmla="*/ 553770 w 2314967"/>
              <a:gd name="connsiteY1258" fmla="*/ 1646657 h 2004835"/>
              <a:gd name="connsiteX1259" fmla="*/ 527941 w 2314967"/>
              <a:gd name="connsiteY1259" fmla="*/ 1624566 h 2004835"/>
              <a:gd name="connsiteX1260" fmla="*/ 509507 w 2314967"/>
              <a:gd name="connsiteY1260" fmla="*/ 1602383 h 2004835"/>
              <a:gd name="connsiteX1261" fmla="*/ 472532 w 2314967"/>
              <a:gd name="connsiteY1261" fmla="*/ 1558110 h 2004835"/>
              <a:gd name="connsiteX1262" fmla="*/ 457849 w 2314967"/>
              <a:gd name="connsiteY1262" fmla="*/ 1543352 h 2004835"/>
              <a:gd name="connsiteX1263" fmla="*/ 439308 w 2314967"/>
              <a:gd name="connsiteY1263" fmla="*/ 1528594 h 2004835"/>
              <a:gd name="connsiteX1264" fmla="*/ 402440 w 2314967"/>
              <a:gd name="connsiteY1264" fmla="*/ 1491653 h 2004835"/>
              <a:gd name="connsiteX1265" fmla="*/ 372860 w 2314967"/>
              <a:gd name="connsiteY1265" fmla="*/ 1451000 h 2004835"/>
              <a:gd name="connsiteX1266" fmla="*/ 343387 w 2314967"/>
              <a:gd name="connsiteY1266" fmla="*/ 1410439 h 2004835"/>
              <a:gd name="connsiteX1267" fmla="*/ 335992 w 2314967"/>
              <a:gd name="connsiteY1267" fmla="*/ 1399301 h 2004835"/>
              <a:gd name="connsiteX1268" fmla="*/ 291621 w 2314967"/>
              <a:gd name="connsiteY1268" fmla="*/ 1321799 h 2004835"/>
              <a:gd name="connsiteX1269" fmla="*/ 287977 w 2314967"/>
              <a:gd name="connsiteY1269" fmla="*/ 1314374 h 2004835"/>
              <a:gd name="connsiteX1270" fmla="*/ 239963 w 2314967"/>
              <a:gd name="connsiteY1270" fmla="*/ 1244297 h 2004835"/>
              <a:gd name="connsiteX1271" fmla="*/ 236319 w 2314967"/>
              <a:gd name="connsiteY1271" fmla="*/ 1240585 h 2004835"/>
              <a:gd name="connsiteX1272" fmla="*/ 225173 w 2314967"/>
              <a:gd name="connsiteY1272" fmla="*/ 1225827 h 2004835"/>
              <a:gd name="connsiteX1273" fmla="*/ 206739 w 2314967"/>
              <a:gd name="connsiteY1273" fmla="*/ 1199931 h 2004835"/>
              <a:gd name="connsiteX1274" fmla="*/ 206739 w 2314967"/>
              <a:gd name="connsiteY1274" fmla="*/ 1196218 h 2004835"/>
              <a:gd name="connsiteX1275" fmla="*/ 195700 w 2314967"/>
              <a:gd name="connsiteY1275" fmla="*/ 1170415 h 2004835"/>
              <a:gd name="connsiteX1276" fmla="*/ 191949 w 2314967"/>
              <a:gd name="connsiteY1276" fmla="*/ 1162990 h 2004835"/>
              <a:gd name="connsiteX1277" fmla="*/ 173515 w 2314967"/>
              <a:gd name="connsiteY1277" fmla="*/ 1118717 h 2004835"/>
              <a:gd name="connsiteX1278" fmla="*/ 169871 w 2314967"/>
              <a:gd name="connsiteY1278" fmla="*/ 1107671 h 2004835"/>
              <a:gd name="connsiteX1279" fmla="*/ 166120 w 2314967"/>
              <a:gd name="connsiteY1279" fmla="*/ 1092914 h 2004835"/>
              <a:gd name="connsiteX1280" fmla="*/ 151330 w 2314967"/>
              <a:gd name="connsiteY1280" fmla="*/ 1052260 h 2004835"/>
              <a:gd name="connsiteX1281" fmla="*/ 147686 w 2314967"/>
              <a:gd name="connsiteY1281" fmla="*/ 1041215 h 2004835"/>
              <a:gd name="connsiteX1282" fmla="*/ 140291 w 2314967"/>
              <a:gd name="connsiteY1282" fmla="*/ 1015319 h 2004835"/>
              <a:gd name="connsiteX1283" fmla="*/ 129252 w 2314967"/>
              <a:gd name="connsiteY1283" fmla="*/ 989516 h 2004835"/>
              <a:gd name="connsiteX1284" fmla="*/ 103316 w 2314967"/>
              <a:gd name="connsiteY1284" fmla="*/ 911922 h 2004835"/>
              <a:gd name="connsiteX1285" fmla="*/ 96028 w 2314967"/>
              <a:gd name="connsiteY1285" fmla="*/ 886119 h 2004835"/>
              <a:gd name="connsiteX1286" fmla="*/ 81238 w 2314967"/>
              <a:gd name="connsiteY1286" fmla="*/ 841845 h 2004835"/>
              <a:gd name="connsiteX1287" fmla="*/ 77487 w 2314967"/>
              <a:gd name="connsiteY1287" fmla="*/ 830707 h 2004835"/>
              <a:gd name="connsiteX1288" fmla="*/ 70092 w 2314967"/>
              <a:gd name="connsiteY1288" fmla="*/ 804904 h 2004835"/>
              <a:gd name="connsiteX1289" fmla="*/ 62804 w 2314967"/>
              <a:gd name="connsiteY1289" fmla="*/ 775389 h 2004835"/>
              <a:gd name="connsiteX1290" fmla="*/ 51658 w 2314967"/>
              <a:gd name="connsiteY1290" fmla="*/ 731022 h 2004835"/>
              <a:gd name="connsiteX1291" fmla="*/ 48014 w 2314967"/>
              <a:gd name="connsiteY1291" fmla="*/ 719977 h 2004835"/>
              <a:gd name="connsiteX1292" fmla="*/ 40619 w 2314967"/>
              <a:gd name="connsiteY1292" fmla="*/ 694081 h 2004835"/>
              <a:gd name="connsiteX1293" fmla="*/ 33224 w 2314967"/>
              <a:gd name="connsiteY1293" fmla="*/ 664566 h 2004835"/>
              <a:gd name="connsiteX1294" fmla="*/ 25829 w 2314967"/>
              <a:gd name="connsiteY1294" fmla="*/ 638763 h 2004835"/>
              <a:gd name="connsiteX1295" fmla="*/ 22185 w 2314967"/>
              <a:gd name="connsiteY1295" fmla="*/ 624005 h 2004835"/>
              <a:gd name="connsiteX1296" fmla="*/ 14790 w 2314967"/>
              <a:gd name="connsiteY1296" fmla="*/ 583351 h 2004835"/>
              <a:gd name="connsiteX1297" fmla="*/ 7395 w 2314967"/>
              <a:gd name="connsiteY1297" fmla="*/ 550123 h 2004835"/>
              <a:gd name="connsiteX1298" fmla="*/ 3644 w 2314967"/>
              <a:gd name="connsiteY1298" fmla="*/ 527940 h 2004835"/>
              <a:gd name="connsiteX1299" fmla="*/ 3644 w 2314967"/>
              <a:gd name="connsiteY1299" fmla="*/ 513182 h 2004835"/>
              <a:gd name="connsiteX1300" fmla="*/ 0 w 2314967"/>
              <a:gd name="connsiteY1300" fmla="*/ 487379 h 2004835"/>
              <a:gd name="connsiteX1301" fmla="*/ 0 w 2314967"/>
              <a:gd name="connsiteY1301" fmla="*/ 435680 h 2004835"/>
              <a:gd name="connsiteX1302" fmla="*/ 3644 w 2314967"/>
              <a:gd name="connsiteY1302" fmla="*/ 383982 h 2004835"/>
              <a:gd name="connsiteX1303" fmla="*/ 7395 w 2314967"/>
              <a:gd name="connsiteY1303" fmla="*/ 343328 h 2004835"/>
              <a:gd name="connsiteX1304" fmla="*/ 7395 w 2314967"/>
              <a:gd name="connsiteY1304" fmla="*/ 339708 h 2004835"/>
              <a:gd name="connsiteX1305" fmla="*/ 7395 w 2314967"/>
              <a:gd name="connsiteY1305" fmla="*/ 288009 h 2004835"/>
              <a:gd name="connsiteX1306" fmla="*/ 11039 w 2314967"/>
              <a:gd name="connsiteY1306" fmla="*/ 273252 h 2004835"/>
              <a:gd name="connsiteX1307" fmla="*/ 14790 w 2314967"/>
              <a:gd name="connsiteY1307" fmla="*/ 265826 h 2004835"/>
              <a:gd name="connsiteX1308" fmla="*/ 22185 w 2314967"/>
              <a:gd name="connsiteY1308" fmla="*/ 243643 h 2004835"/>
              <a:gd name="connsiteX1309" fmla="*/ 25829 w 2314967"/>
              <a:gd name="connsiteY1309" fmla="*/ 232598 h 2004835"/>
              <a:gd name="connsiteX1310" fmla="*/ 25829 w 2314967"/>
              <a:gd name="connsiteY1310" fmla="*/ 228885 h 2004835"/>
              <a:gd name="connsiteX1311" fmla="*/ 33224 w 2314967"/>
              <a:gd name="connsiteY1311" fmla="*/ 203082 h 2004835"/>
              <a:gd name="connsiteX1312" fmla="*/ 36868 w 2314967"/>
              <a:gd name="connsiteY1312" fmla="*/ 195657 h 2004835"/>
              <a:gd name="connsiteX1313" fmla="*/ 36868 w 2314967"/>
              <a:gd name="connsiteY1313" fmla="*/ 191944 h 2004835"/>
              <a:gd name="connsiteX1314" fmla="*/ 44263 w 2314967"/>
              <a:gd name="connsiteY1314" fmla="*/ 177187 h 2004835"/>
              <a:gd name="connsiteX1315" fmla="*/ 48014 w 2314967"/>
              <a:gd name="connsiteY1315" fmla="*/ 169854 h 2004835"/>
              <a:gd name="connsiteX1316" fmla="*/ 51658 w 2314967"/>
              <a:gd name="connsiteY1316" fmla="*/ 166141 h 2004835"/>
              <a:gd name="connsiteX1317" fmla="*/ 55409 w 2314967"/>
              <a:gd name="connsiteY1317" fmla="*/ 166141 h 2004835"/>
              <a:gd name="connsiteX1318" fmla="*/ 62804 w 2314967"/>
              <a:gd name="connsiteY1318" fmla="*/ 155096 h 2004835"/>
              <a:gd name="connsiteX1319" fmla="*/ 84882 w 2314967"/>
              <a:gd name="connsiteY1319" fmla="*/ 118155 h 2004835"/>
              <a:gd name="connsiteX1320" fmla="*/ 96028 w 2314967"/>
              <a:gd name="connsiteY1320" fmla="*/ 95972 h 2004835"/>
              <a:gd name="connsiteX1321" fmla="*/ 107067 w 2314967"/>
              <a:gd name="connsiteY1321" fmla="*/ 70169 h 2004835"/>
              <a:gd name="connsiteX1322" fmla="*/ 125501 w 2314967"/>
              <a:gd name="connsiteY1322" fmla="*/ 29516 h 2004835"/>
              <a:gd name="connsiteX1323" fmla="*/ 132896 w 2314967"/>
              <a:gd name="connsiteY1323" fmla="*/ 11045 h 2004835"/>
              <a:gd name="connsiteX1324" fmla="*/ 136647 w 2314967"/>
              <a:gd name="connsiteY1324" fmla="*/ 3713 h 2004835"/>
              <a:gd name="connsiteX1325" fmla="*/ 143935 w 2314967"/>
              <a:gd name="connsiteY1325" fmla="*/ 0 h 2004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</a:cxnLst>
            <a:rect l="l" t="t" r="r" b="b"/>
            <a:pathLst>
              <a:path w="2314967" h="2004835">
                <a:moveTo>
                  <a:pt x="1886698" y="1868209"/>
                </a:moveTo>
                <a:cubicBezTo>
                  <a:pt x="1886698" y="1868209"/>
                  <a:pt x="1886698" y="1868209"/>
                  <a:pt x="1890342" y="1868209"/>
                </a:cubicBezTo>
                <a:cubicBezTo>
                  <a:pt x="1886698" y="1868209"/>
                  <a:pt x="1886698" y="1868209"/>
                  <a:pt x="1882947" y="1871922"/>
                </a:cubicBezTo>
                <a:cubicBezTo>
                  <a:pt x="1882947" y="1871922"/>
                  <a:pt x="1886698" y="1871922"/>
                  <a:pt x="1886698" y="1868209"/>
                </a:cubicBezTo>
                <a:close/>
                <a:moveTo>
                  <a:pt x="1894093" y="1864490"/>
                </a:moveTo>
                <a:lnTo>
                  <a:pt x="1894093" y="1864497"/>
                </a:lnTo>
                <a:cubicBezTo>
                  <a:pt x="1894093" y="1864497"/>
                  <a:pt x="1890342" y="1868209"/>
                  <a:pt x="1890342" y="1868209"/>
                </a:cubicBezTo>
                <a:close/>
                <a:moveTo>
                  <a:pt x="1857118" y="1768525"/>
                </a:moveTo>
                <a:cubicBezTo>
                  <a:pt x="1864513" y="1786995"/>
                  <a:pt x="1875552" y="1809178"/>
                  <a:pt x="1882947" y="1827649"/>
                </a:cubicBezTo>
                <a:cubicBezTo>
                  <a:pt x="1886698" y="1834981"/>
                  <a:pt x="1890342" y="1842406"/>
                  <a:pt x="1894093" y="1849739"/>
                </a:cubicBezTo>
                <a:cubicBezTo>
                  <a:pt x="1894093" y="1853452"/>
                  <a:pt x="1897737" y="1857164"/>
                  <a:pt x="1897737" y="1860877"/>
                </a:cubicBezTo>
                <a:lnTo>
                  <a:pt x="1894093" y="1864490"/>
                </a:lnTo>
                <a:lnTo>
                  <a:pt x="1894093" y="1857164"/>
                </a:lnTo>
                <a:cubicBezTo>
                  <a:pt x="1894093" y="1853452"/>
                  <a:pt x="1890342" y="1853452"/>
                  <a:pt x="1890342" y="1853452"/>
                </a:cubicBezTo>
                <a:cubicBezTo>
                  <a:pt x="1886698" y="1853452"/>
                  <a:pt x="1886698" y="1853452"/>
                  <a:pt x="1882947" y="1853452"/>
                </a:cubicBezTo>
                <a:lnTo>
                  <a:pt x="1880429" y="1854299"/>
                </a:lnTo>
                <a:lnTo>
                  <a:pt x="1879303" y="1849739"/>
                </a:lnTo>
                <a:cubicBezTo>
                  <a:pt x="1879303" y="1842406"/>
                  <a:pt x="1879303" y="1838694"/>
                  <a:pt x="1875552" y="1831268"/>
                </a:cubicBezTo>
                <a:cubicBezTo>
                  <a:pt x="1875552" y="1820223"/>
                  <a:pt x="1871908" y="1809178"/>
                  <a:pt x="1868264" y="1801753"/>
                </a:cubicBezTo>
                <a:cubicBezTo>
                  <a:pt x="1864513" y="1790708"/>
                  <a:pt x="1860869" y="1779663"/>
                  <a:pt x="1857118" y="1768525"/>
                </a:cubicBezTo>
                <a:close/>
                <a:moveTo>
                  <a:pt x="2291325" y="1348360"/>
                </a:moveTo>
                <a:lnTo>
                  <a:pt x="2289138" y="1366072"/>
                </a:lnTo>
                <a:cubicBezTo>
                  <a:pt x="2289138" y="1373498"/>
                  <a:pt x="2285387" y="1384543"/>
                  <a:pt x="2285387" y="1391968"/>
                </a:cubicBezTo>
                <a:cubicBezTo>
                  <a:pt x="2285387" y="1395681"/>
                  <a:pt x="2285387" y="1395681"/>
                  <a:pt x="2285387" y="1399301"/>
                </a:cubicBezTo>
                <a:cubicBezTo>
                  <a:pt x="2285387" y="1399301"/>
                  <a:pt x="2285387" y="1403013"/>
                  <a:pt x="2285387" y="1406726"/>
                </a:cubicBezTo>
                <a:cubicBezTo>
                  <a:pt x="2285387" y="1410439"/>
                  <a:pt x="2285387" y="1414059"/>
                  <a:pt x="2285387" y="1417771"/>
                </a:cubicBezTo>
                <a:cubicBezTo>
                  <a:pt x="2285387" y="1421484"/>
                  <a:pt x="2285387" y="1421484"/>
                  <a:pt x="2281743" y="1421484"/>
                </a:cubicBezTo>
                <a:cubicBezTo>
                  <a:pt x="2281743" y="1428909"/>
                  <a:pt x="2278099" y="1436242"/>
                  <a:pt x="2278099" y="1443667"/>
                </a:cubicBezTo>
                <a:cubicBezTo>
                  <a:pt x="2278099" y="1451000"/>
                  <a:pt x="2278099" y="1462137"/>
                  <a:pt x="2274348" y="1469470"/>
                </a:cubicBezTo>
                <a:cubicBezTo>
                  <a:pt x="2270704" y="1480515"/>
                  <a:pt x="2266953" y="1491653"/>
                  <a:pt x="2263309" y="1502698"/>
                </a:cubicBezTo>
                <a:cubicBezTo>
                  <a:pt x="2259558" y="1513743"/>
                  <a:pt x="2255914" y="1521169"/>
                  <a:pt x="2252163" y="1528594"/>
                </a:cubicBezTo>
                <a:cubicBezTo>
                  <a:pt x="2248519" y="1535927"/>
                  <a:pt x="2241124" y="1546972"/>
                  <a:pt x="2237480" y="1554397"/>
                </a:cubicBezTo>
                <a:cubicBezTo>
                  <a:pt x="2230085" y="1572867"/>
                  <a:pt x="2218939" y="1587625"/>
                  <a:pt x="2207900" y="1602383"/>
                </a:cubicBezTo>
                <a:cubicBezTo>
                  <a:pt x="2204256" y="1609808"/>
                  <a:pt x="2196861" y="1617141"/>
                  <a:pt x="2193110" y="1624566"/>
                </a:cubicBezTo>
                <a:cubicBezTo>
                  <a:pt x="2193110" y="1628279"/>
                  <a:pt x="2189466" y="1631899"/>
                  <a:pt x="2185715" y="1635611"/>
                </a:cubicBezTo>
                <a:cubicBezTo>
                  <a:pt x="2182071" y="1639324"/>
                  <a:pt x="2182071" y="1643037"/>
                  <a:pt x="2178320" y="1646657"/>
                </a:cubicBezTo>
                <a:cubicBezTo>
                  <a:pt x="2178320" y="1650369"/>
                  <a:pt x="2174676" y="1650369"/>
                  <a:pt x="2174676" y="1654082"/>
                </a:cubicBezTo>
                <a:cubicBezTo>
                  <a:pt x="2174676" y="1657795"/>
                  <a:pt x="2171032" y="1657795"/>
                  <a:pt x="2171032" y="1661507"/>
                </a:cubicBezTo>
                <a:cubicBezTo>
                  <a:pt x="2167281" y="1665127"/>
                  <a:pt x="2163637" y="1668840"/>
                  <a:pt x="2159886" y="1672552"/>
                </a:cubicBezTo>
                <a:cubicBezTo>
                  <a:pt x="2159886" y="1672552"/>
                  <a:pt x="2156242" y="1676265"/>
                  <a:pt x="2156242" y="1676265"/>
                </a:cubicBezTo>
                <a:cubicBezTo>
                  <a:pt x="2152491" y="1676265"/>
                  <a:pt x="2152491" y="1679885"/>
                  <a:pt x="2148847" y="1679885"/>
                </a:cubicBezTo>
                <a:cubicBezTo>
                  <a:pt x="2148847" y="1683598"/>
                  <a:pt x="2145096" y="1683598"/>
                  <a:pt x="2145096" y="1683598"/>
                </a:cubicBezTo>
                <a:cubicBezTo>
                  <a:pt x="2145096" y="1679978"/>
                  <a:pt x="2148847" y="1679978"/>
                  <a:pt x="2148847" y="1676265"/>
                </a:cubicBezTo>
                <a:cubicBezTo>
                  <a:pt x="2152491" y="1672552"/>
                  <a:pt x="2156242" y="1665127"/>
                  <a:pt x="2159886" y="1661507"/>
                </a:cubicBezTo>
                <a:cubicBezTo>
                  <a:pt x="2163637" y="1657795"/>
                  <a:pt x="2167281" y="1650369"/>
                  <a:pt x="2171032" y="1646749"/>
                </a:cubicBezTo>
                <a:cubicBezTo>
                  <a:pt x="2174676" y="1635611"/>
                  <a:pt x="2182071" y="1628279"/>
                  <a:pt x="2185715" y="1620854"/>
                </a:cubicBezTo>
                <a:cubicBezTo>
                  <a:pt x="2189466" y="1613521"/>
                  <a:pt x="2196861" y="1606096"/>
                  <a:pt x="2200505" y="1598670"/>
                </a:cubicBezTo>
                <a:cubicBezTo>
                  <a:pt x="2211651" y="1583913"/>
                  <a:pt x="2218939" y="1565442"/>
                  <a:pt x="2230085" y="1550684"/>
                </a:cubicBezTo>
                <a:cubicBezTo>
                  <a:pt x="2233729" y="1546972"/>
                  <a:pt x="2233729" y="1539639"/>
                  <a:pt x="2237480" y="1535927"/>
                </a:cubicBezTo>
                <a:cubicBezTo>
                  <a:pt x="2237480" y="1528594"/>
                  <a:pt x="2241124" y="1521169"/>
                  <a:pt x="2244875" y="1513743"/>
                </a:cubicBezTo>
                <a:cubicBezTo>
                  <a:pt x="2248519" y="1502698"/>
                  <a:pt x="2252163" y="1487940"/>
                  <a:pt x="2255914" y="1476895"/>
                </a:cubicBezTo>
                <a:cubicBezTo>
                  <a:pt x="2259558" y="1465757"/>
                  <a:pt x="2263309" y="1454712"/>
                  <a:pt x="2263309" y="1443667"/>
                </a:cubicBezTo>
                <a:cubicBezTo>
                  <a:pt x="2263309" y="1425197"/>
                  <a:pt x="2266953" y="1406726"/>
                  <a:pt x="2270704" y="1388256"/>
                </a:cubicBezTo>
                <a:cubicBezTo>
                  <a:pt x="2273437" y="1374403"/>
                  <a:pt x="2274120" y="1360550"/>
                  <a:pt x="2285188" y="1351396"/>
                </a:cubicBezTo>
                <a:close/>
                <a:moveTo>
                  <a:pt x="2300177" y="1319671"/>
                </a:moveTo>
                <a:lnTo>
                  <a:pt x="2300177" y="1343982"/>
                </a:lnTo>
                <a:lnTo>
                  <a:pt x="2291325" y="1348360"/>
                </a:lnTo>
                <a:lnTo>
                  <a:pt x="2292782" y="1336557"/>
                </a:lnTo>
                <a:close/>
                <a:moveTo>
                  <a:pt x="2313730" y="1251008"/>
                </a:moveTo>
                <a:lnTo>
                  <a:pt x="2314967" y="1255342"/>
                </a:lnTo>
                <a:cubicBezTo>
                  <a:pt x="2314967" y="1255342"/>
                  <a:pt x="2314967" y="1259055"/>
                  <a:pt x="2314967" y="1259055"/>
                </a:cubicBezTo>
                <a:close/>
                <a:moveTo>
                  <a:pt x="2291568" y="1219639"/>
                </a:moveTo>
                <a:lnTo>
                  <a:pt x="2292782" y="1222114"/>
                </a:lnTo>
                <a:cubicBezTo>
                  <a:pt x="2292782" y="1225827"/>
                  <a:pt x="2296533" y="1225827"/>
                  <a:pt x="2296533" y="1229447"/>
                </a:cubicBezTo>
                <a:cubicBezTo>
                  <a:pt x="2300177" y="1233159"/>
                  <a:pt x="2300177" y="1233159"/>
                  <a:pt x="2300177" y="1236872"/>
                </a:cubicBezTo>
                <a:cubicBezTo>
                  <a:pt x="2300177" y="1240585"/>
                  <a:pt x="2303928" y="1247917"/>
                  <a:pt x="2303928" y="1251630"/>
                </a:cubicBezTo>
                <a:cubicBezTo>
                  <a:pt x="2303928" y="1259055"/>
                  <a:pt x="2307572" y="1262675"/>
                  <a:pt x="2307572" y="1266388"/>
                </a:cubicBezTo>
                <a:cubicBezTo>
                  <a:pt x="2307572" y="1270100"/>
                  <a:pt x="2307572" y="1273813"/>
                  <a:pt x="2307572" y="1277526"/>
                </a:cubicBezTo>
                <a:cubicBezTo>
                  <a:pt x="2307572" y="1286714"/>
                  <a:pt x="2307572" y="1296855"/>
                  <a:pt x="2305723" y="1307006"/>
                </a:cubicBezTo>
                <a:lnTo>
                  <a:pt x="2300177" y="1319671"/>
                </a:lnTo>
                <a:lnTo>
                  <a:pt x="2300177" y="1307041"/>
                </a:lnTo>
                <a:cubicBezTo>
                  <a:pt x="2300177" y="1303329"/>
                  <a:pt x="2300177" y="1299616"/>
                  <a:pt x="2300177" y="1295903"/>
                </a:cubicBezTo>
                <a:cubicBezTo>
                  <a:pt x="2300177" y="1292283"/>
                  <a:pt x="2300177" y="1288571"/>
                  <a:pt x="2300177" y="1284858"/>
                </a:cubicBezTo>
                <a:cubicBezTo>
                  <a:pt x="2300177" y="1281145"/>
                  <a:pt x="2300177" y="1277526"/>
                  <a:pt x="2300177" y="1273813"/>
                </a:cubicBezTo>
                <a:cubicBezTo>
                  <a:pt x="2296533" y="1270100"/>
                  <a:pt x="2296533" y="1266388"/>
                  <a:pt x="2296533" y="1262675"/>
                </a:cubicBezTo>
                <a:cubicBezTo>
                  <a:pt x="2296533" y="1259055"/>
                  <a:pt x="2292782" y="1251630"/>
                  <a:pt x="2292782" y="1244297"/>
                </a:cubicBezTo>
                <a:cubicBezTo>
                  <a:pt x="2292782" y="1244297"/>
                  <a:pt x="2292782" y="1247917"/>
                  <a:pt x="2292782" y="1247917"/>
                </a:cubicBezTo>
                <a:cubicBezTo>
                  <a:pt x="2292782" y="1244297"/>
                  <a:pt x="2289138" y="1236872"/>
                  <a:pt x="2289138" y="1233159"/>
                </a:cubicBezTo>
                <a:cubicBezTo>
                  <a:pt x="2289138" y="1229447"/>
                  <a:pt x="2289138" y="1229447"/>
                  <a:pt x="2289138" y="1225827"/>
                </a:cubicBezTo>
                <a:cubicBezTo>
                  <a:pt x="2289138" y="1225827"/>
                  <a:pt x="2289138" y="1222114"/>
                  <a:pt x="2289138" y="1222114"/>
                </a:cubicBezTo>
                <a:close/>
                <a:moveTo>
                  <a:pt x="2274348" y="1162990"/>
                </a:moveTo>
                <a:cubicBezTo>
                  <a:pt x="2277992" y="1174128"/>
                  <a:pt x="2281743" y="1181461"/>
                  <a:pt x="2285387" y="1192599"/>
                </a:cubicBezTo>
                <a:cubicBezTo>
                  <a:pt x="2289138" y="1199931"/>
                  <a:pt x="2289138" y="1211069"/>
                  <a:pt x="2292782" y="1218402"/>
                </a:cubicBezTo>
                <a:lnTo>
                  <a:pt x="2291568" y="1219639"/>
                </a:lnTo>
                <a:lnTo>
                  <a:pt x="2289138" y="1214689"/>
                </a:lnTo>
                <a:cubicBezTo>
                  <a:pt x="2289138" y="1211069"/>
                  <a:pt x="2285494" y="1211069"/>
                  <a:pt x="2285494" y="1211069"/>
                </a:cubicBezTo>
                <a:cubicBezTo>
                  <a:pt x="2281743" y="1199931"/>
                  <a:pt x="2278099" y="1188886"/>
                  <a:pt x="2278099" y="1177841"/>
                </a:cubicBezTo>
                <a:cubicBezTo>
                  <a:pt x="2278099" y="1174128"/>
                  <a:pt x="2274348" y="1166703"/>
                  <a:pt x="2274348" y="1162990"/>
                </a:cubicBezTo>
                <a:close/>
                <a:moveTo>
                  <a:pt x="2263209" y="1125955"/>
                </a:moveTo>
                <a:lnTo>
                  <a:pt x="2266953" y="1137187"/>
                </a:lnTo>
                <a:cubicBezTo>
                  <a:pt x="2270704" y="1144612"/>
                  <a:pt x="2274348" y="1155657"/>
                  <a:pt x="2274348" y="1162990"/>
                </a:cubicBezTo>
                <a:cubicBezTo>
                  <a:pt x="2270704" y="1155657"/>
                  <a:pt x="2270704" y="1148232"/>
                  <a:pt x="2266953" y="1140900"/>
                </a:cubicBezTo>
                <a:close/>
                <a:moveTo>
                  <a:pt x="1089213" y="1111384"/>
                </a:moveTo>
                <a:cubicBezTo>
                  <a:pt x="1089213" y="1111384"/>
                  <a:pt x="1092857" y="1111384"/>
                  <a:pt x="1096608" y="1111384"/>
                </a:cubicBezTo>
                <a:cubicBezTo>
                  <a:pt x="1096608" y="1111384"/>
                  <a:pt x="1100252" y="1111384"/>
                  <a:pt x="1100252" y="1111384"/>
                </a:cubicBezTo>
                <a:cubicBezTo>
                  <a:pt x="1100252" y="1111384"/>
                  <a:pt x="1103896" y="1115004"/>
                  <a:pt x="1103896" y="1115004"/>
                </a:cubicBezTo>
                <a:cubicBezTo>
                  <a:pt x="1111291" y="1118717"/>
                  <a:pt x="1115042" y="1118717"/>
                  <a:pt x="1122437" y="1122429"/>
                </a:cubicBezTo>
                <a:cubicBezTo>
                  <a:pt x="1129832" y="1122429"/>
                  <a:pt x="1137120" y="1126142"/>
                  <a:pt x="1144515" y="1129762"/>
                </a:cubicBezTo>
                <a:cubicBezTo>
                  <a:pt x="1151910" y="1133474"/>
                  <a:pt x="1159305" y="1137187"/>
                  <a:pt x="1166700" y="1140900"/>
                </a:cubicBezTo>
                <a:cubicBezTo>
                  <a:pt x="1170451" y="1140900"/>
                  <a:pt x="1174095" y="1144612"/>
                  <a:pt x="1177739" y="1144612"/>
                </a:cubicBezTo>
                <a:cubicBezTo>
                  <a:pt x="1181490" y="1144612"/>
                  <a:pt x="1185134" y="1148232"/>
                  <a:pt x="1188885" y="1148232"/>
                </a:cubicBezTo>
                <a:cubicBezTo>
                  <a:pt x="1199924" y="1151945"/>
                  <a:pt x="1210963" y="1155657"/>
                  <a:pt x="1222109" y="1155657"/>
                </a:cubicBezTo>
                <a:cubicBezTo>
                  <a:pt x="1233148" y="1159370"/>
                  <a:pt x="1247939" y="1159370"/>
                  <a:pt x="1258977" y="1162990"/>
                </a:cubicBezTo>
                <a:cubicBezTo>
                  <a:pt x="1277519" y="1166703"/>
                  <a:pt x="1299597" y="1170415"/>
                  <a:pt x="1321782" y="1170415"/>
                </a:cubicBezTo>
                <a:cubicBezTo>
                  <a:pt x="1343967" y="1170415"/>
                  <a:pt x="1366045" y="1174128"/>
                  <a:pt x="1388230" y="1174128"/>
                </a:cubicBezTo>
                <a:cubicBezTo>
                  <a:pt x="1399269" y="1174128"/>
                  <a:pt x="1410415" y="1177841"/>
                  <a:pt x="1421454" y="1177841"/>
                </a:cubicBezTo>
                <a:cubicBezTo>
                  <a:pt x="1432493" y="1181461"/>
                  <a:pt x="1443639" y="1181461"/>
                  <a:pt x="1454678" y="1185173"/>
                </a:cubicBezTo>
                <a:cubicBezTo>
                  <a:pt x="1465824" y="1185173"/>
                  <a:pt x="1476863" y="1188886"/>
                  <a:pt x="1487902" y="1192599"/>
                </a:cubicBezTo>
                <a:cubicBezTo>
                  <a:pt x="1499048" y="1196218"/>
                  <a:pt x="1506336" y="1196218"/>
                  <a:pt x="1517482" y="1199931"/>
                </a:cubicBezTo>
                <a:cubicBezTo>
                  <a:pt x="1539667" y="1203644"/>
                  <a:pt x="1558101" y="1207356"/>
                  <a:pt x="1580179" y="1214689"/>
                </a:cubicBezTo>
                <a:cubicBezTo>
                  <a:pt x="1591325" y="1218402"/>
                  <a:pt x="1606115" y="1222114"/>
                  <a:pt x="1617154" y="1225827"/>
                </a:cubicBezTo>
                <a:cubicBezTo>
                  <a:pt x="1624549" y="1229540"/>
                  <a:pt x="1635588" y="1229540"/>
                  <a:pt x="1642983" y="1233159"/>
                </a:cubicBezTo>
                <a:cubicBezTo>
                  <a:pt x="1654022" y="1236872"/>
                  <a:pt x="1665168" y="1236872"/>
                  <a:pt x="1676207" y="1240585"/>
                </a:cubicBezTo>
                <a:cubicBezTo>
                  <a:pt x="1687354" y="1240585"/>
                  <a:pt x="1698392" y="1244297"/>
                  <a:pt x="1709431" y="1247917"/>
                </a:cubicBezTo>
                <a:cubicBezTo>
                  <a:pt x="1713183" y="1247917"/>
                  <a:pt x="1720578" y="1251630"/>
                  <a:pt x="1727865" y="1251630"/>
                </a:cubicBezTo>
                <a:cubicBezTo>
                  <a:pt x="1735260" y="1251630"/>
                  <a:pt x="1739012" y="1255342"/>
                  <a:pt x="1742656" y="1255342"/>
                </a:cubicBezTo>
                <a:cubicBezTo>
                  <a:pt x="1746407" y="1259055"/>
                  <a:pt x="1753802" y="1259055"/>
                  <a:pt x="1757446" y="1262675"/>
                </a:cubicBezTo>
                <a:cubicBezTo>
                  <a:pt x="1761197" y="1266388"/>
                  <a:pt x="1768485" y="1266388"/>
                  <a:pt x="1772236" y="1270100"/>
                </a:cubicBezTo>
                <a:cubicBezTo>
                  <a:pt x="1783275" y="1277526"/>
                  <a:pt x="1790670" y="1281145"/>
                  <a:pt x="1801816" y="1284858"/>
                </a:cubicBezTo>
                <a:cubicBezTo>
                  <a:pt x="1812855" y="1288571"/>
                  <a:pt x="1823894" y="1295996"/>
                  <a:pt x="1831289" y="1299616"/>
                </a:cubicBezTo>
                <a:cubicBezTo>
                  <a:pt x="1842435" y="1303329"/>
                  <a:pt x="1849723" y="1310754"/>
                  <a:pt x="1860869" y="1314374"/>
                </a:cubicBezTo>
                <a:cubicBezTo>
                  <a:pt x="1871908" y="1321799"/>
                  <a:pt x="1882947" y="1325512"/>
                  <a:pt x="1894093" y="1332844"/>
                </a:cubicBezTo>
                <a:cubicBezTo>
                  <a:pt x="1901488" y="1340270"/>
                  <a:pt x="1912527" y="1343982"/>
                  <a:pt x="1919922" y="1351315"/>
                </a:cubicBezTo>
                <a:cubicBezTo>
                  <a:pt x="1927317" y="1355027"/>
                  <a:pt x="1938356" y="1362453"/>
                  <a:pt x="1945751" y="1369785"/>
                </a:cubicBezTo>
                <a:cubicBezTo>
                  <a:pt x="1953146" y="1377210"/>
                  <a:pt x="1964185" y="1384543"/>
                  <a:pt x="1971580" y="1391968"/>
                </a:cubicBezTo>
                <a:cubicBezTo>
                  <a:pt x="1978975" y="1399301"/>
                  <a:pt x="1986370" y="1406726"/>
                  <a:pt x="1993765" y="1414059"/>
                </a:cubicBezTo>
                <a:cubicBezTo>
                  <a:pt x="2001160" y="1421484"/>
                  <a:pt x="2008555" y="1432529"/>
                  <a:pt x="2015950" y="1439954"/>
                </a:cubicBezTo>
                <a:cubicBezTo>
                  <a:pt x="2023238" y="1447287"/>
                  <a:pt x="2026989" y="1458425"/>
                  <a:pt x="2034384" y="1465757"/>
                </a:cubicBezTo>
                <a:cubicBezTo>
                  <a:pt x="2041779" y="1473183"/>
                  <a:pt x="2049174" y="1484228"/>
                  <a:pt x="2052818" y="1491653"/>
                </a:cubicBezTo>
                <a:cubicBezTo>
                  <a:pt x="2060213" y="1502698"/>
                  <a:pt x="2063857" y="1510124"/>
                  <a:pt x="2071253" y="1521169"/>
                </a:cubicBezTo>
                <a:cubicBezTo>
                  <a:pt x="2078648" y="1528594"/>
                  <a:pt x="2082399" y="1539639"/>
                  <a:pt x="2089794" y="1550684"/>
                </a:cubicBezTo>
                <a:cubicBezTo>
                  <a:pt x="2093438" y="1558110"/>
                  <a:pt x="2100833" y="1569155"/>
                  <a:pt x="2104477" y="1580293"/>
                </a:cubicBezTo>
                <a:cubicBezTo>
                  <a:pt x="2108228" y="1591338"/>
                  <a:pt x="2115623" y="1598670"/>
                  <a:pt x="2119267" y="1609808"/>
                </a:cubicBezTo>
                <a:cubicBezTo>
                  <a:pt x="2126662" y="1620854"/>
                  <a:pt x="2130413" y="1628279"/>
                  <a:pt x="2134057" y="1639324"/>
                </a:cubicBezTo>
                <a:cubicBezTo>
                  <a:pt x="2137701" y="1643037"/>
                  <a:pt x="2137701" y="1650369"/>
                  <a:pt x="2141452" y="1654082"/>
                </a:cubicBezTo>
                <a:cubicBezTo>
                  <a:pt x="2141452" y="1657795"/>
                  <a:pt x="2145096" y="1657795"/>
                  <a:pt x="2145096" y="1661507"/>
                </a:cubicBezTo>
                <a:cubicBezTo>
                  <a:pt x="2145096" y="1661507"/>
                  <a:pt x="2145096" y="1665127"/>
                  <a:pt x="2145096" y="1665127"/>
                </a:cubicBezTo>
                <a:cubicBezTo>
                  <a:pt x="2145096" y="1668840"/>
                  <a:pt x="2145096" y="1668840"/>
                  <a:pt x="2145096" y="1672552"/>
                </a:cubicBezTo>
                <a:cubicBezTo>
                  <a:pt x="2145096" y="1672552"/>
                  <a:pt x="2145096" y="1676265"/>
                  <a:pt x="2145096" y="1676265"/>
                </a:cubicBezTo>
                <a:cubicBezTo>
                  <a:pt x="2145096" y="1679978"/>
                  <a:pt x="2145096" y="1683598"/>
                  <a:pt x="2145096" y="1683598"/>
                </a:cubicBezTo>
                <a:cubicBezTo>
                  <a:pt x="2145096" y="1683598"/>
                  <a:pt x="2141452" y="1683598"/>
                  <a:pt x="2141452" y="1683598"/>
                </a:cubicBezTo>
                <a:cubicBezTo>
                  <a:pt x="2141452" y="1683598"/>
                  <a:pt x="2137808" y="1683598"/>
                  <a:pt x="2137808" y="1683598"/>
                </a:cubicBezTo>
                <a:cubicBezTo>
                  <a:pt x="2134057" y="1687310"/>
                  <a:pt x="2134057" y="1687310"/>
                  <a:pt x="2130413" y="1687310"/>
                </a:cubicBezTo>
                <a:cubicBezTo>
                  <a:pt x="2126662" y="1691023"/>
                  <a:pt x="2126662" y="1691023"/>
                  <a:pt x="2123018" y="1691023"/>
                </a:cubicBezTo>
                <a:cubicBezTo>
                  <a:pt x="2123018" y="1691023"/>
                  <a:pt x="2119267" y="1691023"/>
                  <a:pt x="2119267" y="1691023"/>
                </a:cubicBezTo>
                <a:cubicBezTo>
                  <a:pt x="2119267" y="1691023"/>
                  <a:pt x="2119267" y="1687310"/>
                  <a:pt x="2119267" y="1687310"/>
                </a:cubicBezTo>
                <a:cubicBezTo>
                  <a:pt x="2119267" y="1687310"/>
                  <a:pt x="2115623" y="1687310"/>
                  <a:pt x="2111872" y="1687310"/>
                </a:cubicBezTo>
                <a:cubicBezTo>
                  <a:pt x="2108228" y="1687310"/>
                  <a:pt x="2104584" y="1687310"/>
                  <a:pt x="2104584" y="1683598"/>
                </a:cubicBezTo>
                <a:cubicBezTo>
                  <a:pt x="2104584" y="1683598"/>
                  <a:pt x="2100833" y="1679885"/>
                  <a:pt x="2100833" y="1679885"/>
                </a:cubicBezTo>
                <a:cubicBezTo>
                  <a:pt x="2100833" y="1676265"/>
                  <a:pt x="2097189" y="1676265"/>
                  <a:pt x="2097189" y="1672552"/>
                </a:cubicBezTo>
                <a:cubicBezTo>
                  <a:pt x="2097189" y="1672552"/>
                  <a:pt x="2097189" y="1668840"/>
                  <a:pt x="2097189" y="1668840"/>
                </a:cubicBezTo>
                <a:cubicBezTo>
                  <a:pt x="2097189" y="1665127"/>
                  <a:pt x="2093438" y="1665127"/>
                  <a:pt x="2093438" y="1661507"/>
                </a:cubicBezTo>
                <a:cubicBezTo>
                  <a:pt x="2089794" y="1657795"/>
                  <a:pt x="2089794" y="1650369"/>
                  <a:pt x="2086043" y="1646657"/>
                </a:cubicBezTo>
                <a:cubicBezTo>
                  <a:pt x="2078648" y="1635611"/>
                  <a:pt x="2075004" y="1628279"/>
                  <a:pt x="2071360" y="1617141"/>
                </a:cubicBezTo>
                <a:cubicBezTo>
                  <a:pt x="2067609" y="1606096"/>
                  <a:pt x="2060213" y="1598670"/>
                  <a:pt x="2056569" y="1587625"/>
                </a:cubicBezTo>
                <a:cubicBezTo>
                  <a:pt x="2052818" y="1576580"/>
                  <a:pt x="2045423" y="1569155"/>
                  <a:pt x="2041779" y="1558110"/>
                </a:cubicBezTo>
                <a:cubicBezTo>
                  <a:pt x="2034384" y="1539639"/>
                  <a:pt x="2023345" y="1524881"/>
                  <a:pt x="2012199" y="1506411"/>
                </a:cubicBezTo>
                <a:cubicBezTo>
                  <a:pt x="2004804" y="1498986"/>
                  <a:pt x="2001160" y="1487940"/>
                  <a:pt x="1993765" y="1480515"/>
                </a:cubicBezTo>
                <a:cubicBezTo>
                  <a:pt x="1986370" y="1473183"/>
                  <a:pt x="1982726" y="1462137"/>
                  <a:pt x="1975331" y="1454712"/>
                </a:cubicBezTo>
                <a:cubicBezTo>
                  <a:pt x="1967936" y="1447287"/>
                  <a:pt x="1960541" y="1436242"/>
                  <a:pt x="1953146" y="1428816"/>
                </a:cubicBezTo>
                <a:cubicBezTo>
                  <a:pt x="1945751" y="1421484"/>
                  <a:pt x="1938356" y="1414059"/>
                  <a:pt x="1930961" y="1406726"/>
                </a:cubicBezTo>
                <a:cubicBezTo>
                  <a:pt x="1923673" y="1399301"/>
                  <a:pt x="1916278" y="1395588"/>
                  <a:pt x="1908883" y="1388256"/>
                </a:cubicBezTo>
                <a:cubicBezTo>
                  <a:pt x="1897737" y="1380830"/>
                  <a:pt x="1890342" y="1377210"/>
                  <a:pt x="1883054" y="1369785"/>
                </a:cubicBezTo>
                <a:cubicBezTo>
                  <a:pt x="1875659" y="1362360"/>
                  <a:pt x="1864513" y="1358740"/>
                  <a:pt x="1857118" y="1351315"/>
                </a:cubicBezTo>
                <a:cubicBezTo>
                  <a:pt x="1849830" y="1347602"/>
                  <a:pt x="1842435" y="1340270"/>
                  <a:pt x="1835040" y="1336557"/>
                </a:cubicBezTo>
                <a:cubicBezTo>
                  <a:pt x="1827645" y="1332844"/>
                  <a:pt x="1816606" y="1325512"/>
                  <a:pt x="1809211" y="1321799"/>
                </a:cubicBezTo>
                <a:cubicBezTo>
                  <a:pt x="1798065" y="1318086"/>
                  <a:pt x="1790670" y="1310754"/>
                  <a:pt x="1779631" y="1307041"/>
                </a:cubicBezTo>
                <a:cubicBezTo>
                  <a:pt x="1768592" y="1299616"/>
                  <a:pt x="1761197" y="1295903"/>
                  <a:pt x="1750051" y="1292283"/>
                </a:cubicBezTo>
                <a:cubicBezTo>
                  <a:pt x="1739012" y="1288571"/>
                  <a:pt x="1731617" y="1284858"/>
                  <a:pt x="1720578" y="1281145"/>
                </a:cubicBezTo>
                <a:cubicBezTo>
                  <a:pt x="1709431" y="1281145"/>
                  <a:pt x="1702144" y="1277526"/>
                  <a:pt x="1690997" y="1273813"/>
                </a:cubicBezTo>
                <a:cubicBezTo>
                  <a:pt x="1679959" y="1270100"/>
                  <a:pt x="1672563" y="1270100"/>
                  <a:pt x="1661525" y="1266388"/>
                </a:cubicBezTo>
                <a:cubicBezTo>
                  <a:pt x="1650378" y="1262675"/>
                  <a:pt x="1639339" y="1262675"/>
                  <a:pt x="1628193" y="1259055"/>
                </a:cubicBezTo>
                <a:cubicBezTo>
                  <a:pt x="1613510" y="1255342"/>
                  <a:pt x="1602364" y="1251630"/>
                  <a:pt x="1591325" y="1247917"/>
                </a:cubicBezTo>
                <a:cubicBezTo>
                  <a:pt x="1580286" y="1244205"/>
                  <a:pt x="1572891" y="1244205"/>
                  <a:pt x="1561745" y="1240585"/>
                </a:cubicBezTo>
                <a:cubicBezTo>
                  <a:pt x="1543311" y="1233159"/>
                  <a:pt x="1524877" y="1229447"/>
                  <a:pt x="1506443" y="1225827"/>
                </a:cubicBezTo>
                <a:cubicBezTo>
                  <a:pt x="1495297" y="1222114"/>
                  <a:pt x="1487902" y="1222114"/>
                  <a:pt x="1476863" y="1218402"/>
                </a:cubicBezTo>
                <a:cubicBezTo>
                  <a:pt x="1465824" y="1214689"/>
                  <a:pt x="1454678" y="1214689"/>
                  <a:pt x="1443639" y="1210976"/>
                </a:cubicBezTo>
                <a:cubicBezTo>
                  <a:pt x="1432600" y="1207356"/>
                  <a:pt x="1421454" y="1207356"/>
                  <a:pt x="1410415" y="1203644"/>
                </a:cubicBezTo>
                <a:cubicBezTo>
                  <a:pt x="1399376" y="1203644"/>
                  <a:pt x="1388230" y="1199931"/>
                  <a:pt x="1377191" y="1199931"/>
                </a:cubicBezTo>
                <a:cubicBezTo>
                  <a:pt x="1366045" y="1196218"/>
                  <a:pt x="1355006" y="1196218"/>
                  <a:pt x="1343967" y="1196218"/>
                </a:cubicBezTo>
                <a:cubicBezTo>
                  <a:pt x="1332821" y="1192599"/>
                  <a:pt x="1321782" y="1192599"/>
                  <a:pt x="1310743" y="1192599"/>
                </a:cubicBezTo>
                <a:cubicBezTo>
                  <a:pt x="1288558" y="1188886"/>
                  <a:pt x="1270124" y="1188886"/>
                  <a:pt x="1247939" y="1185173"/>
                </a:cubicBezTo>
                <a:cubicBezTo>
                  <a:pt x="1225753" y="1181461"/>
                  <a:pt x="1203675" y="1177748"/>
                  <a:pt x="1181490" y="1174128"/>
                </a:cubicBezTo>
                <a:cubicBezTo>
                  <a:pt x="1177846" y="1174128"/>
                  <a:pt x="1170451" y="1170415"/>
                  <a:pt x="1166700" y="1170415"/>
                </a:cubicBezTo>
                <a:cubicBezTo>
                  <a:pt x="1159305" y="1170415"/>
                  <a:pt x="1155661" y="1166703"/>
                  <a:pt x="1148266" y="1166703"/>
                </a:cubicBezTo>
                <a:lnTo>
                  <a:pt x="1143834" y="1165212"/>
                </a:lnTo>
                <a:lnTo>
                  <a:pt x="1140871" y="1162990"/>
                </a:lnTo>
                <a:cubicBezTo>
                  <a:pt x="1140871" y="1162990"/>
                  <a:pt x="1140871" y="1162990"/>
                  <a:pt x="1137227" y="1162990"/>
                </a:cubicBezTo>
                <a:lnTo>
                  <a:pt x="1143834" y="1165212"/>
                </a:lnTo>
                <a:lnTo>
                  <a:pt x="1170451" y="1185173"/>
                </a:lnTo>
                <a:cubicBezTo>
                  <a:pt x="1185134" y="1199931"/>
                  <a:pt x="1199924" y="1210976"/>
                  <a:pt x="1218358" y="1225827"/>
                </a:cubicBezTo>
                <a:cubicBezTo>
                  <a:pt x="1225753" y="1229447"/>
                  <a:pt x="1233148" y="1236872"/>
                  <a:pt x="1244295" y="1244297"/>
                </a:cubicBezTo>
                <a:cubicBezTo>
                  <a:pt x="1251582" y="1251630"/>
                  <a:pt x="1258977" y="1255342"/>
                  <a:pt x="1266373" y="1259055"/>
                </a:cubicBezTo>
                <a:cubicBezTo>
                  <a:pt x="1273768" y="1262675"/>
                  <a:pt x="1281163" y="1266388"/>
                  <a:pt x="1288558" y="1270100"/>
                </a:cubicBezTo>
                <a:cubicBezTo>
                  <a:pt x="1295953" y="1273813"/>
                  <a:pt x="1303348" y="1277526"/>
                  <a:pt x="1310743" y="1281145"/>
                </a:cubicBezTo>
                <a:cubicBezTo>
                  <a:pt x="1325426" y="1288571"/>
                  <a:pt x="1340216" y="1295903"/>
                  <a:pt x="1355006" y="1303329"/>
                </a:cubicBezTo>
                <a:cubicBezTo>
                  <a:pt x="1373440" y="1310754"/>
                  <a:pt x="1391981" y="1321799"/>
                  <a:pt x="1410415" y="1332844"/>
                </a:cubicBezTo>
                <a:cubicBezTo>
                  <a:pt x="1432493" y="1343982"/>
                  <a:pt x="1451034" y="1355027"/>
                  <a:pt x="1469468" y="1366072"/>
                </a:cubicBezTo>
                <a:cubicBezTo>
                  <a:pt x="1480507" y="1369785"/>
                  <a:pt x="1487902" y="1377210"/>
                  <a:pt x="1499048" y="1380830"/>
                </a:cubicBezTo>
                <a:cubicBezTo>
                  <a:pt x="1506443" y="1384543"/>
                  <a:pt x="1510087" y="1384543"/>
                  <a:pt x="1513731" y="1388256"/>
                </a:cubicBezTo>
                <a:cubicBezTo>
                  <a:pt x="1517482" y="1391968"/>
                  <a:pt x="1521126" y="1391968"/>
                  <a:pt x="1524877" y="1395588"/>
                </a:cubicBezTo>
                <a:cubicBezTo>
                  <a:pt x="1528521" y="1395588"/>
                  <a:pt x="1528521" y="1399301"/>
                  <a:pt x="1532272" y="1399301"/>
                </a:cubicBezTo>
                <a:cubicBezTo>
                  <a:pt x="1539667" y="1406726"/>
                  <a:pt x="1550706" y="1410439"/>
                  <a:pt x="1558101" y="1417771"/>
                </a:cubicBezTo>
                <a:cubicBezTo>
                  <a:pt x="1565496" y="1425197"/>
                  <a:pt x="1576535" y="1432529"/>
                  <a:pt x="1583930" y="1439954"/>
                </a:cubicBezTo>
                <a:cubicBezTo>
                  <a:pt x="1591325" y="1447287"/>
                  <a:pt x="1602364" y="1454712"/>
                  <a:pt x="1609759" y="1462045"/>
                </a:cubicBezTo>
                <a:cubicBezTo>
                  <a:pt x="1620798" y="1469470"/>
                  <a:pt x="1628193" y="1476895"/>
                  <a:pt x="1635588" y="1484228"/>
                </a:cubicBezTo>
                <a:cubicBezTo>
                  <a:pt x="1654022" y="1498986"/>
                  <a:pt x="1672563" y="1517456"/>
                  <a:pt x="1687354" y="1532214"/>
                </a:cubicBezTo>
                <a:cubicBezTo>
                  <a:pt x="1705788" y="1546972"/>
                  <a:pt x="1720578" y="1565442"/>
                  <a:pt x="1735260" y="1580200"/>
                </a:cubicBezTo>
                <a:cubicBezTo>
                  <a:pt x="1750051" y="1594958"/>
                  <a:pt x="1761197" y="1609808"/>
                  <a:pt x="1775880" y="1628186"/>
                </a:cubicBezTo>
                <a:cubicBezTo>
                  <a:pt x="1779631" y="1631899"/>
                  <a:pt x="1783275" y="1635611"/>
                  <a:pt x="1787026" y="1639324"/>
                </a:cubicBezTo>
                <a:cubicBezTo>
                  <a:pt x="1787026" y="1643037"/>
                  <a:pt x="1790670" y="1646657"/>
                  <a:pt x="1794421" y="1650369"/>
                </a:cubicBezTo>
                <a:cubicBezTo>
                  <a:pt x="1801709" y="1657795"/>
                  <a:pt x="1805460" y="1668840"/>
                  <a:pt x="1812855" y="1676265"/>
                </a:cubicBezTo>
                <a:cubicBezTo>
                  <a:pt x="1820250" y="1687310"/>
                  <a:pt x="1823894" y="1698355"/>
                  <a:pt x="1831289" y="1709493"/>
                </a:cubicBezTo>
                <a:cubicBezTo>
                  <a:pt x="1835040" y="1713113"/>
                  <a:pt x="1835040" y="1720538"/>
                  <a:pt x="1838684" y="1724251"/>
                </a:cubicBezTo>
                <a:cubicBezTo>
                  <a:pt x="1842328" y="1727964"/>
                  <a:pt x="1842328" y="1735296"/>
                  <a:pt x="1846079" y="1739009"/>
                </a:cubicBezTo>
                <a:cubicBezTo>
                  <a:pt x="1846079" y="1746341"/>
                  <a:pt x="1849723" y="1750054"/>
                  <a:pt x="1849723" y="1753767"/>
                </a:cubicBezTo>
                <a:cubicBezTo>
                  <a:pt x="1853474" y="1757479"/>
                  <a:pt x="1853474" y="1761192"/>
                  <a:pt x="1857118" y="1768525"/>
                </a:cubicBezTo>
                <a:cubicBezTo>
                  <a:pt x="1853474" y="1757479"/>
                  <a:pt x="1846079" y="1750054"/>
                  <a:pt x="1842328" y="1739009"/>
                </a:cubicBezTo>
                <a:cubicBezTo>
                  <a:pt x="1838684" y="1727964"/>
                  <a:pt x="1831289" y="1720538"/>
                  <a:pt x="1827645" y="1713206"/>
                </a:cubicBezTo>
                <a:cubicBezTo>
                  <a:pt x="1823894" y="1709493"/>
                  <a:pt x="1820250" y="1702068"/>
                  <a:pt x="1816499" y="1698355"/>
                </a:cubicBezTo>
                <a:cubicBezTo>
                  <a:pt x="1812855" y="1691023"/>
                  <a:pt x="1809104" y="1687310"/>
                  <a:pt x="1805460" y="1679978"/>
                </a:cubicBezTo>
                <a:cubicBezTo>
                  <a:pt x="1798065" y="1668840"/>
                  <a:pt x="1787026" y="1657795"/>
                  <a:pt x="1779631" y="1646657"/>
                </a:cubicBezTo>
                <a:cubicBezTo>
                  <a:pt x="1764841" y="1628279"/>
                  <a:pt x="1750051" y="1609808"/>
                  <a:pt x="1735260" y="1595051"/>
                </a:cubicBezTo>
                <a:cubicBezTo>
                  <a:pt x="1727865" y="1587625"/>
                  <a:pt x="1720578" y="1580200"/>
                  <a:pt x="1713183" y="1572867"/>
                </a:cubicBezTo>
                <a:cubicBezTo>
                  <a:pt x="1705788" y="1565442"/>
                  <a:pt x="1698392" y="1558110"/>
                  <a:pt x="1690997" y="1550684"/>
                </a:cubicBezTo>
                <a:cubicBezTo>
                  <a:pt x="1679959" y="1539639"/>
                  <a:pt x="1672563" y="1528594"/>
                  <a:pt x="1661417" y="1521169"/>
                </a:cubicBezTo>
                <a:cubicBezTo>
                  <a:pt x="1650378" y="1510124"/>
                  <a:pt x="1639339" y="1502698"/>
                  <a:pt x="1628193" y="1491653"/>
                </a:cubicBezTo>
                <a:cubicBezTo>
                  <a:pt x="1609759" y="1476895"/>
                  <a:pt x="1594969" y="1465757"/>
                  <a:pt x="1576535" y="1451000"/>
                </a:cubicBezTo>
                <a:cubicBezTo>
                  <a:pt x="1569140" y="1443667"/>
                  <a:pt x="1558101" y="1439954"/>
                  <a:pt x="1550706" y="1432529"/>
                </a:cubicBezTo>
                <a:cubicBezTo>
                  <a:pt x="1543311" y="1428909"/>
                  <a:pt x="1532272" y="1421484"/>
                  <a:pt x="1524877" y="1417771"/>
                </a:cubicBezTo>
                <a:cubicBezTo>
                  <a:pt x="1510087" y="1410439"/>
                  <a:pt x="1499048" y="1406726"/>
                  <a:pt x="1487902" y="1399301"/>
                </a:cubicBezTo>
                <a:cubicBezTo>
                  <a:pt x="1476863" y="1395681"/>
                  <a:pt x="1462073" y="1388256"/>
                  <a:pt x="1451034" y="1380830"/>
                </a:cubicBezTo>
                <a:cubicBezTo>
                  <a:pt x="1439888" y="1377210"/>
                  <a:pt x="1432493" y="1373498"/>
                  <a:pt x="1421454" y="1366072"/>
                </a:cubicBezTo>
                <a:cubicBezTo>
                  <a:pt x="1414059" y="1362360"/>
                  <a:pt x="1403020" y="1355027"/>
                  <a:pt x="1395625" y="1351315"/>
                </a:cubicBezTo>
                <a:cubicBezTo>
                  <a:pt x="1384586" y="1347602"/>
                  <a:pt x="1377191" y="1340270"/>
                  <a:pt x="1366045" y="1336557"/>
                </a:cubicBezTo>
                <a:cubicBezTo>
                  <a:pt x="1355006" y="1332844"/>
                  <a:pt x="1343967" y="1325512"/>
                  <a:pt x="1332821" y="1321799"/>
                </a:cubicBezTo>
                <a:cubicBezTo>
                  <a:pt x="1314387" y="1314374"/>
                  <a:pt x="1292202" y="1303329"/>
                  <a:pt x="1273768" y="1292283"/>
                </a:cubicBezTo>
                <a:cubicBezTo>
                  <a:pt x="1270124" y="1292283"/>
                  <a:pt x="1262729" y="1288571"/>
                  <a:pt x="1258977" y="1284858"/>
                </a:cubicBezTo>
                <a:cubicBezTo>
                  <a:pt x="1255334" y="1281145"/>
                  <a:pt x="1247939" y="1277526"/>
                  <a:pt x="1244187" y="1273813"/>
                </a:cubicBezTo>
                <a:cubicBezTo>
                  <a:pt x="1236900" y="1270100"/>
                  <a:pt x="1225753" y="1262675"/>
                  <a:pt x="1218358" y="1255342"/>
                </a:cubicBezTo>
                <a:cubicBezTo>
                  <a:pt x="1210963" y="1251630"/>
                  <a:pt x="1203675" y="1244297"/>
                  <a:pt x="1196280" y="1236872"/>
                </a:cubicBezTo>
                <a:cubicBezTo>
                  <a:pt x="1188885" y="1229447"/>
                  <a:pt x="1177739" y="1222114"/>
                  <a:pt x="1170451" y="1214689"/>
                </a:cubicBezTo>
                <a:cubicBezTo>
                  <a:pt x="1163056" y="1211069"/>
                  <a:pt x="1155661" y="1203644"/>
                  <a:pt x="1148266" y="1196218"/>
                </a:cubicBezTo>
                <a:cubicBezTo>
                  <a:pt x="1137120" y="1188886"/>
                  <a:pt x="1129832" y="1181461"/>
                  <a:pt x="1122437" y="1174128"/>
                </a:cubicBezTo>
                <a:cubicBezTo>
                  <a:pt x="1115042" y="1166703"/>
                  <a:pt x="1107647" y="1159370"/>
                  <a:pt x="1100252" y="1151945"/>
                </a:cubicBezTo>
                <a:cubicBezTo>
                  <a:pt x="1096608" y="1148232"/>
                  <a:pt x="1092857" y="1144612"/>
                  <a:pt x="1089213" y="1140900"/>
                </a:cubicBezTo>
                <a:cubicBezTo>
                  <a:pt x="1089213" y="1140900"/>
                  <a:pt x="1085462" y="1137187"/>
                  <a:pt x="1085462" y="1137187"/>
                </a:cubicBezTo>
                <a:cubicBezTo>
                  <a:pt x="1081818" y="1133474"/>
                  <a:pt x="1081818" y="1133474"/>
                  <a:pt x="1081818" y="1133474"/>
                </a:cubicBezTo>
                <a:cubicBezTo>
                  <a:pt x="1078067" y="1129762"/>
                  <a:pt x="1078067" y="1126142"/>
                  <a:pt x="1078067" y="1122429"/>
                </a:cubicBezTo>
                <a:cubicBezTo>
                  <a:pt x="1078067" y="1118717"/>
                  <a:pt x="1081818" y="1118717"/>
                  <a:pt x="1081818" y="1115004"/>
                </a:cubicBezTo>
                <a:cubicBezTo>
                  <a:pt x="1085462" y="1115004"/>
                  <a:pt x="1085462" y="1111384"/>
                  <a:pt x="1089213" y="1111384"/>
                </a:cubicBezTo>
                <a:close/>
                <a:moveTo>
                  <a:pt x="1978975" y="553836"/>
                </a:moveTo>
                <a:cubicBezTo>
                  <a:pt x="1978975" y="557548"/>
                  <a:pt x="1975331" y="561168"/>
                  <a:pt x="1990014" y="576019"/>
                </a:cubicBezTo>
                <a:cubicBezTo>
                  <a:pt x="1990014" y="579639"/>
                  <a:pt x="1990014" y="579639"/>
                  <a:pt x="1990014" y="583351"/>
                </a:cubicBezTo>
                <a:cubicBezTo>
                  <a:pt x="1990014" y="583351"/>
                  <a:pt x="1990014" y="587064"/>
                  <a:pt x="1990014" y="587064"/>
                </a:cubicBezTo>
                <a:cubicBezTo>
                  <a:pt x="1990014" y="598109"/>
                  <a:pt x="1986370" y="605534"/>
                  <a:pt x="1986370" y="612867"/>
                </a:cubicBezTo>
                <a:cubicBezTo>
                  <a:pt x="1986370" y="620292"/>
                  <a:pt x="1986370" y="631337"/>
                  <a:pt x="1982726" y="638763"/>
                </a:cubicBezTo>
                <a:cubicBezTo>
                  <a:pt x="1982726" y="642475"/>
                  <a:pt x="1978975" y="649808"/>
                  <a:pt x="1978975" y="653520"/>
                </a:cubicBezTo>
                <a:cubicBezTo>
                  <a:pt x="1978975" y="657233"/>
                  <a:pt x="1978975" y="657233"/>
                  <a:pt x="1978975" y="660946"/>
                </a:cubicBezTo>
                <a:cubicBezTo>
                  <a:pt x="1978975" y="660946"/>
                  <a:pt x="1975331" y="664566"/>
                  <a:pt x="1975331" y="668278"/>
                </a:cubicBezTo>
                <a:cubicBezTo>
                  <a:pt x="1973456" y="671991"/>
                  <a:pt x="1970669" y="674752"/>
                  <a:pt x="1967427" y="676133"/>
                </a:cubicBezTo>
                <a:lnTo>
                  <a:pt x="1960755" y="675864"/>
                </a:lnTo>
                <a:lnTo>
                  <a:pt x="1960541" y="675704"/>
                </a:lnTo>
                <a:cubicBezTo>
                  <a:pt x="1960541" y="675704"/>
                  <a:pt x="1960541" y="675704"/>
                  <a:pt x="1956790" y="675704"/>
                </a:cubicBezTo>
                <a:lnTo>
                  <a:pt x="1960755" y="675864"/>
                </a:lnTo>
                <a:lnTo>
                  <a:pt x="1975331" y="686749"/>
                </a:lnTo>
                <a:cubicBezTo>
                  <a:pt x="1978975" y="690461"/>
                  <a:pt x="1986370" y="694174"/>
                  <a:pt x="1990121" y="697794"/>
                </a:cubicBezTo>
                <a:cubicBezTo>
                  <a:pt x="1990121" y="701507"/>
                  <a:pt x="1993765" y="701507"/>
                  <a:pt x="1997409" y="705219"/>
                </a:cubicBezTo>
                <a:cubicBezTo>
                  <a:pt x="2008555" y="712552"/>
                  <a:pt x="2015950" y="719977"/>
                  <a:pt x="2023345" y="727402"/>
                </a:cubicBezTo>
                <a:cubicBezTo>
                  <a:pt x="2030633" y="738448"/>
                  <a:pt x="2041779" y="745780"/>
                  <a:pt x="2049174" y="753205"/>
                </a:cubicBezTo>
                <a:cubicBezTo>
                  <a:pt x="2052818" y="756918"/>
                  <a:pt x="2056569" y="760631"/>
                  <a:pt x="2060213" y="764251"/>
                </a:cubicBezTo>
                <a:cubicBezTo>
                  <a:pt x="2063857" y="767963"/>
                  <a:pt x="2063857" y="767963"/>
                  <a:pt x="2063857" y="767963"/>
                </a:cubicBezTo>
                <a:cubicBezTo>
                  <a:pt x="2063857" y="767963"/>
                  <a:pt x="2067609" y="771676"/>
                  <a:pt x="2067609" y="771676"/>
                </a:cubicBezTo>
                <a:cubicBezTo>
                  <a:pt x="2067609" y="771676"/>
                  <a:pt x="2071253" y="775389"/>
                  <a:pt x="2071253" y="775389"/>
                </a:cubicBezTo>
                <a:cubicBezTo>
                  <a:pt x="2075004" y="782721"/>
                  <a:pt x="2082399" y="786434"/>
                  <a:pt x="2086043" y="793859"/>
                </a:cubicBezTo>
                <a:cubicBezTo>
                  <a:pt x="2086043" y="793859"/>
                  <a:pt x="2086043" y="790146"/>
                  <a:pt x="2086043" y="790146"/>
                </a:cubicBezTo>
                <a:cubicBezTo>
                  <a:pt x="2086043" y="782721"/>
                  <a:pt x="2089794" y="779008"/>
                  <a:pt x="2089794" y="775389"/>
                </a:cubicBezTo>
                <a:cubicBezTo>
                  <a:pt x="2093438" y="767963"/>
                  <a:pt x="2093438" y="760631"/>
                  <a:pt x="2097082" y="753205"/>
                </a:cubicBezTo>
                <a:cubicBezTo>
                  <a:pt x="2100833" y="742160"/>
                  <a:pt x="2104477" y="734735"/>
                  <a:pt x="2108228" y="727402"/>
                </a:cubicBezTo>
                <a:cubicBezTo>
                  <a:pt x="2108228" y="723690"/>
                  <a:pt x="2111872" y="719977"/>
                  <a:pt x="2111872" y="716264"/>
                </a:cubicBezTo>
                <a:cubicBezTo>
                  <a:pt x="2111872" y="716264"/>
                  <a:pt x="2115623" y="712552"/>
                  <a:pt x="2115623" y="708932"/>
                </a:cubicBezTo>
                <a:cubicBezTo>
                  <a:pt x="2111872" y="708932"/>
                  <a:pt x="2111872" y="705219"/>
                  <a:pt x="2111872" y="705219"/>
                </a:cubicBezTo>
                <a:cubicBezTo>
                  <a:pt x="2104477" y="694174"/>
                  <a:pt x="2100833" y="686749"/>
                  <a:pt x="2093438" y="679323"/>
                </a:cubicBezTo>
                <a:cubicBezTo>
                  <a:pt x="2089794" y="675704"/>
                  <a:pt x="2082399" y="668278"/>
                  <a:pt x="2078648" y="660946"/>
                </a:cubicBezTo>
                <a:cubicBezTo>
                  <a:pt x="2075004" y="653520"/>
                  <a:pt x="2071253" y="649808"/>
                  <a:pt x="2067609" y="646095"/>
                </a:cubicBezTo>
                <a:cubicBezTo>
                  <a:pt x="2063857" y="649808"/>
                  <a:pt x="2063857" y="649808"/>
                  <a:pt x="2063857" y="653520"/>
                </a:cubicBezTo>
                <a:cubicBezTo>
                  <a:pt x="2063857" y="657233"/>
                  <a:pt x="2063857" y="657233"/>
                  <a:pt x="2063857" y="660946"/>
                </a:cubicBezTo>
                <a:cubicBezTo>
                  <a:pt x="2060213" y="660946"/>
                  <a:pt x="2060213" y="664566"/>
                  <a:pt x="2060213" y="668278"/>
                </a:cubicBezTo>
                <a:cubicBezTo>
                  <a:pt x="2056569" y="675704"/>
                  <a:pt x="2056569" y="683036"/>
                  <a:pt x="2052818" y="690461"/>
                </a:cubicBezTo>
                <a:cubicBezTo>
                  <a:pt x="2052818" y="694081"/>
                  <a:pt x="2049174" y="697794"/>
                  <a:pt x="2049174" y="701507"/>
                </a:cubicBezTo>
                <a:cubicBezTo>
                  <a:pt x="2045423" y="705219"/>
                  <a:pt x="2045423" y="712552"/>
                  <a:pt x="2041779" y="716264"/>
                </a:cubicBezTo>
                <a:cubicBezTo>
                  <a:pt x="2041779" y="716264"/>
                  <a:pt x="2038028" y="719977"/>
                  <a:pt x="2038028" y="719977"/>
                </a:cubicBezTo>
                <a:cubicBezTo>
                  <a:pt x="2038028" y="719977"/>
                  <a:pt x="2034384" y="719977"/>
                  <a:pt x="2034384" y="719977"/>
                </a:cubicBezTo>
                <a:cubicBezTo>
                  <a:pt x="2030633" y="719977"/>
                  <a:pt x="2026989" y="719977"/>
                  <a:pt x="2023345" y="719977"/>
                </a:cubicBezTo>
                <a:cubicBezTo>
                  <a:pt x="2019594" y="719977"/>
                  <a:pt x="2015950" y="716264"/>
                  <a:pt x="2015950" y="712552"/>
                </a:cubicBezTo>
                <a:cubicBezTo>
                  <a:pt x="2015950" y="708932"/>
                  <a:pt x="2015950" y="705219"/>
                  <a:pt x="2015950" y="701507"/>
                </a:cubicBezTo>
                <a:cubicBezTo>
                  <a:pt x="2015950" y="701507"/>
                  <a:pt x="2015950" y="697794"/>
                  <a:pt x="2015950" y="697794"/>
                </a:cubicBezTo>
                <a:cubicBezTo>
                  <a:pt x="2015950" y="697794"/>
                  <a:pt x="2015950" y="694174"/>
                  <a:pt x="2015950" y="694174"/>
                </a:cubicBezTo>
                <a:cubicBezTo>
                  <a:pt x="2015950" y="690461"/>
                  <a:pt x="2015950" y="690461"/>
                  <a:pt x="2015950" y="690461"/>
                </a:cubicBezTo>
                <a:cubicBezTo>
                  <a:pt x="2015950" y="686749"/>
                  <a:pt x="2019594" y="686749"/>
                  <a:pt x="2019594" y="683036"/>
                </a:cubicBezTo>
                <a:cubicBezTo>
                  <a:pt x="2019594" y="679323"/>
                  <a:pt x="2023345" y="679323"/>
                  <a:pt x="2023345" y="675704"/>
                </a:cubicBezTo>
                <a:cubicBezTo>
                  <a:pt x="2026989" y="671991"/>
                  <a:pt x="2030633" y="664566"/>
                  <a:pt x="2034384" y="660946"/>
                </a:cubicBezTo>
                <a:cubicBezTo>
                  <a:pt x="2038028" y="653520"/>
                  <a:pt x="2045423" y="649808"/>
                  <a:pt x="2049174" y="642475"/>
                </a:cubicBezTo>
                <a:cubicBezTo>
                  <a:pt x="2052818" y="642475"/>
                  <a:pt x="2052818" y="638763"/>
                  <a:pt x="2056569" y="635050"/>
                </a:cubicBezTo>
                <a:cubicBezTo>
                  <a:pt x="2049174" y="624005"/>
                  <a:pt x="2041779" y="616579"/>
                  <a:pt x="2034384" y="609247"/>
                </a:cubicBezTo>
                <a:cubicBezTo>
                  <a:pt x="2030633" y="601822"/>
                  <a:pt x="2026989" y="598109"/>
                  <a:pt x="2023345" y="594396"/>
                </a:cubicBezTo>
                <a:cubicBezTo>
                  <a:pt x="2019594" y="590777"/>
                  <a:pt x="2015950" y="587064"/>
                  <a:pt x="2012199" y="583351"/>
                </a:cubicBezTo>
                <a:cubicBezTo>
                  <a:pt x="2008555" y="579639"/>
                  <a:pt x="2001160" y="572306"/>
                  <a:pt x="1997409" y="568593"/>
                </a:cubicBezTo>
                <a:cubicBezTo>
                  <a:pt x="1990014" y="564881"/>
                  <a:pt x="1986370" y="561168"/>
                  <a:pt x="1978975" y="553836"/>
                </a:cubicBezTo>
                <a:close/>
                <a:moveTo>
                  <a:pt x="1479794" y="514757"/>
                </a:moveTo>
                <a:lnTo>
                  <a:pt x="1480507" y="516895"/>
                </a:lnTo>
                <a:lnTo>
                  <a:pt x="1478723" y="516895"/>
                </a:lnTo>
                <a:close/>
                <a:moveTo>
                  <a:pt x="1908883" y="502137"/>
                </a:moveTo>
                <a:cubicBezTo>
                  <a:pt x="1908883" y="502137"/>
                  <a:pt x="1908883" y="505849"/>
                  <a:pt x="1908883" y="509562"/>
                </a:cubicBezTo>
                <a:cubicBezTo>
                  <a:pt x="1908883" y="513182"/>
                  <a:pt x="1908883" y="513182"/>
                  <a:pt x="1905132" y="513182"/>
                </a:cubicBezTo>
                <a:cubicBezTo>
                  <a:pt x="1901488" y="535365"/>
                  <a:pt x="1897737" y="553836"/>
                  <a:pt x="1894093" y="572306"/>
                </a:cubicBezTo>
                <a:cubicBezTo>
                  <a:pt x="1894093" y="583351"/>
                  <a:pt x="1890342" y="590777"/>
                  <a:pt x="1886698" y="601822"/>
                </a:cubicBezTo>
                <a:cubicBezTo>
                  <a:pt x="1886698" y="609247"/>
                  <a:pt x="1882947" y="612867"/>
                  <a:pt x="1882947" y="616579"/>
                </a:cubicBezTo>
                <a:cubicBezTo>
                  <a:pt x="1882947" y="620292"/>
                  <a:pt x="1879303" y="620292"/>
                  <a:pt x="1879303" y="624005"/>
                </a:cubicBezTo>
                <a:cubicBezTo>
                  <a:pt x="1875659" y="624005"/>
                  <a:pt x="1875659" y="627625"/>
                  <a:pt x="1875659" y="627625"/>
                </a:cubicBezTo>
                <a:cubicBezTo>
                  <a:pt x="1882947" y="631337"/>
                  <a:pt x="1890342" y="635050"/>
                  <a:pt x="1897737" y="638763"/>
                </a:cubicBezTo>
                <a:cubicBezTo>
                  <a:pt x="1901488" y="642475"/>
                  <a:pt x="1905132" y="642475"/>
                  <a:pt x="1908883" y="646095"/>
                </a:cubicBezTo>
                <a:cubicBezTo>
                  <a:pt x="1916171" y="649808"/>
                  <a:pt x="1919922" y="653520"/>
                  <a:pt x="1927317" y="657233"/>
                </a:cubicBezTo>
                <a:cubicBezTo>
                  <a:pt x="1923566" y="657233"/>
                  <a:pt x="1923566" y="653520"/>
                  <a:pt x="1923566" y="653520"/>
                </a:cubicBezTo>
                <a:cubicBezTo>
                  <a:pt x="1923566" y="649808"/>
                  <a:pt x="1923566" y="649808"/>
                  <a:pt x="1923566" y="646095"/>
                </a:cubicBezTo>
                <a:cubicBezTo>
                  <a:pt x="1923566" y="642475"/>
                  <a:pt x="1923566" y="642475"/>
                  <a:pt x="1923566" y="638763"/>
                </a:cubicBezTo>
                <a:cubicBezTo>
                  <a:pt x="1923566" y="638763"/>
                  <a:pt x="1923566" y="635050"/>
                  <a:pt x="1923566" y="635050"/>
                </a:cubicBezTo>
                <a:cubicBezTo>
                  <a:pt x="1927317" y="635050"/>
                  <a:pt x="1927317" y="631337"/>
                  <a:pt x="1927317" y="627625"/>
                </a:cubicBezTo>
                <a:cubicBezTo>
                  <a:pt x="1927317" y="624005"/>
                  <a:pt x="1930961" y="620292"/>
                  <a:pt x="1930961" y="616579"/>
                </a:cubicBezTo>
                <a:cubicBezTo>
                  <a:pt x="1934712" y="609247"/>
                  <a:pt x="1938356" y="598109"/>
                  <a:pt x="1942107" y="590777"/>
                </a:cubicBezTo>
                <a:cubicBezTo>
                  <a:pt x="1945751" y="587064"/>
                  <a:pt x="1945751" y="583351"/>
                  <a:pt x="1949502" y="579639"/>
                </a:cubicBezTo>
                <a:cubicBezTo>
                  <a:pt x="1953146" y="579639"/>
                  <a:pt x="1953146" y="576019"/>
                  <a:pt x="1956790" y="572306"/>
                </a:cubicBezTo>
                <a:cubicBezTo>
                  <a:pt x="1960541" y="568593"/>
                  <a:pt x="1960541" y="564881"/>
                  <a:pt x="1964185" y="561168"/>
                </a:cubicBezTo>
                <a:cubicBezTo>
                  <a:pt x="1967936" y="557548"/>
                  <a:pt x="1967936" y="553836"/>
                  <a:pt x="1971580" y="550123"/>
                </a:cubicBezTo>
                <a:cubicBezTo>
                  <a:pt x="1967936" y="542790"/>
                  <a:pt x="1960541" y="539078"/>
                  <a:pt x="1956790" y="535365"/>
                </a:cubicBezTo>
                <a:cubicBezTo>
                  <a:pt x="1942107" y="524320"/>
                  <a:pt x="1930961" y="516895"/>
                  <a:pt x="1916171" y="505849"/>
                </a:cubicBezTo>
                <a:cubicBezTo>
                  <a:pt x="1912527" y="505849"/>
                  <a:pt x="1912527" y="502137"/>
                  <a:pt x="1908883" y="502137"/>
                </a:cubicBezTo>
                <a:close/>
                <a:moveTo>
                  <a:pt x="1846079" y="454151"/>
                </a:moveTo>
                <a:cubicBezTo>
                  <a:pt x="1846079" y="454151"/>
                  <a:pt x="1846079" y="457863"/>
                  <a:pt x="1846079" y="457863"/>
                </a:cubicBezTo>
                <a:cubicBezTo>
                  <a:pt x="1842328" y="465196"/>
                  <a:pt x="1842328" y="472621"/>
                  <a:pt x="1838684" y="479954"/>
                </a:cubicBezTo>
                <a:cubicBezTo>
                  <a:pt x="1831289" y="498424"/>
                  <a:pt x="1823894" y="516895"/>
                  <a:pt x="1823894" y="527940"/>
                </a:cubicBezTo>
                <a:lnTo>
                  <a:pt x="1810362" y="555030"/>
                </a:lnTo>
                <a:lnTo>
                  <a:pt x="1809104" y="557548"/>
                </a:lnTo>
                <a:cubicBezTo>
                  <a:pt x="1805460" y="561168"/>
                  <a:pt x="1805460" y="561168"/>
                  <a:pt x="1805460" y="564881"/>
                </a:cubicBezTo>
                <a:cubicBezTo>
                  <a:pt x="1801709" y="568593"/>
                  <a:pt x="1801709" y="568593"/>
                  <a:pt x="1801709" y="572306"/>
                </a:cubicBezTo>
                <a:cubicBezTo>
                  <a:pt x="1801709" y="576019"/>
                  <a:pt x="1798065" y="579639"/>
                  <a:pt x="1798065" y="583351"/>
                </a:cubicBezTo>
                <a:cubicBezTo>
                  <a:pt x="1801709" y="587064"/>
                  <a:pt x="1809104" y="587064"/>
                  <a:pt x="1812855" y="590777"/>
                </a:cubicBezTo>
                <a:cubicBezTo>
                  <a:pt x="1820250" y="594396"/>
                  <a:pt x="1827645" y="598109"/>
                  <a:pt x="1835040" y="601822"/>
                </a:cubicBezTo>
                <a:cubicBezTo>
                  <a:pt x="1838684" y="601822"/>
                  <a:pt x="1842328" y="605534"/>
                  <a:pt x="1846079" y="605534"/>
                </a:cubicBezTo>
                <a:cubicBezTo>
                  <a:pt x="1853474" y="609247"/>
                  <a:pt x="1857118" y="609247"/>
                  <a:pt x="1860869" y="612867"/>
                </a:cubicBezTo>
                <a:cubicBezTo>
                  <a:pt x="1860869" y="609247"/>
                  <a:pt x="1860869" y="609247"/>
                  <a:pt x="1860869" y="605534"/>
                </a:cubicBezTo>
                <a:cubicBezTo>
                  <a:pt x="1860869" y="605534"/>
                  <a:pt x="1860869" y="601822"/>
                  <a:pt x="1860869" y="601822"/>
                </a:cubicBezTo>
                <a:cubicBezTo>
                  <a:pt x="1860869" y="594396"/>
                  <a:pt x="1864513" y="590777"/>
                  <a:pt x="1864513" y="587064"/>
                </a:cubicBezTo>
                <a:cubicBezTo>
                  <a:pt x="1868264" y="579639"/>
                  <a:pt x="1871908" y="568593"/>
                  <a:pt x="1875552" y="561168"/>
                </a:cubicBezTo>
                <a:cubicBezTo>
                  <a:pt x="1879303" y="553836"/>
                  <a:pt x="1882947" y="542790"/>
                  <a:pt x="1886698" y="535365"/>
                </a:cubicBezTo>
                <a:cubicBezTo>
                  <a:pt x="1890342" y="527940"/>
                  <a:pt x="1890342" y="524320"/>
                  <a:pt x="1894093" y="520607"/>
                </a:cubicBezTo>
                <a:cubicBezTo>
                  <a:pt x="1894093" y="513182"/>
                  <a:pt x="1897737" y="509562"/>
                  <a:pt x="1901488" y="505849"/>
                </a:cubicBezTo>
                <a:cubicBezTo>
                  <a:pt x="1905132" y="502137"/>
                  <a:pt x="1905132" y="498424"/>
                  <a:pt x="1908883" y="494712"/>
                </a:cubicBezTo>
                <a:cubicBezTo>
                  <a:pt x="1908883" y="491092"/>
                  <a:pt x="1905132" y="491092"/>
                  <a:pt x="1905132" y="491092"/>
                </a:cubicBezTo>
                <a:cubicBezTo>
                  <a:pt x="1897737" y="487379"/>
                  <a:pt x="1890342" y="479954"/>
                  <a:pt x="1882947" y="476334"/>
                </a:cubicBezTo>
                <a:cubicBezTo>
                  <a:pt x="1868264" y="468909"/>
                  <a:pt x="1857118" y="461483"/>
                  <a:pt x="1846079" y="454151"/>
                </a:cubicBezTo>
                <a:close/>
                <a:moveTo>
                  <a:pt x="18434" y="424635"/>
                </a:moveTo>
                <a:cubicBezTo>
                  <a:pt x="18434" y="439393"/>
                  <a:pt x="18434" y="454151"/>
                  <a:pt x="18434" y="468909"/>
                </a:cubicBezTo>
                <a:cubicBezTo>
                  <a:pt x="18434" y="465196"/>
                  <a:pt x="18434" y="461483"/>
                  <a:pt x="22185" y="457863"/>
                </a:cubicBezTo>
                <a:cubicBezTo>
                  <a:pt x="18434" y="446725"/>
                  <a:pt x="18434" y="435680"/>
                  <a:pt x="18434" y="424635"/>
                </a:cubicBezTo>
                <a:close/>
                <a:moveTo>
                  <a:pt x="1757446" y="417210"/>
                </a:moveTo>
                <a:cubicBezTo>
                  <a:pt x="1753802" y="424635"/>
                  <a:pt x="1753802" y="431968"/>
                  <a:pt x="1750051" y="439393"/>
                </a:cubicBezTo>
                <a:cubicBezTo>
                  <a:pt x="1750051" y="446725"/>
                  <a:pt x="1746407" y="457863"/>
                  <a:pt x="1746407" y="465196"/>
                </a:cubicBezTo>
                <a:cubicBezTo>
                  <a:pt x="1742656" y="483666"/>
                  <a:pt x="1739012" y="498424"/>
                  <a:pt x="1735260" y="516895"/>
                </a:cubicBezTo>
                <a:cubicBezTo>
                  <a:pt x="1731617" y="527940"/>
                  <a:pt x="1727865" y="539078"/>
                  <a:pt x="1724222" y="550123"/>
                </a:cubicBezTo>
                <a:cubicBezTo>
                  <a:pt x="1720578" y="553836"/>
                  <a:pt x="1720578" y="553836"/>
                  <a:pt x="1720578" y="557548"/>
                </a:cubicBezTo>
                <a:cubicBezTo>
                  <a:pt x="1731617" y="561168"/>
                  <a:pt x="1739012" y="564881"/>
                  <a:pt x="1750051" y="568593"/>
                </a:cubicBezTo>
                <a:cubicBezTo>
                  <a:pt x="1761197" y="572306"/>
                  <a:pt x="1768485" y="576019"/>
                  <a:pt x="1779631" y="579639"/>
                </a:cubicBezTo>
                <a:cubicBezTo>
                  <a:pt x="1779631" y="579639"/>
                  <a:pt x="1783275" y="583351"/>
                  <a:pt x="1787026" y="583351"/>
                </a:cubicBezTo>
                <a:cubicBezTo>
                  <a:pt x="1787026" y="579639"/>
                  <a:pt x="1787026" y="576019"/>
                  <a:pt x="1787026" y="572306"/>
                </a:cubicBezTo>
                <a:cubicBezTo>
                  <a:pt x="1787026" y="564881"/>
                  <a:pt x="1787026" y="553836"/>
                  <a:pt x="1787026" y="542790"/>
                </a:cubicBezTo>
                <a:cubicBezTo>
                  <a:pt x="1787026" y="531652"/>
                  <a:pt x="1787026" y="524320"/>
                  <a:pt x="1790670" y="513182"/>
                </a:cubicBezTo>
                <a:cubicBezTo>
                  <a:pt x="1794421" y="505849"/>
                  <a:pt x="1798065" y="494712"/>
                  <a:pt x="1801709" y="483666"/>
                </a:cubicBezTo>
                <a:cubicBezTo>
                  <a:pt x="1805460" y="472621"/>
                  <a:pt x="1809104" y="465196"/>
                  <a:pt x="1812855" y="454151"/>
                </a:cubicBezTo>
                <a:cubicBezTo>
                  <a:pt x="1812855" y="450438"/>
                  <a:pt x="1816499" y="446725"/>
                  <a:pt x="1816499" y="443013"/>
                </a:cubicBezTo>
                <a:cubicBezTo>
                  <a:pt x="1812855" y="443013"/>
                  <a:pt x="1809104" y="439393"/>
                  <a:pt x="1805460" y="439393"/>
                </a:cubicBezTo>
                <a:cubicBezTo>
                  <a:pt x="1798065" y="435680"/>
                  <a:pt x="1790670" y="431968"/>
                  <a:pt x="1783275" y="428255"/>
                </a:cubicBezTo>
                <a:cubicBezTo>
                  <a:pt x="1779631" y="428255"/>
                  <a:pt x="1772236" y="424635"/>
                  <a:pt x="1764841" y="420922"/>
                </a:cubicBezTo>
                <a:cubicBezTo>
                  <a:pt x="1764841" y="417210"/>
                  <a:pt x="1761197" y="417210"/>
                  <a:pt x="1757446" y="417210"/>
                </a:cubicBezTo>
                <a:close/>
                <a:moveTo>
                  <a:pt x="1019014" y="406165"/>
                </a:moveTo>
                <a:cubicBezTo>
                  <a:pt x="1019014" y="409877"/>
                  <a:pt x="1019014" y="413497"/>
                  <a:pt x="1019014" y="417210"/>
                </a:cubicBezTo>
                <a:cubicBezTo>
                  <a:pt x="1019014" y="420922"/>
                  <a:pt x="1019014" y="420922"/>
                  <a:pt x="1019014" y="424635"/>
                </a:cubicBezTo>
                <a:cubicBezTo>
                  <a:pt x="1019014" y="424635"/>
                  <a:pt x="1019014" y="428255"/>
                  <a:pt x="1019014" y="428255"/>
                </a:cubicBezTo>
                <a:cubicBezTo>
                  <a:pt x="1019014" y="428255"/>
                  <a:pt x="1019014" y="431968"/>
                  <a:pt x="1019014" y="435680"/>
                </a:cubicBezTo>
                <a:cubicBezTo>
                  <a:pt x="1015370" y="439393"/>
                  <a:pt x="1015370" y="443106"/>
                  <a:pt x="1015370" y="446725"/>
                </a:cubicBezTo>
                <a:cubicBezTo>
                  <a:pt x="1011619" y="450438"/>
                  <a:pt x="1011619" y="450438"/>
                  <a:pt x="1011619" y="454151"/>
                </a:cubicBezTo>
                <a:cubicBezTo>
                  <a:pt x="1011619" y="457863"/>
                  <a:pt x="1007975" y="461483"/>
                  <a:pt x="1015370" y="468909"/>
                </a:cubicBezTo>
                <a:cubicBezTo>
                  <a:pt x="1011619" y="479954"/>
                  <a:pt x="1007975" y="487379"/>
                  <a:pt x="1004224" y="498424"/>
                </a:cubicBezTo>
                <a:cubicBezTo>
                  <a:pt x="1000580" y="509562"/>
                  <a:pt x="996829" y="516895"/>
                  <a:pt x="993185" y="527940"/>
                </a:cubicBezTo>
                <a:cubicBezTo>
                  <a:pt x="993185" y="531652"/>
                  <a:pt x="989434" y="539078"/>
                  <a:pt x="989434" y="542790"/>
                </a:cubicBezTo>
                <a:cubicBezTo>
                  <a:pt x="985790" y="546410"/>
                  <a:pt x="985790" y="546410"/>
                  <a:pt x="985790" y="550123"/>
                </a:cubicBezTo>
                <a:cubicBezTo>
                  <a:pt x="989434" y="550123"/>
                  <a:pt x="993185" y="550123"/>
                  <a:pt x="996829" y="550123"/>
                </a:cubicBezTo>
                <a:cubicBezTo>
                  <a:pt x="1015370" y="550123"/>
                  <a:pt x="1037448" y="550123"/>
                  <a:pt x="1055989" y="546410"/>
                </a:cubicBezTo>
                <a:cubicBezTo>
                  <a:pt x="1059633" y="546410"/>
                  <a:pt x="1063277" y="546410"/>
                  <a:pt x="1067028" y="546410"/>
                </a:cubicBezTo>
                <a:cubicBezTo>
                  <a:pt x="1067028" y="546410"/>
                  <a:pt x="1067028" y="542790"/>
                  <a:pt x="1067028" y="542790"/>
                </a:cubicBezTo>
                <a:cubicBezTo>
                  <a:pt x="1063277" y="539078"/>
                  <a:pt x="1063277" y="539078"/>
                  <a:pt x="1063277" y="535365"/>
                </a:cubicBezTo>
                <a:cubicBezTo>
                  <a:pt x="1059633" y="531652"/>
                  <a:pt x="1059633" y="527940"/>
                  <a:pt x="1059633" y="524320"/>
                </a:cubicBezTo>
                <a:cubicBezTo>
                  <a:pt x="1059633" y="520607"/>
                  <a:pt x="1059633" y="513182"/>
                  <a:pt x="1059633" y="509562"/>
                </a:cubicBezTo>
                <a:cubicBezTo>
                  <a:pt x="1059633" y="509562"/>
                  <a:pt x="1059633" y="505849"/>
                  <a:pt x="1059633" y="502137"/>
                </a:cubicBezTo>
                <a:cubicBezTo>
                  <a:pt x="1059633" y="498424"/>
                  <a:pt x="1059633" y="498424"/>
                  <a:pt x="1059633" y="494712"/>
                </a:cubicBezTo>
                <a:cubicBezTo>
                  <a:pt x="1059633" y="491092"/>
                  <a:pt x="1059633" y="491092"/>
                  <a:pt x="1059633" y="487379"/>
                </a:cubicBezTo>
                <a:cubicBezTo>
                  <a:pt x="1059633" y="483666"/>
                  <a:pt x="1059633" y="483666"/>
                  <a:pt x="1059633" y="479954"/>
                </a:cubicBezTo>
                <a:cubicBezTo>
                  <a:pt x="1059633" y="472621"/>
                  <a:pt x="1063277" y="468909"/>
                  <a:pt x="1063277" y="461483"/>
                </a:cubicBezTo>
                <a:cubicBezTo>
                  <a:pt x="1067028" y="450438"/>
                  <a:pt x="1070672" y="439393"/>
                  <a:pt x="1074423" y="431968"/>
                </a:cubicBezTo>
                <a:cubicBezTo>
                  <a:pt x="1078067" y="420922"/>
                  <a:pt x="1081818" y="413497"/>
                  <a:pt x="1085462" y="406165"/>
                </a:cubicBezTo>
                <a:cubicBezTo>
                  <a:pt x="1078067" y="406165"/>
                  <a:pt x="1074423" y="406165"/>
                  <a:pt x="1070672" y="406165"/>
                </a:cubicBezTo>
                <a:cubicBezTo>
                  <a:pt x="1055989" y="406165"/>
                  <a:pt x="1037448" y="406165"/>
                  <a:pt x="1019014" y="406165"/>
                </a:cubicBezTo>
                <a:close/>
                <a:moveTo>
                  <a:pt x="911947" y="398739"/>
                </a:moveTo>
                <a:cubicBezTo>
                  <a:pt x="911947" y="402452"/>
                  <a:pt x="911947" y="402452"/>
                  <a:pt x="911947" y="402452"/>
                </a:cubicBezTo>
                <a:cubicBezTo>
                  <a:pt x="911947" y="402452"/>
                  <a:pt x="908303" y="406165"/>
                  <a:pt x="908303" y="409784"/>
                </a:cubicBezTo>
                <a:cubicBezTo>
                  <a:pt x="908303" y="413497"/>
                  <a:pt x="904552" y="417210"/>
                  <a:pt x="904552" y="420922"/>
                </a:cubicBezTo>
                <a:cubicBezTo>
                  <a:pt x="900908" y="428255"/>
                  <a:pt x="897157" y="439393"/>
                  <a:pt x="893513" y="446725"/>
                </a:cubicBezTo>
                <a:cubicBezTo>
                  <a:pt x="889762" y="446725"/>
                  <a:pt x="889762" y="450438"/>
                  <a:pt x="889762" y="454151"/>
                </a:cubicBezTo>
                <a:cubicBezTo>
                  <a:pt x="889762" y="465196"/>
                  <a:pt x="886118" y="476334"/>
                  <a:pt x="882367" y="487379"/>
                </a:cubicBezTo>
                <a:cubicBezTo>
                  <a:pt x="882367" y="494712"/>
                  <a:pt x="878723" y="498424"/>
                  <a:pt x="878723" y="502137"/>
                </a:cubicBezTo>
                <a:cubicBezTo>
                  <a:pt x="878723" y="505849"/>
                  <a:pt x="875079" y="509562"/>
                  <a:pt x="871328" y="505849"/>
                </a:cubicBezTo>
                <a:cubicBezTo>
                  <a:pt x="871328" y="509469"/>
                  <a:pt x="871328" y="513182"/>
                  <a:pt x="867684" y="516895"/>
                </a:cubicBezTo>
                <a:cubicBezTo>
                  <a:pt x="867684" y="520607"/>
                  <a:pt x="863933" y="520607"/>
                  <a:pt x="863933" y="524320"/>
                </a:cubicBezTo>
                <a:cubicBezTo>
                  <a:pt x="860289" y="527940"/>
                  <a:pt x="860289" y="531652"/>
                  <a:pt x="856538" y="535365"/>
                </a:cubicBezTo>
                <a:cubicBezTo>
                  <a:pt x="852894" y="539078"/>
                  <a:pt x="849143" y="542790"/>
                  <a:pt x="845499" y="546410"/>
                </a:cubicBezTo>
                <a:cubicBezTo>
                  <a:pt x="863933" y="546410"/>
                  <a:pt x="886118" y="546410"/>
                  <a:pt x="904552" y="546410"/>
                </a:cubicBezTo>
                <a:cubicBezTo>
                  <a:pt x="911947" y="546410"/>
                  <a:pt x="915698" y="546410"/>
                  <a:pt x="922986" y="546410"/>
                </a:cubicBezTo>
                <a:cubicBezTo>
                  <a:pt x="930381" y="546410"/>
                  <a:pt x="934132" y="546410"/>
                  <a:pt x="941527" y="546410"/>
                </a:cubicBezTo>
                <a:cubicBezTo>
                  <a:pt x="941527" y="542790"/>
                  <a:pt x="941527" y="542790"/>
                  <a:pt x="941527" y="542790"/>
                </a:cubicBezTo>
                <a:cubicBezTo>
                  <a:pt x="941527" y="542790"/>
                  <a:pt x="941527" y="539078"/>
                  <a:pt x="941527" y="539078"/>
                </a:cubicBezTo>
                <a:cubicBezTo>
                  <a:pt x="941527" y="539078"/>
                  <a:pt x="941527" y="535365"/>
                  <a:pt x="941527" y="535365"/>
                </a:cubicBezTo>
                <a:cubicBezTo>
                  <a:pt x="945171" y="531652"/>
                  <a:pt x="945171" y="531652"/>
                  <a:pt x="945171" y="527940"/>
                </a:cubicBezTo>
                <a:cubicBezTo>
                  <a:pt x="948922" y="524320"/>
                  <a:pt x="948922" y="524320"/>
                  <a:pt x="948922" y="520607"/>
                </a:cubicBezTo>
                <a:cubicBezTo>
                  <a:pt x="952566" y="516895"/>
                  <a:pt x="952566" y="509562"/>
                  <a:pt x="956210" y="502137"/>
                </a:cubicBezTo>
                <a:cubicBezTo>
                  <a:pt x="963605" y="483666"/>
                  <a:pt x="971000" y="465196"/>
                  <a:pt x="978395" y="446725"/>
                </a:cubicBezTo>
                <a:cubicBezTo>
                  <a:pt x="982146" y="435680"/>
                  <a:pt x="989434" y="428255"/>
                  <a:pt x="993185" y="417210"/>
                </a:cubicBezTo>
                <a:cubicBezTo>
                  <a:pt x="993185" y="409784"/>
                  <a:pt x="996829" y="406165"/>
                  <a:pt x="1000580" y="402452"/>
                </a:cubicBezTo>
                <a:cubicBezTo>
                  <a:pt x="1000580" y="402452"/>
                  <a:pt x="1004224" y="398739"/>
                  <a:pt x="1004224" y="398739"/>
                </a:cubicBezTo>
                <a:cubicBezTo>
                  <a:pt x="1000580" y="398739"/>
                  <a:pt x="1000580" y="398739"/>
                  <a:pt x="1000580" y="398739"/>
                </a:cubicBezTo>
                <a:cubicBezTo>
                  <a:pt x="993185" y="398739"/>
                  <a:pt x="982146" y="398739"/>
                  <a:pt x="971000" y="398739"/>
                </a:cubicBezTo>
                <a:cubicBezTo>
                  <a:pt x="963605" y="398739"/>
                  <a:pt x="959961" y="398739"/>
                  <a:pt x="952566" y="398739"/>
                </a:cubicBezTo>
                <a:cubicBezTo>
                  <a:pt x="945171" y="398739"/>
                  <a:pt x="941527" y="398739"/>
                  <a:pt x="934132" y="398739"/>
                </a:cubicBezTo>
                <a:cubicBezTo>
                  <a:pt x="926737" y="398739"/>
                  <a:pt x="919342" y="398739"/>
                  <a:pt x="911947" y="398739"/>
                </a:cubicBezTo>
                <a:close/>
                <a:moveTo>
                  <a:pt x="1196280" y="395027"/>
                </a:moveTo>
                <a:cubicBezTo>
                  <a:pt x="1174095" y="395027"/>
                  <a:pt x="1155661" y="398739"/>
                  <a:pt x="1133476" y="398739"/>
                </a:cubicBezTo>
                <a:cubicBezTo>
                  <a:pt x="1129832" y="398739"/>
                  <a:pt x="1126081" y="398739"/>
                  <a:pt x="1122437" y="398739"/>
                </a:cubicBezTo>
                <a:cubicBezTo>
                  <a:pt x="1122437" y="398739"/>
                  <a:pt x="1122437" y="402452"/>
                  <a:pt x="1122437" y="402452"/>
                </a:cubicBezTo>
                <a:cubicBezTo>
                  <a:pt x="1118686" y="409784"/>
                  <a:pt x="1115042" y="417210"/>
                  <a:pt x="1111291" y="424635"/>
                </a:cubicBezTo>
                <a:cubicBezTo>
                  <a:pt x="1100252" y="443013"/>
                  <a:pt x="1092857" y="465196"/>
                  <a:pt x="1081818" y="479954"/>
                </a:cubicBezTo>
                <a:cubicBezTo>
                  <a:pt x="1078067" y="491092"/>
                  <a:pt x="1078067" y="498424"/>
                  <a:pt x="1074423" y="509562"/>
                </a:cubicBezTo>
                <a:cubicBezTo>
                  <a:pt x="1074423" y="516895"/>
                  <a:pt x="1070672" y="527940"/>
                  <a:pt x="1067028" y="535365"/>
                </a:cubicBezTo>
                <a:cubicBezTo>
                  <a:pt x="1067028" y="539078"/>
                  <a:pt x="1067028" y="539078"/>
                  <a:pt x="1067028" y="539078"/>
                </a:cubicBezTo>
                <a:cubicBezTo>
                  <a:pt x="1070672" y="539078"/>
                  <a:pt x="1074423" y="539078"/>
                  <a:pt x="1078067" y="539078"/>
                </a:cubicBezTo>
                <a:cubicBezTo>
                  <a:pt x="1089213" y="539078"/>
                  <a:pt x="1104003" y="535365"/>
                  <a:pt x="1115042" y="535365"/>
                </a:cubicBezTo>
                <a:cubicBezTo>
                  <a:pt x="1126081" y="535365"/>
                  <a:pt x="1133476" y="531652"/>
                  <a:pt x="1140871" y="531652"/>
                </a:cubicBezTo>
                <a:cubicBezTo>
                  <a:pt x="1144515" y="527940"/>
                  <a:pt x="1144515" y="527940"/>
                  <a:pt x="1144515" y="524320"/>
                </a:cubicBezTo>
                <a:cubicBezTo>
                  <a:pt x="1148266" y="516895"/>
                  <a:pt x="1148266" y="509562"/>
                  <a:pt x="1151910" y="502137"/>
                </a:cubicBezTo>
                <a:cubicBezTo>
                  <a:pt x="1159305" y="483666"/>
                  <a:pt x="1163056" y="461483"/>
                  <a:pt x="1170451" y="443106"/>
                </a:cubicBezTo>
                <a:cubicBezTo>
                  <a:pt x="1170451" y="439393"/>
                  <a:pt x="1174095" y="431968"/>
                  <a:pt x="1177739" y="428255"/>
                </a:cubicBezTo>
                <a:cubicBezTo>
                  <a:pt x="1177739" y="424635"/>
                  <a:pt x="1181490" y="420922"/>
                  <a:pt x="1185134" y="417210"/>
                </a:cubicBezTo>
                <a:cubicBezTo>
                  <a:pt x="1188885" y="413497"/>
                  <a:pt x="1192529" y="409877"/>
                  <a:pt x="1196280" y="406165"/>
                </a:cubicBezTo>
                <a:cubicBezTo>
                  <a:pt x="1196280" y="402452"/>
                  <a:pt x="1199924" y="402452"/>
                  <a:pt x="1199924" y="398739"/>
                </a:cubicBezTo>
                <a:cubicBezTo>
                  <a:pt x="1203675" y="398739"/>
                  <a:pt x="1203675" y="395027"/>
                  <a:pt x="1203675" y="395027"/>
                </a:cubicBezTo>
                <a:cubicBezTo>
                  <a:pt x="1199924" y="395027"/>
                  <a:pt x="1199924" y="395027"/>
                  <a:pt x="1196280" y="395027"/>
                </a:cubicBezTo>
                <a:close/>
                <a:moveTo>
                  <a:pt x="767904" y="387694"/>
                </a:moveTo>
                <a:cubicBezTo>
                  <a:pt x="767904" y="395027"/>
                  <a:pt x="767904" y="398739"/>
                  <a:pt x="771656" y="402452"/>
                </a:cubicBezTo>
                <a:cubicBezTo>
                  <a:pt x="771656" y="406165"/>
                  <a:pt x="771656" y="406165"/>
                  <a:pt x="771656" y="409784"/>
                </a:cubicBezTo>
                <a:cubicBezTo>
                  <a:pt x="771656" y="413497"/>
                  <a:pt x="771656" y="420922"/>
                  <a:pt x="771656" y="424635"/>
                </a:cubicBezTo>
                <a:cubicBezTo>
                  <a:pt x="771656" y="428255"/>
                  <a:pt x="771656" y="428255"/>
                  <a:pt x="771656" y="431968"/>
                </a:cubicBezTo>
                <a:cubicBezTo>
                  <a:pt x="771656" y="435680"/>
                  <a:pt x="771656" y="435680"/>
                  <a:pt x="771656" y="439393"/>
                </a:cubicBezTo>
                <a:cubicBezTo>
                  <a:pt x="767904" y="439393"/>
                  <a:pt x="767904" y="443013"/>
                  <a:pt x="767904" y="446725"/>
                </a:cubicBezTo>
                <a:cubicBezTo>
                  <a:pt x="764260" y="446725"/>
                  <a:pt x="764260" y="450438"/>
                  <a:pt x="764260" y="454151"/>
                </a:cubicBezTo>
                <a:cubicBezTo>
                  <a:pt x="756865" y="472621"/>
                  <a:pt x="749470" y="491092"/>
                  <a:pt x="742075" y="509469"/>
                </a:cubicBezTo>
                <a:cubicBezTo>
                  <a:pt x="738431" y="520607"/>
                  <a:pt x="734680" y="527940"/>
                  <a:pt x="731036" y="539078"/>
                </a:cubicBezTo>
                <a:cubicBezTo>
                  <a:pt x="731036" y="542698"/>
                  <a:pt x="727392" y="546410"/>
                  <a:pt x="727392" y="550123"/>
                </a:cubicBezTo>
                <a:cubicBezTo>
                  <a:pt x="727392" y="550123"/>
                  <a:pt x="731036" y="550123"/>
                  <a:pt x="731036" y="550123"/>
                </a:cubicBezTo>
                <a:cubicBezTo>
                  <a:pt x="734680" y="550123"/>
                  <a:pt x="738431" y="550123"/>
                  <a:pt x="742075" y="550123"/>
                </a:cubicBezTo>
                <a:cubicBezTo>
                  <a:pt x="749470" y="550123"/>
                  <a:pt x="753222" y="550123"/>
                  <a:pt x="760617" y="550123"/>
                </a:cubicBezTo>
                <a:cubicBezTo>
                  <a:pt x="771656" y="550123"/>
                  <a:pt x="779051" y="550123"/>
                  <a:pt x="790090" y="550123"/>
                </a:cubicBezTo>
                <a:lnTo>
                  <a:pt x="823314" y="550123"/>
                </a:lnTo>
                <a:cubicBezTo>
                  <a:pt x="823314" y="550123"/>
                  <a:pt x="827065" y="550123"/>
                  <a:pt x="827065" y="550123"/>
                </a:cubicBezTo>
                <a:lnTo>
                  <a:pt x="834460" y="550123"/>
                </a:lnTo>
                <a:cubicBezTo>
                  <a:pt x="838104" y="542790"/>
                  <a:pt x="838104" y="535365"/>
                  <a:pt x="841855" y="527940"/>
                </a:cubicBezTo>
                <a:cubicBezTo>
                  <a:pt x="845499" y="516895"/>
                  <a:pt x="845499" y="509469"/>
                  <a:pt x="849143" y="498424"/>
                </a:cubicBezTo>
                <a:cubicBezTo>
                  <a:pt x="852894" y="476241"/>
                  <a:pt x="856538" y="457863"/>
                  <a:pt x="863933" y="435680"/>
                </a:cubicBezTo>
                <a:cubicBezTo>
                  <a:pt x="863933" y="431968"/>
                  <a:pt x="863933" y="431968"/>
                  <a:pt x="863933" y="431968"/>
                </a:cubicBezTo>
                <a:cubicBezTo>
                  <a:pt x="863933" y="428255"/>
                  <a:pt x="863933" y="428255"/>
                  <a:pt x="863933" y="424635"/>
                </a:cubicBezTo>
                <a:cubicBezTo>
                  <a:pt x="867684" y="417210"/>
                  <a:pt x="867684" y="406165"/>
                  <a:pt x="871328" y="398739"/>
                </a:cubicBezTo>
                <a:cubicBezTo>
                  <a:pt x="871328" y="398739"/>
                  <a:pt x="871328" y="395027"/>
                  <a:pt x="871328" y="395027"/>
                </a:cubicBezTo>
                <a:cubicBezTo>
                  <a:pt x="860289" y="391407"/>
                  <a:pt x="849143" y="391407"/>
                  <a:pt x="838104" y="391407"/>
                </a:cubicBezTo>
                <a:cubicBezTo>
                  <a:pt x="834460" y="391407"/>
                  <a:pt x="830709" y="391407"/>
                  <a:pt x="827065" y="391407"/>
                </a:cubicBezTo>
                <a:cubicBezTo>
                  <a:pt x="819670" y="391407"/>
                  <a:pt x="815919" y="391407"/>
                  <a:pt x="808524" y="391407"/>
                </a:cubicBezTo>
                <a:cubicBezTo>
                  <a:pt x="793841" y="391407"/>
                  <a:pt x="782694" y="391407"/>
                  <a:pt x="767904" y="387694"/>
                </a:cubicBezTo>
                <a:close/>
                <a:moveTo>
                  <a:pt x="1668812" y="383982"/>
                </a:moveTo>
                <a:cubicBezTo>
                  <a:pt x="1665168" y="391407"/>
                  <a:pt x="1665168" y="395027"/>
                  <a:pt x="1661417" y="398739"/>
                </a:cubicBezTo>
                <a:cubicBezTo>
                  <a:pt x="1661417" y="406165"/>
                  <a:pt x="1657773" y="409877"/>
                  <a:pt x="1657773" y="413497"/>
                </a:cubicBezTo>
                <a:cubicBezTo>
                  <a:pt x="1654022" y="417210"/>
                  <a:pt x="1654022" y="420922"/>
                  <a:pt x="1650378" y="431968"/>
                </a:cubicBezTo>
                <a:cubicBezTo>
                  <a:pt x="1642983" y="450438"/>
                  <a:pt x="1635588" y="465196"/>
                  <a:pt x="1628193" y="483666"/>
                </a:cubicBezTo>
                <a:cubicBezTo>
                  <a:pt x="1624549" y="491092"/>
                  <a:pt x="1620798" y="502137"/>
                  <a:pt x="1617154" y="509469"/>
                </a:cubicBezTo>
                <a:cubicBezTo>
                  <a:pt x="1617154" y="513182"/>
                  <a:pt x="1613510" y="516895"/>
                  <a:pt x="1613510" y="520607"/>
                </a:cubicBezTo>
                <a:cubicBezTo>
                  <a:pt x="1613510" y="524320"/>
                  <a:pt x="1609759" y="531652"/>
                  <a:pt x="1609759" y="535365"/>
                </a:cubicBezTo>
                <a:cubicBezTo>
                  <a:pt x="1620798" y="539078"/>
                  <a:pt x="1631944" y="539078"/>
                  <a:pt x="1642983" y="542698"/>
                </a:cubicBezTo>
                <a:cubicBezTo>
                  <a:pt x="1654129" y="542698"/>
                  <a:pt x="1661417" y="546410"/>
                  <a:pt x="1672563" y="550123"/>
                </a:cubicBezTo>
                <a:cubicBezTo>
                  <a:pt x="1676207" y="553836"/>
                  <a:pt x="1683602" y="553836"/>
                  <a:pt x="1690997" y="557548"/>
                </a:cubicBezTo>
                <a:cubicBezTo>
                  <a:pt x="1690997" y="553836"/>
                  <a:pt x="1694641" y="550123"/>
                  <a:pt x="1694641" y="546410"/>
                </a:cubicBezTo>
                <a:cubicBezTo>
                  <a:pt x="1698392" y="535365"/>
                  <a:pt x="1702036" y="520607"/>
                  <a:pt x="1705788" y="509469"/>
                </a:cubicBezTo>
                <a:cubicBezTo>
                  <a:pt x="1709431" y="491092"/>
                  <a:pt x="1716826" y="472621"/>
                  <a:pt x="1724222" y="454151"/>
                </a:cubicBezTo>
                <a:cubicBezTo>
                  <a:pt x="1724222" y="450438"/>
                  <a:pt x="1727973" y="450438"/>
                  <a:pt x="1727973" y="446725"/>
                </a:cubicBezTo>
                <a:cubicBezTo>
                  <a:pt x="1727973" y="443013"/>
                  <a:pt x="1731617" y="443013"/>
                  <a:pt x="1731617" y="439393"/>
                </a:cubicBezTo>
                <a:cubicBezTo>
                  <a:pt x="1731617" y="435680"/>
                  <a:pt x="1735260" y="435680"/>
                  <a:pt x="1735260" y="431968"/>
                </a:cubicBezTo>
                <a:cubicBezTo>
                  <a:pt x="1735260" y="428255"/>
                  <a:pt x="1739012" y="428255"/>
                  <a:pt x="1739012" y="424635"/>
                </a:cubicBezTo>
                <a:cubicBezTo>
                  <a:pt x="1742656" y="424635"/>
                  <a:pt x="1742656" y="420922"/>
                  <a:pt x="1746407" y="417210"/>
                </a:cubicBezTo>
                <a:cubicBezTo>
                  <a:pt x="1746407" y="413497"/>
                  <a:pt x="1742656" y="413497"/>
                  <a:pt x="1742656" y="413497"/>
                </a:cubicBezTo>
                <a:cubicBezTo>
                  <a:pt x="1739012" y="409784"/>
                  <a:pt x="1731617" y="409784"/>
                  <a:pt x="1724222" y="406165"/>
                </a:cubicBezTo>
                <a:cubicBezTo>
                  <a:pt x="1720578" y="406165"/>
                  <a:pt x="1716826" y="402452"/>
                  <a:pt x="1713183" y="402452"/>
                </a:cubicBezTo>
                <a:cubicBezTo>
                  <a:pt x="1713183" y="402452"/>
                  <a:pt x="1709431" y="398739"/>
                  <a:pt x="1705788" y="398739"/>
                </a:cubicBezTo>
                <a:cubicBezTo>
                  <a:pt x="1702036" y="395027"/>
                  <a:pt x="1694641" y="395027"/>
                  <a:pt x="1687354" y="391407"/>
                </a:cubicBezTo>
                <a:cubicBezTo>
                  <a:pt x="1683602" y="387694"/>
                  <a:pt x="1679959" y="387694"/>
                  <a:pt x="1676207" y="387694"/>
                </a:cubicBezTo>
                <a:cubicBezTo>
                  <a:pt x="1676207" y="383982"/>
                  <a:pt x="1672563" y="383982"/>
                  <a:pt x="1668812" y="383982"/>
                </a:cubicBezTo>
                <a:close/>
                <a:moveTo>
                  <a:pt x="1281163" y="380269"/>
                </a:moveTo>
                <a:cubicBezTo>
                  <a:pt x="1273768" y="380269"/>
                  <a:pt x="1262729" y="383982"/>
                  <a:pt x="1255334" y="383982"/>
                </a:cubicBezTo>
                <a:cubicBezTo>
                  <a:pt x="1240543" y="387694"/>
                  <a:pt x="1222109" y="391407"/>
                  <a:pt x="1207319" y="391407"/>
                </a:cubicBezTo>
                <a:cubicBezTo>
                  <a:pt x="1207319" y="395027"/>
                  <a:pt x="1207319" y="395027"/>
                  <a:pt x="1207319" y="398739"/>
                </a:cubicBezTo>
                <a:cubicBezTo>
                  <a:pt x="1207319" y="402452"/>
                  <a:pt x="1207319" y="402452"/>
                  <a:pt x="1207319" y="406165"/>
                </a:cubicBezTo>
                <a:cubicBezTo>
                  <a:pt x="1207319" y="409877"/>
                  <a:pt x="1207319" y="413497"/>
                  <a:pt x="1207319" y="413497"/>
                </a:cubicBezTo>
                <a:cubicBezTo>
                  <a:pt x="1207319" y="424635"/>
                  <a:pt x="1203675" y="431968"/>
                  <a:pt x="1203675" y="439393"/>
                </a:cubicBezTo>
                <a:cubicBezTo>
                  <a:pt x="1199924" y="461483"/>
                  <a:pt x="1196280" y="479954"/>
                  <a:pt x="1188885" y="502137"/>
                </a:cubicBezTo>
                <a:cubicBezTo>
                  <a:pt x="1185134" y="509469"/>
                  <a:pt x="1185134" y="516895"/>
                  <a:pt x="1181490" y="524320"/>
                </a:cubicBezTo>
                <a:cubicBezTo>
                  <a:pt x="1181490" y="524320"/>
                  <a:pt x="1185134" y="524320"/>
                  <a:pt x="1185134" y="524320"/>
                </a:cubicBezTo>
                <a:cubicBezTo>
                  <a:pt x="1196280" y="524320"/>
                  <a:pt x="1203675" y="520607"/>
                  <a:pt x="1214714" y="520607"/>
                </a:cubicBezTo>
                <a:cubicBezTo>
                  <a:pt x="1225753" y="520607"/>
                  <a:pt x="1233148" y="516895"/>
                  <a:pt x="1244295" y="516895"/>
                </a:cubicBezTo>
                <a:cubicBezTo>
                  <a:pt x="1251582" y="513182"/>
                  <a:pt x="1258977" y="513182"/>
                  <a:pt x="1266373" y="513182"/>
                </a:cubicBezTo>
                <a:cubicBezTo>
                  <a:pt x="1270124" y="513182"/>
                  <a:pt x="1273768" y="513182"/>
                  <a:pt x="1277519" y="513182"/>
                </a:cubicBezTo>
                <a:cubicBezTo>
                  <a:pt x="1273768" y="513182"/>
                  <a:pt x="1273768" y="509562"/>
                  <a:pt x="1273768" y="509562"/>
                </a:cubicBezTo>
                <a:cubicBezTo>
                  <a:pt x="1270124" y="509562"/>
                  <a:pt x="1270124" y="509562"/>
                  <a:pt x="1270124" y="505849"/>
                </a:cubicBezTo>
                <a:cubicBezTo>
                  <a:pt x="1266373" y="502137"/>
                  <a:pt x="1266373" y="502137"/>
                  <a:pt x="1266373" y="498424"/>
                </a:cubicBezTo>
                <a:cubicBezTo>
                  <a:pt x="1266373" y="494712"/>
                  <a:pt x="1266373" y="494712"/>
                  <a:pt x="1266373" y="491092"/>
                </a:cubicBezTo>
                <a:cubicBezTo>
                  <a:pt x="1266373" y="487379"/>
                  <a:pt x="1266373" y="483666"/>
                  <a:pt x="1266373" y="479954"/>
                </a:cubicBezTo>
                <a:cubicBezTo>
                  <a:pt x="1266373" y="472621"/>
                  <a:pt x="1266373" y="468909"/>
                  <a:pt x="1266373" y="465196"/>
                </a:cubicBezTo>
                <a:cubicBezTo>
                  <a:pt x="1270124" y="443013"/>
                  <a:pt x="1273768" y="424635"/>
                  <a:pt x="1277519" y="406165"/>
                </a:cubicBezTo>
                <a:cubicBezTo>
                  <a:pt x="1277519" y="398739"/>
                  <a:pt x="1281163" y="387694"/>
                  <a:pt x="1281163" y="380269"/>
                </a:cubicBezTo>
                <a:close/>
                <a:moveTo>
                  <a:pt x="675627" y="372936"/>
                </a:moveTo>
                <a:cubicBezTo>
                  <a:pt x="675627" y="372936"/>
                  <a:pt x="675627" y="376556"/>
                  <a:pt x="675627" y="376556"/>
                </a:cubicBezTo>
                <a:cubicBezTo>
                  <a:pt x="675627" y="380269"/>
                  <a:pt x="675627" y="380269"/>
                  <a:pt x="675627" y="380269"/>
                </a:cubicBezTo>
                <a:cubicBezTo>
                  <a:pt x="675627" y="383982"/>
                  <a:pt x="675627" y="383982"/>
                  <a:pt x="675627" y="387694"/>
                </a:cubicBezTo>
                <a:cubicBezTo>
                  <a:pt x="675627" y="391407"/>
                  <a:pt x="671983" y="391407"/>
                  <a:pt x="671983" y="395027"/>
                </a:cubicBezTo>
                <a:cubicBezTo>
                  <a:pt x="668232" y="402452"/>
                  <a:pt x="668232" y="406165"/>
                  <a:pt x="664588" y="409877"/>
                </a:cubicBezTo>
                <a:cubicBezTo>
                  <a:pt x="660837" y="417210"/>
                  <a:pt x="653549" y="428255"/>
                  <a:pt x="649798" y="428255"/>
                </a:cubicBezTo>
                <a:cubicBezTo>
                  <a:pt x="646154" y="435680"/>
                  <a:pt x="642403" y="446725"/>
                  <a:pt x="638759" y="454151"/>
                </a:cubicBezTo>
                <a:cubicBezTo>
                  <a:pt x="635008" y="465196"/>
                  <a:pt x="631364" y="476334"/>
                  <a:pt x="623969" y="483666"/>
                </a:cubicBezTo>
                <a:cubicBezTo>
                  <a:pt x="620218" y="494712"/>
                  <a:pt x="612930" y="502137"/>
                  <a:pt x="609179" y="509562"/>
                </a:cubicBezTo>
                <a:cubicBezTo>
                  <a:pt x="609179" y="509562"/>
                  <a:pt x="605535" y="513182"/>
                  <a:pt x="605535" y="516895"/>
                </a:cubicBezTo>
                <a:cubicBezTo>
                  <a:pt x="601784" y="516895"/>
                  <a:pt x="601784" y="520607"/>
                  <a:pt x="601784" y="520607"/>
                </a:cubicBezTo>
                <a:cubicBezTo>
                  <a:pt x="612930" y="524320"/>
                  <a:pt x="620218" y="524320"/>
                  <a:pt x="631364" y="527940"/>
                </a:cubicBezTo>
                <a:cubicBezTo>
                  <a:pt x="638759" y="527940"/>
                  <a:pt x="642403" y="531652"/>
                  <a:pt x="649798" y="531652"/>
                </a:cubicBezTo>
                <a:cubicBezTo>
                  <a:pt x="649798" y="531652"/>
                  <a:pt x="653549" y="531652"/>
                  <a:pt x="657193" y="531652"/>
                </a:cubicBezTo>
                <a:cubicBezTo>
                  <a:pt x="668232" y="535365"/>
                  <a:pt x="683022" y="535365"/>
                  <a:pt x="694061" y="539078"/>
                </a:cubicBezTo>
                <a:cubicBezTo>
                  <a:pt x="697812" y="535365"/>
                  <a:pt x="697812" y="535365"/>
                  <a:pt x="697812" y="531652"/>
                </a:cubicBezTo>
                <a:cubicBezTo>
                  <a:pt x="701456" y="524320"/>
                  <a:pt x="701456" y="520607"/>
                  <a:pt x="705207" y="513182"/>
                </a:cubicBezTo>
                <a:cubicBezTo>
                  <a:pt x="708851" y="505849"/>
                  <a:pt x="712602" y="494712"/>
                  <a:pt x="716246" y="487379"/>
                </a:cubicBezTo>
                <a:cubicBezTo>
                  <a:pt x="719997" y="479954"/>
                  <a:pt x="723641" y="468909"/>
                  <a:pt x="727392" y="461483"/>
                </a:cubicBezTo>
                <a:cubicBezTo>
                  <a:pt x="731036" y="450438"/>
                  <a:pt x="738431" y="439393"/>
                  <a:pt x="742075" y="431968"/>
                </a:cubicBezTo>
                <a:cubicBezTo>
                  <a:pt x="745826" y="424635"/>
                  <a:pt x="753222" y="413497"/>
                  <a:pt x="756865" y="406165"/>
                </a:cubicBezTo>
                <a:cubicBezTo>
                  <a:pt x="756865" y="406165"/>
                  <a:pt x="760617" y="402452"/>
                  <a:pt x="760617" y="398739"/>
                </a:cubicBezTo>
                <a:cubicBezTo>
                  <a:pt x="760617" y="395027"/>
                  <a:pt x="764260" y="395027"/>
                  <a:pt x="764260" y="391407"/>
                </a:cubicBezTo>
                <a:cubicBezTo>
                  <a:pt x="764260" y="391407"/>
                  <a:pt x="767904" y="387694"/>
                  <a:pt x="767904" y="383982"/>
                </a:cubicBezTo>
                <a:cubicBezTo>
                  <a:pt x="760617" y="383982"/>
                  <a:pt x="753222" y="380269"/>
                  <a:pt x="745826" y="380269"/>
                </a:cubicBezTo>
                <a:cubicBezTo>
                  <a:pt x="723641" y="376556"/>
                  <a:pt x="705207" y="376556"/>
                  <a:pt x="683022" y="372936"/>
                </a:cubicBezTo>
                <a:cubicBezTo>
                  <a:pt x="683022" y="372936"/>
                  <a:pt x="679378" y="372936"/>
                  <a:pt x="675627" y="372936"/>
                </a:cubicBezTo>
                <a:close/>
                <a:moveTo>
                  <a:pt x="1425205" y="369224"/>
                </a:moveTo>
                <a:cubicBezTo>
                  <a:pt x="1425205" y="372936"/>
                  <a:pt x="1425205" y="372936"/>
                  <a:pt x="1425205" y="376556"/>
                </a:cubicBezTo>
                <a:cubicBezTo>
                  <a:pt x="1425205" y="380269"/>
                  <a:pt x="1425205" y="383982"/>
                  <a:pt x="1421454" y="391407"/>
                </a:cubicBezTo>
                <a:cubicBezTo>
                  <a:pt x="1421454" y="398739"/>
                  <a:pt x="1421454" y="409877"/>
                  <a:pt x="1417810" y="420922"/>
                </a:cubicBezTo>
                <a:cubicBezTo>
                  <a:pt x="1414059" y="431968"/>
                  <a:pt x="1414059" y="439393"/>
                  <a:pt x="1410415" y="446725"/>
                </a:cubicBezTo>
                <a:cubicBezTo>
                  <a:pt x="1406664" y="450438"/>
                  <a:pt x="1406664" y="457863"/>
                  <a:pt x="1403020" y="465196"/>
                </a:cubicBezTo>
                <a:cubicBezTo>
                  <a:pt x="1395625" y="476334"/>
                  <a:pt x="1391981" y="491092"/>
                  <a:pt x="1388230" y="502137"/>
                </a:cubicBezTo>
                <a:cubicBezTo>
                  <a:pt x="1388230" y="505849"/>
                  <a:pt x="1388230" y="505849"/>
                  <a:pt x="1388230" y="509562"/>
                </a:cubicBezTo>
                <a:cubicBezTo>
                  <a:pt x="1391981" y="509562"/>
                  <a:pt x="1391981" y="509562"/>
                  <a:pt x="1395625" y="509562"/>
                </a:cubicBezTo>
                <a:cubicBezTo>
                  <a:pt x="1399269" y="509562"/>
                  <a:pt x="1406664" y="509562"/>
                  <a:pt x="1410415" y="509562"/>
                </a:cubicBezTo>
                <a:cubicBezTo>
                  <a:pt x="1421454" y="513182"/>
                  <a:pt x="1432493" y="513182"/>
                  <a:pt x="1443639" y="513182"/>
                </a:cubicBezTo>
                <a:cubicBezTo>
                  <a:pt x="1454678" y="516895"/>
                  <a:pt x="1465824" y="516895"/>
                  <a:pt x="1476863" y="516895"/>
                </a:cubicBezTo>
                <a:lnTo>
                  <a:pt x="1478723" y="516895"/>
                </a:lnTo>
                <a:lnTo>
                  <a:pt x="1476863" y="520607"/>
                </a:lnTo>
                <a:cubicBezTo>
                  <a:pt x="1484258" y="524320"/>
                  <a:pt x="1495297" y="524320"/>
                  <a:pt x="1502692" y="524320"/>
                </a:cubicBezTo>
                <a:cubicBezTo>
                  <a:pt x="1521126" y="527940"/>
                  <a:pt x="1543311" y="527940"/>
                  <a:pt x="1565496" y="531652"/>
                </a:cubicBezTo>
                <a:cubicBezTo>
                  <a:pt x="1576535" y="531652"/>
                  <a:pt x="1583930" y="535365"/>
                  <a:pt x="1594969" y="535365"/>
                </a:cubicBezTo>
                <a:cubicBezTo>
                  <a:pt x="1594969" y="535365"/>
                  <a:pt x="1594969" y="531652"/>
                  <a:pt x="1594969" y="531652"/>
                </a:cubicBezTo>
                <a:cubicBezTo>
                  <a:pt x="1594969" y="527940"/>
                  <a:pt x="1594969" y="527940"/>
                  <a:pt x="1594969" y="524320"/>
                </a:cubicBezTo>
                <a:cubicBezTo>
                  <a:pt x="1594969" y="520607"/>
                  <a:pt x="1594969" y="520607"/>
                  <a:pt x="1594969" y="516895"/>
                </a:cubicBezTo>
                <a:cubicBezTo>
                  <a:pt x="1594969" y="513182"/>
                  <a:pt x="1594969" y="513182"/>
                  <a:pt x="1594969" y="509562"/>
                </a:cubicBezTo>
                <a:cubicBezTo>
                  <a:pt x="1594969" y="505849"/>
                  <a:pt x="1594969" y="505849"/>
                  <a:pt x="1594969" y="502137"/>
                </a:cubicBezTo>
                <a:cubicBezTo>
                  <a:pt x="1594969" y="498424"/>
                  <a:pt x="1594969" y="498424"/>
                  <a:pt x="1594969" y="494712"/>
                </a:cubicBezTo>
                <a:cubicBezTo>
                  <a:pt x="1594969" y="491092"/>
                  <a:pt x="1594969" y="487379"/>
                  <a:pt x="1594969" y="483666"/>
                </a:cubicBezTo>
                <a:cubicBezTo>
                  <a:pt x="1594969" y="479954"/>
                  <a:pt x="1594969" y="479954"/>
                  <a:pt x="1594969" y="476241"/>
                </a:cubicBezTo>
                <a:cubicBezTo>
                  <a:pt x="1594969" y="472621"/>
                  <a:pt x="1598720" y="468909"/>
                  <a:pt x="1598720" y="465196"/>
                </a:cubicBezTo>
                <a:cubicBezTo>
                  <a:pt x="1602364" y="457863"/>
                  <a:pt x="1606115" y="446725"/>
                  <a:pt x="1609759" y="439393"/>
                </a:cubicBezTo>
                <a:cubicBezTo>
                  <a:pt x="1613510" y="431968"/>
                  <a:pt x="1617154" y="420922"/>
                  <a:pt x="1620798" y="413497"/>
                </a:cubicBezTo>
                <a:cubicBezTo>
                  <a:pt x="1624549" y="402452"/>
                  <a:pt x="1628193" y="395027"/>
                  <a:pt x="1631944" y="387694"/>
                </a:cubicBezTo>
                <a:cubicBezTo>
                  <a:pt x="1635588" y="387694"/>
                  <a:pt x="1635588" y="383982"/>
                  <a:pt x="1635588" y="383982"/>
                </a:cubicBezTo>
                <a:cubicBezTo>
                  <a:pt x="1635588" y="383982"/>
                  <a:pt x="1631944" y="383982"/>
                  <a:pt x="1631944" y="383982"/>
                </a:cubicBezTo>
                <a:cubicBezTo>
                  <a:pt x="1628193" y="380269"/>
                  <a:pt x="1624549" y="380269"/>
                  <a:pt x="1620798" y="380269"/>
                </a:cubicBezTo>
                <a:cubicBezTo>
                  <a:pt x="1613510" y="380269"/>
                  <a:pt x="1606115" y="376556"/>
                  <a:pt x="1598720" y="376556"/>
                </a:cubicBezTo>
                <a:cubicBezTo>
                  <a:pt x="1591325" y="372936"/>
                  <a:pt x="1583930" y="372936"/>
                  <a:pt x="1576535" y="372936"/>
                </a:cubicBezTo>
                <a:cubicBezTo>
                  <a:pt x="1569140" y="369224"/>
                  <a:pt x="1561745" y="369224"/>
                  <a:pt x="1554350" y="369224"/>
                </a:cubicBezTo>
                <a:cubicBezTo>
                  <a:pt x="1550706" y="369224"/>
                  <a:pt x="1546955" y="369224"/>
                  <a:pt x="1543311" y="369224"/>
                </a:cubicBezTo>
                <a:cubicBezTo>
                  <a:pt x="1543311" y="369224"/>
                  <a:pt x="1543311" y="372936"/>
                  <a:pt x="1543311" y="372936"/>
                </a:cubicBezTo>
                <a:cubicBezTo>
                  <a:pt x="1543311" y="376556"/>
                  <a:pt x="1539667" y="380269"/>
                  <a:pt x="1539667" y="383982"/>
                </a:cubicBezTo>
                <a:cubicBezTo>
                  <a:pt x="1535916" y="391407"/>
                  <a:pt x="1535916" y="398739"/>
                  <a:pt x="1532272" y="406165"/>
                </a:cubicBezTo>
                <a:cubicBezTo>
                  <a:pt x="1524877" y="424635"/>
                  <a:pt x="1517482" y="443013"/>
                  <a:pt x="1499048" y="468909"/>
                </a:cubicBezTo>
                <a:cubicBezTo>
                  <a:pt x="1495297" y="476334"/>
                  <a:pt x="1491653" y="487379"/>
                  <a:pt x="1487902" y="494712"/>
                </a:cubicBezTo>
                <a:cubicBezTo>
                  <a:pt x="1487902" y="498424"/>
                  <a:pt x="1484258" y="502137"/>
                  <a:pt x="1484258" y="505849"/>
                </a:cubicBezTo>
                <a:lnTo>
                  <a:pt x="1479794" y="514757"/>
                </a:lnTo>
                <a:lnTo>
                  <a:pt x="1473112" y="494712"/>
                </a:lnTo>
                <a:cubicBezTo>
                  <a:pt x="1473112" y="491092"/>
                  <a:pt x="1473112" y="487379"/>
                  <a:pt x="1473112" y="483666"/>
                </a:cubicBezTo>
                <a:cubicBezTo>
                  <a:pt x="1473112" y="479954"/>
                  <a:pt x="1473112" y="479954"/>
                  <a:pt x="1473112" y="476334"/>
                </a:cubicBezTo>
                <a:cubicBezTo>
                  <a:pt x="1473112" y="476334"/>
                  <a:pt x="1473112" y="472621"/>
                  <a:pt x="1473112" y="472621"/>
                </a:cubicBezTo>
                <a:cubicBezTo>
                  <a:pt x="1473112" y="468909"/>
                  <a:pt x="1473112" y="468909"/>
                  <a:pt x="1473112" y="465196"/>
                </a:cubicBezTo>
                <a:cubicBezTo>
                  <a:pt x="1473112" y="461483"/>
                  <a:pt x="1476863" y="457863"/>
                  <a:pt x="1476863" y="454151"/>
                </a:cubicBezTo>
                <a:cubicBezTo>
                  <a:pt x="1476863" y="450438"/>
                  <a:pt x="1480507" y="443013"/>
                  <a:pt x="1480507" y="439393"/>
                </a:cubicBezTo>
                <a:cubicBezTo>
                  <a:pt x="1484258" y="431968"/>
                  <a:pt x="1487902" y="420922"/>
                  <a:pt x="1491653" y="413497"/>
                </a:cubicBezTo>
                <a:cubicBezTo>
                  <a:pt x="1495297" y="398739"/>
                  <a:pt x="1502692" y="383982"/>
                  <a:pt x="1506336" y="369224"/>
                </a:cubicBezTo>
                <a:cubicBezTo>
                  <a:pt x="1502692" y="369224"/>
                  <a:pt x="1495297" y="369224"/>
                  <a:pt x="1487902" y="369224"/>
                </a:cubicBezTo>
                <a:cubicBezTo>
                  <a:pt x="1480507" y="369224"/>
                  <a:pt x="1473112" y="369224"/>
                  <a:pt x="1465824" y="369224"/>
                </a:cubicBezTo>
                <a:cubicBezTo>
                  <a:pt x="1451034" y="369224"/>
                  <a:pt x="1439888" y="369224"/>
                  <a:pt x="1425205" y="369224"/>
                </a:cubicBezTo>
                <a:close/>
                <a:moveTo>
                  <a:pt x="1414059" y="361798"/>
                </a:moveTo>
                <a:cubicBezTo>
                  <a:pt x="1395625" y="361798"/>
                  <a:pt x="1380835" y="365511"/>
                  <a:pt x="1366045" y="365511"/>
                </a:cubicBezTo>
                <a:cubicBezTo>
                  <a:pt x="1351362" y="365511"/>
                  <a:pt x="1336572" y="365511"/>
                  <a:pt x="1321782" y="369224"/>
                </a:cubicBezTo>
                <a:cubicBezTo>
                  <a:pt x="1321782" y="369224"/>
                  <a:pt x="1318138" y="369224"/>
                  <a:pt x="1318138" y="369224"/>
                </a:cubicBezTo>
                <a:cubicBezTo>
                  <a:pt x="1318138" y="372936"/>
                  <a:pt x="1318138" y="372936"/>
                  <a:pt x="1318138" y="372936"/>
                </a:cubicBezTo>
                <a:cubicBezTo>
                  <a:pt x="1318138" y="380269"/>
                  <a:pt x="1314387" y="387694"/>
                  <a:pt x="1314387" y="395027"/>
                </a:cubicBezTo>
                <a:cubicBezTo>
                  <a:pt x="1314387" y="406165"/>
                  <a:pt x="1314387" y="413497"/>
                  <a:pt x="1310743" y="424635"/>
                </a:cubicBezTo>
                <a:cubicBezTo>
                  <a:pt x="1306992" y="435680"/>
                  <a:pt x="1306992" y="443013"/>
                  <a:pt x="1303348" y="454151"/>
                </a:cubicBezTo>
                <a:cubicBezTo>
                  <a:pt x="1303348" y="465196"/>
                  <a:pt x="1299597" y="476334"/>
                  <a:pt x="1295953" y="487379"/>
                </a:cubicBezTo>
                <a:cubicBezTo>
                  <a:pt x="1295953" y="494712"/>
                  <a:pt x="1295953" y="498424"/>
                  <a:pt x="1292202" y="502137"/>
                </a:cubicBezTo>
                <a:cubicBezTo>
                  <a:pt x="1288558" y="505849"/>
                  <a:pt x="1288558" y="505849"/>
                  <a:pt x="1288558" y="509562"/>
                </a:cubicBezTo>
                <a:cubicBezTo>
                  <a:pt x="1295953" y="513182"/>
                  <a:pt x="1306992" y="513182"/>
                  <a:pt x="1310743" y="502137"/>
                </a:cubicBezTo>
                <a:cubicBezTo>
                  <a:pt x="1314387" y="502137"/>
                  <a:pt x="1318138" y="502137"/>
                  <a:pt x="1321782" y="502137"/>
                </a:cubicBezTo>
                <a:cubicBezTo>
                  <a:pt x="1329177" y="502137"/>
                  <a:pt x="1336572" y="502137"/>
                  <a:pt x="1343967" y="502137"/>
                </a:cubicBezTo>
                <a:cubicBezTo>
                  <a:pt x="1343967" y="502137"/>
                  <a:pt x="1347611" y="502137"/>
                  <a:pt x="1347611" y="502137"/>
                </a:cubicBezTo>
                <a:cubicBezTo>
                  <a:pt x="1347611" y="494712"/>
                  <a:pt x="1351362" y="491092"/>
                  <a:pt x="1351362" y="487379"/>
                </a:cubicBezTo>
                <a:cubicBezTo>
                  <a:pt x="1351362" y="476334"/>
                  <a:pt x="1355006" y="465196"/>
                  <a:pt x="1358650" y="457863"/>
                </a:cubicBezTo>
                <a:cubicBezTo>
                  <a:pt x="1362401" y="446725"/>
                  <a:pt x="1366045" y="435680"/>
                  <a:pt x="1369796" y="428255"/>
                </a:cubicBezTo>
                <a:cubicBezTo>
                  <a:pt x="1373440" y="420922"/>
                  <a:pt x="1380835" y="409877"/>
                  <a:pt x="1384586" y="402452"/>
                </a:cubicBezTo>
                <a:cubicBezTo>
                  <a:pt x="1388230" y="398739"/>
                  <a:pt x="1391981" y="391407"/>
                  <a:pt x="1395625" y="387694"/>
                </a:cubicBezTo>
                <a:cubicBezTo>
                  <a:pt x="1395625" y="383982"/>
                  <a:pt x="1399269" y="380269"/>
                  <a:pt x="1403020" y="376649"/>
                </a:cubicBezTo>
                <a:cubicBezTo>
                  <a:pt x="1403020" y="372936"/>
                  <a:pt x="1406664" y="369224"/>
                  <a:pt x="1410415" y="365511"/>
                </a:cubicBezTo>
                <a:cubicBezTo>
                  <a:pt x="1410415" y="365511"/>
                  <a:pt x="1414059" y="361798"/>
                  <a:pt x="1414059" y="361798"/>
                </a:cubicBezTo>
                <a:close/>
                <a:moveTo>
                  <a:pt x="494717" y="335995"/>
                </a:moveTo>
                <a:cubicBezTo>
                  <a:pt x="494717" y="339708"/>
                  <a:pt x="494717" y="339708"/>
                  <a:pt x="494717" y="339708"/>
                </a:cubicBezTo>
                <a:cubicBezTo>
                  <a:pt x="494717" y="339708"/>
                  <a:pt x="494717" y="343328"/>
                  <a:pt x="494717" y="343328"/>
                </a:cubicBezTo>
                <a:cubicBezTo>
                  <a:pt x="494717" y="347041"/>
                  <a:pt x="491073" y="350753"/>
                  <a:pt x="491073" y="354466"/>
                </a:cubicBezTo>
                <a:cubicBezTo>
                  <a:pt x="491073" y="361798"/>
                  <a:pt x="487322" y="365511"/>
                  <a:pt x="487322" y="369224"/>
                </a:cubicBezTo>
                <a:cubicBezTo>
                  <a:pt x="483678" y="380269"/>
                  <a:pt x="479927" y="387694"/>
                  <a:pt x="476283" y="398739"/>
                </a:cubicBezTo>
                <a:cubicBezTo>
                  <a:pt x="472532" y="409877"/>
                  <a:pt x="468888" y="417210"/>
                  <a:pt x="465244" y="431968"/>
                </a:cubicBezTo>
                <a:lnTo>
                  <a:pt x="453148" y="453147"/>
                </a:lnTo>
                <a:lnTo>
                  <a:pt x="450454" y="457863"/>
                </a:lnTo>
                <a:cubicBezTo>
                  <a:pt x="450454" y="461483"/>
                  <a:pt x="446703" y="468909"/>
                  <a:pt x="443059" y="472621"/>
                </a:cubicBezTo>
                <a:cubicBezTo>
                  <a:pt x="439415" y="476241"/>
                  <a:pt x="439415" y="479954"/>
                  <a:pt x="435664" y="483666"/>
                </a:cubicBezTo>
                <a:cubicBezTo>
                  <a:pt x="435664" y="483666"/>
                  <a:pt x="439415" y="487379"/>
                  <a:pt x="443059" y="487379"/>
                </a:cubicBezTo>
                <a:cubicBezTo>
                  <a:pt x="450454" y="487379"/>
                  <a:pt x="454098" y="491092"/>
                  <a:pt x="457849" y="491092"/>
                </a:cubicBezTo>
                <a:cubicBezTo>
                  <a:pt x="465244" y="494712"/>
                  <a:pt x="472639" y="494712"/>
                  <a:pt x="479927" y="498424"/>
                </a:cubicBezTo>
                <a:cubicBezTo>
                  <a:pt x="491073" y="502137"/>
                  <a:pt x="498468" y="502137"/>
                  <a:pt x="509507" y="505849"/>
                </a:cubicBezTo>
                <a:cubicBezTo>
                  <a:pt x="509507" y="505849"/>
                  <a:pt x="513258" y="505849"/>
                  <a:pt x="513258" y="505849"/>
                </a:cubicBezTo>
                <a:cubicBezTo>
                  <a:pt x="513258" y="505849"/>
                  <a:pt x="513258" y="502137"/>
                  <a:pt x="513258" y="502137"/>
                </a:cubicBezTo>
                <a:cubicBezTo>
                  <a:pt x="513258" y="502137"/>
                  <a:pt x="513258" y="498424"/>
                  <a:pt x="513258" y="498424"/>
                </a:cubicBezTo>
                <a:cubicBezTo>
                  <a:pt x="516902" y="494712"/>
                  <a:pt x="516902" y="494712"/>
                  <a:pt x="516902" y="491092"/>
                </a:cubicBezTo>
                <a:cubicBezTo>
                  <a:pt x="516902" y="483666"/>
                  <a:pt x="520546" y="472621"/>
                  <a:pt x="524297" y="465196"/>
                </a:cubicBezTo>
                <a:cubicBezTo>
                  <a:pt x="524297" y="457863"/>
                  <a:pt x="527941" y="454151"/>
                  <a:pt x="527941" y="450438"/>
                </a:cubicBezTo>
                <a:cubicBezTo>
                  <a:pt x="527941" y="443013"/>
                  <a:pt x="527941" y="439393"/>
                  <a:pt x="531692" y="435680"/>
                </a:cubicBezTo>
                <a:cubicBezTo>
                  <a:pt x="535336" y="428255"/>
                  <a:pt x="542731" y="417210"/>
                  <a:pt x="546482" y="409784"/>
                </a:cubicBezTo>
                <a:cubicBezTo>
                  <a:pt x="546482" y="406165"/>
                  <a:pt x="550126" y="402452"/>
                  <a:pt x="553770" y="398739"/>
                </a:cubicBezTo>
                <a:cubicBezTo>
                  <a:pt x="557521" y="395027"/>
                  <a:pt x="557521" y="391407"/>
                  <a:pt x="561165" y="387694"/>
                </a:cubicBezTo>
                <a:cubicBezTo>
                  <a:pt x="561165" y="387694"/>
                  <a:pt x="564916" y="383982"/>
                  <a:pt x="564916" y="380269"/>
                </a:cubicBezTo>
                <a:cubicBezTo>
                  <a:pt x="568560" y="380269"/>
                  <a:pt x="568560" y="376556"/>
                  <a:pt x="568560" y="376556"/>
                </a:cubicBezTo>
                <a:cubicBezTo>
                  <a:pt x="572311" y="372936"/>
                  <a:pt x="572311" y="372936"/>
                  <a:pt x="572311" y="369224"/>
                </a:cubicBezTo>
                <a:cubicBezTo>
                  <a:pt x="572311" y="372936"/>
                  <a:pt x="572311" y="372936"/>
                  <a:pt x="572311" y="376556"/>
                </a:cubicBezTo>
                <a:cubicBezTo>
                  <a:pt x="568560" y="380269"/>
                  <a:pt x="568560" y="387694"/>
                  <a:pt x="568560" y="391407"/>
                </a:cubicBezTo>
                <a:cubicBezTo>
                  <a:pt x="568560" y="395027"/>
                  <a:pt x="568560" y="398739"/>
                  <a:pt x="568560" y="402452"/>
                </a:cubicBezTo>
                <a:cubicBezTo>
                  <a:pt x="568560" y="406165"/>
                  <a:pt x="568560" y="409784"/>
                  <a:pt x="568560" y="413497"/>
                </a:cubicBezTo>
                <a:cubicBezTo>
                  <a:pt x="564916" y="417210"/>
                  <a:pt x="564916" y="424635"/>
                  <a:pt x="564916" y="428255"/>
                </a:cubicBezTo>
                <a:cubicBezTo>
                  <a:pt x="561165" y="435680"/>
                  <a:pt x="561165" y="446725"/>
                  <a:pt x="557521" y="454151"/>
                </a:cubicBezTo>
                <a:cubicBezTo>
                  <a:pt x="557521" y="461483"/>
                  <a:pt x="553770" y="472621"/>
                  <a:pt x="550126" y="483666"/>
                </a:cubicBezTo>
                <a:cubicBezTo>
                  <a:pt x="550126" y="487379"/>
                  <a:pt x="546482" y="494712"/>
                  <a:pt x="546482" y="498424"/>
                </a:cubicBezTo>
                <a:cubicBezTo>
                  <a:pt x="542731" y="502137"/>
                  <a:pt x="542731" y="505849"/>
                  <a:pt x="542731" y="505849"/>
                </a:cubicBezTo>
                <a:cubicBezTo>
                  <a:pt x="542731" y="509469"/>
                  <a:pt x="539087" y="509469"/>
                  <a:pt x="539087" y="513182"/>
                </a:cubicBezTo>
                <a:cubicBezTo>
                  <a:pt x="550126" y="516895"/>
                  <a:pt x="557521" y="516895"/>
                  <a:pt x="568560" y="520607"/>
                </a:cubicBezTo>
                <a:cubicBezTo>
                  <a:pt x="579706" y="524320"/>
                  <a:pt x="587101" y="524320"/>
                  <a:pt x="598140" y="527940"/>
                </a:cubicBezTo>
                <a:cubicBezTo>
                  <a:pt x="598140" y="520607"/>
                  <a:pt x="601784" y="516895"/>
                  <a:pt x="601784" y="509469"/>
                </a:cubicBezTo>
                <a:cubicBezTo>
                  <a:pt x="601784" y="502137"/>
                  <a:pt x="605535" y="494712"/>
                  <a:pt x="605535" y="487379"/>
                </a:cubicBezTo>
                <a:cubicBezTo>
                  <a:pt x="609179" y="476241"/>
                  <a:pt x="609179" y="468909"/>
                  <a:pt x="612930" y="457863"/>
                </a:cubicBezTo>
                <a:cubicBezTo>
                  <a:pt x="616574" y="446725"/>
                  <a:pt x="620325" y="435680"/>
                  <a:pt x="623969" y="424635"/>
                </a:cubicBezTo>
                <a:cubicBezTo>
                  <a:pt x="627613" y="413497"/>
                  <a:pt x="631364" y="402452"/>
                  <a:pt x="635008" y="395027"/>
                </a:cubicBezTo>
                <a:cubicBezTo>
                  <a:pt x="638759" y="387694"/>
                  <a:pt x="638759" y="383982"/>
                  <a:pt x="642403" y="380269"/>
                </a:cubicBezTo>
                <a:cubicBezTo>
                  <a:pt x="642403" y="376556"/>
                  <a:pt x="646154" y="376556"/>
                  <a:pt x="646154" y="372936"/>
                </a:cubicBezTo>
                <a:cubicBezTo>
                  <a:pt x="649798" y="372936"/>
                  <a:pt x="649798" y="369224"/>
                  <a:pt x="649798" y="369224"/>
                </a:cubicBezTo>
                <a:cubicBezTo>
                  <a:pt x="638759" y="369224"/>
                  <a:pt x="631364" y="365511"/>
                  <a:pt x="623969" y="365511"/>
                </a:cubicBezTo>
                <a:cubicBezTo>
                  <a:pt x="616574" y="365511"/>
                  <a:pt x="612930" y="361798"/>
                  <a:pt x="605535" y="361798"/>
                </a:cubicBezTo>
                <a:cubicBezTo>
                  <a:pt x="598140" y="361798"/>
                  <a:pt x="594389" y="358179"/>
                  <a:pt x="587101" y="358179"/>
                </a:cubicBezTo>
                <a:cubicBezTo>
                  <a:pt x="579706" y="358179"/>
                  <a:pt x="575955" y="354466"/>
                  <a:pt x="572311" y="354466"/>
                </a:cubicBezTo>
                <a:cubicBezTo>
                  <a:pt x="564916" y="354466"/>
                  <a:pt x="561165" y="350753"/>
                  <a:pt x="557521" y="350753"/>
                </a:cubicBezTo>
                <a:cubicBezTo>
                  <a:pt x="546482" y="350753"/>
                  <a:pt x="535336" y="347041"/>
                  <a:pt x="524297" y="343328"/>
                </a:cubicBezTo>
                <a:cubicBezTo>
                  <a:pt x="516902" y="343328"/>
                  <a:pt x="513151" y="339708"/>
                  <a:pt x="505863" y="339708"/>
                </a:cubicBezTo>
                <a:cubicBezTo>
                  <a:pt x="502112" y="339708"/>
                  <a:pt x="498468" y="335995"/>
                  <a:pt x="494717" y="335995"/>
                </a:cubicBezTo>
                <a:close/>
                <a:moveTo>
                  <a:pt x="188305" y="313812"/>
                </a:moveTo>
                <a:lnTo>
                  <a:pt x="188305" y="317525"/>
                </a:lnTo>
                <a:cubicBezTo>
                  <a:pt x="188305" y="321238"/>
                  <a:pt x="188305" y="321238"/>
                  <a:pt x="188305" y="324950"/>
                </a:cubicBezTo>
                <a:cubicBezTo>
                  <a:pt x="188305" y="324950"/>
                  <a:pt x="188305" y="328570"/>
                  <a:pt x="188305" y="328570"/>
                </a:cubicBezTo>
                <a:lnTo>
                  <a:pt x="185309" y="325599"/>
                </a:lnTo>
                <a:close/>
                <a:moveTo>
                  <a:pt x="398689" y="299054"/>
                </a:moveTo>
                <a:cubicBezTo>
                  <a:pt x="395045" y="306480"/>
                  <a:pt x="395045" y="310100"/>
                  <a:pt x="395045" y="317525"/>
                </a:cubicBezTo>
                <a:cubicBezTo>
                  <a:pt x="395045" y="324950"/>
                  <a:pt x="391401" y="328570"/>
                  <a:pt x="391401" y="335995"/>
                </a:cubicBezTo>
                <a:cubicBezTo>
                  <a:pt x="391401" y="339708"/>
                  <a:pt x="387650" y="347041"/>
                  <a:pt x="387650" y="350753"/>
                </a:cubicBezTo>
                <a:cubicBezTo>
                  <a:pt x="384006" y="365511"/>
                  <a:pt x="380255" y="380269"/>
                  <a:pt x="376611" y="395027"/>
                </a:cubicBezTo>
                <a:cubicBezTo>
                  <a:pt x="376611" y="402452"/>
                  <a:pt x="372860" y="409877"/>
                  <a:pt x="372860" y="417210"/>
                </a:cubicBezTo>
                <a:cubicBezTo>
                  <a:pt x="369216" y="420922"/>
                  <a:pt x="369216" y="424635"/>
                  <a:pt x="369216" y="428255"/>
                </a:cubicBezTo>
                <a:cubicBezTo>
                  <a:pt x="365572" y="428255"/>
                  <a:pt x="365572" y="431968"/>
                  <a:pt x="365572" y="435680"/>
                </a:cubicBezTo>
                <a:cubicBezTo>
                  <a:pt x="365572" y="435680"/>
                  <a:pt x="365572" y="439393"/>
                  <a:pt x="365572" y="439393"/>
                </a:cubicBezTo>
                <a:cubicBezTo>
                  <a:pt x="361821" y="439393"/>
                  <a:pt x="361821" y="443106"/>
                  <a:pt x="361821" y="443106"/>
                </a:cubicBezTo>
                <a:cubicBezTo>
                  <a:pt x="358177" y="443106"/>
                  <a:pt x="358177" y="446725"/>
                  <a:pt x="358177" y="446725"/>
                </a:cubicBezTo>
                <a:cubicBezTo>
                  <a:pt x="361821" y="446725"/>
                  <a:pt x="361821" y="450438"/>
                  <a:pt x="365572" y="450438"/>
                </a:cubicBezTo>
                <a:cubicBezTo>
                  <a:pt x="369216" y="454151"/>
                  <a:pt x="376611" y="454151"/>
                  <a:pt x="380255" y="457863"/>
                </a:cubicBezTo>
                <a:cubicBezTo>
                  <a:pt x="387650" y="461483"/>
                  <a:pt x="395045" y="465196"/>
                  <a:pt x="402440" y="468909"/>
                </a:cubicBezTo>
                <a:cubicBezTo>
                  <a:pt x="406084" y="468909"/>
                  <a:pt x="406084" y="472621"/>
                  <a:pt x="409835" y="472621"/>
                </a:cubicBezTo>
                <a:cubicBezTo>
                  <a:pt x="417230" y="476334"/>
                  <a:pt x="420874" y="476334"/>
                  <a:pt x="428269" y="479954"/>
                </a:cubicBezTo>
                <a:cubicBezTo>
                  <a:pt x="428269" y="479954"/>
                  <a:pt x="428269" y="476334"/>
                  <a:pt x="428269" y="476334"/>
                </a:cubicBezTo>
                <a:cubicBezTo>
                  <a:pt x="428269" y="472621"/>
                  <a:pt x="428269" y="468909"/>
                  <a:pt x="428269" y="465196"/>
                </a:cubicBezTo>
                <a:cubicBezTo>
                  <a:pt x="428269" y="461483"/>
                  <a:pt x="428269" y="457863"/>
                  <a:pt x="428269" y="454151"/>
                </a:cubicBezTo>
                <a:cubicBezTo>
                  <a:pt x="428269" y="450438"/>
                  <a:pt x="432020" y="443106"/>
                  <a:pt x="432020" y="439393"/>
                </a:cubicBezTo>
                <a:cubicBezTo>
                  <a:pt x="432020" y="435680"/>
                  <a:pt x="435664" y="428255"/>
                  <a:pt x="435664" y="424635"/>
                </a:cubicBezTo>
                <a:cubicBezTo>
                  <a:pt x="435664" y="413497"/>
                  <a:pt x="439415" y="402452"/>
                  <a:pt x="443059" y="391407"/>
                </a:cubicBezTo>
                <a:cubicBezTo>
                  <a:pt x="443059" y="380269"/>
                  <a:pt x="446703" y="372936"/>
                  <a:pt x="450454" y="361798"/>
                </a:cubicBezTo>
                <a:cubicBezTo>
                  <a:pt x="450454" y="358179"/>
                  <a:pt x="454098" y="350753"/>
                  <a:pt x="454098" y="347041"/>
                </a:cubicBezTo>
                <a:cubicBezTo>
                  <a:pt x="454098" y="343328"/>
                  <a:pt x="457849" y="343328"/>
                  <a:pt x="457849" y="339708"/>
                </a:cubicBezTo>
                <a:cubicBezTo>
                  <a:pt x="457849" y="335995"/>
                  <a:pt x="461493" y="335995"/>
                  <a:pt x="461493" y="332283"/>
                </a:cubicBezTo>
                <a:cubicBezTo>
                  <a:pt x="457849" y="332283"/>
                  <a:pt x="457849" y="328570"/>
                  <a:pt x="454098" y="328570"/>
                </a:cubicBezTo>
                <a:cubicBezTo>
                  <a:pt x="450454" y="324950"/>
                  <a:pt x="443059" y="324950"/>
                  <a:pt x="439308" y="321238"/>
                </a:cubicBezTo>
                <a:cubicBezTo>
                  <a:pt x="435664" y="317525"/>
                  <a:pt x="432020" y="317525"/>
                  <a:pt x="428269" y="313812"/>
                </a:cubicBezTo>
                <a:cubicBezTo>
                  <a:pt x="420874" y="310100"/>
                  <a:pt x="417230" y="310100"/>
                  <a:pt x="413479" y="306480"/>
                </a:cubicBezTo>
                <a:cubicBezTo>
                  <a:pt x="409835" y="302767"/>
                  <a:pt x="406084" y="299054"/>
                  <a:pt x="398689" y="299054"/>
                </a:cubicBezTo>
                <a:close/>
                <a:moveTo>
                  <a:pt x="321202" y="254781"/>
                </a:moveTo>
                <a:cubicBezTo>
                  <a:pt x="321202" y="258494"/>
                  <a:pt x="321202" y="258494"/>
                  <a:pt x="321202" y="262114"/>
                </a:cubicBezTo>
                <a:cubicBezTo>
                  <a:pt x="321202" y="269539"/>
                  <a:pt x="317558" y="276871"/>
                  <a:pt x="317558" y="280584"/>
                </a:cubicBezTo>
                <a:cubicBezTo>
                  <a:pt x="317558" y="291722"/>
                  <a:pt x="313806" y="299054"/>
                  <a:pt x="310163" y="310100"/>
                </a:cubicBezTo>
                <a:cubicBezTo>
                  <a:pt x="310163" y="313812"/>
                  <a:pt x="306411" y="317525"/>
                  <a:pt x="306411" y="321238"/>
                </a:cubicBezTo>
                <a:cubicBezTo>
                  <a:pt x="302768" y="324950"/>
                  <a:pt x="302768" y="328570"/>
                  <a:pt x="302768" y="324950"/>
                </a:cubicBezTo>
                <a:cubicBezTo>
                  <a:pt x="299016" y="328570"/>
                  <a:pt x="299016" y="328570"/>
                  <a:pt x="299016" y="332283"/>
                </a:cubicBezTo>
                <a:cubicBezTo>
                  <a:pt x="299016" y="335995"/>
                  <a:pt x="295373" y="335995"/>
                  <a:pt x="295373" y="339708"/>
                </a:cubicBezTo>
                <a:cubicBezTo>
                  <a:pt x="291621" y="343328"/>
                  <a:pt x="291621" y="343328"/>
                  <a:pt x="291621" y="347041"/>
                </a:cubicBezTo>
                <a:cubicBezTo>
                  <a:pt x="287977" y="350753"/>
                  <a:pt x="287977" y="354466"/>
                  <a:pt x="284334" y="358179"/>
                </a:cubicBezTo>
                <a:cubicBezTo>
                  <a:pt x="280582" y="365511"/>
                  <a:pt x="276939" y="376556"/>
                  <a:pt x="269543" y="383982"/>
                </a:cubicBezTo>
                <a:cubicBezTo>
                  <a:pt x="269543" y="387694"/>
                  <a:pt x="265792" y="387694"/>
                  <a:pt x="265792" y="391407"/>
                </a:cubicBezTo>
                <a:cubicBezTo>
                  <a:pt x="273187" y="398739"/>
                  <a:pt x="284334" y="402452"/>
                  <a:pt x="291621" y="409784"/>
                </a:cubicBezTo>
                <a:cubicBezTo>
                  <a:pt x="302768" y="417210"/>
                  <a:pt x="313806" y="420922"/>
                  <a:pt x="324953" y="428255"/>
                </a:cubicBezTo>
                <a:cubicBezTo>
                  <a:pt x="328597" y="428255"/>
                  <a:pt x="328597" y="431968"/>
                  <a:pt x="332240" y="431968"/>
                </a:cubicBezTo>
                <a:cubicBezTo>
                  <a:pt x="332240" y="428255"/>
                  <a:pt x="332240" y="428255"/>
                  <a:pt x="332240" y="428255"/>
                </a:cubicBezTo>
                <a:cubicBezTo>
                  <a:pt x="332240" y="428255"/>
                  <a:pt x="332240" y="424635"/>
                  <a:pt x="332240" y="424635"/>
                </a:cubicBezTo>
                <a:cubicBezTo>
                  <a:pt x="332240" y="420922"/>
                  <a:pt x="332240" y="420922"/>
                  <a:pt x="332240" y="417210"/>
                </a:cubicBezTo>
                <a:cubicBezTo>
                  <a:pt x="335992" y="413497"/>
                  <a:pt x="335992" y="409784"/>
                  <a:pt x="335992" y="406165"/>
                </a:cubicBezTo>
                <a:cubicBezTo>
                  <a:pt x="339636" y="398739"/>
                  <a:pt x="339636" y="391407"/>
                  <a:pt x="343387" y="383982"/>
                </a:cubicBezTo>
                <a:cubicBezTo>
                  <a:pt x="347031" y="372936"/>
                  <a:pt x="350782" y="361798"/>
                  <a:pt x="354426" y="350753"/>
                </a:cubicBezTo>
                <a:cubicBezTo>
                  <a:pt x="354426" y="343328"/>
                  <a:pt x="361821" y="332283"/>
                  <a:pt x="365465" y="324950"/>
                </a:cubicBezTo>
                <a:cubicBezTo>
                  <a:pt x="365465" y="321238"/>
                  <a:pt x="369216" y="321238"/>
                  <a:pt x="369216" y="317525"/>
                </a:cubicBezTo>
                <a:cubicBezTo>
                  <a:pt x="369216" y="317525"/>
                  <a:pt x="372860" y="313812"/>
                  <a:pt x="372860" y="313812"/>
                </a:cubicBezTo>
                <a:cubicBezTo>
                  <a:pt x="372860" y="310100"/>
                  <a:pt x="376611" y="306480"/>
                  <a:pt x="380255" y="302767"/>
                </a:cubicBezTo>
                <a:cubicBezTo>
                  <a:pt x="380255" y="299054"/>
                  <a:pt x="384006" y="295342"/>
                  <a:pt x="387650" y="291722"/>
                </a:cubicBezTo>
                <a:cubicBezTo>
                  <a:pt x="387650" y="291722"/>
                  <a:pt x="384006" y="288009"/>
                  <a:pt x="380255" y="288009"/>
                </a:cubicBezTo>
                <a:cubicBezTo>
                  <a:pt x="372860" y="284297"/>
                  <a:pt x="369216" y="284297"/>
                  <a:pt x="365465" y="280584"/>
                </a:cubicBezTo>
                <a:cubicBezTo>
                  <a:pt x="358177" y="273252"/>
                  <a:pt x="347031" y="269539"/>
                  <a:pt x="335992" y="262114"/>
                </a:cubicBezTo>
                <a:cubicBezTo>
                  <a:pt x="332240" y="262114"/>
                  <a:pt x="328597" y="258494"/>
                  <a:pt x="324845" y="254781"/>
                </a:cubicBezTo>
                <a:cubicBezTo>
                  <a:pt x="321202" y="254781"/>
                  <a:pt x="321202" y="254781"/>
                  <a:pt x="321202" y="254781"/>
                </a:cubicBezTo>
                <a:close/>
                <a:moveTo>
                  <a:pt x="195700" y="118155"/>
                </a:moveTo>
                <a:cubicBezTo>
                  <a:pt x="191949" y="121868"/>
                  <a:pt x="191949" y="125581"/>
                  <a:pt x="188305" y="129201"/>
                </a:cubicBezTo>
                <a:cubicBezTo>
                  <a:pt x="177159" y="151384"/>
                  <a:pt x="162476" y="173567"/>
                  <a:pt x="155081" y="199370"/>
                </a:cubicBezTo>
                <a:cubicBezTo>
                  <a:pt x="143935" y="221553"/>
                  <a:pt x="136647" y="243643"/>
                  <a:pt x="129252" y="265826"/>
                </a:cubicBezTo>
                <a:cubicBezTo>
                  <a:pt x="132896" y="265826"/>
                  <a:pt x="132896" y="269539"/>
                  <a:pt x="132896" y="269539"/>
                </a:cubicBezTo>
                <a:cubicBezTo>
                  <a:pt x="132896" y="269539"/>
                  <a:pt x="136647" y="273252"/>
                  <a:pt x="136647" y="273252"/>
                </a:cubicBezTo>
                <a:cubicBezTo>
                  <a:pt x="143935" y="280584"/>
                  <a:pt x="147686" y="288009"/>
                  <a:pt x="155081" y="295342"/>
                </a:cubicBezTo>
                <a:cubicBezTo>
                  <a:pt x="158725" y="299054"/>
                  <a:pt x="162476" y="302767"/>
                  <a:pt x="166120" y="306480"/>
                </a:cubicBezTo>
                <a:cubicBezTo>
                  <a:pt x="169871" y="310100"/>
                  <a:pt x="177266" y="317525"/>
                  <a:pt x="180910" y="321238"/>
                </a:cubicBezTo>
                <a:lnTo>
                  <a:pt x="185309" y="325599"/>
                </a:lnTo>
                <a:lnTo>
                  <a:pt x="184554" y="328570"/>
                </a:lnTo>
                <a:cubicBezTo>
                  <a:pt x="184554" y="332283"/>
                  <a:pt x="184554" y="332283"/>
                  <a:pt x="184554" y="332283"/>
                </a:cubicBezTo>
                <a:cubicBezTo>
                  <a:pt x="188305" y="335995"/>
                  <a:pt x="188305" y="335995"/>
                  <a:pt x="191949" y="339708"/>
                </a:cubicBezTo>
                <a:cubicBezTo>
                  <a:pt x="195700" y="343328"/>
                  <a:pt x="195700" y="343328"/>
                  <a:pt x="195700" y="343328"/>
                </a:cubicBezTo>
                <a:cubicBezTo>
                  <a:pt x="203095" y="347041"/>
                  <a:pt x="206739" y="354466"/>
                  <a:pt x="214134" y="358179"/>
                </a:cubicBezTo>
                <a:cubicBezTo>
                  <a:pt x="214134" y="361798"/>
                  <a:pt x="217778" y="361798"/>
                  <a:pt x="221529" y="365511"/>
                </a:cubicBezTo>
                <a:cubicBezTo>
                  <a:pt x="225173" y="369224"/>
                  <a:pt x="225173" y="369224"/>
                  <a:pt x="225173" y="369224"/>
                </a:cubicBezTo>
                <a:cubicBezTo>
                  <a:pt x="232568" y="376556"/>
                  <a:pt x="236319" y="380269"/>
                  <a:pt x="243714" y="383982"/>
                </a:cubicBezTo>
                <a:cubicBezTo>
                  <a:pt x="247358" y="387694"/>
                  <a:pt x="251109" y="387694"/>
                  <a:pt x="254753" y="391407"/>
                </a:cubicBezTo>
                <a:cubicBezTo>
                  <a:pt x="254753" y="387694"/>
                  <a:pt x="254753" y="387694"/>
                  <a:pt x="254753" y="383982"/>
                </a:cubicBezTo>
                <a:cubicBezTo>
                  <a:pt x="258397" y="376556"/>
                  <a:pt x="258397" y="365511"/>
                  <a:pt x="262148" y="358179"/>
                </a:cubicBezTo>
                <a:cubicBezTo>
                  <a:pt x="269543" y="339708"/>
                  <a:pt x="273187" y="321238"/>
                  <a:pt x="276939" y="302767"/>
                </a:cubicBezTo>
                <a:cubicBezTo>
                  <a:pt x="280582" y="291629"/>
                  <a:pt x="280582" y="284297"/>
                  <a:pt x="284334" y="273252"/>
                </a:cubicBezTo>
                <a:cubicBezTo>
                  <a:pt x="284334" y="265826"/>
                  <a:pt x="287977" y="262114"/>
                  <a:pt x="287977" y="254781"/>
                </a:cubicBezTo>
                <a:cubicBezTo>
                  <a:pt x="287977" y="254781"/>
                  <a:pt x="287977" y="251068"/>
                  <a:pt x="287977" y="251068"/>
                </a:cubicBezTo>
                <a:cubicBezTo>
                  <a:pt x="287977" y="251068"/>
                  <a:pt x="287977" y="247356"/>
                  <a:pt x="287977" y="247356"/>
                </a:cubicBezTo>
                <a:cubicBezTo>
                  <a:pt x="287977" y="247356"/>
                  <a:pt x="287977" y="243643"/>
                  <a:pt x="287977" y="243643"/>
                </a:cubicBezTo>
                <a:cubicBezTo>
                  <a:pt x="291621" y="243643"/>
                  <a:pt x="291621" y="240023"/>
                  <a:pt x="291621" y="240023"/>
                </a:cubicBezTo>
                <a:cubicBezTo>
                  <a:pt x="291621" y="240023"/>
                  <a:pt x="295373" y="236311"/>
                  <a:pt x="295373" y="236311"/>
                </a:cubicBezTo>
                <a:cubicBezTo>
                  <a:pt x="291621" y="232598"/>
                  <a:pt x="287977" y="228885"/>
                  <a:pt x="284334" y="225265"/>
                </a:cubicBezTo>
                <a:cubicBezTo>
                  <a:pt x="284334" y="225265"/>
                  <a:pt x="280582" y="221553"/>
                  <a:pt x="280582" y="221553"/>
                </a:cubicBezTo>
                <a:cubicBezTo>
                  <a:pt x="276939" y="217840"/>
                  <a:pt x="276939" y="217840"/>
                  <a:pt x="273187" y="214127"/>
                </a:cubicBezTo>
                <a:cubicBezTo>
                  <a:pt x="269543" y="210415"/>
                  <a:pt x="265792" y="206795"/>
                  <a:pt x="262148" y="203082"/>
                </a:cubicBezTo>
                <a:cubicBezTo>
                  <a:pt x="262148" y="199370"/>
                  <a:pt x="258397" y="195657"/>
                  <a:pt x="254753" y="192037"/>
                </a:cubicBezTo>
                <a:cubicBezTo>
                  <a:pt x="254753" y="199370"/>
                  <a:pt x="251002" y="203082"/>
                  <a:pt x="251002" y="206795"/>
                </a:cubicBezTo>
                <a:cubicBezTo>
                  <a:pt x="247358" y="217840"/>
                  <a:pt x="243714" y="225265"/>
                  <a:pt x="228924" y="228885"/>
                </a:cubicBezTo>
                <a:cubicBezTo>
                  <a:pt x="221529" y="247356"/>
                  <a:pt x="214134" y="265826"/>
                  <a:pt x="203095" y="284297"/>
                </a:cubicBezTo>
                <a:cubicBezTo>
                  <a:pt x="199344" y="291629"/>
                  <a:pt x="199344" y="295342"/>
                  <a:pt x="195700" y="299054"/>
                </a:cubicBezTo>
                <a:cubicBezTo>
                  <a:pt x="191949" y="306480"/>
                  <a:pt x="191949" y="310100"/>
                  <a:pt x="188305" y="313812"/>
                </a:cubicBezTo>
                <a:lnTo>
                  <a:pt x="188305" y="310100"/>
                </a:lnTo>
                <a:cubicBezTo>
                  <a:pt x="188305" y="306480"/>
                  <a:pt x="188305" y="306480"/>
                  <a:pt x="188305" y="302767"/>
                </a:cubicBezTo>
                <a:cubicBezTo>
                  <a:pt x="188305" y="299054"/>
                  <a:pt x="191949" y="291722"/>
                  <a:pt x="191949" y="288009"/>
                </a:cubicBezTo>
                <a:cubicBezTo>
                  <a:pt x="191949" y="280584"/>
                  <a:pt x="195700" y="276871"/>
                  <a:pt x="195700" y="269539"/>
                </a:cubicBezTo>
                <a:cubicBezTo>
                  <a:pt x="195700" y="265826"/>
                  <a:pt x="199344" y="258494"/>
                  <a:pt x="199344" y="254781"/>
                </a:cubicBezTo>
                <a:cubicBezTo>
                  <a:pt x="203095" y="247356"/>
                  <a:pt x="206739" y="236311"/>
                  <a:pt x="210490" y="228885"/>
                </a:cubicBezTo>
                <a:cubicBezTo>
                  <a:pt x="214134" y="217840"/>
                  <a:pt x="217778" y="210415"/>
                  <a:pt x="221529" y="199370"/>
                </a:cubicBezTo>
                <a:cubicBezTo>
                  <a:pt x="221529" y="195657"/>
                  <a:pt x="221529" y="191944"/>
                  <a:pt x="225173" y="188324"/>
                </a:cubicBezTo>
                <a:cubicBezTo>
                  <a:pt x="225173" y="184612"/>
                  <a:pt x="228924" y="184612"/>
                  <a:pt x="228924" y="180899"/>
                </a:cubicBezTo>
                <a:cubicBezTo>
                  <a:pt x="228924" y="180899"/>
                  <a:pt x="228924" y="177187"/>
                  <a:pt x="228924" y="177187"/>
                </a:cubicBezTo>
                <a:cubicBezTo>
                  <a:pt x="228924" y="173567"/>
                  <a:pt x="232568" y="173567"/>
                  <a:pt x="232568" y="169854"/>
                </a:cubicBezTo>
                <a:cubicBezTo>
                  <a:pt x="228924" y="166141"/>
                  <a:pt x="228924" y="162429"/>
                  <a:pt x="225173" y="158716"/>
                </a:cubicBezTo>
                <a:cubicBezTo>
                  <a:pt x="214134" y="143958"/>
                  <a:pt x="206739" y="132913"/>
                  <a:pt x="195700" y="118155"/>
                </a:cubicBezTo>
                <a:close/>
                <a:moveTo>
                  <a:pt x="162476" y="29516"/>
                </a:moveTo>
                <a:cubicBezTo>
                  <a:pt x="158725" y="29516"/>
                  <a:pt x="158725" y="33228"/>
                  <a:pt x="158725" y="33228"/>
                </a:cubicBezTo>
                <a:cubicBezTo>
                  <a:pt x="155081" y="44273"/>
                  <a:pt x="151330" y="55411"/>
                  <a:pt x="143935" y="66457"/>
                </a:cubicBezTo>
                <a:cubicBezTo>
                  <a:pt x="129252" y="92260"/>
                  <a:pt x="118106" y="118155"/>
                  <a:pt x="99672" y="143958"/>
                </a:cubicBezTo>
                <a:cubicBezTo>
                  <a:pt x="96028" y="147671"/>
                  <a:pt x="96028" y="151384"/>
                  <a:pt x="92277" y="155096"/>
                </a:cubicBezTo>
                <a:cubicBezTo>
                  <a:pt x="88633" y="158809"/>
                  <a:pt x="88633" y="158809"/>
                  <a:pt x="84882" y="162429"/>
                </a:cubicBezTo>
                <a:cubicBezTo>
                  <a:pt x="81238" y="166141"/>
                  <a:pt x="81238" y="166141"/>
                  <a:pt x="77487" y="169854"/>
                </a:cubicBezTo>
                <a:cubicBezTo>
                  <a:pt x="77487" y="173567"/>
                  <a:pt x="77487" y="173567"/>
                  <a:pt x="73843" y="177187"/>
                </a:cubicBezTo>
                <a:cubicBezTo>
                  <a:pt x="73843" y="180899"/>
                  <a:pt x="70092" y="180899"/>
                  <a:pt x="66448" y="188324"/>
                </a:cubicBezTo>
                <a:cubicBezTo>
                  <a:pt x="70092" y="191944"/>
                  <a:pt x="70092" y="195657"/>
                  <a:pt x="73843" y="199370"/>
                </a:cubicBezTo>
                <a:cubicBezTo>
                  <a:pt x="73843" y="203082"/>
                  <a:pt x="77487" y="203082"/>
                  <a:pt x="77487" y="206795"/>
                </a:cubicBezTo>
                <a:cubicBezTo>
                  <a:pt x="84882" y="214127"/>
                  <a:pt x="88633" y="217840"/>
                  <a:pt x="92277" y="225173"/>
                </a:cubicBezTo>
                <a:cubicBezTo>
                  <a:pt x="99672" y="232598"/>
                  <a:pt x="103316" y="240023"/>
                  <a:pt x="110711" y="247356"/>
                </a:cubicBezTo>
                <a:cubicBezTo>
                  <a:pt x="110711" y="247356"/>
                  <a:pt x="110711" y="243643"/>
                  <a:pt x="110711" y="243643"/>
                </a:cubicBezTo>
                <a:cubicBezTo>
                  <a:pt x="110711" y="236311"/>
                  <a:pt x="114462" y="228885"/>
                  <a:pt x="114462" y="221553"/>
                </a:cubicBezTo>
                <a:cubicBezTo>
                  <a:pt x="118106" y="206795"/>
                  <a:pt x="121857" y="191944"/>
                  <a:pt x="125501" y="180899"/>
                </a:cubicBezTo>
                <a:cubicBezTo>
                  <a:pt x="129252" y="169854"/>
                  <a:pt x="132896" y="158716"/>
                  <a:pt x="140291" y="147671"/>
                </a:cubicBezTo>
                <a:cubicBezTo>
                  <a:pt x="147686" y="136626"/>
                  <a:pt x="151330" y="125488"/>
                  <a:pt x="158725" y="114443"/>
                </a:cubicBezTo>
                <a:cubicBezTo>
                  <a:pt x="162476" y="107110"/>
                  <a:pt x="166120" y="103398"/>
                  <a:pt x="169871" y="95972"/>
                </a:cubicBezTo>
                <a:cubicBezTo>
                  <a:pt x="173515" y="95972"/>
                  <a:pt x="173515" y="92260"/>
                  <a:pt x="173515" y="92260"/>
                </a:cubicBezTo>
                <a:cubicBezTo>
                  <a:pt x="169871" y="88640"/>
                  <a:pt x="169871" y="84927"/>
                  <a:pt x="166120" y="81214"/>
                </a:cubicBezTo>
                <a:cubicBezTo>
                  <a:pt x="162476" y="73882"/>
                  <a:pt x="162476" y="70169"/>
                  <a:pt x="158725" y="66457"/>
                </a:cubicBezTo>
                <a:cubicBezTo>
                  <a:pt x="158725" y="66457"/>
                  <a:pt x="158725" y="62744"/>
                  <a:pt x="158725" y="62744"/>
                </a:cubicBezTo>
                <a:cubicBezTo>
                  <a:pt x="158725" y="62744"/>
                  <a:pt x="158725" y="59031"/>
                  <a:pt x="158725" y="59031"/>
                </a:cubicBezTo>
                <a:cubicBezTo>
                  <a:pt x="158725" y="59031"/>
                  <a:pt x="158725" y="55411"/>
                  <a:pt x="158725" y="55411"/>
                </a:cubicBezTo>
                <a:cubicBezTo>
                  <a:pt x="158725" y="51699"/>
                  <a:pt x="158725" y="47986"/>
                  <a:pt x="158725" y="44273"/>
                </a:cubicBezTo>
                <a:cubicBezTo>
                  <a:pt x="158725" y="40654"/>
                  <a:pt x="158725" y="36941"/>
                  <a:pt x="162476" y="33228"/>
                </a:cubicBezTo>
                <a:cubicBezTo>
                  <a:pt x="162476" y="33228"/>
                  <a:pt x="162476" y="29516"/>
                  <a:pt x="162476" y="29516"/>
                </a:cubicBezTo>
                <a:close/>
                <a:moveTo>
                  <a:pt x="143935" y="0"/>
                </a:moveTo>
                <a:cubicBezTo>
                  <a:pt x="147686" y="0"/>
                  <a:pt x="151330" y="0"/>
                  <a:pt x="155081" y="0"/>
                </a:cubicBezTo>
                <a:cubicBezTo>
                  <a:pt x="158725" y="0"/>
                  <a:pt x="158725" y="3713"/>
                  <a:pt x="162476" y="3713"/>
                </a:cubicBezTo>
                <a:cubicBezTo>
                  <a:pt x="162476" y="7425"/>
                  <a:pt x="166120" y="7425"/>
                  <a:pt x="166120" y="7425"/>
                </a:cubicBezTo>
                <a:cubicBezTo>
                  <a:pt x="166120" y="11045"/>
                  <a:pt x="169871" y="11045"/>
                  <a:pt x="169871" y="14758"/>
                </a:cubicBezTo>
                <a:cubicBezTo>
                  <a:pt x="173515" y="22183"/>
                  <a:pt x="173515" y="25803"/>
                  <a:pt x="177159" y="33228"/>
                </a:cubicBezTo>
                <a:cubicBezTo>
                  <a:pt x="180910" y="36941"/>
                  <a:pt x="180910" y="44273"/>
                  <a:pt x="184554" y="47986"/>
                </a:cubicBezTo>
                <a:cubicBezTo>
                  <a:pt x="184554" y="47986"/>
                  <a:pt x="188305" y="51699"/>
                  <a:pt x="188305" y="55411"/>
                </a:cubicBezTo>
                <a:cubicBezTo>
                  <a:pt x="191949" y="59031"/>
                  <a:pt x="191949" y="59031"/>
                  <a:pt x="191949" y="62744"/>
                </a:cubicBezTo>
                <a:cubicBezTo>
                  <a:pt x="191949" y="62744"/>
                  <a:pt x="191949" y="66457"/>
                  <a:pt x="191949" y="66457"/>
                </a:cubicBezTo>
                <a:cubicBezTo>
                  <a:pt x="191949" y="66457"/>
                  <a:pt x="195700" y="70169"/>
                  <a:pt x="195700" y="73882"/>
                </a:cubicBezTo>
                <a:cubicBezTo>
                  <a:pt x="199344" y="84927"/>
                  <a:pt x="206739" y="92260"/>
                  <a:pt x="214134" y="103398"/>
                </a:cubicBezTo>
                <a:cubicBezTo>
                  <a:pt x="221529" y="114443"/>
                  <a:pt x="228924" y="121868"/>
                  <a:pt x="236319" y="132913"/>
                </a:cubicBezTo>
                <a:cubicBezTo>
                  <a:pt x="243607" y="143958"/>
                  <a:pt x="254753" y="151384"/>
                  <a:pt x="262148" y="162429"/>
                </a:cubicBezTo>
                <a:cubicBezTo>
                  <a:pt x="269543" y="169854"/>
                  <a:pt x="280582" y="180899"/>
                  <a:pt x="287977" y="188324"/>
                </a:cubicBezTo>
                <a:cubicBezTo>
                  <a:pt x="291621" y="191944"/>
                  <a:pt x="295373" y="195657"/>
                  <a:pt x="299016" y="199370"/>
                </a:cubicBezTo>
                <a:cubicBezTo>
                  <a:pt x="302768" y="203082"/>
                  <a:pt x="306411" y="206795"/>
                  <a:pt x="310163" y="210415"/>
                </a:cubicBezTo>
                <a:cubicBezTo>
                  <a:pt x="313806" y="210415"/>
                  <a:pt x="317450" y="214127"/>
                  <a:pt x="321202" y="217840"/>
                </a:cubicBezTo>
                <a:cubicBezTo>
                  <a:pt x="324845" y="221553"/>
                  <a:pt x="328597" y="225265"/>
                  <a:pt x="332240" y="228885"/>
                </a:cubicBezTo>
                <a:cubicBezTo>
                  <a:pt x="335992" y="232598"/>
                  <a:pt x="343387" y="236311"/>
                  <a:pt x="347031" y="240023"/>
                </a:cubicBezTo>
                <a:cubicBezTo>
                  <a:pt x="350782" y="243643"/>
                  <a:pt x="354426" y="243643"/>
                  <a:pt x="358070" y="247356"/>
                </a:cubicBezTo>
                <a:cubicBezTo>
                  <a:pt x="365465" y="254781"/>
                  <a:pt x="372860" y="258494"/>
                  <a:pt x="380255" y="262114"/>
                </a:cubicBezTo>
                <a:cubicBezTo>
                  <a:pt x="391401" y="269539"/>
                  <a:pt x="402440" y="273252"/>
                  <a:pt x="413479" y="280584"/>
                </a:cubicBezTo>
                <a:cubicBezTo>
                  <a:pt x="417230" y="284297"/>
                  <a:pt x="424625" y="284297"/>
                  <a:pt x="428269" y="288009"/>
                </a:cubicBezTo>
                <a:cubicBezTo>
                  <a:pt x="431913" y="291722"/>
                  <a:pt x="439308" y="291722"/>
                  <a:pt x="443059" y="295342"/>
                </a:cubicBezTo>
                <a:cubicBezTo>
                  <a:pt x="450454" y="299054"/>
                  <a:pt x="454098" y="299054"/>
                  <a:pt x="461493" y="302767"/>
                </a:cubicBezTo>
                <a:cubicBezTo>
                  <a:pt x="468888" y="306480"/>
                  <a:pt x="472532" y="306480"/>
                  <a:pt x="479927" y="310100"/>
                </a:cubicBezTo>
                <a:cubicBezTo>
                  <a:pt x="483678" y="310100"/>
                  <a:pt x="487322" y="313812"/>
                  <a:pt x="491073" y="313812"/>
                </a:cubicBezTo>
                <a:cubicBezTo>
                  <a:pt x="494717" y="317525"/>
                  <a:pt x="494717" y="317525"/>
                  <a:pt x="498468" y="317525"/>
                </a:cubicBezTo>
                <a:cubicBezTo>
                  <a:pt x="505756" y="317525"/>
                  <a:pt x="509507" y="321238"/>
                  <a:pt x="516902" y="321238"/>
                </a:cubicBezTo>
                <a:cubicBezTo>
                  <a:pt x="531692" y="324950"/>
                  <a:pt x="542731" y="328570"/>
                  <a:pt x="557521" y="332283"/>
                </a:cubicBezTo>
                <a:cubicBezTo>
                  <a:pt x="572311" y="335995"/>
                  <a:pt x="586994" y="339708"/>
                  <a:pt x="601784" y="343328"/>
                </a:cubicBezTo>
                <a:cubicBezTo>
                  <a:pt x="612823" y="343328"/>
                  <a:pt x="620218" y="347041"/>
                  <a:pt x="627613" y="347041"/>
                </a:cubicBezTo>
                <a:cubicBezTo>
                  <a:pt x="638759" y="347041"/>
                  <a:pt x="646154" y="350753"/>
                  <a:pt x="653442" y="350753"/>
                </a:cubicBezTo>
                <a:cubicBezTo>
                  <a:pt x="671983" y="350753"/>
                  <a:pt x="686666" y="354466"/>
                  <a:pt x="701456" y="354466"/>
                </a:cubicBezTo>
                <a:cubicBezTo>
                  <a:pt x="716246" y="354466"/>
                  <a:pt x="727285" y="358179"/>
                  <a:pt x="738431" y="358179"/>
                </a:cubicBezTo>
                <a:cubicBezTo>
                  <a:pt x="749470" y="358179"/>
                  <a:pt x="756865" y="361798"/>
                  <a:pt x="767904" y="361798"/>
                </a:cubicBezTo>
                <a:cubicBezTo>
                  <a:pt x="775299" y="361798"/>
                  <a:pt x="786446" y="365511"/>
                  <a:pt x="797485" y="365511"/>
                </a:cubicBezTo>
                <a:cubicBezTo>
                  <a:pt x="808524" y="365511"/>
                  <a:pt x="819670" y="369224"/>
                  <a:pt x="830709" y="369224"/>
                </a:cubicBezTo>
                <a:cubicBezTo>
                  <a:pt x="849143" y="369224"/>
                  <a:pt x="863933" y="372936"/>
                  <a:pt x="882367" y="372936"/>
                </a:cubicBezTo>
                <a:cubicBezTo>
                  <a:pt x="886118" y="372936"/>
                  <a:pt x="886118" y="372936"/>
                  <a:pt x="886118" y="372936"/>
                </a:cubicBezTo>
                <a:cubicBezTo>
                  <a:pt x="889762" y="372936"/>
                  <a:pt x="897157" y="372936"/>
                  <a:pt x="900908" y="376556"/>
                </a:cubicBezTo>
                <a:cubicBezTo>
                  <a:pt x="911947" y="376556"/>
                  <a:pt x="919342" y="376556"/>
                  <a:pt x="926737" y="376556"/>
                </a:cubicBezTo>
                <a:cubicBezTo>
                  <a:pt x="937776" y="376556"/>
                  <a:pt x="945171" y="376556"/>
                  <a:pt x="956210" y="376556"/>
                </a:cubicBezTo>
                <a:cubicBezTo>
                  <a:pt x="967356" y="376556"/>
                  <a:pt x="974751" y="376556"/>
                  <a:pt x="982146" y="376556"/>
                </a:cubicBezTo>
                <a:cubicBezTo>
                  <a:pt x="993185" y="376556"/>
                  <a:pt x="1004224" y="376556"/>
                  <a:pt x="1015370" y="376556"/>
                </a:cubicBezTo>
                <a:cubicBezTo>
                  <a:pt x="1037448" y="376556"/>
                  <a:pt x="1055989" y="376556"/>
                  <a:pt x="1078067" y="376556"/>
                </a:cubicBezTo>
                <a:cubicBezTo>
                  <a:pt x="1085462" y="376556"/>
                  <a:pt x="1092857" y="376556"/>
                  <a:pt x="1100252" y="376556"/>
                </a:cubicBezTo>
                <a:cubicBezTo>
                  <a:pt x="1103896" y="376556"/>
                  <a:pt x="1103896" y="372936"/>
                  <a:pt x="1103896" y="372936"/>
                </a:cubicBezTo>
                <a:cubicBezTo>
                  <a:pt x="1107647" y="372936"/>
                  <a:pt x="1107647" y="369224"/>
                  <a:pt x="1111291" y="369224"/>
                </a:cubicBezTo>
                <a:cubicBezTo>
                  <a:pt x="1118686" y="369224"/>
                  <a:pt x="1122437" y="369224"/>
                  <a:pt x="1126081" y="369224"/>
                </a:cubicBezTo>
                <a:cubicBezTo>
                  <a:pt x="1129725" y="369224"/>
                  <a:pt x="1129725" y="369224"/>
                  <a:pt x="1133476" y="372936"/>
                </a:cubicBezTo>
                <a:cubicBezTo>
                  <a:pt x="1133476" y="376556"/>
                  <a:pt x="1133476" y="376556"/>
                  <a:pt x="1133476" y="376556"/>
                </a:cubicBezTo>
                <a:cubicBezTo>
                  <a:pt x="1137120" y="376556"/>
                  <a:pt x="1144515" y="376556"/>
                  <a:pt x="1148266" y="376556"/>
                </a:cubicBezTo>
                <a:cubicBezTo>
                  <a:pt x="1159305" y="372936"/>
                  <a:pt x="1170344" y="372936"/>
                  <a:pt x="1181490" y="372936"/>
                </a:cubicBezTo>
                <a:cubicBezTo>
                  <a:pt x="1192529" y="372936"/>
                  <a:pt x="1203568" y="369224"/>
                  <a:pt x="1214714" y="369224"/>
                </a:cubicBezTo>
                <a:cubicBezTo>
                  <a:pt x="1233148" y="369224"/>
                  <a:pt x="1255334" y="365511"/>
                  <a:pt x="1277411" y="361798"/>
                </a:cubicBezTo>
                <a:cubicBezTo>
                  <a:pt x="1288558" y="361798"/>
                  <a:pt x="1295953" y="358086"/>
                  <a:pt x="1303348" y="358086"/>
                </a:cubicBezTo>
                <a:cubicBezTo>
                  <a:pt x="1303348" y="354466"/>
                  <a:pt x="1303348" y="354466"/>
                  <a:pt x="1303348" y="354466"/>
                </a:cubicBezTo>
                <a:cubicBezTo>
                  <a:pt x="1303348" y="354466"/>
                  <a:pt x="1306992" y="350753"/>
                  <a:pt x="1306992" y="350753"/>
                </a:cubicBezTo>
                <a:cubicBezTo>
                  <a:pt x="1306992" y="347041"/>
                  <a:pt x="1310636" y="347041"/>
                  <a:pt x="1310636" y="347041"/>
                </a:cubicBezTo>
                <a:cubicBezTo>
                  <a:pt x="1310636" y="347041"/>
                  <a:pt x="1314387" y="347041"/>
                  <a:pt x="1314387" y="347041"/>
                </a:cubicBezTo>
                <a:cubicBezTo>
                  <a:pt x="1314387" y="347041"/>
                  <a:pt x="1318031" y="347041"/>
                  <a:pt x="1318031" y="347041"/>
                </a:cubicBezTo>
                <a:cubicBezTo>
                  <a:pt x="1321782" y="347041"/>
                  <a:pt x="1321782" y="350753"/>
                  <a:pt x="1325426" y="350753"/>
                </a:cubicBezTo>
                <a:cubicBezTo>
                  <a:pt x="1329177" y="354466"/>
                  <a:pt x="1329177" y="354466"/>
                  <a:pt x="1329177" y="354466"/>
                </a:cubicBezTo>
                <a:cubicBezTo>
                  <a:pt x="1329177" y="354466"/>
                  <a:pt x="1332821" y="354466"/>
                  <a:pt x="1336572" y="354466"/>
                </a:cubicBezTo>
                <a:cubicBezTo>
                  <a:pt x="1358650" y="350753"/>
                  <a:pt x="1377191" y="347041"/>
                  <a:pt x="1399269" y="347041"/>
                </a:cubicBezTo>
                <a:cubicBezTo>
                  <a:pt x="1410415" y="343328"/>
                  <a:pt x="1421454" y="343328"/>
                  <a:pt x="1432493" y="343328"/>
                </a:cubicBezTo>
                <a:cubicBezTo>
                  <a:pt x="1443639" y="343328"/>
                  <a:pt x="1454678" y="343328"/>
                  <a:pt x="1465717" y="343328"/>
                </a:cubicBezTo>
                <a:cubicBezTo>
                  <a:pt x="1473112" y="343328"/>
                  <a:pt x="1484258" y="343328"/>
                  <a:pt x="1495297" y="343328"/>
                </a:cubicBezTo>
                <a:cubicBezTo>
                  <a:pt x="1502692" y="343328"/>
                  <a:pt x="1506336" y="343328"/>
                  <a:pt x="1513731" y="343328"/>
                </a:cubicBezTo>
                <a:cubicBezTo>
                  <a:pt x="1521126" y="343328"/>
                  <a:pt x="1524877" y="343328"/>
                  <a:pt x="1532165" y="343328"/>
                </a:cubicBezTo>
                <a:cubicBezTo>
                  <a:pt x="1539560" y="343328"/>
                  <a:pt x="1543311" y="343328"/>
                  <a:pt x="1546955" y="343328"/>
                </a:cubicBezTo>
                <a:cubicBezTo>
                  <a:pt x="1550706" y="343328"/>
                  <a:pt x="1558101" y="343328"/>
                  <a:pt x="1561745" y="343328"/>
                </a:cubicBezTo>
                <a:cubicBezTo>
                  <a:pt x="1572784" y="343328"/>
                  <a:pt x="1583930" y="347041"/>
                  <a:pt x="1594969" y="347041"/>
                </a:cubicBezTo>
                <a:cubicBezTo>
                  <a:pt x="1617154" y="350753"/>
                  <a:pt x="1635588" y="354466"/>
                  <a:pt x="1657773" y="358086"/>
                </a:cubicBezTo>
                <a:cubicBezTo>
                  <a:pt x="1661417" y="358086"/>
                  <a:pt x="1668812" y="361798"/>
                  <a:pt x="1672563" y="361798"/>
                </a:cubicBezTo>
                <a:cubicBezTo>
                  <a:pt x="1676207" y="361798"/>
                  <a:pt x="1683602" y="365511"/>
                  <a:pt x="1690997" y="365511"/>
                </a:cubicBezTo>
                <a:cubicBezTo>
                  <a:pt x="1694641" y="365511"/>
                  <a:pt x="1702036" y="369224"/>
                  <a:pt x="1705788" y="369224"/>
                </a:cubicBezTo>
                <a:cubicBezTo>
                  <a:pt x="1709431" y="369224"/>
                  <a:pt x="1713183" y="372936"/>
                  <a:pt x="1716826" y="372936"/>
                </a:cubicBezTo>
                <a:cubicBezTo>
                  <a:pt x="1724222" y="376556"/>
                  <a:pt x="1731617" y="376556"/>
                  <a:pt x="1735260" y="380269"/>
                </a:cubicBezTo>
                <a:cubicBezTo>
                  <a:pt x="1742656" y="383982"/>
                  <a:pt x="1746407" y="383982"/>
                  <a:pt x="1753694" y="387694"/>
                </a:cubicBezTo>
                <a:cubicBezTo>
                  <a:pt x="1757446" y="391314"/>
                  <a:pt x="1764841" y="391314"/>
                  <a:pt x="1768485" y="395027"/>
                </a:cubicBezTo>
                <a:cubicBezTo>
                  <a:pt x="1772236" y="395027"/>
                  <a:pt x="1775880" y="398739"/>
                  <a:pt x="1779631" y="398739"/>
                </a:cubicBezTo>
                <a:cubicBezTo>
                  <a:pt x="1790670" y="402452"/>
                  <a:pt x="1801709" y="409784"/>
                  <a:pt x="1812855" y="413497"/>
                </a:cubicBezTo>
                <a:cubicBezTo>
                  <a:pt x="1816499" y="417210"/>
                  <a:pt x="1820250" y="417210"/>
                  <a:pt x="1823894" y="420922"/>
                </a:cubicBezTo>
                <a:cubicBezTo>
                  <a:pt x="1827645" y="420922"/>
                  <a:pt x="1831289" y="424542"/>
                  <a:pt x="1834933" y="424542"/>
                </a:cubicBezTo>
                <a:cubicBezTo>
                  <a:pt x="1834933" y="424542"/>
                  <a:pt x="1838684" y="424542"/>
                  <a:pt x="1838684" y="424542"/>
                </a:cubicBezTo>
                <a:cubicBezTo>
                  <a:pt x="1842328" y="424542"/>
                  <a:pt x="1846079" y="428255"/>
                  <a:pt x="1849723" y="431968"/>
                </a:cubicBezTo>
                <a:cubicBezTo>
                  <a:pt x="1853474" y="431968"/>
                  <a:pt x="1853474" y="435680"/>
                  <a:pt x="1857118" y="435680"/>
                </a:cubicBezTo>
                <a:cubicBezTo>
                  <a:pt x="1860869" y="435680"/>
                  <a:pt x="1868264" y="439393"/>
                  <a:pt x="1871908" y="443013"/>
                </a:cubicBezTo>
                <a:cubicBezTo>
                  <a:pt x="1882947" y="446725"/>
                  <a:pt x="1890342" y="454151"/>
                  <a:pt x="1897737" y="457863"/>
                </a:cubicBezTo>
                <a:cubicBezTo>
                  <a:pt x="1908776" y="465196"/>
                  <a:pt x="1919922" y="468909"/>
                  <a:pt x="1927317" y="476241"/>
                </a:cubicBezTo>
                <a:cubicBezTo>
                  <a:pt x="1934712" y="479954"/>
                  <a:pt x="1945751" y="487379"/>
                  <a:pt x="1953146" y="494712"/>
                </a:cubicBezTo>
                <a:cubicBezTo>
                  <a:pt x="1960541" y="502137"/>
                  <a:pt x="1967936" y="505849"/>
                  <a:pt x="1975331" y="513182"/>
                </a:cubicBezTo>
                <a:cubicBezTo>
                  <a:pt x="1982619" y="516895"/>
                  <a:pt x="1986370" y="520607"/>
                  <a:pt x="1990014" y="524320"/>
                </a:cubicBezTo>
                <a:cubicBezTo>
                  <a:pt x="1997409" y="527940"/>
                  <a:pt x="2001160" y="531652"/>
                  <a:pt x="2004804" y="535365"/>
                </a:cubicBezTo>
                <a:cubicBezTo>
                  <a:pt x="2008555" y="539078"/>
                  <a:pt x="2012199" y="542698"/>
                  <a:pt x="2015950" y="546410"/>
                </a:cubicBezTo>
                <a:cubicBezTo>
                  <a:pt x="2019594" y="550123"/>
                  <a:pt x="2023238" y="553836"/>
                  <a:pt x="2026989" y="557548"/>
                </a:cubicBezTo>
                <a:cubicBezTo>
                  <a:pt x="2030633" y="561168"/>
                  <a:pt x="2034384" y="564881"/>
                  <a:pt x="2038028" y="568593"/>
                </a:cubicBezTo>
                <a:cubicBezTo>
                  <a:pt x="2041779" y="572306"/>
                  <a:pt x="2045423" y="575926"/>
                  <a:pt x="2049174" y="579639"/>
                </a:cubicBezTo>
                <a:cubicBezTo>
                  <a:pt x="2063857" y="594396"/>
                  <a:pt x="2075004" y="612867"/>
                  <a:pt x="2089794" y="627625"/>
                </a:cubicBezTo>
                <a:cubicBezTo>
                  <a:pt x="2097082" y="635050"/>
                  <a:pt x="2104477" y="646095"/>
                  <a:pt x="2111872" y="653520"/>
                </a:cubicBezTo>
                <a:cubicBezTo>
                  <a:pt x="2115623" y="660853"/>
                  <a:pt x="2119267" y="664566"/>
                  <a:pt x="2123018" y="668278"/>
                </a:cubicBezTo>
                <a:cubicBezTo>
                  <a:pt x="2126662" y="675611"/>
                  <a:pt x="2130413" y="679323"/>
                  <a:pt x="2134057" y="683036"/>
                </a:cubicBezTo>
                <a:cubicBezTo>
                  <a:pt x="2137701" y="686749"/>
                  <a:pt x="2141452" y="694081"/>
                  <a:pt x="2145096" y="697794"/>
                </a:cubicBezTo>
                <a:cubicBezTo>
                  <a:pt x="2145096" y="701507"/>
                  <a:pt x="2148847" y="708932"/>
                  <a:pt x="2152491" y="712552"/>
                </a:cubicBezTo>
                <a:cubicBezTo>
                  <a:pt x="2156242" y="719977"/>
                  <a:pt x="2159886" y="723690"/>
                  <a:pt x="2163637" y="731022"/>
                </a:cubicBezTo>
                <a:cubicBezTo>
                  <a:pt x="2167281" y="738448"/>
                  <a:pt x="2167281" y="742160"/>
                  <a:pt x="2170925" y="745780"/>
                </a:cubicBezTo>
                <a:cubicBezTo>
                  <a:pt x="2174676" y="753205"/>
                  <a:pt x="2178320" y="760538"/>
                  <a:pt x="2182071" y="771676"/>
                </a:cubicBezTo>
                <a:cubicBezTo>
                  <a:pt x="2185715" y="782721"/>
                  <a:pt x="2189466" y="790146"/>
                  <a:pt x="2193110" y="801192"/>
                </a:cubicBezTo>
                <a:cubicBezTo>
                  <a:pt x="2200505" y="819662"/>
                  <a:pt x="2207900" y="841845"/>
                  <a:pt x="2215295" y="863935"/>
                </a:cubicBezTo>
                <a:cubicBezTo>
                  <a:pt x="2226334" y="904589"/>
                  <a:pt x="2241124" y="945150"/>
                  <a:pt x="2252163" y="985803"/>
                </a:cubicBezTo>
                <a:cubicBezTo>
                  <a:pt x="2259558" y="1004274"/>
                  <a:pt x="2263309" y="1026457"/>
                  <a:pt x="2270704" y="1044835"/>
                </a:cubicBezTo>
                <a:cubicBezTo>
                  <a:pt x="2278099" y="1059685"/>
                  <a:pt x="2281743" y="1074443"/>
                  <a:pt x="2285387" y="1089201"/>
                </a:cubicBezTo>
                <a:cubicBezTo>
                  <a:pt x="2285387" y="1092914"/>
                  <a:pt x="2285387" y="1092914"/>
                  <a:pt x="2285387" y="1096533"/>
                </a:cubicBezTo>
                <a:cubicBezTo>
                  <a:pt x="2285387" y="1103959"/>
                  <a:pt x="2289138" y="1107671"/>
                  <a:pt x="2289138" y="1115004"/>
                </a:cubicBezTo>
                <a:cubicBezTo>
                  <a:pt x="2289138" y="1122429"/>
                  <a:pt x="2292782" y="1126142"/>
                  <a:pt x="2292782" y="1133474"/>
                </a:cubicBezTo>
                <a:cubicBezTo>
                  <a:pt x="2292782" y="1148232"/>
                  <a:pt x="2296533" y="1162990"/>
                  <a:pt x="2300177" y="1177748"/>
                </a:cubicBezTo>
                <a:cubicBezTo>
                  <a:pt x="2300177" y="1185173"/>
                  <a:pt x="2303928" y="1188886"/>
                  <a:pt x="2303928" y="1196218"/>
                </a:cubicBezTo>
                <a:cubicBezTo>
                  <a:pt x="2307572" y="1199931"/>
                  <a:pt x="2307572" y="1207356"/>
                  <a:pt x="2307572" y="1210976"/>
                </a:cubicBezTo>
                <a:lnTo>
                  <a:pt x="2313730" y="1251008"/>
                </a:lnTo>
                <a:lnTo>
                  <a:pt x="2307572" y="1229447"/>
                </a:lnTo>
                <a:cubicBezTo>
                  <a:pt x="2303928" y="1218402"/>
                  <a:pt x="2300177" y="1203644"/>
                  <a:pt x="2296533" y="1192599"/>
                </a:cubicBezTo>
                <a:cubicBezTo>
                  <a:pt x="2296533" y="1181461"/>
                  <a:pt x="2292782" y="1174128"/>
                  <a:pt x="2289138" y="1162990"/>
                </a:cubicBezTo>
                <a:cubicBezTo>
                  <a:pt x="2281743" y="1144520"/>
                  <a:pt x="2277992" y="1122429"/>
                  <a:pt x="2270704" y="1103959"/>
                </a:cubicBezTo>
                <a:cubicBezTo>
                  <a:pt x="2255914" y="1063305"/>
                  <a:pt x="2244768" y="1019032"/>
                  <a:pt x="2230085" y="978378"/>
                </a:cubicBezTo>
                <a:cubicBezTo>
                  <a:pt x="2226334" y="971046"/>
                  <a:pt x="2226334" y="963620"/>
                  <a:pt x="2222690" y="956288"/>
                </a:cubicBezTo>
                <a:cubicBezTo>
                  <a:pt x="2222690" y="956288"/>
                  <a:pt x="2218939" y="956288"/>
                  <a:pt x="2218939" y="956288"/>
                </a:cubicBezTo>
                <a:cubicBezTo>
                  <a:pt x="2218939" y="956288"/>
                  <a:pt x="2215295" y="956288"/>
                  <a:pt x="2215295" y="952575"/>
                </a:cubicBezTo>
                <a:cubicBezTo>
                  <a:pt x="2215295" y="952575"/>
                  <a:pt x="2215295" y="948863"/>
                  <a:pt x="2215295" y="948863"/>
                </a:cubicBezTo>
                <a:cubicBezTo>
                  <a:pt x="2215295" y="945150"/>
                  <a:pt x="2218939" y="941530"/>
                  <a:pt x="2218939" y="937817"/>
                </a:cubicBezTo>
                <a:cubicBezTo>
                  <a:pt x="2218939" y="937817"/>
                  <a:pt x="2218939" y="934105"/>
                  <a:pt x="2218939" y="934105"/>
                </a:cubicBezTo>
                <a:cubicBezTo>
                  <a:pt x="2211544" y="908302"/>
                  <a:pt x="2200505" y="882406"/>
                  <a:pt x="2193110" y="856603"/>
                </a:cubicBezTo>
                <a:cubicBezTo>
                  <a:pt x="2185715" y="834420"/>
                  <a:pt x="2178320" y="815949"/>
                  <a:pt x="2171032" y="797479"/>
                </a:cubicBezTo>
                <a:cubicBezTo>
                  <a:pt x="2167281" y="793766"/>
                  <a:pt x="2167281" y="786434"/>
                  <a:pt x="2163637" y="782721"/>
                </a:cubicBezTo>
                <a:cubicBezTo>
                  <a:pt x="2159886" y="779008"/>
                  <a:pt x="2159886" y="771676"/>
                  <a:pt x="2156242" y="767963"/>
                </a:cubicBezTo>
                <a:cubicBezTo>
                  <a:pt x="2156242" y="764251"/>
                  <a:pt x="2152491" y="760538"/>
                  <a:pt x="2152491" y="756918"/>
                </a:cubicBezTo>
                <a:cubicBezTo>
                  <a:pt x="2148847" y="756918"/>
                  <a:pt x="2148847" y="753205"/>
                  <a:pt x="2148847" y="753205"/>
                </a:cubicBezTo>
                <a:cubicBezTo>
                  <a:pt x="2145096" y="749493"/>
                  <a:pt x="2145096" y="742160"/>
                  <a:pt x="2141452" y="738448"/>
                </a:cubicBezTo>
                <a:cubicBezTo>
                  <a:pt x="2137808" y="734735"/>
                  <a:pt x="2137808" y="731022"/>
                  <a:pt x="2134057" y="727309"/>
                </a:cubicBezTo>
                <a:cubicBezTo>
                  <a:pt x="2130413" y="723690"/>
                  <a:pt x="2130413" y="719977"/>
                  <a:pt x="2126662" y="716264"/>
                </a:cubicBezTo>
                <a:cubicBezTo>
                  <a:pt x="2123018" y="716264"/>
                  <a:pt x="2123018" y="712552"/>
                  <a:pt x="2119267" y="708932"/>
                </a:cubicBezTo>
                <a:cubicBezTo>
                  <a:pt x="2119267" y="708932"/>
                  <a:pt x="2119267" y="712552"/>
                  <a:pt x="2119267" y="712552"/>
                </a:cubicBezTo>
                <a:cubicBezTo>
                  <a:pt x="2123018" y="727309"/>
                  <a:pt x="2123018" y="742160"/>
                  <a:pt x="2119267" y="756918"/>
                </a:cubicBezTo>
                <a:cubicBezTo>
                  <a:pt x="2119267" y="764251"/>
                  <a:pt x="2115623" y="771676"/>
                  <a:pt x="2115623" y="779008"/>
                </a:cubicBezTo>
                <a:cubicBezTo>
                  <a:pt x="2115623" y="782721"/>
                  <a:pt x="2111872" y="786434"/>
                  <a:pt x="2111872" y="790146"/>
                </a:cubicBezTo>
                <a:cubicBezTo>
                  <a:pt x="2108228" y="793766"/>
                  <a:pt x="2108228" y="793766"/>
                  <a:pt x="2108228" y="797479"/>
                </a:cubicBezTo>
                <a:cubicBezTo>
                  <a:pt x="2108228" y="797479"/>
                  <a:pt x="2104584" y="801192"/>
                  <a:pt x="2104584" y="804904"/>
                </a:cubicBezTo>
                <a:cubicBezTo>
                  <a:pt x="2100833" y="804904"/>
                  <a:pt x="2100833" y="808617"/>
                  <a:pt x="2100833" y="808617"/>
                </a:cubicBezTo>
                <a:cubicBezTo>
                  <a:pt x="2104584" y="812237"/>
                  <a:pt x="2104584" y="812237"/>
                  <a:pt x="2108228" y="815949"/>
                </a:cubicBezTo>
                <a:cubicBezTo>
                  <a:pt x="2111872" y="819662"/>
                  <a:pt x="2111872" y="823375"/>
                  <a:pt x="2115623" y="826995"/>
                </a:cubicBezTo>
                <a:cubicBezTo>
                  <a:pt x="2119267" y="826995"/>
                  <a:pt x="2119267" y="830707"/>
                  <a:pt x="2119267" y="830707"/>
                </a:cubicBezTo>
                <a:cubicBezTo>
                  <a:pt x="2123018" y="838133"/>
                  <a:pt x="2130413" y="845465"/>
                  <a:pt x="2134057" y="852890"/>
                </a:cubicBezTo>
                <a:cubicBezTo>
                  <a:pt x="2137808" y="856603"/>
                  <a:pt x="2137808" y="860223"/>
                  <a:pt x="2141452" y="863935"/>
                </a:cubicBezTo>
                <a:cubicBezTo>
                  <a:pt x="2141452" y="860223"/>
                  <a:pt x="2141452" y="860223"/>
                  <a:pt x="2141452" y="856603"/>
                </a:cubicBezTo>
                <a:cubicBezTo>
                  <a:pt x="2141452" y="852890"/>
                  <a:pt x="2141452" y="852890"/>
                  <a:pt x="2141452" y="849178"/>
                </a:cubicBezTo>
                <a:cubicBezTo>
                  <a:pt x="2141452" y="849178"/>
                  <a:pt x="2141452" y="845465"/>
                  <a:pt x="2141452" y="845465"/>
                </a:cubicBezTo>
                <a:cubicBezTo>
                  <a:pt x="2141452" y="845465"/>
                  <a:pt x="2141452" y="841845"/>
                  <a:pt x="2141452" y="841845"/>
                </a:cubicBezTo>
                <a:cubicBezTo>
                  <a:pt x="2141452" y="841845"/>
                  <a:pt x="2141452" y="838133"/>
                  <a:pt x="2141452" y="838133"/>
                </a:cubicBezTo>
                <a:cubicBezTo>
                  <a:pt x="2141452" y="834420"/>
                  <a:pt x="2145096" y="830707"/>
                  <a:pt x="2145096" y="826995"/>
                </a:cubicBezTo>
                <a:cubicBezTo>
                  <a:pt x="2148847" y="823375"/>
                  <a:pt x="2148847" y="819662"/>
                  <a:pt x="2152491" y="815949"/>
                </a:cubicBezTo>
                <a:cubicBezTo>
                  <a:pt x="2152491" y="815949"/>
                  <a:pt x="2152491" y="812237"/>
                  <a:pt x="2152491" y="812237"/>
                </a:cubicBezTo>
                <a:cubicBezTo>
                  <a:pt x="2156242" y="808617"/>
                  <a:pt x="2156242" y="808617"/>
                  <a:pt x="2156242" y="804904"/>
                </a:cubicBezTo>
                <a:cubicBezTo>
                  <a:pt x="2156242" y="808617"/>
                  <a:pt x="2156242" y="808617"/>
                  <a:pt x="2156242" y="812237"/>
                </a:cubicBezTo>
                <a:cubicBezTo>
                  <a:pt x="2156242" y="812237"/>
                  <a:pt x="2156242" y="815949"/>
                  <a:pt x="2156242" y="815949"/>
                </a:cubicBezTo>
                <a:cubicBezTo>
                  <a:pt x="2156242" y="819662"/>
                  <a:pt x="2156242" y="827087"/>
                  <a:pt x="2156242" y="830707"/>
                </a:cubicBezTo>
                <a:cubicBezTo>
                  <a:pt x="2156242" y="834420"/>
                  <a:pt x="2156242" y="838133"/>
                  <a:pt x="2156242" y="841845"/>
                </a:cubicBezTo>
                <a:cubicBezTo>
                  <a:pt x="2156242" y="841845"/>
                  <a:pt x="2156242" y="845465"/>
                  <a:pt x="2156242" y="849178"/>
                </a:cubicBezTo>
                <a:cubicBezTo>
                  <a:pt x="2156242" y="849178"/>
                  <a:pt x="2156242" y="852890"/>
                  <a:pt x="2156242" y="852890"/>
                </a:cubicBezTo>
                <a:cubicBezTo>
                  <a:pt x="2156242" y="856603"/>
                  <a:pt x="2156242" y="856603"/>
                  <a:pt x="2156242" y="860316"/>
                </a:cubicBezTo>
                <a:cubicBezTo>
                  <a:pt x="2156242" y="863935"/>
                  <a:pt x="2156242" y="863935"/>
                  <a:pt x="2152491" y="867648"/>
                </a:cubicBezTo>
                <a:cubicBezTo>
                  <a:pt x="2152491" y="871361"/>
                  <a:pt x="2148847" y="871361"/>
                  <a:pt x="2145096" y="871361"/>
                </a:cubicBezTo>
                <a:cubicBezTo>
                  <a:pt x="2141452" y="871361"/>
                  <a:pt x="2141452" y="871361"/>
                  <a:pt x="2137808" y="867648"/>
                </a:cubicBezTo>
                <a:cubicBezTo>
                  <a:pt x="2145203" y="875073"/>
                  <a:pt x="2148847" y="882406"/>
                  <a:pt x="2152491" y="889831"/>
                </a:cubicBezTo>
                <a:cubicBezTo>
                  <a:pt x="2156242" y="893544"/>
                  <a:pt x="2159886" y="900876"/>
                  <a:pt x="2163637" y="904589"/>
                </a:cubicBezTo>
                <a:cubicBezTo>
                  <a:pt x="2171032" y="915634"/>
                  <a:pt x="2174676" y="926772"/>
                  <a:pt x="2182071" y="937817"/>
                </a:cubicBezTo>
                <a:cubicBezTo>
                  <a:pt x="2185715" y="945150"/>
                  <a:pt x="2193110" y="956288"/>
                  <a:pt x="2196861" y="963620"/>
                </a:cubicBezTo>
                <a:cubicBezTo>
                  <a:pt x="2200505" y="971046"/>
                  <a:pt x="2200505" y="974758"/>
                  <a:pt x="2204256" y="978378"/>
                </a:cubicBezTo>
                <a:cubicBezTo>
                  <a:pt x="2207900" y="982091"/>
                  <a:pt x="2207900" y="985803"/>
                  <a:pt x="2211651" y="989516"/>
                </a:cubicBezTo>
                <a:cubicBezTo>
                  <a:pt x="2215295" y="996849"/>
                  <a:pt x="2219046" y="1004274"/>
                  <a:pt x="2222690" y="1011606"/>
                </a:cubicBezTo>
                <a:cubicBezTo>
                  <a:pt x="2222690" y="1015319"/>
                  <a:pt x="2226334" y="1015319"/>
                  <a:pt x="2226334" y="1019032"/>
                </a:cubicBezTo>
                <a:cubicBezTo>
                  <a:pt x="2230085" y="1030077"/>
                  <a:pt x="2237480" y="1041215"/>
                  <a:pt x="2241124" y="1052260"/>
                </a:cubicBezTo>
                <a:cubicBezTo>
                  <a:pt x="2241124" y="1055973"/>
                  <a:pt x="2244875" y="1059685"/>
                  <a:pt x="2244875" y="1063305"/>
                </a:cubicBezTo>
                <a:cubicBezTo>
                  <a:pt x="2248519" y="1070730"/>
                  <a:pt x="2248519" y="1078063"/>
                  <a:pt x="2252270" y="1085488"/>
                </a:cubicBezTo>
                <a:cubicBezTo>
                  <a:pt x="2252270" y="1089201"/>
                  <a:pt x="2255914" y="1092914"/>
                  <a:pt x="2255914" y="1096533"/>
                </a:cubicBezTo>
                <a:cubicBezTo>
                  <a:pt x="2255914" y="1100246"/>
                  <a:pt x="2259558" y="1107671"/>
                  <a:pt x="2259558" y="1111384"/>
                </a:cubicBezTo>
                <a:lnTo>
                  <a:pt x="2263209" y="1125955"/>
                </a:lnTo>
                <a:lnTo>
                  <a:pt x="2259558" y="1115004"/>
                </a:lnTo>
                <a:cubicBezTo>
                  <a:pt x="2255914" y="1111384"/>
                  <a:pt x="2255914" y="1111384"/>
                  <a:pt x="2255914" y="1107671"/>
                </a:cubicBezTo>
                <a:cubicBezTo>
                  <a:pt x="2252163" y="1096533"/>
                  <a:pt x="2244768" y="1081776"/>
                  <a:pt x="2241124" y="1070730"/>
                </a:cubicBezTo>
                <a:cubicBezTo>
                  <a:pt x="2241124" y="1067018"/>
                  <a:pt x="2237480" y="1063305"/>
                  <a:pt x="2237480" y="1059685"/>
                </a:cubicBezTo>
                <a:cubicBezTo>
                  <a:pt x="2233729" y="1055973"/>
                  <a:pt x="2230085" y="1048547"/>
                  <a:pt x="2226334" y="1041215"/>
                </a:cubicBezTo>
                <a:cubicBezTo>
                  <a:pt x="2226334" y="1037502"/>
                  <a:pt x="2222690" y="1033790"/>
                  <a:pt x="2222690" y="1030077"/>
                </a:cubicBezTo>
                <a:cubicBezTo>
                  <a:pt x="2222690" y="1026457"/>
                  <a:pt x="2218939" y="1019032"/>
                  <a:pt x="2215295" y="1015319"/>
                </a:cubicBezTo>
                <a:cubicBezTo>
                  <a:pt x="2211544" y="1007987"/>
                  <a:pt x="2204256" y="996849"/>
                  <a:pt x="2200505" y="989516"/>
                </a:cubicBezTo>
                <a:cubicBezTo>
                  <a:pt x="2193110" y="982091"/>
                  <a:pt x="2189466" y="971046"/>
                  <a:pt x="2182071" y="960000"/>
                </a:cubicBezTo>
                <a:cubicBezTo>
                  <a:pt x="2174676" y="945243"/>
                  <a:pt x="2167281" y="934105"/>
                  <a:pt x="2159886" y="919347"/>
                </a:cubicBezTo>
                <a:cubicBezTo>
                  <a:pt x="2152491" y="908302"/>
                  <a:pt x="2148847" y="900876"/>
                  <a:pt x="2141452" y="889831"/>
                </a:cubicBezTo>
                <a:cubicBezTo>
                  <a:pt x="2137701" y="882406"/>
                  <a:pt x="2134057" y="878693"/>
                  <a:pt x="2130413" y="871361"/>
                </a:cubicBezTo>
                <a:cubicBezTo>
                  <a:pt x="2126662" y="867648"/>
                  <a:pt x="2123018" y="860316"/>
                  <a:pt x="2119267" y="856603"/>
                </a:cubicBezTo>
                <a:cubicBezTo>
                  <a:pt x="2119267" y="856603"/>
                  <a:pt x="2115623" y="852890"/>
                  <a:pt x="2115623" y="852890"/>
                </a:cubicBezTo>
                <a:cubicBezTo>
                  <a:pt x="2111872" y="845465"/>
                  <a:pt x="2104477" y="834420"/>
                  <a:pt x="2097082" y="827087"/>
                </a:cubicBezTo>
                <a:cubicBezTo>
                  <a:pt x="2097082" y="823375"/>
                  <a:pt x="2093438" y="823375"/>
                  <a:pt x="2093438" y="819662"/>
                </a:cubicBezTo>
                <a:cubicBezTo>
                  <a:pt x="2089794" y="819662"/>
                  <a:pt x="2089794" y="815949"/>
                  <a:pt x="2086043" y="812237"/>
                </a:cubicBezTo>
                <a:cubicBezTo>
                  <a:pt x="2078648" y="808617"/>
                  <a:pt x="2075004" y="801192"/>
                  <a:pt x="2067609" y="793859"/>
                </a:cubicBezTo>
                <a:cubicBezTo>
                  <a:pt x="2063857" y="790146"/>
                  <a:pt x="2060213" y="786434"/>
                  <a:pt x="2056462" y="782721"/>
                </a:cubicBezTo>
                <a:cubicBezTo>
                  <a:pt x="2052818" y="782721"/>
                  <a:pt x="2052818" y="779008"/>
                  <a:pt x="2052818" y="779008"/>
                </a:cubicBezTo>
                <a:cubicBezTo>
                  <a:pt x="2045423" y="775389"/>
                  <a:pt x="2041779" y="767963"/>
                  <a:pt x="2034384" y="764251"/>
                </a:cubicBezTo>
                <a:cubicBezTo>
                  <a:pt x="2026989" y="756918"/>
                  <a:pt x="2019594" y="749493"/>
                  <a:pt x="2012199" y="742160"/>
                </a:cubicBezTo>
                <a:cubicBezTo>
                  <a:pt x="2012199" y="742160"/>
                  <a:pt x="2008555" y="738448"/>
                  <a:pt x="2008555" y="738448"/>
                </a:cubicBezTo>
                <a:cubicBezTo>
                  <a:pt x="2004804" y="734735"/>
                  <a:pt x="2001160" y="731022"/>
                  <a:pt x="1997409" y="727402"/>
                </a:cubicBezTo>
                <a:cubicBezTo>
                  <a:pt x="1993765" y="723690"/>
                  <a:pt x="1986370" y="719977"/>
                  <a:pt x="1982726" y="716264"/>
                </a:cubicBezTo>
                <a:cubicBezTo>
                  <a:pt x="1975331" y="708932"/>
                  <a:pt x="1964185" y="705219"/>
                  <a:pt x="1956790" y="697794"/>
                </a:cubicBezTo>
                <a:cubicBezTo>
                  <a:pt x="1949395" y="694174"/>
                  <a:pt x="1945751" y="690461"/>
                  <a:pt x="1938356" y="686749"/>
                </a:cubicBezTo>
                <a:cubicBezTo>
                  <a:pt x="1930961" y="683036"/>
                  <a:pt x="1923566" y="679323"/>
                  <a:pt x="1916171" y="675704"/>
                </a:cubicBezTo>
                <a:cubicBezTo>
                  <a:pt x="1905132" y="671991"/>
                  <a:pt x="1897737" y="664566"/>
                  <a:pt x="1886698" y="660946"/>
                </a:cubicBezTo>
                <a:cubicBezTo>
                  <a:pt x="1882947" y="660946"/>
                  <a:pt x="1879303" y="657233"/>
                  <a:pt x="1875552" y="657233"/>
                </a:cubicBezTo>
                <a:cubicBezTo>
                  <a:pt x="1868264" y="653520"/>
                  <a:pt x="1864513" y="649808"/>
                  <a:pt x="1857118" y="646095"/>
                </a:cubicBezTo>
                <a:cubicBezTo>
                  <a:pt x="1846079" y="638763"/>
                  <a:pt x="1838684" y="635050"/>
                  <a:pt x="1827645" y="631337"/>
                </a:cubicBezTo>
                <a:cubicBezTo>
                  <a:pt x="1820250" y="627717"/>
                  <a:pt x="1809104" y="624005"/>
                  <a:pt x="1801709" y="620292"/>
                </a:cubicBezTo>
                <a:cubicBezTo>
                  <a:pt x="1798065" y="616579"/>
                  <a:pt x="1790670" y="616579"/>
                  <a:pt x="1787026" y="612867"/>
                </a:cubicBezTo>
                <a:cubicBezTo>
                  <a:pt x="1779631" y="612867"/>
                  <a:pt x="1775880" y="609247"/>
                  <a:pt x="1772236" y="609247"/>
                </a:cubicBezTo>
                <a:cubicBezTo>
                  <a:pt x="1764841" y="605534"/>
                  <a:pt x="1757446" y="601822"/>
                  <a:pt x="1746407" y="598109"/>
                </a:cubicBezTo>
                <a:cubicBezTo>
                  <a:pt x="1746407" y="598109"/>
                  <a:pt x="1742656" y="594489"/>
                  <a:pt x="1739012" y="594489"/>
                </a:cubicBezTo>
                <a:cubicBezTo>
                  <a:pt x="1739012" y="594489"/>
                  <a:pt x="1735260" y="598109"/>
                  <a:pt x="1735260" y="598109"/>
                </a:cubicBezTo>
                <a:cubicBezTo>
                  <a:pt x="1731617" y="601822"/>
                  <a:pt x="1731617" y="601822"/>
                  <a:pt x="1727865" y="601822"/>
                </a:cubicBezTo>
                <a:cubicBezTo>
                  <a:pt x="1724222" y="601822"/>
                  <a:pt x="1720578" y="601822"/>
                  <a:pt x="1720578" y="601822"/>
                </a:cubicBezTo>
                <a:cubicBezTo>
                  <a:pt x="1720578" y="601822"/>
                  <a:pt x="1716826" y="598109"/>
                  <a:pt x="1716826" y="598109"/>
                </a:cubicBezTo>
                <a:cubicBezTo>
                  <a:pt x="1716826" y="598109"/>
                  <a:pt x="1716826" y="594489"/>
                  <a:pt x="1716826" y="594489"/>
                </a:cubicBezTo>
                <a:cubicBezTo>
                  <a:pt x="1713183" y="590777"/>
                  <a:pt x="1713183" y="590777"/>
                  <a:pt x="1713183" y="587064"/>
                </a:cubicBezTo>
                <a:cubicBezTo>
                  <a:pt x="1702036" y="583351"/>
                  <a:pt x="1694641" y="579639"/>
                  <a:pt x="1683602" y="576019"/>
                </a:cubicBezTo>
                <a:cubicBezTo>
                  <a:pt x="1672563" y="572306"/>
                  <a:pt x="1657773" y="572306"/>
                  <a:pt x="1646734" y="568593"/>
                </a:cubicBezTo>
                <a:cubicBezTo>
                  <a:pt x="1635588" y="568593"/>
                  <a:pt x="1624549" y="564881"/>
                  <a:pt x="1613510" y="564881"/>
                </a:cubicBezTo>
                <a:cubicBezTo>
                  <a:pt x="1602364" y="564881"/>
                  <a:pt x="1591325" y="561261"/>
                  <a:pt x="1580179" y="561261"/>
                </a:cubicBezTo>
                <a:cubicBezTo>
                  <a:pt x="1561745" y="561261"/>
                  <a:pt x="1546955" y="557548"/>
                  <a:pt x="1532272" y="557548"/>
                </a:cubicBezTo>
                <a:cubicBezTo>
                  <a:pt x="1510087" y="557548"/>
                  <a:pt x="1491653" y="553836"/>
                  <a:pt x="1473112" y="553836"/>
                </a:cubicBezTo>
                <a:cubicBezTo>
                  <a:pt x="1454678" y="553836"/>
                  <a:pt x="1439888" y="550123"/>
                  <a:pt x="1421454" y="550123"/>
                </a:cubicBezTo>
                <a:cubicBezTo>
                  <a:pt x="1414059" y="550123"/>
                  <a:pt x="1410415" y="550123"/>
                  <a:pt x="1403020" y="550123"/>
                </a:cubicBezTo>
                <a:cubicBezTo>
                  <a:pt x="1403020" y="550123"/>
                  <a:pt x="1399269" y="550123"/>
                  <a:pt x="1399269" y="550123"/>
                </a:cubicBezTo>
                <a:cubicBezTo>
                  <a:pt x="1399269" y="550123"/>
                  <a:pt x="1395625" y="550123"/>
                  <a:pt x="1391981" y="550123"/>
                </a:cubicBezTo>
                <a:cubicBezTo>
                  <a:pt x="1391981" y="550123"/>
                  <a:pt x="1388230" y="550123"/>
                  <a:pt x="1388230" y="550123"/>
                </a:cubicBezTo>
                <a:cubicBezTo>
                  <a:pt x="1384586" y="550123"/>
                  <a:pt x="1384586" y="550123"/>
                  <a:pt x="1384586" y="550123"/>
                </a:cubicBezTo>
                <a:cubicBezTo>
                  <a:pt x="1373440" y="550123"/>
                  <a:pt x="1366045" y="550123"/>
                  <a:pt x="1358757" y="550123"/>
                </a:cubicBezTo>
                <a:cubicBezTo>
                  <a:pt x="1355006" y="550123"/>
                  <a:pt x="1347611" y="550123"/>
                  <a:pt x="1343967" y="550123"/>
                </a:cubicBezTo>
                <a:cubicBezTo>
                  <a:pt x="1332821" y="550123"/>
                  <a:pt x="1325426" y="550123"/>
                  <a:pt x="1318138" y="550123"/>
                </a:cubicBezTo>
                <a:cubicBezTo>
                  <a:pt x="1314387" y="550123"/>
                  <a:pt x="1306992" y="550123"/>
                  <a:pt x="1303348" y="550123"/>
                </a:cubicBezTo>
                <a:cubicBezTo>
                  <a:pt x="1295953" y="550123"/>
                  <a:pt x="1284914" y="553836"/>
                  <a:pt x="1277519" y="553836"/>
                </a:cubicBezTo>
                <a:cubicBezTo>
                  <a:pt x="1270124" y="553836"/>
                  <a:pt x="1266373" y="553836"/>
                  <a:pt x="1262729" y="553836"/>
                </a:cubicBezTo>
                <a:cubicBezTo>
                  <a:pt x="1247939" y="553836"/>
                  <a:pt x="1236900" y="557548"/>
                  <a:pt x="1222109" y="557548"/>
                </a:cubicBezTo>
                <a:cubicBezTo>
                  <a:pt x="1211071" y="557548"/>
                  <a:pt x="1203675" y="561261"/>
                  <a:pt x="1192529" y="561261"/>
                </a:cubicBezTo>
                <a:cubicBezTo>
                  <a:pt x="1188885" y="564881"/>
                  <a:pt x="1188885" y="564881"/>
                  <a:pt x="1185134" y="568593"/>
                </a:cubicBezTo>
                <a:cubicBezTo>
                  <a:pt x="1181490" y="572306"/>
                  <a:pt x="1174095" y="576019"/>
                  <a:pt x="1170451" y="572306"/>
                </a:cubicBezTo>
                <a:cubicBezTo>
                  <a:pt x="1166700" y="572306"/>
                  <a:pt x="1163056" y="568593"/>
                  <a:pt x="1163056" y="564881"/>
                </a:cubicBezTo>
                <a:cubicBezTo>
                  <a:pt x="1151910" y="564881"/>
                  <a:pt x="1144515" y="568593"/>
                  <a:pt x="1133476" y="568593"/>
                </a:cubicBezTo>
                <a:cubicBezTo>
                  <a:pt x="1126081" y="568593"/>
                  <a:pt x="1115042" y="572306"/>
                  <a:pt x="1103896" y="572306"/>
                </a:cubicBezTo>
                <a:cubicBezTo>
                  <a:pt x="1089213" y="572306"/>
                  <a:pt x="1078067" y="576019"/>
                  <a:pt x="1063384" y="576019"/>
                </a:cubicBezTo>
                <a:cubicBezTo>
                  <a:pt x="1052238" y="579639"/>
                  <a:pt x="1041199" y="579639"/>
                  <a:pt x="1030053" y="579639"/>
                </a:cubicBezTo>
                <a:cubicBezTo>
                  <a:pt x="1019014" y="583351"/>
                  <a:pt x="1011619" y="583351"/>
                  <a:pt x="1000580" y="583351"/>
                </a:cubicBezTo>
                <a:cubicBezTo>
                  <a:pt x="978395" y="583351"/>
                  <a:pt x="956210" y="587064"/>
                  <a:pt x="934132" y="587064"/>
                </a:cubicBezTo>
                <a:cubicBezTo>
                  <a:pt x="919342" y="587064"/>
                  <a:pt x="908303" y="587064"/>
                  <a:pt x="897157" y="587064"/>
                </a:cubicBezTo>
                <a:cubicBezTo>
                  <a:pt x="886118" y="587064"/>
                  <a:pt x="878723" y="587064"/>
                  <a:pt x="867684" y="587064"/>
                </a:cubicBezTo>
                <a:cubicBezTo>
                  <a:pt x="856538" y="587064"/>
                  <a:pt x="849143" y="587064"/>
                  <a:pt x="838104" y="587064"/>
                </a:cubicBezTo>
                <a:cubicBezTo>
                  <a:pt x="827065" y="587064"/>
                  <a:pt x="819670" y="587064"/>
                  <a:pt x="812275" y="587064"/>
                </a:cubicBezTo>
                <a:cubicBezTo>
                  <a:pt x="808524" y="587064"/>
                  <a:pt x="801236" y="587064"/>
                  <a:pt x="797485" y="587064"/>
                </a:cubicBezTo>
                <a:cubicBezTo>
                  <a:pt x="786446" y="583351"/>
                  <a:pt x="771656" y="583351"/>
                  <a:pt x="760617" y="583351"/>
                </a:cubicBezTo>
                <a:cubicBezTo>
                  <a:pt x="749470" y="583351"/>
                  <a:pt x="742075" y="579639"/>
                  <a:pt x="731036" y="579639"/>
                </a:cubicBezTo>
                <a:cubicBezTo>
                  <a:pt x="727392" y="576019"/>
                  <a:pt x="719997" y="576019"/>
                  <a:pt x="712602" y="576019"/>
                </a:cubicBezTo>
                <a:cubicBezTo>
                  <a:pt x="712602" y="576019"/>
                  <a:pt x="708851" y="576019"/>
                  <a:pt x="705207" y="576019"/>
                </a:cubicBezTo>
                <a:cubicBezTo>
                  <a:pt x="697812" y="576019"/>
                  <a:pt x="690417" y="572306"/>
                  <a:pt x="683022" y="572306"/>
                </a:cubicBezTo>
                <a:cubicBezTo>
                  <a:pt x="679378" y="568593"/>
                  <a:pt x="675627" y="568593"/>
                  <a:pt x="671983" y="568593"/>
                </a:cubicBezTo>
                <a:cubicBezTo>
                  <a:pt x="657193" y="564881"/>
                  <a:pt x="646154" y="564881"/>
                  <a:pt x="635008" y="561261"/>
                </a:cubicBezTo>
                <a:cubicBezTo>
                  <a:pt x="623969" y="557548"/>
                  <a:pt x="616574" y="557548"/>
                  <a:pt x="605535" y="553836"/>
                </a:cubicBezTo>
                <a:cubicBezTo>
                  <a:pt x="583350" y="546410"/>
                  <a:pt x="561165" y="542790"/>
                  <a:pt x="539087" y="535365"/>
                </a:cubicBezTo>
                <a:cubicBezTo>
                  <a:pt x="527941" y="531652"/>
                  <a:pt x="516902" y="527940"/>
                  <a:pt x="505756" y="524320"/>
                </a:cubicBezTo>
                <a:cubicBezTo>
                  <a:pt x="498468" y="524320"/>
                  <a:pt x="487322" y="520607"/>
                  <a:pt x="479927" y="516895"/>
                </a:cubicBezTo>
                <a:cubicBezTo>
                  <a:pt x="476283" y="513182"/>
                  <a:pt x="468888" y="513182"/>
                  <a:pt x="461493" y="509562"/>
                </a:cubicBezTo>
                <a:cubicBezTo>
                  <a:pt x="461493" y="509562"/>
                  <a:pt x="457849" y="505849"/>
                  <a:pt x="454098" y="505849"/>
                </a:cubicBezTo>
                <a:cubicBezTo>
                  <a:pt x="446703" y="505849"/>
                  <a:pt x="439308" y="502137"/>
                  <a:pt x="432020" y="498424"/>
                </a:cubicBezTo>
                <a:cubicBezTo>
                  <a:pt x="432020" y="498424"/>
                  <a:pt x="428269" y="494712"/>
                  <a:pt x="424625" y="494712"/>
                </a:cubicBezTo>
                <a:cubicBezTo>
                  <a:pt x="409835" y="491092"/>
                  <a:pt x="398689" y="483666"/>
                  <a:pt x="387650" y="479954"/>
                </a:cubicBezTo>
                <a:cubicBezTo>
                  <a:pt x="380255" y="472621"/>
                  <a:pt x="369216" y="468909"/>
                  <a:pt x="361821" y="465196"/>
                </a:cubicBezTo>
                <a:cubicBezTo>
                  <a:pt x="358177" y="461483"/>
                  <a:pt x="350782" y="461483"/>
                  <a:pt x="347031" y="457863"/>
                </a:cubicBezTo>
                <a:cubicBezTo>
                  <a:pt x="343387" y="454151"/>
                  <a:pt x="339636" y="454151"/>
                  <a:pt x="335992" y="450438"/>
                </a:cubicBezTo>
                <a:cubicBezTo>
                  <a:pt x="328597" y="446725"/>
                  <a:pt x="321202" y="443106"/>
                  <a:pt x="313806" y="439393"/>
                </a:cubicBezTo>
                <a:cubicBezTo>
                  <a:pt x="310163" y="439393"/>
                  <a:pt x="306411" y="439393"/>
                  <a:pt x="302768" y="435680"/>
                </a:cubicBezTo>
                <a:cubicBezTo>
                  <a:pt x="291621" y="428255"/>
                  <a:pt x="280582" y="420922"/>
                  <a:pt x="269543" y="413497"/>
                </a:cubicBezTo>
                <a:cubicBezTo>
                  <a:pt x="265792" y="409877"/>
                  <a:pt x="262148" y="409877"/>
                  <a:pt x="258397" y="406165"/>
                </a:cubicBezTo>
                <a:cubicBezTo>
                  <a:pt x="251002" y="398739"/>
                  <a:pt x="247358" y="395027"/>
                  <a:pt x="239963" y="391407"/>
                </a:cubicBezTo>
                <a:cubicBezTo>
                  <a:pt x="228924" y="387694"/>
                  <a:pt x="221529" y="380269"/>
                  <a:pt x="214134" y="372936"/>
                </a:cubicBezTo>
                <a:cubicBezTo>
                  <a:pt x="210383" y="372936"/>
                  <a:pt x="206739" y="369224"/>
                  <a:pt x="203095" y="365511"/>
                </a:cubicBezTo>
                <a:cubicBezTo>
                  <a:pt x="195700" y="361798"/>
                  <a:pt x="191949" y="358179"/>
                  <a:pt x="188305" y="354466"/>
                </a:cubicBezTo>
                <a:cubicBezTo>
                  <a:pt x="180910" y="350753"/>
                  <a:pt x="177159" y="347041"/>
                  <a:pt x="173515" y="343421"/>
                </a:cubicBezTo>
                <a:cubicBezTo>
                  <a:pt x="169764" y="339708"/>
                  <a:pt x="166120" y="335995"/>
                  <a:pt x="162476" y="332283"/>
                </a:cubicBezTo>
                <a:cubicBezTo>
                  <a:pt x="158725" y="328570"/>
                  <a:pt x="151330" y="321238"/>
                  <a:pt x="147686" y="317525"/>
                </a:cubicBezTo>
                <a:cubicBezTo>
                  <a:pt x="143935" y="313812"/>
                  <a:pt x="143935" y="313812"/>
                  <a:pt x="140291" y="310192"/>
                </a:cubicBezTo>
                <a:cubicBezTo>
                  <a:pt x="132896" y="302767"/>
                  <a:pt x="125501" y="291722"/>
                  <a:pt x="118106" y="284297"/>
                </a:cubicBezTo>
                <a:cubicBezTo>
                  <a:pt x="110711" y="276871"/>
                  <a:pt x="107067" y="273252"/>
                  <a:pt x="103316" y="265826"/>
                </a:cubicBezTo>
                <a:cubicBezTo>
                  <a:pt x="99672" y="262114"/>
                  <a:pt x="99672" y="258494"/>
                  <a:pt x="96028" y="254781"/>
                </a:cubicBezTo>
                <a:cubicBezTo>
                  <a:pt x="92277" y="247356"/>
                  <a:pt x="84882" y="240023"/>
                  <a:pt x="81238" y="232598"/>
                </a:cubicBezTo>
                <a:cubicBezTo>
                  <a:pt x="77487" y="236311"/>
                  <a:pt x="77487" y="243736"/>
                  <a:pt x="77487" y="247356"/>
                </a:cubicBezTo>
                <a:cubicBezTo>
                  <a:pt x="77487" y="262114"/>
                  <a:pt x="77487" y="273252"/>
                  <a:pt x="77487" y="284297"/>
                </a:cubicBezTo>
                <a:cubicBezTo>
                  <a:pt x="77487" y="306480"/>
                  <a:pt x="77487" y="332283"/>
                  <a:pt x="77487" y="354466"/>
                </a:cubicBezTo>
                <a:cubicBezTo>
                  <a:pt x="77487" y="365511"/>
                  <a:pt x="77487" y="376649"/>
                  <a:pt x="77487" y="387694"/>
                </a:cubicBezTo>
                <a:cubicBezTo>
                  <a:pt x="77487" y="398739"/>
                  <a:pt x="81238" y="409877"/>
                  <a:pt x="81238" y="420922"/>
                </a:cubicBezTo>
                <a:cubicBezTo>
                  <a:pt x="84882" y="465196"/>
                  <a:pt x="84882" y="513182"/>
                  <a:pt x="92277" y="557548"/>
                </a:cubicBezTo>
                <a:cubicBezTo>
                  <a:pt x="96028" y="579639"/>
                  <a:pt x="99672" y="601822"/>
                  <a:pt x="103316" y="624005"/>
                </a:cubicBezTo>
                <a:cubicBezTo>
                  <a:pt x="107067" y="646095"/>
                  <a:pt x="110711" y="668278"/>
                  <a:pt x="118106" y="690461"/>
                </a:cubicBezTo>
                <a:cubicBezTo>
                  <a:pt x="121857" y="694174"/>
                  <a:pt x="121857" y="694174"/>
                  <a:pt x="121857" y="697794"/>
                </a:cubicBezTo>
                <a:cubicBezTo>
                  <a:pt x="121857" y="701507"/>
                  <a:pt x="121857" y="701507"/>
                  <a:pt x="121857" y="701507"/>
                </a:cubicBezTo>
                <a:cubicBezTo>
                  <a:pt x="121857" y="705219"/>
                  <a:pt x="121857" y="705219"/>
                  <a:pt x="121857" y="705219"/>
                </a:cubicBezTo>
                <a:cubicBezTo>
                  <a:pt x="125501" y="719977"/>
                  <a:pt x="129252" y="731022"/>
                  <a:pt x="132896" y="745780"/>
                </a:cubicBezTo>
                <a:cubicBezTo>
                  <a:pt x="143935" y="790146"/>
                  <a:pt x="158725" y="834420"/>
                  <a:pt x="173515" y="878786"/>
                </a:cubicBezTo>
                <a:cubicBezTo>
                  <a:pt x="188305" y="926772"/>
                  <a:pt x="203095" y="971046"/>
                  <a:pt x="221529" y="1015319"/>
                </a:cubicBezTo>
                <a:cubicBezTo>
                  <a:pt x="232568" y="1037502"/>
                  <a:pt x="239963" y="1059685"/>
                  <a:pt x="247358" y="1081776"/>
                </a:cubicBezTo>
                <a:cubicBezTo>
                  <a:pt x="254753" y="1103959"/>
                  <a:pt x="265792" y="1126142"/>
                  <a:pt x="273187" y="1148232"/>
                </a:cubicBezTo>
                <a:cubicBezTo>
                  <a:pt x="284334" y="1170415"/>
                  <a:pt x="291621" y="1192599"/>
                  <a:pt x="302768" y="1214689"/>
                </a:cubicBezTo>
                <a:cubicBezTo>
                  <a:pt x="310163" y="1233159"/>
                  <a:pt x="321202" y="1251630"/>
                  <a:pt x="332240" y="1270100"/>
                </a:cubicBezTo>
                <a:cubicBezTo>
                  <a:pt x="354426" y="1307041"/>
                  <a:pt x="376611" y="1340270"/>
                  <a:pt x="402440" y="1377210"/>
                </a:cubicBezTo>
                <a:cubicBezTo>
                  <a:pt x="417230" y="1395681"/>
                  <a:pt x="428269" y="1414059"/>
                  <a:pt x="443059" y="1428909"/>
                </a:cubicBezTo>
                <a:cubicBezTo>
                  <a:pt x="454098" y="1443667"/>
                  <a:pt x="468888" y="1458425"/>
                  <a:pt x="483678" y="1473183"/>
                </a:cubicBezTo>
                <a:cubicBezTo>
                  <a:pt x="502112" y="1491653"/>
                  <a:pt x="524297" y="1510124"/>
                  <a:pt x="542731" y="1528594"/>
                </a:cubicBezTo>
                <a:cubicBezTo>
                  <a:pt x="557521" y="1547065"/>
                  <a:pt x="575955" y="1565442"/>
                  <a:pt x="594389" y="1583913"/>
                </a:cubicBezTo>
                <a:cubicBezTo>
                  <a:pt x="612930" y="1598670"/>
                  <a:pt x="631364" y="1617141"/>
                  <a:pt x="649798" y="1631899"/>
                </a:cubicBezTo>
                <a:cubicBezTo>
                  <a:pt x="664588" y="1646749"/>
                  <a:pt x="686773" y="1661507"/>
                  <a:pt x="705207" y="1672552"/>
                </a:cubicBezTo>
                <a:cubicBezTo>
                  <a:pt x="716246" y="1679978"/>
                  <a:pt x="727392" y="1683598"/>
                  <a:pt x="734680" y="1691023"/>
                </a:cubicBezTo>
                <a:cubicBezTo>
                  <a:pt x="745826" y="1698355"/>
                  <a:pt x="753222" y="1705781"/>
                  <a:pt x="764260" y="1713206"/>
                </a:cubicBezTo>
                <a:cubicBezTo>
                  <a:pt x="771656" y="1716826"/>
                  <a:pt x="782694" y="1724251"/>
                  <a:pt x="790090" y="1731584"/>
                </a:cubicBezTo>
                <a:cubicBezTo>
                  <a:pt x="801236" y="1735296"/>
                  <a:pt x="808524" y="1742722"/>
                  <a:pt x="819670" y="1750054"/>
                </a:cubicBezTo>
                <a:cubicBezTo>
                  <a:pt x="830709" y="1753767"/>
                  <a:pt x="838104" y="1761192"/>
                  <a:pt x="849143" y="1768525"/>
                </a:cubicBezTo>
                <a:cubicBezTo>
                  <a:pt x="856538" y="1775950"/>
                  <a:pt x="867684" y="1783282"/>
                  <a:pt x="875079" y="1786995"/>
                </a:cubicBezTo>
                <a:cubicBezTo>
                  <a:pt x="886118" y="1794420"/>
                  <a:pt x="897157" y="1798040"/>
                  <a:pt x="908303" y="1805465"/>
                </a:cubicBezTo>
                <a:cubicBezTo>
                  <a:pt x="919342" y="1809178"/>
                  <a:pt x="930381" y="1816511"/>
                  <a:pt x="941527" y="1820223"/>
                </a:cubicBezTo>
                <a:cubicBezTo>
                  <a:pt x="952566" y="1827649"/>
                  <a:pt x="963605" y="1831361"/>
                  <a:pt x="974751" y="1838694"/>
                </a:cubicBezTo>
                <a:cubicBezTo>
                  <a:pt x="996829" y="1849739"/>
                  <a:pt x="1015370" y="1857164"/>
                  <a:pt x="1037448" y="1868209"/>
                </a:cubicBezTo>
                <a:cubicBezTo>
                  <a:pt x="1081818" y="1886680"/>
                  <a:pt x="1129832" y="1901438"/>
                  <a:pt x="1174095" y="1916195"/>
                </a:cubicBezTo>
                <a:cubicBezTo>
                  <a:pt x="1185134" y="1919908"/>
                  <a:pt x="1199924" y="1923621"/>
                  <a:pt x="1214714" y="1927333"/>
                </a:cubicBezTo>
                <a:cubicBezTo>
                  <a:pt x="1229505" y="1931046"/>
                  <a:pt x="1247939" y="1934666"/>
                  <a:pt x="1262729" y="1938379"/>
                </a:cubicBezTo>
                <a:cubicBezTo>
                  <a:pt x="1277519" y="1942091"/>
                  <a:pt x="1295953" y="1945804"/>
                  <a:pt x="1310743" y="1949424"/>
                </a:cubicBezTo>
                <a:cubicBezTo>
                  <a:pt x="1321782" y="1953136"/>
                  <a:pt x="1336572" y="1953136"/>
                  <a:pt x="1351362" y="1953136"/>
                </a:cubicBezTo>
                <a:cubicBezTo>
                  <a:pt x="1384586" y="1953136"/>
                  <a:pt x="1414059" y="1953136"/>
                  <a:pt x="1443639" y="1953136"/>
                </a:cubicBezTo>
                <a:cubicBezTo>
                  <a:pt x="1469468" y="1956849"/>
                  <a:pt x="1499048" y="1956849"/>
                  <a:pt x="1528521" y="1956849"/>
                </a:cubicBezTo>
                <a:cubicBezTo>
                  <a:pt x="1543311" y="1956849"/>
                  <a:pt x="1558101" y="1956849"/>
                  <a:pt x="1572891" y="1956849"/>
                </a:cubicBezTo>
                <a:cubicBezTo>
                  <a:pt x="1587574" y="1953136"/>
                  <a:pt x="1602364" y="1953136"/>
                  <a:pt x="1617154" y="1949424"/>
                </a:cubicBezTo>
                <a:cubicBezTo>
                  <a:pt x="1631944" y="1945804"/>
                  <a:pt x="1646734" y="1942091"/>
                  <a:pt x="1661417" y="1938379"/>
                </a:cubicBezTo>
                <a:cubicBezTo>
                  <a:pt x="1672563" y="1934666"/>
                  <a:pt x="1683602" y="1934666"/>
                  <a:pt x="1694641" y="1931046"/>
                </a:cubicBezTo>
                <a:cubicBezTo>
                  <a:pt x="1694641" y="1931046"/>
                  <a:pt x="1698392" y="1927333"/>
                  <a:pt x="1702036" y="1927333"/>
                </a:cubicBezTo>
                <a:cubicBezTo>
                  <a:pt x="1702036" y="1927333"/>
                  <a:pt x="1705788" y="1927333"/>
                  <a:pt x="1705788" y="1927333"/>
                </a:cubicBezTo>
                <a:cubicBezTo>
                  <a:pt x="1716826" y="1923621"/>
                  <a:pt x="1731617" y="1916195"/>
                  <a:pt x="1742656" y="1912576"/>
                </a:cubicBezTo>
                <a:cubicBezTo>
                  <a:pt x="1764841" y="1901438"/>
                  <a:pt x="1787026" y="1894105"/>
                  <a:pt x="1809104" y="1882967"/>
                </a:cubicBezTo>
                <a:cubicBezTo>
                  <a:pt x="1820250" y="1875635"/>
                  <a:pt x="1831289" y="1871922"/>
                  <a:pt x="1842328" y="1868209"/>
                </a:cubicBezTo>
                <a:cubicBezTo>
                  <a:pt x="1849723" y="1864497"/>
                  <a:pt x="1853474" y="1864497"/>
                  <a:pt x="1860869" y="1860877"/>
                </a:cubicBezTo>
                <a:lnTo>
                  <a:pt x="1880429" y="1854299"/>
                </a:lnTo>
                <a:lnTo>
                  <a:pt x="1882947" y="1864497"/>
                </a:lnTo>
                <a:cubicBezTo>
                  <a:pt x="1882947" y="1864497"/>
                  <a:pt x="1882947" y="1868209"/>
                  <a:pt x="1882947" y="1868209"/>
                </a:cubicBezTo>
                <a:cubicBezTo>
                  <a:pt x="1882947" y="1868209"/>
                  <a:pt x="1879303" y="1868209"/>
                  <a:pt x="1879303" y="1868209"/>
                </a:cubicBezTo>
                <a:cubicBezTo>
                  <a:pt x="1879303" y="1871922"/>
                  <a:pt x="1875552" y="1871922"/>
                  <a:pt x="1875552" y="1875635"/>
                </a:cubicBezTo>
                <a:cubicBezTo>
                  <a:pt x="1871908" y="1879347"/>
                  <a:pt x="1871908" y="1879347"/>
                  <a:pt x="1871908" y="1882967"/>
                </a:cubicBezTo>
                <a:cubicBezTo>
                  <a:pt x="1871908" y="1886680"/>
                  <a:pt x="1868264" y="1886680"/>
                  <a:pt x="1868264" y="1890393"/>
                </a:cubicBezTo>
                <a:cubicBezTo>
                  <a:pt x="1864513" y="1894105"/>
                  <a:pt x="1864513" y="1897725"/>
                  <a:pt x="1860869" y="1901438"/>
                </a:cubicBezTo>
                <a:cubicBezTo>
                  <a:pt x="1860869" y="1901438"/>
                  <a:pt x="1857118" y="1905150"/>
                  <a:pt x="1857118" y="1905150"/>
                </a:cubicBezTo>
                <a:cubicBezTo>
                  <a:pt x="1853474" y="1908863"/>
                  <a:pt x="1853474" y="1912576"/>
                  <a:pt x="1849723" y="1912576"/>
                </a:cubicBezTo>
                <a:cubicBezTo>
                  <a:pt x="1846079" y="1916195"/>
                  <a:pt x="1842328" y="1916195"/>
                  <a:pt x="1838684" y="1919908"/>
                </a:cubicBezTo>
                <a:cubicBezTo>
                  <a:pt x="1835040" y="1923621"/>
                  <a:pt x="1827645" y="1927333"/>
                  <a:pt x="1823894" y="1930953"/>
                </a:cubicBezTo>
                <a:cubicBezTo>
                  <a:pt x="1820250" y="1934666"/>
                  <a:pt x="1816499" y="1938379"/>
                  <a:pt x="1812855" y="1938379"/>
                </a:cubicBezTo>
                <a:cubicBezTo>
                  <a:pt x="1809104" y="1938379"/>
                  <a:pt x="1805460" y="1942091"/>
                  <a:pt x="1801709" y="1942091"/>
                </a:cubicBezTo>
                <a:cubicBezTo>
                  <a:pt x="1798065" y="1942091"/>
                  <a:pt x="1790670" y="1945804"/>
                  <a:pt x="1787026" y="1945804"/>
                </a:cubicBezTo>
                <a:cubicBezTo>
                  <a:pt x="1768485" y="1949424"/>
                  <a:pt x="1753802" y="1956849"/>
                  <a:pt x="1735260" y="1960562"/>
                </a:cubicBezTo>
                <a:cubicBezTo>
                  <a:pt x="1716826" y="1964182"/>
                  <a:pt x="1698392" y="1971607"/>
                  <a:pt x="1679959" y="1975320"/>
                </a:cubicBezTo>
                <a:cubicBezTo>
                  <a:pt x="1657773" y="1982652"/>
                  <a:pt x="1631944" y="1986365"/>
                  <a:pt x="1609759" y="1993790"/>
                </a:cubicBezTo>
                <a:cubicBezTo>
                  <a:pt x="1602364" y="1993790"/>
                  <a:pt x="1598720" y="1997410"/>
                  <a:pt x="1591325" y="1997410"/>
                </a:cubicBezTo>
                <a:cubicBezTo>
                  <a:pt x="1587574" y="1997410"/>
                  <a:pt x="1580179" y="2001123"/>
                  <a:pt x="1576535" y="2001123"/>
                </a:cubicBezTo>
                <a:cubicBezTo>
                  <a:pt x="1565496" y="2001123"/>
                  <a:pt x="1554350" y="2004835"/>
                  <a:pt x="1543311" y="2004835"/>
                </a:cubicBezTo>
                <a:cubicBezTo>
                  <a:pt x="1532165" y="2004835"/>
                  <a:pt x="1517482" y="2004835"/>
                  <a:pt x="1506336" y="2004835"/>
                </a:cubicBezTo>
                <a:cubicBezTo>
                  <a:pt x="1495297" y="2004835"/>
                  <a:pt x="1480507" y="2004835"/>
                  <a:pt x="1469468" y="2004835"/>
                </a:cubicBezTo>
                <a:cubicBezTo>
                  <a:pt x="1443639" y="2004835"/>
                  <a:pt x="1417810" y="2004835"/>
                  <a:pt x="1391874" y="2004835"/>
                </a:cubicBezTo>
                <a:cubicBezTo>
                  <a:pt x="1377191" y="2004835"/>
                  <a:pt x="1366045" y="2004835"/>
                  <a:pt x="1351255" y="2004835"/>
                </a:cubicBezTo>
                <a:cubicBezTo>
                  <a:pt x="1343967" y="2004835"/>
                  <a:pt x="1332821" y="2004835"/>
                  <a:pt x="1325426" y="2004835"/>
                </a:cubicBezTo>
                <a:cubicBezTo>
                  <a:pt x="1314387" y="2004835"/>
                  <a:pt x="1306992" y="2004835"/>
                  <a:pt x="1295953" y="2004835"/>
                </a:cubicBezTo>
                <a:cubicBezTo>
                  <a:pt x="1288558" y="2001123"/>
                  <a:pt x="1281163" y="2001123"/>
                  <a:pt x="1273768" y="2001123"/>
                </a:cubicBezTo>
                <a:cubicBezTo>
                  <a:pt x="1266373" y="2001123"/>
                  <a:pt x="1258977" y="1997410"/>
                  <a:pt x="1251582" y="1997410"/>
                </a:cubicBezTo>
                <a:cubicBezTo>
                  <a:pt x="1233148" y="1993790"/>
                  <a:pt x="1218358" y="1990077"/>
                  <a:pt x="1203568" y="1986365"/>
                </a:cubicBezTo>
                <a:cubicBezTo>
                  <a:pt x="1181490" y="1979032"/>
                  <a:pt x="1159305" y="1975320"/>
                  <a:pt x="1137120" y="1967894"/>
                </a:cubicBezTo>
                <a:cubicBezTo>
                  <a:pt x="1111291" y="1964182"/>
                  <a:pt x="1089106" y="1953136"/>
                  <a:pt x="1063277" y="1945804"/>
                </a:cubicBezTo>
                <a:cubicBezTo>
                  <a:pt x="1044843" y="1938379"/>
                  <a:pt x="1022658" y="1930953"/>
                  <a:pt x="1004224" y="1923621"/>
                </a:cubicBezTo>
                <a:cubicBezTo>
                  <a:pt x="1000580" y="1919908"/>
                  <a:pt x="993185" y="1919908"/>
                  <a:pt x="989434" y="1916195"/>
                </a:cubicBezTo>
                <a:cubicBezTo>
                  <a:pt x="982039" y="1912576"/>
                  <a:pt x="971000" y="1908863"/>
                  <a:pt x="963605" y="1905150"/>
                </a:cubicBezTo>
                <a:cubicBezTo>
                  <a:pt x="963605" y="1905150"/>
                  <a:pt x="959961" y="1905150"/>
                  <a:pt x="959961" y="1905150"/>
                </a:cubicBezTo>
                <a:cubicBezTo>
                  <a:pt x="948815" y="1901438"/>
                  <a:pt x="937776" y="1897725"/>
                  <a:pt x="926737" y="1894105"/>
                </a:cubicBezTo>
                <a:cubicBezTo>
                  <a:pt x="919342" y="1890393"/>
                  <a:pt x="911947" y="1890393"/>
                  <a:pt x="904552" y="1886680"/>
                </a:cubicBezTo>
                <a:cubicBezTo>
                  <a:pt x="900908" y="1886680"/>
                  <a:pt x="897157" y="1882967"/>
                  <a:pt x="893513" y="1882967"/>
                </a:cubicBezTo>
                <a:cubicBezTo>
                  <a:pt x="882367" y="1879347"/>
                  <a:pt x="871328" y="1871922"/>
                  <a:pt x="860289" y="1868209"/>
                </a:cubicBezTo>
                <a:cubicBezTo>
                  <a:pt x="852894" y="1864497"/>
                  <a:pt x="845499" y="1860877"/>
                  <a:pt x="838104" y="1857164"/>
                </a:cubicBezTo>
                <a:cubicBezTo>
                  <a:pt x="834352" y="1857164"/>
                  <a:pt x="830709" y="1853452"/>
                  <a:pt x="827065" y="1853452"/>
                </a:cubicBezTo>
                <a:cubicBezTo>
                  <a:pt x="827065" y="1853452"/>
                  <a:pt x="823314" y="1853452"/>
                  <a:pt x="823314" y="1853452"/>
                </a:cubicBezTo>
                <a:cubicBezTo>
                  <a:pt x="819670" y="1853452"/>
                  <a:pt x="819670" y="1853452"/>
                  <a:pt x="819670" y="1853452"/>
                </a:cubicBezTo>
                <a:cubicBezTo>
                  <a:pt x="819670" y="1853452"/>
                  <a:pt x="815919" y="1853452"/>
                  <a:pt x="815919" y="1853452"/>
                </a:cubicBezTo>
                <a:cubicBezTo>
                  <a:pt x="812275" y="1853452"/>
                  <a:pt x="812275" y="1849739"/>
                  <a:pt x="808524" y="1849739"/>
                </a:cubicBezTo>
                <a:cubicBezTo>
                  <a:pt x="804880" y="1849739"/>
                  <a:pt x="797485" y="1846119"/>
                  <a:pt x="793841" y="1842406"/>
                </a:cubicBezTo>
                <a:cubicBezTo>
                  <a:pt x="790090" y="1838694"/>
                  <a:pt x="786446" y="1838694"/>
                  <a:pt x="782694" y="1834981"/>
                </a:cubicBezTo>
                <a:cubicBezTo>
                  <a:pt x="782694" y="1831268"/>
                  <a:pt x="779051" y="1831268"/>
                  <a:pt x="779051" y="1831268"/>
                </a:cubicBezTo>
                <a:cubicBezTo>
                  <a:pt x="771656" y="1827649"/>
                  <a:pt x="764260" y="1823936"/>
                  <a:pt x="756865" y="1820223"/>
                </a:cubicBezTo>
                <a:cubicBezTo>
                  <a:pt x="753222" y="1816511"/>
                  <a:pt x="753222" y="1816511"/>
                  <a:pt x="749470" y="1812891"/>
                </a:cubicBezTo>
                <a:cubicBezTo>
                  <a:pt x="727285" y="1794420"/>
                  <a:pt x="701456" y="1779663"/>
                  <a:pt x="679378" y="1761192"/>
                </a:cubicBezTo>
                <a:cubicBezTo>
                  <a:pt x="668232" y="1750054"/>
                  <a:pt x="653442" y="1742722"/>
                  <a:pt x="642403" y="1731584"/>
                </a:cubicBezTo>
                <a:cubicBezTo>
                  <a:pt x="638759" y="1727964"/>
                  <a:pt x="638759" y="1727964"/>
                  <a:pt x="635008" y="1724251"/>
                </a:cubicBezTo>
                <a:cubicBezTo>
                  <a:pt x="635008" y="1724251"/>
                  <a:pt x="631364" y="1720538"/>
                  <a:pt x="631364" y="1720538"/>
                </a:cubicBezTo>
                <a:cubicBezTo>
                  <a:pt x="627613" y="1713206"/>
                  <a:pt x="620218" y="1709493"/>
                  <a:pt x="616574" y="1705781"/>
                </a:cubicBezTo>
                <a:cubicBezTo>
                  <a:pt x="594389" y="1687310"/>
                  <a:pt x="575955" y="1665127"/>
                  <a:pt x="553770" y="1646657"/>
                </a:cubicBezTo>
                <a:cubicBezTo>
                  <a:pt x="542731" y="1639324"/>
                  <a:pt x="535336" y="1631899"/>
                  <a:pt x="527941" y="1624566"/>
                </a:cubicBezTo>
                <a:cubicBezTo>
                  <a:pt x="520546" y="1617141"/>
                  <a:pt x="516902" y="1609808"/>
                  <a:pt x="509507" y="1602383"/>
                </a:cubicBezTo>
                <a:cubicBezTo>
                  <a:pt x="498468" y="1587625"/>
                  <a:pt x="483678" y="1572867"/>
                  <a:pt x="472532" y="1558110"/>
                </a:cubicBezTo>
                <a:cubicBezTo>
                  <a:pt x="468888" y="1554397"/>
                  <a:pt x="461493" y="1546972"/>
                  <a:pt x="457849" y="1543352"/>
                </a:cubicBezTo>
                <a:cubicBezTo>
                  <a:pt x="450454" y="1539639"/>
                  <a:pt x="446703" y="1532214"/>
                  <a:pt x="439308" y="1528594"/>
                </a:cubicBezTo>
                <a:cubicBezTo>
                  <a:pt x="424625" y="1517456"/>
                  <a:pt x="413479" y="1502698"/>
                  <a:pt x="402440" y="1491653"/>
                </a:cubicBezTo>
                <a:cubicBezTo>
                  <a:pt x="395045" y="1480515"/>
                  <a:pt x="384006" y="1465757"/>
                  <a:pt x="372860" y="1451000"/>
                </a:cubicBezTo>
                <a:cubicBezTo>
                  <a:pt x="361821" y="1436242"/>
                  <a:pt x="354426" y="1425197"/>
                  <a:pt x="343387" y="1410439"/>
                </a:cubicBezTo>
                <a:cubicBezTo>
                  <a:pt x="339636" y="1406726"/>
                  <a:pt x="339636" y="1403013"/>
                  <a:pt x="335992" y="1399301"/>
                </a:cubicBezTo>
                <a:cubicBezTo>
                  <a:pt x="321202" y="1373498"/>
                  <a:pt x="306411" y="1347602"/>
                  <a:pt x="291621" y="1321799"/>
                </a:cubicBezTo>
                <a:cubicBezTo>
                  <a:pt x="291621" y="1318086"/>
                  <a:pt x="287977" y="1318086"/>
                  <a:pt x="287977" y="1314374"/>
                </a:cubicBezTo>
                <a:cubicBezTo>
                  <a:pt x="269543" y="1288571"/>
                  <a:pt x="254753" y="1266388"/>
                  <a:pt x="239963" y="1244297"/>
                </a:cubicBezTo>
                <a:cubicBezTo>
                  <a:pt x="239963" y="1244297"/>
                  <a:pt x="236319" y="1240585"/>
                  <a:pt x="236319" y="1240585"/>
                </a:cubicBezTo>
                <a:cubicBezTo>
                  <a:pt x="232568" y="1236872"/>
                  <a:pt x="228924" y="1229447"/>
                  <a:pt x="225173" y="1225827"/>
                </a:cubicBezTo>
                <a:cubicBezTo>
                  <a:pt x="217778" y="1218402"/>
                  <a:pt x="214134" y="1207356"/>
                  <a:pt x="206739" y="1199931"/>
                </a:cubicBezTo>
                <a:cubicBezTo>
                  <a:pt x="206739" y="1199931"/>
                  <a:pt x="206739" y="1196218"/>
                  <a:pt x="206739" y="1196218"/>
                </a:cubicBezTo>
                <a:cubicBezTo>
                  <a:pt x="203095" y="1188886"/>
                  <a:pt x="199344" y="1177841"/>
                  <a:pt x="195700" y="1170415"/>
                </a:cubicBezTo>
                <a:cubicBezTo>
                  <a:pt x="195700" y="1170415"/>
                  <a:pt x="191949" y="1166703"/>
                  <a:pt x="191949" y="1162990"/>
                </a:cubicBezTo>
                <a:cubicBezTo>
                  <a:pt x="184554" y="1148232"/>
                  <a:pt x="180910" y="1133474"/>
                  <a:pt x="173515" y="1118717"/>
                </a:cubicBezTo>
                <a:cubicBezTo>
                  <a:pt x="173515" y="1115004"/>
                  <a:pt x="169871" y="1111384"/>
                  <a:pt x="169871" y="1107671"/>
                </a:cubicBezTo>
                <a:cubicBezTo>
                  <a:pt x="169871" y="1103959"/>
                  <a:pt x="166120" y="1096533"/>
                  <a:pt x="166120" y="1092914"/>
                </a:cubicBezTo>
                <a:cubicBezTo>
                  <a:pt x="162476" y="1078156"/>
                  <a:pt x="155081" y="1067018"/>
                  <a:pt x="151330" y="1052260"/>
                </a:cubicBezTo>
                <a:cubicBezTo>
                  <a:pt x="151330" y="1048547"/>
                  <a:pt x="147686" y="1044835"/>
                  <a:pt x="147686" y="1041215"/>
                </a:cubicBezTo>
                <a:cubicBezTo>
                  <a:pt x="147686" y="1030077"/>
                  <a:pt x="143935" y="1022744"/>
                  <a:pt x="140291" y="1015319"/>
                </a:cubicBezTo>
                <a:cubicBezTo>
                  <a:pt x="136540" y="1007987"/>
                  <a:pt x="132896" y="996849"/>
                  <a:pt x="129252" y="989516"/>
                </a:cubicBezTo>
                <a:cubicBezTo>
                  <a:pt x="121857" y="963620"/>
                  <a:pt x="110711" y="937817"/>
                  <a:pt x="103316" y="911922"/>
                </a:cubicBezTo>
                <a:cubicBezTo>
                  <a:pt x="103316" y="904589"/>
                  <a:pt x="99672" y="893544"/>
                  <a:pt x="96028" y="886119"/>
                </a:cubicBezTo>
                <a:cubicBezTo>
                  <a:pt x="88633" y="871361"/>
                  <a:pt x="84882" y="856603"/>
                  <a:pt x="81238" y="841845"/>
                </a:cubicBezTo>
                <a:cubicBezTo>
                  <a:pt x="81238" y="838133"/>
                  <a:pt x="77487" y="834420"/>
                  <a:pt x="77487" y="830707"/>
                </a:cubicBezTo>
                <a:cubicBezTo>
                  <a:pt x="73843" y="823375"/>
                  <a:pt x="73843" y="812237"/>
                  <a:pt x="70092" y="804904"/>
                </a:cubicBezTo>
                <a:cubicBezTo>
                  <a:pt x="66448" y="793859"/>
                  <a:pt x="66448" y="786434"/>
                  <a:pt x="62804" y="775389"/>
                </a:cubicBezTo>
                <a:cubicBezTo>
                  <a:pt x="59053" y="760538"/>
                  <a:pt x="55409" y="745780"/>
                  <a:pt x="51658" y="731022"/>
                </a:cubicBezTo>
                <a:cubicBezTo>
                  <a:pt x="51658" y="727309"/>
                  <a:pt x="48014" y="723690"/>
                  <a:pt x="48014" y="719977"/>
                </a:cubicBezTo>
                <a:cubicBezTo>
                  <a:pt x="44263" y="708932"/>
                  <a:pt x="44263" y="701507"/>
                  <a:pt x="40619" y="694081"/>
                </a:cubicBezTo>
                <a:cubicBezTo>
                  <a:pt x="36868" y="683036"/>
                  <a:pt x="36868" y="675704"/>
                  <a:pt x="33224" y="664566"/>
                </a:cubicBezTo>
                <a:cubicBezTo>
                  <a:pt x="29580" y="657233"/>
                  <a:pt x="29580" y="646095"/>
                  <a:pt x="25829" y="638763"/>
                </a:cubicBezTo>
                <a:cubicBezTo>
                  <a:pt x="25829" y="635050"/>
                  <a:pt x="22185" y="627625"/>
                  <a:pt x="22185" y="624005"/>
                </a:cubicBezTo>
                <a:cubicBezTo>
                  <a:pt x="22185" y="609247"/>
                  <a:pt x="18434" y="598109"/>
                  <a:pt x="14790" y="583351"/>
                </a:cubicBezTo>
                <a:cubicBezTo>
                  <a:pt x="11039" y="572306"/>
                  <a:pt x="7395" y="561168"/>
                  <a:pt x="7395" y="550123"/>
                </a:cubicBezTo>
                <a:cubicBezTo>
                  <a:pt x="7395" y="542790"/>
                  <a:pt x="3644" y="535365"/>
                  <a:pt x="3644" y="527940"/>
                </a:cubicBezTo>
                <a:cubicBezTo>
                  <a:pt x="3644" y="524320"/>
                  <a:pt x="3644" y="516895"/>
                  <a:pt x="3644" y="513182"/>
                </a:cubicBezTo>
                <a:cubicBezTo>
                  <a:pt x="0" y="505849"/>
                  <a:pt x="0" y="494712"/>
                  <a:pt x="0" y="487379"/>
                </a:cubicBezTo>
                <a:cubicBezTo>
                  <a:pt x="0" y="472621"/>
                  <a:pt x="0" y="454151"/>
                  <a:pt x="0" y="435680"/>
                </a:cubicBezTo>
                <a:cubicBezTo>
                  <a:pt x="0" y="417210"/>
                  <a:pt x="3644" y="402452"/>
                  <a:pt x="3644" y="383982"/>
                </a:cubicBezTo>
                <a:cubicBezTo>
                  <a:pt x="3644" y="369224"/>
                  <a:pt x="7395" y="358179"/>
                  <a:pt x="7395" y="343328"/>
                </a:cubicBezTo>
                <a:cubicBezTo>
                  <a:pt x="7395" y="343328"/>
                  <a:pt x="7395" y="339708"/>
                  <a:pt x="7395" y="339708"/>
                </a:cubicBezTo>
                <a:cubicBezTo>
                  <a:pt x="7395" y="321238"/>
                  <a:pt x="7395" y="306480"/>
                  <a:pt x="7395" y="288009"/>
                </a:cubicBezTo>
                <a:cubicBezTo>
                  <a:pt x="11039" y="280584"/>
                  <a:pt x="11039" y="276871"/>
                  <a:pt x="11039" y="273252"/>
                </a:cubicBezTo>
                <a:cubicBezTo>
                  <a:pt x="14790" y="269539"/>
                  <a:pt x="14790" y="269539"/>
                  <a:pt x="14790" y="265826"/>
                </a:cubicBezTo>
                <a:cubicBezTo>
                  <a:pt x="18434" y="258494"/>
                  <a:pt x="18434" y="251068"/>
                  <a:pt x="22185" y="243643"/>
                </a:cubicBezTo>
                <a:cubicBezTo>
                  <a:pt x="22185" y="240023"/>
                  <a:pt x="25829" y="236311"/>
                  <a:pt x="25829" y="232598"/>
                </a:cubicBezTo>
                <a:cubicBezTo>
                  <a:pt x="25829" y="232598"/>
                  <a:pt x="25829" y="228885"/>
                  <a:pt x="25829" y="228885"/>
                </a:cubicBezTo>
                <a:cubicBezTo>
                  <a:pt x="25829" y="221553"/>
                  <a:pt x="29580" y="210415"/>
                  <a:pt x="33224" y="203082"/>
                </a:cubicBezTo>
                <a:cubicBezTo>
                  <a:pt x="36868" y="199370"/>
                  <a:pt x="36868" y="199370"/>
                  <a:pt x="36868" y="195657"/>
                </a:cubicBezTo>
                <a:cubicBezTo>
                  <a:pt x="36868" y="191944"/>
                  <a:pt x="36868" y="191944"/>
                  <a:pt x="36868" y="191944"/>
                </a:cubicBezTo>
                <a:cubicBezTo>
                  <a:pt x="40619" y="188324"/>
                  <a:pt x="40619" y="180899"/>
                  <a:pt x="44263" y="177187"/>
                </a:cubicBezTo>
                <a:cubicBezTo>
                  <a:pt x="44263" y="173567"/>
                  <a:pt x="48014" y="173567"/>
                  <a:pt x="48014" y="169854"/>
                </a:cubicBezTo>
                <a:cubicBezTo>
                  <a:pt x="48014" y="166141"/>
                  <a:pt x="51658" y="166141"/>
                  <a:pt x="51658" y="166141"/>
                </a:cubicBezTo>
                <a:cubicBezTo>
                  <a:pt x="55409" y="166141"/>
                  <a:pt x="55409" y="166141"/>
                  <a:pt x="55409" y="166141"/>
                </a:cubicBezTo>
                <a:cubicBezTo>
                  <a:pt x="59053" y="162429"/>
                  <a:pt x="59053" y="158716"/>
                  <a:pt x="62804" y="155096"/>
                </a:cubicBezTo>
                <a:cubicBezTo>
                  <a:pt x="70092" y="143958"/>
                  <a:pt x="77487" y="129201"/>
                  <a:pt x="84882" y="118155"/>
                </a:cubicBezTo>
                <a:cubicBezTo>
                  <a:pt x="88633" y="110730"/>
                  <a:pt x="92277" y="103398"/>
                  <a:pt x="96028" y="95972"/>
                </a:cubicBezTo>
                <a:cubicBezTo>
                  <a:pt x="99672" y="84927"/>
                  <a:pt x="103316" y="77502"/>
                  <a:pt x="107067" y="70169"/>
                </a:cubicBezTo>
                <a:cubicBezTo>
                  <a:pt x="110711" y="55411"/>
                  <a:pt x="118106" y="44273"/>
                  <a:pt x="125501" y="29516"/>
                </a:cubicBezTo>
                <a:cubicBezTo>
                  <a:pt x="125501" y="25803"/>
                  <a:pt x="129252" y="18470"/>
                  <a:pt x="132896" y="11045"/>
                </a:cubicBezTo>
                <a:cubicBezTo>
                  <a:pt x="132896" y="7425"/>
                  <a:pt x="136647" y="7425"/>
                  <a:pt x="136647" y="3713"/>
                </a:cubicBezTo>
                <a:cubicBezTo>
                  <a:pt x="140291" y="0"/>
                  <a:pt x="140291" y="0"/>
                  <a:pt x="143935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5B88150D-EB76-410E-B9BA-B20EEEB49152}"/>
              </a:ext>
            </a:extLst>
          </p:cNvPr>
          <p:cNvSpPr/>
          <p:nvPr/>
        </p:nvSpPr>
        <p:spPr>
          <a:xfrm>
            <a:off x="2438399" y="3883894"/>
            <a:ext cx="1747308" cy="1528565"/>
          </a:xfrm>
          <a:custGeom>
            <a:avLst/>
            <a:gdLst>
              <a:gd name="connsiteX0" fmla="*/ 317536 w 2329744"/>
              <a:gd name="connsiteY0" fmla="*/ 1816540 h 2038087"/>
              <a:gd name="connsiteX1" fmla="*/ 299092 w 2329744"/>
              <a:gd name="connsiteY1" fmla="*/ 1835033 h 2038087"/>
              <a:gd name="connsiteX2" fmla="*/ 284315 w 2329744"/>
              <a:gd name="connsiteY2" fmla="*/ 1849753 h 2038087"/>
              <a:gd name="connsiteX3" fmla="*/ 276873 w 2329744"/>
              <a:gd name="connsiteY3" fmla="*/ 1857113 h 2038087"/>
              <a:gd name="connsiteX4" fmla="*/ 262096 w 2329744"/>
              <a:gd name="connsiteY4" fmla="*/ 1868247 h 2038087"/>
              <a:gd name="connsiteX5" fmla="*/ 254762 w 2329744"/>
              <a:gd name="connsiteY5" fmla="*/ 1871926 h 2038087"/>
              <a:gd name="connsiteX6" fmla="*/ 251095 w 2329744"/>
              <a:gd name="connsiteY6" fmla="*/ 1879286 h 2038087"/>
              <a:gd name="connsiteX7" fmla="*/ 232651 w 2329744"/>
              <a:gd name="connsiteY7" fmla="*/ 1908820 h 2038087"/>
              <a:gd name="connsiteX8" fmla="*/ 210432 w 2329744"/>
              <a:gd name="connsiteY8" fmla="*/ 1938353 h 2038087"/>
              <a:gd name="connsiteX9" fmla="*/ 195655 w 2329744"/>
              <a:gd name="connsiteY9" fmla="*/ 1956847 h 2038087"/>
              <a:gd name="connsiteX10" fmla="*/ 232651 w 2329744"/>
              <a:gd name="connsiteY10" fmla="*/ 1934673 h 2038087"/>
              <a:gd name="connsiteX11" fmla="*/ 262096 w 2329744"/>
              <a:gd name="connsiteY11" fmla="*/ 1916179 h 2038087"/>
              <a:gd name="connsiteX12" fmla="*/ 276873 w 2329744"/>
              <a:gd name="connsiteY12" fmla="*/ 1905140 h 2038087"/>
              <a:gd name="connsiteX13" fmla="*/ 276873 w 2329744"/>
              <a:gd name="connsiteY13" fmla="*/ 1901460 h 2038087"/>
              <a:gd name="connsiteX14" fmla="*/ 280648 w 2329744"/>
              <a:gd name="connsiteY14" fmla="*/ 1890420 h 2038087"/>
              <a:gd name="connsiteX15" fmla="*/ 284315 w 2329744"/>
              <a:gd name="connsiteY15" fmla="*/ 1879286 h 2038087"/>
              <a:gd name="connsiteX16" fmla="*/ 287982 w 2329744"/>
              <a:gd name="connsiteY16" fmla="*/ 1875606 h 2038087"/>
              <a:gd name="connsiteX17" fmla="*/ 295317 w 2329744"/>
              <a:gd name="connsiteY17" fmla="*/ 1857113 h 2038087"/>
              <a:gd name="connsiteX18" fmla="*/ 306426 w 2329744"/>
              <a:gd name="connsiteY18" fmla="*/ 1838713 h 2038087"/>
              <a:gd name="connsiteX19" fmla="*/ 317536 w 2329744"/>
              <a:gd name="connsiteY19" fmla="*/ 1816540 h 2038087"/>
              <a:gd name="connsiteX20" fmla="*/ 184654 w 2329744"/>
              <a:gd name="connsiteY20" fmla="*/ 1805500 h 2038087"/>
              <a:gd name="connsiteX21" fmla="*/ 184654 w 2329744"/>
              <a:gd name="connsiteY21" fmla="*/ 1809180 h 2038087"/>
              <a:gd name="connsiteX22" fmla="*/ 184654 w 2329744"/>
              <a:gd name="connsiteY22" fmla="*/ 1812860 h 2038087"/>
              <a:gd name="connsiteX23" fmla="*/ 177211 w 2329744"/>
              <a:gd name="connsiteY23" fmla="*/ 1827579 h 2038087"/>
              <a:gd name="connsiteX24" fmla="*/ 162435 w 2329744"/>
              <a:gd name="connsiteY24" fmla="*/ 1857113 h 2038087"/>
              <a:gd name="connsiteX25" fmla="*/ 140324 w 2329744"/>
              <a:gd name="connsiteY25" fmla="*/ 1894100 h 2038087"/>
              <a:gd name="connsiteX26" fmla="*/ 129214 w 2329744"/>
              <a:gd name="connsiteY26" fmla="*/ 1912500 h 2038087"/>
              <a:gd name="connsiteX27" fmla="*/ 121880 w 2329744"/>
              <a:gd name="connsiteY27" fmla="*/ 1927313 h 2038087"/>
              <a:gd name="connsiteX28" fmla="*/ 118105 w 2329744"/>
              <a:gd name="connsiteY28" fmla="*/ 1934673 h 2038087"/>
              <a:gd name="connsiteX29" fmla="*/ 121880 w 2329744"/>
              <a:gd name="connsiteY29" fmla="*/ 1949487 h 2038087"/>
              <a:gd name="connsiteX30" fmla="*/ 129214 w 2329744"/>
              <a:gd name="connsiteY30" fmla="*/ 1967886 h 2038087"/>
              <a:gd name="connsiteX31" fmla="*/ 129214 w 2329744"/>
              <a:gd name="connsiteY31" fmla="*/ 1971566 h 2038087"/>
              <a:gd name="connsiteX32" fmla="*/ 132882 w 2329744"/>
              <a:gd name="connsiteY32" fmla="*/ 1979020 h 2038087"/>
              <a:gd name="connsiteX33" fmla="*/ 136657 w 2329744"/>
              <a:gd name="connsiteY33" fmla="*/ 1971566 h 2038087"/>
              <a:gd name="connsiteX34" fmla="*/ 147658 w 2329744"/>
              <a:gd name="connsiteY34" fmla="*/ 1956847 h 2038087"/>
              <a:gd name="connsiteX35" fmla="*/ 158768 w 2329744"/>
              <a:gd name="connsiteY35" fmla="*/ 1942033 h 2038087"/>
              <a:gd name="connsiteX36" fmla="*/ 162435 w 2329744"/>
              <a:gd name="connsiteY36" fmla="*/ 1934673 h 2038087"/>
              <a:gd name="connsiteX37" fmla="*/ 177211 w 2329744"/>
              <a:gd name="connsiteY37" fmla="*/ 1912500 h 2038087"/>
              <a:gd name="connsiteX38" fmla="*/ 188321 w 2329744"/>
              <a:gd name="connsiteY38" fmla="*/ 1882966 h 2038087"/>
              <a:gd name="connsiteX39" fmla="*/ 206765 w 2329744"/>
              <a:gd name="connsiteY39" fmla="*/ 1857113 h 2038087"/>
              <a:gd name="connsiteX40" fmla="*/ 210432 w 2329744"/>
              <a:gd name="connsiteY40" fmla="*/ 1853433 h 2038087"/>
              <a:gd name="connsiteX41" fmla="*/ 206765 w 2329744"/>
              <a:gd name="connsiteY41" fmla="*/ 1849753 h 2038087"/>
              <a:gd name="connsiteX42" fmla="*/ 203097 w 2329744"/>
              <a:gd name="connsiteY42" fmla="*/ 1842393 h 2038087"/>
              <a:gd name="connsiteX43" fmla="*/ 195655 w 2329744"/>
              <a:gd name="connsiteY43" fmla="*/ 1831259 h 2038087"/>
              <a:gd name="connsiteX44" fmla="*/ 188321 w 2329744"/>
              <a:gd name="connsiteY44" fmla="*/ 1816540 h 2038087"/>
              <a:gd name="connsiteX45" fmla="*/ 184654 w 2329744"/>
              <a:gd name="connsiteY45" fmla="*/ 1805500 h 2038087"/>
              <a:gd name="connsiteX46" fmla="*/ 465194 w 2329744"/>
              <a:gd name="connsiteY46" fmla="*/ 1709446 h 2038087"/>
              <a:gd name="connsiteX47" fmla="*/ 443083 w 2329744"/>
              <a:gd name="connsiteY47" fmla="*/ 1724260 h 2038087"/>
              <a:gd name="connsiteX48" fmla="*/ 417197 w 2329744"/>
              <a:gd name="connsiteY48" fmla="*/ 1742659 h 2038087"/>
              <a:gd name="connsiteX49" fmla="*/ 387644 w 2329744"/>
              <a:gd name="connsiteY49" fmla="*/ 1764833 h 2038087"/>
              <a:gd name="connsiteX50" fmla="*/ 376642 w 2329744"/>
              <a:gd name="connsiteY50" fmla="*/ 1775872 h 2038087"/>
              <a:gd name="connsiteX51" fmla="*/ 369200 w 2329744"/>
              <a:gd name="connsiteY51" fmla="*/ 1783326 h 2038087"/>
              <a:gd name="connsiteX52" fmla="*/ 361865 w 2329744"/>
              <a:gd name="connsiteY52" fmla="*/ 1798046 h 2038087"/>
              <a:gd name="connsiteX53" fmla="*/ 339647 w 2329744"/>
              <a:gd name="connsiteY53" fmla="*/ 1835033 h 2038087"/>
              <a:gd name="connsiteX54" fmla="*/ 313868 w 2329744"/>
              <a:gd name="connsiteY54" fmla="*/ 1871926 h 2038087"/>
              <a:gd name="connsiteX55" fmla="*/ 299092 w 2329744"/>
              <a:gd name="connsiteY55" fmla="*/ 1886646 h 2038087"/>
              <a:gd name="connsiteX56" fmla="*/ 291650 w 2329744"/>
              <a:gd name="connsiteY56" fmla="*/ 1894100 h 2038087"/>
              <a:gd name="connsiteX57" fmla="*/ 321203 w 2329744"/>
              <a:gd name="connsiteY57" fmla="*/ 1875606 h 2038087"/>
              <a:gd name="connsiteX58" fmla="*/ 350756 w 2329744"/>
              <a:gd name="connsiteY58" fmla="*/ 1857113 h 2038087"/>
              <a:gd name="connsiteX59" fmla="*/ 391419 w 2329744"/>
              <a:gd name="connsiteY59" fmla="*/ 1835033 h 2038087"/>
              <a:gd name="connsiteX60" fmla="*/ 395086 w 2329744"/>
              <a:gd name="connsiteY60" fmla="*/ 1827579 h 2038087"/>
              <a:gd name="connsiteX61" fmla="*/ 398753 w 2329744"/>
              <a:gd name="connsiteY61" fmla="*/ 1823899 h 2038087"/>
              <a:gd name="connsiteX62" fmla="*/ 398753 w 2329744"/>
              <a:gd name="connsiteY62" fmla="*/ 1820219 h 2038087"/>
              <a:gd name="connsiteX63" fmla="*/ 402420 w 2329744"/>
              <a:gd name="connsiteY63" fmla="*/ 1809180 h 2038087"/>
              <a:gd name="connsiteX64" fmla="*/ 428306 w 2329744"/>
              <a:gd name="connsiteY64" fmla="*/ 1768512 h 2038087"/>
              <a:gd name="connsiteX65" fmla="*/ 454085 w 2329744"/>
              <a:gd name="connsiteY65" fmla="*/ 1727939 h 2038087"/>
              <a:gd name="connsiteX66" fmla="*/ 465194 w 2329744"/>
              <a:gd name="connsiteY66" fmla="*/ 1709446 h 2038087"/>
              <a:gd name="connsiteX67" fmla="*/ 147658 w 2329744"/>
              <a:gd name="connsiteY67" fmla="*/ 1709446 h 2038087"/>
              <a:gd name="connsiteX68" fmla="*/ 140324 w 2329744"/>
              <a:gd name="connsiteY68" fmla="*/ 1724260 h 2038087"/>
              <a:gd name="connsiteX69" fmla="*/ 129214 w 2329744"/>
              <a:gd name="connsiteY69" fmla="*/ 1742659 h 2038087"/>
              <a:gd name="connsiteX70" fmla="*/ 114438 w 2329744"/>
              <a:gd name="connsiteY70" fmla="*/ 1761153 h 2038087"/>
              <a:gd name="connsiteX71" fmla="*/ 88660 w 2329744"/>
              <a:gd name="connsiteY71" fmla="*/ 1798046 h 2038087"/>
              <a:gd name="connsiteX72" fmla="*/ 77550 w 2329744"/>
              <a:gd name="connsiteY72" fmla="*/ 1816540 h 2038087"/>
              <a:gd name="connsiteX73" fmla="*/ 73883 w 2329744"/>
              <a:gd name="connsiteY73" fmla="*/ 1820219 h 2038087"/>
              <a:gd name="connsiteX74" fmla="*/ 77550 w 2329744"/>
              <a:gd name="connsiteY74" fmla="*/ 1835033 h 2038087"/>
              <a:gd name="connsiteX75" fmla="*/ 84885 w 2329744"/>
              <a:gd name="connsiteY75" fmla="*/ 1860792 h 2038087"/>
              <a:gd name="connsiteX76" fmla="*/ 92327 w 2329744"/>
              <a:gd name="connsiteY76" fmla="*/ 1882966 h 2038087"/>
              <a:gd name="connsiteX77" fmla="*/ 99661 w 2329744"/>
              <a:gd name="connsiteY77" fmla="*/ 1905140 h 2038087"/>
              <a:gd name="connsiteX78" fmla="*/ 110771 w 2329744"/>
              <a:gd name="connsiteY78" fmla="*/ 1875606 h 2038087"/>
              <a:gd name="connsiteX79" fmla="*/ 121880 w 2329744"/>
              <a:gd name="connsiteY79" fmla="*/ 1857113 h 2038087"/>
              <a:gd name="connsiteX80" fmla="*/ 132882 w 2329744"/>
              <a:gd name="connsiteY80" fmla="*/ 1838713 h 2038087"/>
              <a:gd name="connsiteX81" fmla="*/ 143991 w 2329744"/>
              <a:gd name="connsiteY81" fmla="*/ 1820219 h 2038087"/>
              <a:gd name="connsiteX82" fmla="*/ 151325 w 2329744"/>
              <a:gd name="connsiteY82" fmla="*/ 1809180 h 2038087"/>
              <a:gd name="connsiteX83" fmla="*/ 155100 w 2329744"/>
              <a:gd name="connsiteY83" fmla="*/ 1805500 h 2038087"/>
              <a:gd name="connsiteX84" fmla="*/ 158768 w 2329744"/>
              <a:gd name="connsiteY84" fmla="*/ 1801726 h 2038087"/>
              <a:gd name="connsiteX85" fmla="*/ 162435 w 2329744"/>
              <a:gd name="connsiteY85" fmla="*/ 1794366 h 2038087"/>
              <a:gd name="connsiteX86" fmla="*/ 177211 w 2329744"/>
              <a:gd name="connsiteY86" fmla="*/ 1794366 h 2038087"/>
              <a:gd name="connsiteX87" fmla="*/ 180879 w 2329744"/>
              <a:gd name="connsiteY87" fmla="*/ 1798046 h 2038087"/>
              <a:gd name="connsiteX88" fmla="*/ 177211 w 2329744"/>
              <a:gd name="connsiteY88" fmla="*/ 1790686 h 2038087"/>
              <a:gd name="connsiteX89" fmla="*/ 169877 w 2329744"/>
              <a:gd name="connsiteY89" fmla="*/ 1775967 h 2038087"/>
              <a:gd name="connsiteX90" fmla="*/ 166102 w 2329744"/>
              <a:gd name="connsiteY90" fmla="*/ 1764833 h 2038087"/>
              <a:gd name="connsiteX91" fmla="*/ 158768 w 2329744"/>
              <a:gd name="connsiteY91" fmla="*/ 1746433 h 2038087"/>
              <a:gd name="connsiteX92" fmla="*/ 155100 w 2329744"/>
              <a:gd name="connsiteY92" fmla="*/ 1735299 h 2038087"/>
              <a:gd name="connsiteX93" fmla="*/ 151433 w 2329744"/>
              <a:gd name="connsiteY93" fmla="*/ 1720580 h 2038087"/>
              <a:gd name="connsiteX94" fmla="*/ 147658 w 2329744"/>
              <a:gd name="connsiteY94" fmla="*/ 1709446 h 2038087"/>
              <a:gd name="connsiteX95" fmla="*/ 587074 w 2329744"/>
              <a:gd name="connsiteY95" fmla="*/ 1628205 h 2038087"/>
              <a:gd name="connsiteX96" fmla="*/ 575965 w 2329744"/>
              <a:gd name="connsiteY96" fmla="*/ 1635659 h 2038087"/>
              <a:gd name="connsiteX97" fmla="*/ 553854 w 2329744"/>
              <a:gd name="connsiteY97" fmla="*/ 1650379 h 2038087"/>
              <a:gd name="connsiteX98" fmla="*/ 505857 w 2329744"/>
              <a:gd name="connsiteY98" fmla="*/ 1679912 h 2038087"/>
              <a:gd name="connsiteX99" fmla="*/ 498414 w 2329744"/>
              <a:gd name="connsiteY99" fmla="*/ 1694726 h 2038087"/>
              <a:gd name="connsiteX100" fmla="*/ 487305 w 2329744"/>
              <a:gd name="connsiteY100" fmla="*/ 1716805 h 2038087"/>
              <a:gd name="connsiteX101" fmla="*/ 476303 w 2329744"/>
              <a:gd name="connsiteY101" fmla="*/ 1735299 h 2038087"/>
              <a:gd name="connsiteX102" fmla="*/ 450417 w 2329744"/>
              <a:gd name="connsiteY102" fmla="*/ 1775967 h 2038087"/>
              <a:gd name="connsiteX103" fmla="*/ 420864 w 2329744"/>
              <a:gd name="connsiteY103" fmla="*/ 1816540 h 2038087"/>
              <a:gd name="connsiteX104" fmla="*/ 417197 w 2329744"/>
              <a:gd name="connsiteY104" fmla="*/ 1823899 h 2038087"/>
              <a:gd name="connsiteX105" fmla="*/ 472636 w 2329744"/>
              <a:gd name="connsiteY105" fmla="*/ 1798046 h 2038087"/>
              <a:gd name="connsiteX106" fmla="*/ 502082 w 2329744"/>
              <a:gd name="connsiteY106" fmla="*/ 1783326 h 2038087"/>
              <a:gd name="connsiteX107" fmla="*/ 505857 w 2329744"/>
              <a:gd name="connsiteY107" fmla="*/ 1761153 h 2038087"/>
              <a:gd name="connsiteX108" fmla="*/ 516858 w 2329744"/>
              <a:gd name="connsiteY108" fmla="*/ 1738979 h 2038087"/>
              <a:gd name="connsiteX109" fmla="*/ 531635 w 2329744"/>
              <a:gd name="connsiteY109" fmla="*/ 1720580 h 2038087"/>
              <a:gd name="connsiteX110" fmla="*/ 557521 w 2329744"/>
              <a:gd name="connsiteY110" fmla="*/ 1679912 h 2038087"/>
              <a:gd name="connsiteX111" fmla="*/ 583407 w 2329744"/>
              <a:gd name="connsiteY111" fmla="*/ 1635659 h 2038087"/>
              <a:gd name="connsiteX112" fmla="*/ 587074 w 2329744"/>
              <a:gd name="connsiteY112" fmla="*/ 1628205 h 2038087"/>
              <a:gd name="connsiteX113" fmla="*/ 136657 w 2329744"/>
              <a:gd name="connsiteY113" fmla="*/ 1576498 h 2038087"/>
              <a:gd name="connsiteX114" fmla="*/ 132882 w 2329744"/>
              <a:gd name="connsiteY114" fmla="*/ 1587632 h 2038087"/>
              <a:gd name="connsiteX115" fmla="*/ 107103 w 2329744"/>
              <a:gd name="connsiteY115" fmla="*/ 1628205 h 2038087"/>
              <a:gd name="connsiteX116" fmla="*/ 77550 w 2329744"/>
              <a:gd name="connsiteY116" fmla="*/ 1668873 h 2038087"/>
              <a:gd name="connsiteX117" fmla="*/ 62774 w 2329744"/>
              <a:gd name="connsiteY117" fmla="*/ 1691046 h 2038087"/>
              <a:gd name="connsiteX118" fmla="*/ 73883 w 2329744"/>
              <a:gd name="connsiteY118" fmla="*/ 1783326 h 2038087"/>
              <a:gd name="connsiteX119" fmla="*/ 84885 w 2329744"/>
              <a:gd name="connsiteY119" fmla="*/ 1768512 h 2038087"/>
              <a:gd name="connsiteX120" fmla="*/ 110771 w 2329744"/>
              <a:gd name="connsiteY120" fmla="*/ 1731619 h 2038087"/>
              <a:gd name="connsiteX121" fmla="*/ 136657 w 2329744"/>
              <a:gd name="connsiteY121" fmla="*/ 1691046 h 2038087"/>
              <a:gd name="connsiteX122" fmla="*/ 147658 w 2329744"/>
              <a:gd name="connsiteY122" fmla="*/ 1679912 h 2038087"/>
              <a:gd name="connsiteX123" fmla="*/ 143991 w 2329744"/>
              <a:gd name="connsiteY123" fmla="*/ 1657739 h 2038087"/>
              <a:gd name="connsiteX124" fmla="*/ 140324 w 2329744"/>
              <a:gd name="connsiteY124" fmla="*/ 1628205 h 2038087"/>
              <a:gd name="connsiteX125" fmla="*/ 136657 w 2329744"/>
              <a:gd name="connsiteY125" fmla="*/ 1598672 h 2038087"/>
              <a:gd name="connsiteX126" fmla="*/ 136657 w 2329744"/>
              <a:gd name="connsiteY126" fmla="*/ 1576498 h 2038087"/>
              <a:gd name="connsiteX127" fmla="*/ 841836 w 2329744"/>
              <a:gd name="connsiteY127" fmla="*/ 1535925 h 2038087"/>
              <a:gd name="connsiteX128" fmla="*/ 823284 w 2329744"/>
              <a:gd name="connsiteY128" fmla="*/ 1543285 h 2038087"/>
              <a:gd name="connsiteX129" fmla="*/ 797506 w 2329744"/>
              <a:gd name="connsiteY129" fmla="*/ 1550739 h 2038087"/>
              <a:gd name="connsiteX130" fmla="*/ 756843 w 2329744"/>
              <a:gd name="connsiteY130" fmla="*/ 1565459 h 2038087"/>
              <a:gd name="connsiteX131" fmla="*/ 753176 w 2329744"/>
              <a:gd name="connsiteY131" fmla="*/ 1572818 h 2038087"/>
              <a:gd name="connsiteX132" fmla="*/ 749509 w 2329744"/>
              <a:gd name="connsiteY132" fmla="*/ 1576593 h 2038087"/>
              <a:gd name="connsiteX133" fmla="*/ 745842 w 2329744"/>
              <a:gd name="connsiteY133" fmla="*/ 1583952 h 2038087"/>
              <a:gd name="connsiteX134" fmla="*/ 734732 w 2329744"/>
              <a:gd name="connsiteY134" fmla="*/ 1602352 h 2038087"/>
              <a:gd name="connsiteX135" fmla="*/ 712621 w 2329744"/>
              <a:gd name="connsiteY135" fmla="*/ 1639339 h 2038087"/>
              <a:gd name="connsiteX136" fmla="*/ 701512 w 2329744"/>
              <a:gd name="connsiteY136" fmla="*/ 1657739 h 2038087"/>
              <a:gd name="connsiteX137" fmla="*/ 686735 w 2329744"/>
              <a:gd name="connsiteY137" fmla="*/ 1676232 h 2038087"/>
              <a:gd name="connsiteX138" fmla="*/ 679293 w 2329744"/>
              <a:gd name="connsiteY138" fmla="*/ 1687272 h 2038087"/>
              <a:gd name="connsiteX139" fmla="*/ 675626 w 2329744"/>
              <a:gd name="connsiteY139" fmla="*/ 1691046 h 2038087"/>
              <a:gd name="connsiteX140" fmla="*/ 671959 w 2329744"/>
              <a:gd name="connsiteY140" fmla="*/ 1694726 h 2038087"/>
              <a:gd name="connsiteX141" fmla="*/ 664624 w 2329744"/>
              <a:gd name="connsiteY141" fmla="*/ 1702086 h 2038087"/>
              <a:gd name="connsiteX142" fmla="*/ 653515 w 2329744"/>
              <a:gd name="connsiteY142" fmla="*/ 1709446 h 2038087"/>
              <a:gd name="connsiteX143" fmla="*/ 649848 w 2329744"/>
              <a:gd name="connsiteY143" fmla="*/ 1713126 h 2038087"/>
              <a:gd name="connsiteX144" fmla="*/ 646073 w 2329744"/>
              <a:gd name="connsiteY144" fmla="*/ 1716805 h 2038087"/>
              <a:gd name="connsiteX145" fmla="*/ 642405 w 2329744"/>
              <a:gd name="connsiteY145" fmla="*/ 1720580 h 2038087"/>
              <a:gd name="connsiteX146" fmla="*/ 649848 w 2329744"/>
              <a:gd name="connsiteY146" fmla="*/ 1709446 h 2038087"/>
              <a:gd name="connsiteX147" fmla="*/ 653515 w 2329744"/>
              <a:gd name="connsiteY147" fmla="*/ 1698406 h 2038087"/>
              <a:gd name="connsiteX148" fmla="*/ 664516 w 2329744"/>
              <a:gd name="connsiteY148" fmla="*/ 1676232 h 2038087"/>
              <a:gd name="connsiteX149" fmla="*/ 686735 w 2329744"/>
              <a:gd name="connsiteY149" fmla="*/ 1635659 h 2038087"/>
              <a:gd name="connsiteX150" fmla="*/ 697845 w 2329744"/>
              <a:gd name="connsiteY150" fmla="*/ 1613486 h 2038087"/>
              <a:gd name="connsiteX151" fmla="*/ 708846 w 2329744"/>
              <a:gd name="connsiteY151" fmla="*/ 1594992 h 2038087"/>
              <a:gd name="connsiteX152" fmla="*/ 716289 w 2329744"/>
              <a:gd name="connsiteY152" fmla="*/ 1580272 h 2038087"/>
              <a:gd name="connsiteX153" fmla="*/ 708846 w 2329744"/>
              <a:gd name="connsiteY153" fmla="*/ 1583952 h 2038087"/>
              <a:gd name="connsiteX154" fmla="*/ 683068 w 2329744"/>
              <a:gd name="connsiteY154" fmla="*/ 1594992 h 2038087"/>
              <a:gd name="connsiteX155" fmla="*/ 657182 w 2329744"/>
              <a:gd name="connsiteY155" fmla="*/ 1606126 h 2038087"/>
              <a:gd name="connsiteX156" fmla="*/ 631296 w 2329744"/>
              <a:gd name="connsiteY156" fmla="*/ 1620845 h 2038087"/>
              <a:gd name="connsiteX157" fmla="*/ 627629 w 2329744"/>
              <a:gd name="connsiteY157" fmla="*/ 1631885 h 2038087"/>
              <a:gd name="connsiteX158" fmla="*/ 623962 w 2329744"/>
              <a:gd name="connsiteY158" fmla="*/ 1639339 h 2038087"/>
              <a:gd name="connsiteX159" fmla="*/ 598076 w 2329744"/>
              <a:gd name="connsiteY159" fmla="*/ 1679912 h 2038087"/>
              <a:gd name="connsiteX160" fmla="*/ 572297 w 2329744"/>
              <a:gd name="connsiteY160" fmla="*/ 1720580 h 2038087"/>
              <a:gd name="connsiteX161" fmla="*/ 553854 w 2329744"/>
              <a:gd name="connsiteY161" fmla="*/ 1742659 h 2038087"/>
              <a:gd name="connsiteX162" fmla="*/ 535410 w 2329744"/>
              <a:gd name="connsiteY162" fmla="*/ 1761153 h 2038087"/>
              <a:gd name="connsiteX163" fmla="*/ 516858 w 2329744"/>
              <a:gd name="connsiteY163" fmla="*/ 1775967 h 2038087"/>
              <a:gd name="connsiteX164" fmla="*/ 513191 w 2329744"/>
              <a:gd name="connsiteY164" fmla="*/ 1779646 h 2038087"/>
              <a:gd name="connsiteX165" fmla="*/ 535410 w 2329744"/>
              <a:gd name="connsiteY165" fmla="*/ 1768512 h 2038087"/>
              <a:gd name="connsiteX166" fmla="*/ 605518 w 2329744"/>
              <a:gd name="connsiteY166" fmla="*/ 1738979 h 2038087"/>
              <a:gd name="connsiteX167" fmla="*/ 631296 w 2329744"/>
              <a:gd name="connsiteY167" fmla="*/ 1738979 h 2038087"/>
              <a:gd name="connsiteX168" fmla="*/ 631296 w 2329744"/>
              <a:gd name="connsiteY168" fmla="*/ 1735299 h 2038087"/>
              <a:gd name="connsiteX169" fmla="*/ 635071 w 2329744"/>
              <a:gd name="connsiteY169" fmla="*/ 1731619 h 2038087"/>
              <a:gd name="connsiteX170" fmla="*/ 638738 w 2329744"/>
              <a:gd name="connsiteY170" fmla="*/ 1724260 h 2038087"/>
              <a:gd name="connsiteX171" fmla="*/ 671959 w 2329744"/>
              <a:gd name="connsiteY171" fmla="*/ 1713126 h 2038087"/>
              <a:gd name="connsiteX172" fmla="*/ 738400 w 2329744"/>
              <a:gd name="connsiteY172" fmla="*/ 1694726 h 2038087"/>
              <a:gd name="connsiteX173" fmla="*/ 767953 w 2329744"/>
              <a:gd name="connsiteY173" fmla="*/ 1687272 h 2038087"/>
              <a:gd name="connsiteX174" fmla="*/ 775395 w 2329744"/>
              <a:gd name="connsiteY174" fmla="*/ 1668873 h 2038087"/>
              <a:gd name="connsiteX175" fmla="*/ 782729 w 2329744"/>
              <a:gd name="connsiteY175" fmla="*/ 1654059 h 2038087"/>
              <a:gd name="connsiteX176" fmla="*/ 793839 w 2329744"/>
              <a:gd name="connsiteY176" fmla="*/ 1631885 h 2038087"/>
              <a:gd name="connsiteX177" fmla="*/ 804840 w 2329744"/>
              <a:gd name="connsiteY177" fmla="*/ 1609806 h 2038087"/>
              <a:gd name="connsiteX178" fmla="*/ 815950 w 2329744"/>
              <a:gd name="connsiteY178" fmla="*/ 1587632 h 2038087"/>
              <a:gd name="connsiteX179" fmla="*/ 838061 w 2329744"/>
              <a:gd name="connsiteY179" fmla="*/ 1543285 h 2038087"/>
              <a:gd name="connsiteX180" fmla="*/ 841836 w 2329744"/>
              <a:gd name="connsiteY180" fmla="*/ 1535925 h 2038087"/>
              <a:gd name="connsiteX181" fmla="*/ 1067045 w 2329744"/>
              <a:gd name="connsiteY181" fmla="*/ 1495352 h 2038087"/>
              <a:gd name="connsiteX182" fmla="*/ 1015380 w 2329744"/>
              <a:gd name="connsiteY182" fmla="*/ 1499032 h 2038087"/>
              <a:gd name="connsiteX183" fmla="*/ 1000604 w 2329744"/>
              <a:gd name="connsiteY183" fmla="*/ 1499032 h 2038087"/>
              <a:gd name="connsiteX184" fmla="*/ 1000604 w 2329744"/>
              <a:gd name="connsiteY184" fmla="*/ 1502712 h 2038087"/>
              <a:gd name="connsiteX185" fmla="*/ 996829 w 2329744"/>
              <a:gd name="connsiteY185" fmla="*/ 1510072 h 2038087"/>
              <a:gd name="connsiteX186" fmla="*/ 989494 w 2329744"/>
              <a:gd name="connsiteY186" fmla="*/ 1517431 h 2038087"/>
              <a:gd name="connsiteX187" fmla="*/ 945164 w 2329744"/>
              <a:gd name="connsiteY187" fmla="*/ 1598672 h 2038087"/>
              <a:gd name="connsiteX188" fmla="*/ 934055 w 2329744"/>
              <a:gd name="connsiteY188" fmla="*/ 1617166 h 2038087"/>
              <a:gd name="connsiteX189" fmla="*/ 915611 w 2329744"/>
              <a:gd name="connsiteY189" fmla="*/ 1639339 h 2038087"/>
              <a:gd name="connsiteX190" fmla="*/ 897167 w 2329744"/>
              <a:gd name="connsiteY190" fmla="*/ 1654059 h 2038087"/>
              <a:gd name="connsiteX191" fmla="*/ 889833 w 2329744"/>
              <a:gd name="connsiteY191" fmla="*/ 1661419 h 2038087"/>
              <a:gd name="connsiteX192" fmla="*/ 941497 w 2329744"/>
              <a:gd name="connsiteY192" fmla="*/ 1650379 h 2038087"/>
              <a:gd name="connsiteX193" fmla="*/ 982160 w 2329744"/>
              <a:gd name="connsiteY193" fmla="*/ 1643019 h 2038087"/>
              <a:gd name="connsiteX194" fmla="*/ 985827 w 2329744"/>
              <a:gd name="connsiteY194" fmla="*/ 1643019 h 2038087"/>
              <a:gd name="connsiteX195" fmla="*/ 996829 w 2329744"/>
              <a:gd name="connsiteY195" fmla="*/ 1620845 h 2038087"/>
              <a:gd name="connsiteX196" fmla="*/ 1007938 w 2329744"/>
              <a:gd name="connsiteY196" fmla="*/ 1602352 h 2038087"/>
              <a:gd name="connsiteX197" fmla="*/ 1030049 w 2329744"/>
              <a:gd name="connsiteY197" fmla="*/ 1561779 h 2038087"/>
              <a:gd name="connsiteX198" fmla="*/ 1041158 w 2329744"/>
              <a:gd name="connsiteY198" fmla="*/ 1539605 h 2038087"/>
              <a:gd name="connsiteX199" fmla="*/ 1052268 w 2329744"/>
              <a:gd name="connsiteY199" fmla="*/ 1517431 h 2038087"/>
              <a:gd name="connsiteX200" fmla="*/ 1063377 w 2329744"/>
              <a:gd name="connsiteY200" fmla="*/ 1499032 h 2038087"/>
              <a:gd name="connsiteX201" fmla="*/ 1067045 w 2329744"/>
              <a:gd name="connsiteY201" fmla="*/ 1495352 h 2038087"/>
              <a:gd name="connsiteX202" fmla="*/ 956274 w 2329744"/>
              <a:gd name="connsiteY202" fmla="*/ 1491578 h 2038087"/>
              <a:gd name="connsiteX203" fmla="*/ 923053 w 2329744"/>
              <a:gd name="connsiteY203" fmla="*/ 1499032 h 2038087"/>
              <a:gd name="connsiteX204" fmla="*/ 908277 w 2329744"/>
              <a:gd name="connsiteY204" fmla="*/ 1502712 h 2038087"/>
              <a:gd name="connsiteX205" fmla="*/ 900835 w 2329744"/>
              <a:gd name="connsiteY205" fmla="*/ 1506392 h 2038087"/>
              <a:gd name="connsiteX206" fmla="*/ 889833 w 2329744"/>
              <a:gd name="connsiteY206" fmla="*/ 1510072 h 2038087"/>
              <a:gd name="connsiteX207" fmla="*/ 886166 w 2329744"/>
              <a:gd name="connsiteY207" fmla="*/ 1517431 h 2038087"/>
              <a:gd name="connsiteX208" fmla="*/ 875056 w 2329744"/>
              <a:gd name="connsiteY208" fmla="*/ 1532245 h 2038087"/>
              <a:gd name="connsiteX209" fmla="*/ 827059 w 2329744"/>
              <a:gd name="connsiteY209" fmla="*/ 1620845 h 2038087"/>
              <a:gd name="connsiteX210" fmla="*/ 815950 w 2329744"/>
              <a:gd name="connsiteY210" fmla="*/ 1643019 h 2038087"/>
              <a:gd name="connsiteX211" fmla="*/ 808615 w 2329744"/>
              <a:gd name="connsiteY211" fmla="*/ 1654059 h 2038087"/>
              <a:gd name="connsiteX212" fmla="*/ 801173 w 2329744"/>
              <a:gd name="connsiteY212" fmla="*/ 1665193 h 2038087"/>
              <a:gd name="connsiteX213" fmla="*/ 786397 w 2329744"/>
              <a:gd name="connsiteY213" fmla="*/ 1679912 h 2038087"/>
              <a:gd name="connsiteX214" fmla="*/ 808615 w 2329744"/>
              <a:gd name="connsiteY214" fmla="*/ 1676232 h 2038087"/>
              <a:gd name="connsiteX215" fmla="*/ 875056 w 2329744"/>
              <a:gd name="connsiteY215" fmla="*/ 1661419 h 2038087"/>
              <a:gd name="connsiteX216" fmla="*/ 882391 w 2329744"/>
              <a:gd name="connsiteY216" fmla="*/ 1657739 h 2038087"/>
              <a:gd name="connsiteX217" fmla="*/ 886058 w 2329744"/>
              <a:gd name="connsiteY217" fmla="*/ 1639339 h 2038087"/>
              <a:gd name="connsiteX218" fmla="*/ 897167 w 2329744"/>
              <a:gd name="connsiteY218" fmla="*/ 1613486 h 2038087"/>
              <a:gd name="connsiteX219" fmla="*/ 908277 w 2329744"/>
              <a:gd name="connsiteY219" fmla="*/ 1594992 h 2038087"/>
              <a:gd name="connsiteX220" fmla="*/ 919386 w 2329744"/>
              <a:gd name="connsiteY220" fmla="*/ 1572818 h 2038087"/>
              <a:gd name="connsiteX221" fmla="*/ 930388 w 2329744"/>
              <a:gd name="connsiteY221" fmla="*/ 1554419 h 2038087"/>
              <a:gd name="connsiteX222" fmla="*/ 952607 w 2329744"/>
              <a:gd name="connsiteY222" fmla="*/ 1510072 h 2038087"/>
              <a:gd name="connsiteX223" fmla="*/ 963608 w 2329744"/>
              <a:gd name="connsiteY223" fmla="*/ 1491578 h 2038087"/>
              <a:gd name="connsiteX224" fmla="*/ 956274 w 2329744"/>
              <a:gd name="connsiteY224" fmla="*/ 1491578 h 2038087"/>
              <a:gd name="connsiteX225" fmla="*/ 1307030 w 2329744"/>
              <a:gd name="connsiteY225" fmla="*/ 1487898 h 2038087"/>
              <a:gd name="connsiteX226" fmla="*/ 1303363 w 2329744"/>
              <a:gd name="connsiteY226" fmla="*/ 1499032 h 2038087"/>
              <a:gd name="connsiteX227" fmla="*/ 1299587 w 2329744"/>
              <a:gd name="connsiteY227" fmla="*/ 1510072 h 2038087"/>
              <a:gd name="connsiteX228" fmla="*/ 1277476 w 2329744"/>
              <a:gd name="connsiteY228" fmla="*/ 1550645 h 2038087"/>
              <a:gd name="connsiteX229" fmla="*/ 1251590 w 2329744"/>
              <a:gd name="connsiteY229" fmla="*/ 1587632 h 2038087"/>
              <a:gd name="connsiteX230" fmla="*/ 1236922 w 2329744"/>
              <a:gd name="connsiteY230" fmla="*/ 1606032 h 2038087"/>
              <a:gd name="connsiteX231" fmla="*/ 1229479 w 2329744"/>
              <a:gd name="connsiteY231" fmla="*/ 1617166 h 2038087"/>
              <a:gd name="connsiteX232" fmla="*/ 1225812 w 2329744"/>
              <a:gd name="connsiteY232" fmla="*/ 1620845 h 2038087"/>
              <a:gd name="connsiteX233" fmla="*/ 1229479 w 2329744"/>
              <a:gd name="connsiteY233" fmla="*/ 1620845 h 2038087"/>
              <a:gd name="connsiteX234" fmla="*/ 1292253 w 2329744"/>
              <a:gd name="connsiteY234" fmla="*/ 1613486 h 2038087"/>
              <a:gd name="connsiteX235" fmla="*/ 1292253 w 2329744"/>
              <a:gd name="connsiteY235" fmla="*/ 1609806 h 2038087"/>
              <a:gd name="connsiteX236" fmla="*/ 1295920 w 2329744"/>
              <a:gd name="connsiteY236" fmla="*/ 1602352 h 2038087"/>
              <a:gd name="connsiteX237" fmla="*/ 1299587 w 2329744"/>
              <a:gd name="connsiteY237" fmla="*/ 1594992 h 2038087"/>
              <a:gd name="connsiteX238" fmla="*/ 1310697 w 2329744"/>
              <a:gd name="connsiteY238" fmla="*/ 1580178 h 2038087"/>
              <a:gd name="connsiteX239" fmla="*/ 1332916 w 2329744"/>
              <a:gd name="connsiteY239" fmla="*/ 1543285 h 2038087"/>
              <a:gd name="connsiteX240" fmla="*/ 1358694 w 2329744"/>
              <a:gd name="connsiteY240" fmla="*/ 1502712 h 2038087"/>
              <a:gd name="connsiteX241" fmla="*/ 1369803 w 2329744"/>
              <a:gd name="connsiteY241" fmla="*/ 1487898 h 2038087"/>
              <a:gd name="connsiteX242" fmla="*/ 1355027 w 2329744"/>
              <a:gd name="connsiteY242" fmla="*/ 1487898 h 2038087"/>
              <a:gd name="connsiteX243" fmla="*/ 1307030 w 2329744"/>
              <a:gd name="connsiteY243" fmla="*/ 1487898 h 2038087"/>
              <a:gd name="connsiteX244" fmla="*/ 1199926 w 2329744"/>
              <a:gd name="connsiteY244" fmla="*/ 1487898 h 2038087"/>
              <a:gd name="connsiteX245" fmla="*/ 1199926 w 2329744"/>
              <a:gd name="connsiteY245" fmla="*/ 1495352 h 2038087"/>
              <a:gd name="connsiteX246" fmla="*/ 1199926 w 2329744"/>
              <a:gd name="connsiteY246" fmla="*/ 1499032 h 2038087"/>
              <a:gd name="connsiteX247" fmla="*/ 1199926 w 2329744"/>
              <a:gd name="connsiteY247" fmla="*/ 1502712 h 2038087"/>
              <a:gd name="connsiteX248" fmla="*/ 1199926 w 2329744"/>
              <a:gd name="connsiteY248" fmla="*/ 1506392 h 2038087"/>
              <a:gd name="connsiteX249" fmla="*/ 1196259 w 2329744"/>
              <a:gd name="connsiteY249" fmla="*/ 1510072 h 2038087"/>
              <a:gd name="connsiteX250" fmla="*/ 1192592 w 2329744"/>
              <a:gd name="connsiteY250" fmla="*/ 1517431 h 2038087"/>
              <a:gd name="connsiteX251" fmla="*/ 1181482 w 2329744"/>
              <a:gd name="connsiteY251" fmla="*/ 1535925 h 2038087"/>
              <a:gd name="connsiteX252" fmla="*/ 1159371 w 2329744"/>
              <a:gd name="connsiteY252" fmla="*/ 1572818 h 2038087"/>
              <a:gd name="connsiteX253" fmla="*/ 1151929 w 2329744"/>
              <a:gd name="connsiteY253" fmla="*/ 1583952 h 2038087"/>
              <a:gd name="connsiteX254" fmla="*/ 1144595 w 2329744"/>
              <a:gd name="connsiteY254" fmla="*/ 1594992 h 2038087"/>
              <a:gd name="connsiteX255" fmla="*/ 1137153 w 2329744"/>
              <a:gd name="connsiteY255" fmla="*/ 1602352 h 2038087"/>
              <a:gd name="connsiteX256" fmla="*/ 1133485 w 2329744"/>
              <a:gd name="connsiteY256" fmla="*/ 1606126 h 2038087"/>
              <a:gd name="connsiteX257" fmla="*/ 1129818 w 2329744"/>
              <a:gd name="connsiteY257" fmla="*/ 1609806 h 2038087"/>
              <a:gd name="connsiteX258" fmla="*/ 1118709 w 2329744"/>
              <a:gd name="connsiteY258" fmla="*/ 1617166 h 2038087"/>
              <a:gd name="connsiteX259" fmla="*/ 1111374 w 2329744"/>
              <a:gd name="connsiteY259" fmla="*/ 1624525 h 2038087"/>
              <a:gd name="connsiteX260" fmla="*/ 1103932 w 2329744"/>
              <a:gd name="connsiteY260" fmla="*/ 1628205 h 2038087"/>
              <a:gd name="connsiteX261" fmla="*/ 1100265 w 2329744"/>
              <a:gd name="connsiteY261" fmla="*/ 1631885 h 2038087"/>
              <a:gd name="connsiteX262" fmla="*/ 1155596 w 2329744"/>
              <a:gd name="connsiteY262" fmla="*/ 1628205 h 2038087"/>
              <a:gd name="connsiteX263" fmla="*/ 1192592 w 2329744"/>
              <a:gd name="connsiteY263" fmla="*/ 1624525 h 2038087"/>
              <a:gd name="connsiteX264" fmla="*/ 1196259 w 2329744"/>
              <a:gd name="connsiteY264" fmla="*/ 1624525 h 2038087"/>
              <a:gd name="connsiteX265" fmla="*/ 1196259 w 2329744"/>
              <a:gd name="connsiteY265" fmla="*/ 1620845 h 2038087"/>
              <a:gd name="connsiteX266" fmla="*/ 1196259 w 2329744"/>
              <a:gd name="connsiteY266" fmla="*/ 1617166 h 2038087"/>
              <a:gd name="connsiteX267" fmla="*/ 1199926 w 2329744"/>
              <a:gd name="connsiteY267" fmla="*/ 1613486 h 2038087"/>
              <a:gd name="connsiteX268" fmla="*/ 1203593 w 2329744"/>
              <a:gd name="connsiteY268" fmla="*/ 1609806 h 2038087"/>
              <a:gd name="connsiteX269" fmla="*/ 1214703 w 2329744"/>
              <a:gd name="connsiteY269" fmla="*/ 1583952 h 2038087"/>
              <a:gd name="connsiteX270" fmla="*/ 1229479 w 2329744"/>
              <a:gd name="connsiteY270" fmla="*/ 1565459 h 2038087"/>
              <a:gd name="connsiteX271" fmla="*/ 1244256 w 2329744"/>
              <a:gd name="connsiteY271" fmla="*/ 1546965 h 2038087"/>
              <a:gd name="connsiteX272" fmla="*/ 1255365 w 2329744"/>
              <a:gd name="connsiteY272" fmla="*/ 1528565 h 2038087"/>
              <a:gd name="connsiteX273" fmla="*/ 1281144 w 2329744"/>
              <a:gd name="connsiteY273" fmla="*/ 1487898 h 2038087"/>
              <a:gd name="connsiteX274" fmla="*/ 1222037 w 2329744"/>
              <a:gd name="connsiteY274" fmla="*/ 1487898 h 2038087"/>
              <a:gd name="connsiteX275" fmla="*/ 1199926 w 2329744"/>
              <a:gd name="connsiteY275" fmla="*/ 1487898 h 2038087"/>
              <a:gd name="connsiteX276" fmla="*/ 1159371 w 2329744"/>
              <a:gd name="connsiteY276" fmla="*/ 1487898 h 2038087"/>
              <a:gd name="connsiteX277" fmla="*/ 1100265 w 2329744"/>
              <a:gd name="connsiteY277" fmla="*/ 1491672 h 2038087"/>
              <a:gd name="connsiteX278" fmla="*/ 1100265 w 2329744"/>
              <a:gd name="connsiteY278" fmla="*/ 1495352 h 2038087"/>
              <a:gd name="connsiteX279" fmla="*/ 1092823 w 2329744"/>
              <a:gd name="connsiteY279" fmla="*/ 1506392 h 2038087"/>
              <a:gd name="connsiteX280" fmla="*/ 1089156 w 2329744"/>
              <a:gd name="connsiteY280" fmla="*/ 1513752 h 2038087"/>
              <a:gd name="connsiteX281" fmla="*/ 1078154 w 2329744"/>
              <a:gd name="connsiteY281" fmla="*/ 1532245 h 2038087"/>
              <a:gd name="connsiteX282" fmla="*/ 1067045 w 2329744"/>
              <a:gd name="connsiteY282" fmla="*/ 1550739 h 2038087"/>
              <a:gd name="connsiteX283" fmla="*/ 1055935 w 2329744"/>
              <a:gd name="connsiteY283" fmla="*/ 1572818 h 2038087"/>
              <a:gd name="connsiteX284" fmla="*/ 1044826 w 2329744"/>
              <a:gd name="connsiteY284" fmla="*/ 1591312 h 2038087"/>
              <a:gd name="connsiteX285" fmla="*/ 1037491 w 2329744"/>
              <a:gd name="connsiteY285" fmla="*/ 1602352 h 2038087"/>
              <a:gd name="connsiteX286" fmla="*/ 1030157 w 2329744"/>
              <a:gd name="connsiteY286" fmla="*/ 1609806 h 2038087"/>
              <a:gd name="connsiteX287" fmla="*/ 1022715 w 2329744"/>
              <a:gd name="connsiteY287" fmla="*/ 1617166 h 2038087"/>
              <a:gd name="connsiteX288" fmla="*/ 1011605 w 2329744"/>
              <a:gd name="connsiteY288" fmla="*/ 1624525 h 2038087"/>
              <a:gd name="connsiteX289" fmla="*/ 993161 w 2329744"/>
              <a:gd name="connsiteY289" fmla="*/ 1639339 h 2038087"/>
              <a:gd name="connsiteX290" fmla="*/ 1004271 w 2329744"/>
              <a:gd name="connsiteY290" fmla="*/ 1639339 h 2038087"/>
              <a:gd name="connsiteX291" fmla="*/ 1019048 w 2329744"/>
              <a:gd name="connsiteY291" fmla="*/ 1639339 h 2038087"/>
              <a:gd name="connsiteX292" fmla="*/ 1055935 w 2329744"/>
              <a:gd name="connsiteY292" fmla="*/ 1635659 h 2038087"/>
              <a:gd name="connsiteX293" fmla="*/ 1089156 w 2329744"/>
              <a:gd name="connsiteY293" fmla="*/ 1635659 h 2038087"/>
              <a:gd name="connsiteX294" fmla="*/ 1092823 w 2329744"/>
              <a:gd name="connsiteY294" fmla="*/ 1635659 h 2038087"/>
              <a:gd name="connsiteX295" fmla="*/ 1100265 w 2329744"/>
              <a:gd name="connsiteY295" fmla="*/ 1628205 h 2038087"/>
              <a:gd name="connsiteX296" fmla="*/ 1111374 w 2329744"/>
              <a:gd name="connsiteY296" fmla="*/ 1613486 h 2038087"/>
              <a:gd name="connsiteX297" fmla="*/ 1118709 w 2329744"/>
              <a:gd name="connsiteY297" fmla="*/ 1598672 h 2038087"/>
              <a:gd name="connsiteX298" fmla="*/ 1137153 w 2329744"/>
              <a:gd name="connsiteY298" fmla="*/ 1569138 h 2038087"/>
              <a:gd name="connsiteX299" fmla="*/ 1159371 w 2329744"/>
              <a:gd name="connsiteY299" fmla="*/ 1528565 h 2038087"/>
              <a:gd name="connsiteX300" fmla="*/ 1170373 w 2329744"/>
              <a:gd name="connsiteY300" fmla="*/ 1510072 h 2038087"/>
              <a:gd name="connsiteX301" fmla="*/ 1174148 w 2329744"/>
              <a:gd name="connsiteY301" fmla="*/ 1499032 h 2038087"/>
              <a:gd name="connsiteX302" fmla="*/ 1177815 w 2329744"/>
              <a:gd name="connsiteY302" fmla="*/ 1495352 h 2038087"/>
              <a:gd name="connsiteX303" fmla="*/ 1181482 w 2329744"/>
              <a:gd name="connsiteY303" fmla="*/ 1491672 h 2038087"/>
              <a:gd name="connsiteX304" fmla="*/ 1185150 w 2329744"/>
              <a:gd name="connsiteY304" fmla="*/ 1487898 h 2038087"/>
              <a:gd name="connsiteX305" fmla="*/ 1159371 w 2329744"/>
              <a:gd name="connsiteY305" fmla="*/ 1487898 h 2038087"/>
              <a:gd name="connsiteX306" fmla="*/ 1480574 w 2329744"/>
              <a:gd name="connsiteY306" fmla="*/ 1480538 h 2038087"/>
              <a:gd name="connsiteX307" fmla="*/ 1458355 w 2329744"/>
              <a:gd name="connsiteY307" fmla="*/ 1484218 h 2038087"/>
              <a:gd name="connsiteX308" fmla="*/ 1421468 w 2329744"/>
              <a:gd name="connsiteY308" fmla="*/ 1487898 h 2038087"/>
              <a:gd name="connsiteX309" fmla="*/ 1391914 w 2329744"/>
              <a:gd name="connsiteY309" fmla="*/ 1491578 h 2038087"/>
              <a:gd name="connsiteX310" fmla="*/ 1388247 w 2329744"/>
              <a:gd name="connsiteY310" fmla="*/ 1495352 h 2038087"/>
              <a:gd name="connsiteX311" fmla="*/ 1384580 w 2329744"/>
              <a:gd name="connsiteY311" fmla="*/ 1506392 h 2038087"/>
              <a:gd name="connsiteX312" fmla="*/ 1358694 w 2329744"/>
              <a:gd name="connsiteY312" fmla="*/ 1550645 h 2038087"/>
              <a:gd name="connsiteX313" fmla="*/ 1332916 w 2329744"/>
              <a:gd name="connsiteY313" fmla="*/ 1591312 h 2038087"/>
              <a:gd name="connsiteX314" fmla="*/ 1321806 w 2329744"/>
              <a:gd name="connsiteY314" fmla="*/ 1613486 h 2038087"/>
              <a:gd name="connsiteX315" fmla="*/ 1321806 w 2329744"/>
              <a:gd name="connsiteY315" fmla="*/ 1617166 h 2038087"/>
              <a:gd name="connsiteX316" fmla="*/ 1355027 w 2329744"/>
              <a:gd name="connsiteY316" fmla="*/ 1609806 h 2038087"/>
              <a:gd name="connsiteX317" fmla="*/ 1395582 w 2329744"/>
              <a:gd name="connsiteY317" fmla="*/ 1602352 h 2038087"/>
              <a:gd name="connsiteX318" fmla="*/ 1410358 w 2329744"/>
              <a:gd name="connsiteY318" fmla="*/ 1598672 h 2038087"/>
              <a:gd name="connsiteX319" fmla="*/ 1410358 w 2329744"/>
              <a:gd name="connsiteY319" fmla="*/ 1594992 h 2038087"/>
              <a:gd name="connsiteX320" fmla="*/ 1410358 w 2329744"/>
              <a:gd name="connsiteY320" fmla="*/ 1591312 h 2038087"/>
              <a:gd name="connsiteX321" fmla="*/ 1414133 w 2329744"/>
              <a:gd name="connsiteY321" fmla="*/ 1583952 h 2038087"/>
              <a:gd name="connsiteX322" fmla="*/ 1417800 w 2329744"/>
              <a:gd name="connsiteY322" fmla="*/ 1576498 h 2038087"/>
              <a:gd name="connsiteX323" fmla="*/ 1428910 w 2329744"/>
              <a:gd name="connsiteY323" fmla="*/ 1565459 h 2038087"/>
              <a:gd name="connsiteX324" fmla="*/ 1447354 w 2329744"/>
              <a:gd name="connsiteY324" fmla="*/ 1535925 h 2038087"/>
              <a:gd name="connsiteX325" fmla="*/ 1476907 w 2329744"/>
              <a:gd name="connsiteY325" fmla="*/ 1495352 h 2038087"/>
              <a:gd name="connsiteX326" fmla="*/ 1491576 w 2329744"/>
              <a:gd name="connsiteY326" fmla="*/ 1480538 h 2038087"/>
              <a:gd name="connsiteX327" fmla="*/ 1480574 w 2329744"/>
              <a:gd name="connsiteY327" fmla="*/ 1480538 h 2038087"/>
              <a:gd name="connsiteX328" fmla="*/ 1572901 w 2329744"/>
              <a:gd name="connsiteY328" fmla="*/ 1458365 h 2038087"/>
              <a:gd name="connsiteX329" fmla="*/ 1561792 w 2329744"/>
              <a:gd name="connsiteY329" fmla="*/ 1462045 h 2038087"/>
              <a:gd name="connsiteX330" fmla="*/ 1524904 w 2329744"/>
              <a:gd name="connsiteY330" fmla="*/ 1469499 h 2038087"/>
              <a:gd name="connsiteX331" fmla="*/ 1510127 w 2329744"/>
              <a:gd name="connsiteY331" fmla="*/ 1473179 h 2038087"/>
              <a:gd name="connsiteX332" fmla="*/ 1502685 w 2329744"/>
              <a:gd name="connsiteY332" fmla="*/ 1473179 h 2038087"/>
              <a:gd name="connsiteX333" fmla="*/ 1499018 w 2329744"/>
              <a:gd name="connsiteY333" fmla="*/ 1487898 h 2038087"/>
              <a:gd name="connsiteX334" fmla="*/ 1495351 w 2329744"/>
              <a:gd name="connsiteY334" fmla="*/ 1499032 h 2038087"/>
              <a:gd name="connsiteX335" fmla="*/ 1495351 w 2329744"/>
              <a:gd name="connsiteY335" fmla="*/ 1502712 h 2038087"/>
              <a:gd name="connsiteX336" fmla="*/ 1491683 w 2329744"/>
              <a:gd name="connsiteY336" fmla="*/ 1506392 h 2038087"/>
              <a:gd name="connsiteX337" fmla="*/ 1484241 w 2329744"/>
              <a:gd name="connsiteY337" fmla="*/ 1521206 h 2038087"/>
              <a:gd name="connsiteX338" fmla="*/ 1462130 w 2329744"/>
              <a:gd name="connsiteY338" fmla="*/ 1561779 h 2038087"/>
              <a:gd name="connsiteX339" fmla="*/ 1451021 w 2329744"/>
              <a:gd name="connsiteY339" fmla="*/ 1583952 h 2038087"/>
              <a:gd name="connsiteX340" fmla="*/ 1447354 w 2329744"/>
              <a:gd name="connsiteY340" fmla="*/ 1591312 h 2038087"/>
              <a:gd name="connsiteX341" fmla="*/ 1473132 w 2329744"/>
              <a:gd name="connsiteY341" fmla="*/ 1587632 h 2038087"/>
              <a:gd name="connsiteX342" fmla="*/ 1517462 w 2329744"/>
              <a:gd name="connsiteY342" fmla="*/ 1576498 h 2038087"/>
              <a:gd name="connsiteX343" fmla="*/ 1517462 w 2329744"/>
              <a:gd name="connsiteY343" fmla="*/ 1569138 h 2038087"/>
              <a:gd name="connsiteX344" fmla="*/ 1517462 w 2329744"/>
              <a:gd name="connsiteY344" fmla="*/ 1565459 h 2038087"/>
              <a:gd name="connsiteX345" fmla="*/ 1517462 w 2329744"/>
              <a:gd name="connsiteY345" fmla="*/ 1561779 h 2038087"/>
              <a:gd name="connsiteX346" fmla="*/ 1521129 w 2329744"/>
              <a:gd name="connsiteY346" fmla="*/ 1550739 h 2038087"/>
              <a:gd name="connsiteX347" fmla="*/ 1528571 w 2329744"/>
              <a:gd name="connsiteY347" fmla="*/ 1532245 h 2038087"/>
              <a:gd name="connsiteX348" fmla="*/ 1547015 w 2329744"/>
              <a:gd name="connsiteY348" fmla="*/ 1499032 h 2038087"/>
              <a:gd name="connsiteX349" fmla="*/ 1558124 w 2329744"/>
              <a:gd name="connsiteY349" fmla="*/ 1480538 h 2038087"/>
              <a:gd name="connsiteX350" fmla="*/ 1569126 w 2329744"/>
              <a:gd name="connsiteY350" fmla="*/ 1462045 h 2038087"/>
              <a:gd name="connsiteX351" fmla="*/ 1572901 w 2329744"/>
              <a:gd name="connsiteY351" fmla="*/ 1458365 h 2038087"/>
              <a:gd name="connsiteX352" fmla="*/ 1668895 w 2329744"/>
              <a:gd name="connsiteY352" fmla="*/ 1425151 h 2038087"/>
              <a:gd name="connsiteX353" fmla="*/ 1654118 w 2329744"/>
              <a:gd name="connsiteY353" fmla="*/ 1428831 h 2038087"/>
              <a:gd name="connsiteX354" fmla="*/ 1624565 w 2329744"/>
              <a:gd name="connsiteY354" fmla="*/ 1439965 h 2038087"/>
              <a:gd name="connsiteX355" fmla="*/ 1602346 w 2329744"/>
              <a:gd name="connsiteY355" fmla="*/ 1447325 h 2038087"/>
              <a:gd name="connsiteX356" fmla="*/ 1598679 w 2329744"/>
              <a:gd name="connsiteY356" fmla="*/ 1447325 h 2038087"/>
              <a:gd name="connsiteX357" fmla="*/ 1598679 w 2329744"/>
              <a:gd name="connsiteY357" fmla="*/ 1451005 h 2038087"/>
              <a:gd name="connsiteX358" fmla="*/ 1595012 w 2329744"/>
              <a:gd name="connsiteY358" fmla="*/ 1458365 h 2038087"/>
              <a:gd name="connsiteX359" fmla="*/ 1591345 w 2329744"/>
              <a:gd name="connsiteY359" fmla="*/ 1462045 h 2038087"/>
              <a:gd name="connsiteX360" fmla="*/ 1569126 w 2329744"/>
              <a:gd name="connsiteY360" fmla="*/ 1502712 h 2038087"/>
              <a:gd name="connsiteX361" fmla="*/ 1550682 w 2329744"/>
              <a:gd name="connsiteY361" fmla="*/ 1543285 h 2038087"/>
              <a:gd name="connsiteX362" fmla="*/ 1543348 w 2329744"/>
              <a:gd name="connsiteY362" fmla="*/ 1561779 h 2038087"/>
              <a:gd name="connsiteX363" fmla="*/ 1539681 w 2329744"/>
              <a:gd name="connsiteY363" fmla="*/ 1569138 h 2038087"/>
              <a:gd name="connsiteX364" fmla="*/ 1606121 w 2329744"/>
              <a:gd name="connsiteY364" fmla="*/ 1546965 h 2038087"/>
              <a:gd name="connsiteX365" fmla="*/ 1609789 w 2329744"/>
              <a:gd name="connsiteY365" fmla="*/ 1546965 h 2038087"/>
              <a:gd name="connsiteX366" fmla="*/ 1609789 w 2329744"/>
              <a:gd name="connsiteY366" fmla="*/ 1543285 h 2038087"/>
              <a:gd name="connsiteX367" fmla="*/ 1609789 w 2329744"/>
              <a:gd name="connsiteY367" fmla="*/ 1539605 h 2038087"/>
              <a:gd name="connsiteX368" fmla="*/ 1613456 w 2329744"/>
              <a:gd name="connsiteY368" fmla="*/ 1532245 h 2038087"/>
              <a:gd name="connsiteX369" fmla="*/ 1617123 w 2329744"/>
              <a:gd name="connsiteY369" fmla="*/ 1524886 h 2038087"/>
              <a:gd name="connsiteX370" fmla="*/ 1631900 w 2329744"/>
              <a:gd name="connsiteY370" fmla="*/ 1491672 h 2038087"/>
              <a:gd name="connsiteX371" fmla="*/ 1650343 w 2329744"/>
              <a:gd name="connsiteY371" fmla="*/ 1454685 h 2038087"/>
              <a:gd name="connsiteX372" fmla="*/ 1661453 w 2329744"/>
              <a:gd name="connsiteY372" fmla="*/ 1436285 h 2038087"/>
              <a:gd name="connsiteX373" fmla="*/ 1668895 w 2329744"/>
              <a:gd name="connsiteY373" fmla="*/ 1425151 h 2038087"/>
              <a:gd name="connsiteX374" fmla="*/ 147658 w 2329744"/>
              <a:gd name="connsiteY374" fmla="*/ 1395618 h 2038087"/>
              <a:gd name="connsiteX375" fmla="*/ 144538 w 2329744"/>
              <a:gd name="connsiteY375" fmla="*/ 1405092 h 2038087"/>
              <a:gd name="connsiteX376" fmla="*/ 143667 w 2329744"/>
              <a:gd name="connsiteY376" fmla="*/ 1405682 h 2038087"/>
              <a:gd name="connsiteX377" fmla="*/ 1790667 w 2329744"/>
              <a:gd name="connsiteY377" fmla="*/ 1362405 h 2038087"/>
              <a:gd name="connsiteX378" fmla="*/ 1779666 w 2329744"/>
              <a:gd name="connsiteY378" fmla="*/ 1369764 h 2038087"/>
              <a:gd name="connsiteX379" fmla="*/ 1757447 w 2329744"/>
              <a:gd name="connsiteY379" fmla="*/ 1380898 h 2038087"/>
              <a:gd name="connsiteX380" fmla="*/ 1750113 w 2329744"/>
              <a:gd name="connsiteY380" fmla="*/ 1384578 h 2038087"/>
              <a:gd name="connsiteX381" fmla="*/ 1713117 w 2329744"/>
              <a:gd name="connsiteY381" fmla="*/ 1402978 h 2038087"/>
              <a:gd name="connsiteX382" fmla="*/ 1694673 w 2329744"/>
              <a:gd name="connsiteY382" fmla="*/ 1410432 h 2038087"/>
              <a:gd name="connsiteX383" fmla="*/ 1691006 w 2329744"/>
              <a:gd name="connsiteY383" fmla="*/ 1421472 h 2038087"/>
              <a:gd name="connsiteX384" fmla="*/ 1679897 w 2329744"/>
              <a:gd name="connsiteY384" fmla="*/ 1439965 h 2038087"/>
              <a:gd name="connsiteX385" fmla="*/ 1661453 w 2329744"/>
              <a:gd name="connsiteY385" fmla="*/ 1476858 h 2038087"/>
              <a:gd name="connsiteX386" fmla="*/ 1643009 w 2329744"/>
              <a:gd name="connsiteY386" fmla="*/ 1513752 h 2038087"/>
              <a:gd name="connsiteX387" fmla="*/ 1635675 w 2329744"/>
              <a:gd name="connsiteY387" fmla="*/ 1532245 h 2038087"/>
              <a:gd name="connsiteX388" fmla="*/ 1661453 w 2329744"/>
              <a:gd name="connsiteY388" fmla="*/ 1521111 h 2038087"/>
              <a:gd name="connsiteX389" fmla="*/ 1676229 w 2329744"/>
              <a:gd name="connsiteY389" fmla="*/ 1513752 h 2038087"/>
              <a:gd name="connsiteX390" fmla="*/ 1687339 w 2329744"/>
              <a:gd name="connsiteY390" fmla="*/ 1510072 h 2038087"/>
              <a:gd name="connsiteX391" fmla="*/ 1709450 w 2329744"/>
              <a:gd name="connsiteY391" fmla="*/ 1499032 h 2038087"/>
              <a:gd name="connsiteX392" fmla="*/ 1720559 w 2329744"/>
              <a:gd name="connsiteY392" fmla="*/ 1495352 h 2038087"/>
              <a:gd name="connsiteX393" fmla="*/ 1724226 w 2329744"/>
              <a:gd name="connsiteY393" fmla="*/ 1491578 h 2038087"/>
              <a:gd name="connsiteX394" fmla="*/ 1731669 w 2329744"/>
              <a:gd name="connsiteY394" fmla="*/ 1480538 h 2038087"/>
              <a:gd name="connsiteX395" fmla="*/ 1742670 w 2329744"/>
              <a:gd name="connsiteY395" fmla="*/ 1458365 h 2038087"/>
              <a:gd name="connsiteX396" fmla="*/ 1757447 w 2329744"/>
              <a:gd name="connsiteY396" fmla="*/ 1417792 h 2038087"/>
              <a:gd name="connsiteX397" fmla="*/ 1783333 w 2329744"/>
              <a:gd name="connsiteY397" fmla="*/ 1373444 h 2038087"/>
              <a:gd name="connsiteX398" fmla="*/ 1790667 w 2329744"/>
              <a:gd name="connsiteY398" fmla="*/ 1362405 h 2038087"/>
              <a:gd name="connsiteX399" fmla="*/ 1905105 w 2329744"/>
              <a:gd name="connsiteY399" fmla="*/ 1292204 h 2038087"/>
              <a:gd name="connsiteX400" fmla="*/ 1897771 w 2329744"/>
              <a:gd name="connsiteY400" fmla="*/ 1299658 h 2038087"/>
              <a:gd name="connsiteX401" fmla="*/ 1871885 w 2329744"/>
              <a:gd name="connsiteY401" fmla="*/ 1318057 h 2038087"/>
              <a:gd name="connsiteX402" fmla="*/ 1846107 w 2329744"/>
              <a:gd name="connsiteY402" fmla="*/ 1336551 h 2038087"/>
              <a:gd name="connsiteX403" fmla="*/ 1846107 w 2329744"/>
              <a:gd name="connsiteY403" fmla="*/ 1340231 h 2038087"/>
              <a:gd name="connsiteX404" fmla="*/ 1842332 w 2329744"/>
              <a:gd name="connsiteY404" fmla="*/ 1347591 h 2038087"/>
              <a:gd name="connsiteX405" fmla="*/ 1842332 w 2329744"/>
              <a:gd name="connsiteY405" fmla="*/ 1351365 h 2038087"/>
              <a:gd name="connsiteX406" fmla="*/ 1842332 w 2329744"/>
              <a:gd name="connsiteY406" fmla="*/ 1355045 h 2038087"/>
              <a:gd name="connsiteX407" fmla="*/ 1827555 w 2329744"/>
              <a:gd name="connsiteY407" fmla="*/ 1377124 h 2038087"/>
              <a:gd name="connsiteX408" fmla="*/ 1812886 w 2329744"/>
              <a:gd name="connsiteY408" fmla="*/ 1399298 h 2038087"/>
              <a:gd name="connsiteX409" fmla="*/ 1787000 w 2329744"/>
              <a:gd name="connsiteY409" fmla="*/ 1443645 h 2038087"/>
              <a:gd name="connsiteX410" fmla="*/ 1775891 w 2329744"/>
              <a:gd name="connsiteY410" fmla="*/ 1465724 h 2038087"/>
              <a:gd name="connsiteX411" fmla="*/ 1768556 w 2329744"/>
              <a:gd name="connsiteY411" fmla="*/ 1476858 h 2038087"/>
              <a:gd name="connsiteX412" fmla="*/ 1783333 w 2329744"/>
              <a:gd name="connsiteY412" fmla="*/ 1469499 h 2038087"/>
              <a:gd name="connsiteX413" fmla="*/ 1794335 w 2329744"/>
              <a:gd name="connsiteY413" fmla="*/ 1462045 h 2038087"/>
              <a:gd name="connsiteX414" fmla="*/ 1805444 w 2329744"/>
              <a:gd name="connsiteY414" fmla="*/ 1454685 h 2038087"/>
              <a:gd name="connsiteX415" fmla="*/ 1816553 w 2329744"/>
              <a:gd name="connsiteY415" fmla="*/ 1447325 h 2038087"/>
              <a:gd name="connsiteX416" fmla="*/ 1831330 w 2329744"/>
              <a:gd name="connsiteY416" fmla="*/ 1436285 h 2038087"/>
              <a:gd name="connsiteX417" fmla="*/ 1838664 w 2329744"/>
              <a:gd name="connsiteY417" fmla="*/ 1428831 h 2038087"/>
              <a:gd name="connsiteX418" fmla="*/ 1857108 w 2329744"/>
              <a:gd name="connsiteY418" fmla="*/ 1414112 h 2038087"/>
              <a:gd name="connsiteX419" fmla="*/ 1857108 w 2329744"/>
              <a:gd name="connsiteY419" fmla="*/ 1402978 h 2038087"/>
              <a:gd name="connsiteX420" fmla="*/ 1860883 w 2329744"/>
              <a:gd name="connsiteY420" fmla="*/ 1380898 h 2038087"/>
              <a:gd name="connsiteX421" fmla="*/ 1875660 w 2329744"/>
              <a:gd name="connsiteY421" fmla="*/ 1340231 h 2038087"/>
              <a:gd name="connsiteX422" fmla="*/ 1901438 w 2329744"/>
              <a:gd name="connsiteY422" fmla="*/ 1299658 h 2038087"/>
              <a:gd name="connsiteX423" fmla="*/ 1905105 w 2329744"/>
              <a:gd name="connsiteY423" fmla="*/ 1292204 h 2038087"/>
              <a:gd name="connsiteX424" fmla="*/ 228876 w 2329744"/>
              <a:gd name="connsiteY424" fmla="*/ 1192564 h 2038087"/>
              <a:gd name="connsiteX425" fmla="*/ 221542 w 2329744"/>
              <a:gd name="connsiteY425" fmla="*/ 1199924 h 2038087"/>
              <a:gd name="connsiteX426" fmla="*/ 203097 w 2329744"/>
              <a:gd name="connsiteY426" fmla="*/ 1218418 h 2038087"/>
              <a:gd name="connsiteX427" fmla="*/ 184654 w 2329744"/>
              <a:gd name="connsiteY427" fmla="*/ 1236911 h 2038087"/>
              <a:gd name="connsiteX428" fmla="*/ 151433 w 2329744"/>
              <a:gd name="connsiteY428" fmla="*/ 1273805 h 2038087"/>
              <a:gd name="connsiteX429" fmla="*/ 118105 w 2329744"/>
              <a:gd name="connsiteY429" fmla="*/ 1314378 h 2038087"/>
              <a:gd name="connsiteX430" fmla="*/ 103328 w 2329744"/>
              <a:gd name="connsiteY430" fmla="*/ 1332871 h 2038087"/>
              <a:gd name="connsiteX431" fmla="*/ 92327 w 2329744"/>
              <a:gd name="connsiteY431" fmla="*/ 1340231 h 2038087"/>
              <a:gd name="connsiteX432" fmla="*/ 84885 w 2329744"/>
              <a:gd name="connsiteY432" fmla="*/ 1362405 h 2038087"/>
              <a:gd name="connsiteX433" fmla="*/ 73883 w 2329744"/>
              <a:gd name="connsiteY433" fmla="*/ 1395618 h 2038087"/>
              <a:gd name="connsiteX434" fmla="*/ 62774 w 2329744"/>
              <a:gd name="connsiteY434" fmla="*/ 1458365 h 2038087"/>
              <a:gd name="connsiteX435" fmla="*/ 62774 w 2329744"/>
              <a:gd name="connsiteY435" fmla="*/ 1469499 h 2038087"/>
              <a:gd name="connsiteX436" fmla="*/ 62774 w 2329744"/>
              <a:gd name="connsiteY436" fmla="*/ 1473179 h 2038087"/>
              <a:gd name="connsiteX437" fmla="*/ 66441 w 2329744"/>
              <a:gd name="connsiteY437" fmla="*/ 1491672 h 2038087"/>
              <a:gd name="connsiteX438" fmla="*/ 77550 w 2329744"/>
              <a:gd name="connsiteY438" fmla="*/ 1480538 h 2038087"/>
              <a:gd name="connsiteX439" fmla="*/ 92327 w 2329744"/>
              <a:gd name="connsiteY439" fmla="*/ 1462045 h 2038087"/>
              <a:gd name="connsiteX440" fmla="*/ 107103 w 2329744"/>
              <a:gd name="connsiteY440" fmla="*/ 1447325 h 2038087"/>
              <a:gd name="connsiteX441" fmla="*/ 121880 w 2329744"/>
              <a:gd name="connsiteY441" fmla="*/ 1428831 h 2038087"/>
              <a:gd name="connsiteX442" fmla="*/ 136657 w 2329744"/>
              <a:gd name="connsiteY442" fmla="*/ 1410432 h 2038087"/>
              <a:gd name="connsiteX443" fmla="*/ 143667 w 2329744"/>
              <a:gd name="connsiteY443" fmla="*/ 1405682 h 2038087"/>
              <a:gd name="connsiteX444" fmla="*/ 140324 w 2329744"/>
              <a:gd name="connsiteY444" fmla="*/ 1414112 h 2038087"/>
              <a:gd name="connsiteX445" fmla="*/ 129214 w 2329744"/>
              <a:gd name="connsiteY445" fmla="*/ 1436285 h 2038087"/>
              <a:gd name="connsiteX446" fmla="*/ 114438 w 2329744"/>
              <a:gd name="connsiteY446" fmla="*/ 1458365 h 2038087"/>
              <a:gd name="connsiteX447" fmla="*/ 99661 w 2329744"/>
              <a:gd name="connsiteY447" fmla="*/ 1476858 h 2038087"/>
              <a:gd name="connsiteX448" fmla="*/ 84885 w 2329744"/>
              <a:gd name="connsiteY448" fmla="*/ 1495352 h 2038087"/>
              <a:gd name="connsiteX449" fmla="*/ 70108 w 2329744"/>
              <a:gd name="connsiteY449" fmla="*/ 1513752 h 2038087"/>
              <a:gd name="connsiteX450" fmla="*/ 62774 w 2329744"/>
              <a:gd name="connsiteY450" fmla="*/ 1521111 h 2038087"/>
              <a:gd name="connsiteX451" fmla="*/ 59106 w 2329744"/>
              <a:gd name="connsiteY451" fmla="*/ 1524886 h 2038087"/>
              <a:gd name="connsiteX452" fmla="*/ 59106 w 2329744"/>
              <a:gd name="connsiteY452" fmla="*/ 1576498 h 2038087"/>
              <a:gd name="connsiteX453" fmla="*/ 59106 w 2329744"/>
              <a:gd name="connsiteY453" fmla="*/ 1618017 h 2038087"/>
              <a:gd name="connsiteX454" fmla="*/ 47997 w 2329744"/>
              <a:gd name="connsiteY454" fmla="*/ 1631885 h 2038087"/>
              <a:gd name="connsiteX455" fmla="*/ 59106 w 2329744"/>
              <a:gd name="connsiteY455" fmla="*/ 1631885 h 2038087"/>
              <a:gd name="connsiteX456" fmla="*/ 59106 w 2329744"/>
              <a:gd name="connsiteY456" fmla="*/ 1618017 h 2038087"/>
              <a:gd name="connsiteX457" fmla="*/ 77550 w 2329744"/>
              <a:gd name="connsiteY457" fmla="*/ 1594992 h 2038087"/>
              <a:gd name="connsiteX458" fmla="*/ 103328 w 2329744"/>
              <a:gd name="connsiteY458" fmla="*/ 1561779 h 2038087"/>
              <a:gd name="connsiteX459" fmla="*/ 118105 w 2329744"/>
              <a:gd name="connsiteY459" fmla="*/ 1543285 h 2038087"/>
              <a:gd name="connsiteX460" fmla="*/ 125547 w 2329744"/>
              <a:gd name="connsiteY460" fmla="*/ 1535925 h 2038087"/>
              <a:gd name="connsiteX461" fmla="*/ 125547 w 2329744"/>
              <a:gd name="connsiteY461" fmla="*/ 1528565 h 2038087"/>
              <a:gd name="connsiteX462" fmla="*/ 129214 w 2329744"/>
              <a:gd name="connsiteY462" fmla="*/ 1495352 h 2038087"/>
              <a:gd name="connsiteX463" fmla="*/ 129214 w 2329744"/>
              <a:gd name="connsiteY463" fmla="*/ 1484218 h 2038087"/>
              <a:gd name="connsiteX464" fmla="*/ 132882 w 2329744"/>
              <a:gd name="connsiteY464" fmla="*/ 1465819 h 2038087"/>
              <a:gd name="connsiteX465" fmla="*/ 136657 w 2329744"/>
              <a:gd name="connsiteY465" fmla="*/ 1432511 h 2038087"/>
              <a:gd name="connsiteX466" fmla="*/ 140324 w 2329744"/>
              <a:gd name="connsiteY466" fmla="*/ 1421472 h 2038087"/>
              <a:gd name="connsiteX467" fmla="*/ 143991 w 2329744"/>
              <a:gd name="connsiteY467" fmla="*/ 1406752 h 2038087"/>
              <a:gd name="connsiteX468" fmla="*/ 144538 w 2329744"/>
              <a:gd name="connsiteY468" fmla="*/ 1405092 h 2038087"/>
              <a:gd name="connsiteX469" fmla="*/ 147658 w 2329744"/>
              <a:gd name="connsiteY469" fmla="*/ 1402978 h 2038087"/>
              <a:gd name="connsiteX470" fmla="*/ 155100 w 2329744"/>
              <a:gd name="connsiteY470" fmla="*/ 1395618 h 2038087"/>
              <a:gd name="connsiteX471" fmla="*/ 162435 w 2329744"/>
              <a:gd name="connsiteY471" fmla="*/ 1388258 h 2038087"/>
              <a:gd name="connsiteX472" fmla="*/ 166102 w 2329744"/>
              <a:gd name="connsiteY472" fmla="*/ 1384578 h 2038087"/>
              <a:gd name="connsiteX473" fmla="*/ 180879 w 2329744"/>
              <a:gd name="connsiteY473" fmla="*/ 1332871 h 2038087"/>
              <a:gd name="connsiteX474" fmla="*/ 199430 w 2329744"/>
              <a:gd name="connsiteY474" fmla="*/ 1273805 h 2038087"/>
              <a:gd name="connsiteX475" fmla="*/ 217874 w 2329744"/>
              <a:gd name="connsiteY475" fmla="*/ 1222098 h 2038087"/>
              <a:gd name="connsiteX476" fmla="*/ 228876 w 2329744"/>
              <a:gd name="connsiteY476" fmla="*/ 1192564 h 2038087"/>
              <a:gd name="connsiteX477" fmla="*/ 2026985 w 2329744"/>
              <a:gd name="connsiteY477" fmla="*/ 1181525 h 2038087"/>
              <a:gd name="connsiteX478" fmla="*/ 2001099 w 2329744"/>
              <a:gd name="connsiteY478" fmla="*/ 1207284 h 2038087"/>
              <a:gd name="connsiteX479" fmla="*/ 1993765 w 2329744"/>
              <a:gd name="connsiteY479" fmla="*/ 1214738 h 2038087"/>
              <a:gd name="connsiteX480" fmla="*/ 1978988 w 2329744"/>
              <a:gd name="connsiteY480" fmla="*/ 1229457 h 2038087"/>
              <a:gd name="connsiteX481" fmla="*/ 1956877 w 2329744"/>
              <a:gd name="connsiteY481" fmla="*/ 1247951 h 2038087"/>
              <a:gd name="connsiteX482" fmla="*/ 1956877 w 2329744"/>
              <a:gd name="connsiteY482" fmla="*/ 1251631 h 2038087"/>
              <a:gd name="connsiteX483" fmla="*/ 1956877 w 2329744"/>
              <a:gd name="connsiteY483" fmla="*/ 1258991 h 2038087"/>
              <a:gd name="connsiteX484" fmla="*/ 1953102 w 2329744"/>
              <a:gd name="connsiteY484" fmla="*/ 1270125 h 2038087"/>
              <a:gd name="connsiteX485" fmla="*/ 1949435 w 2329744"/>
              <a:gd name="connsiteY485" fmla="*/ 1273805 h 2038087"/>
              <a:gd name="connsiteX486" fmla="*/ 1942101 w 2329744"/>
              <a:gd name="connsiteY486" fmla="*/ 1284844 h 2038087"/>
              <a:gd name="connsiteX487" fmla="*/ 1930991 w 2329744"/>
              <a:gd name="connsiteY487" fmla="*/ 1303338 h 2038087"/>
              <a:gd name="connsiteX488" fmla="*/ 1912547 w 2329744"/>
              <a:gd name="connsiteY488" fmla="*/ 1340231 h 2038087"/>
              <a:gd name="connsiteX489" fmla="*/ 1890436 w 2329744"/>
              <a:gd name="connsiteY489" fmla="*/ 1384578 h 2038087"/>
              <a:gd name="connsiteX490" fmla="*/ 1894104 w 2329744"/>
              <a:gd name="connsiteY490" fmla="*/ 1380898 h 2038087"/>
              <a:gd name="connsiteX491" fmla="*/ 1945768 w 2329744"/>
              <a:gd name="connsiteY491" fmla="*/ 1329191 h 2038087"/>
              <a:gd name="connsiteX492" fmla="*/ 1967879 w 2329744"/>
              <a:gd name="connsiteY492" fmla="*/ 1307018 h 2038087"/>
              <a:gd name="connsiteX493" fmla="*/ 1971654 w 2329744"/>
              <a:gd name="connsiteY493" fmla="*/ 1295978 h 2038087"/>
              <a:gd name="connsiteX494" fmla="*/ 1975321 w 2329744"/>
              <a:gd name="connsiteY494" fmla="*/ 1273805 h 2038087"/>
              <a:gd name="connsiteX495" fmla="*/ 1982655 w 2329744"/>
              <a:gd name="connsiteY495" fmla="*/ 1251631 h 2038087"/>
              <a:gd name="connsiteX496" fmla="*/ 2001099 w 2329744"/>
              <a:gd name="connsiteY496" fmla="*/ 1233137 h 2038087"/>
              <a:gd name="connsiteX497" fmla="*/ 2012209 w 2329744"/>
              <a:gd name="connsiteY497" fmla="*/ 1211058 h 2038087"/>
              <a:gd name="connsiteX498" fmla="*/ 2023318 w 2329744"/>
              <a:gd name="connsiteY498" fmla="*/ 1188884 h 2038087"/>
              <a:gd name="connsiteX499" fmla="*/ 2026985 w 2329744"/>
              <a:gd name="connsiteY499" fmla="*/ 1181525 h 2038087"/>
              <a:gd name="connsiteX500" fmla="*/ 2119312 w 2329744"/>
              <a:gd name="connsiteY500" fmla="*/ 1070750 h 2038087"/>
              <a:gd name="connsiteX501" fmla="*/ 2111870 w 2329744"/>
              <a:gd name="connsiteY501" fmla="*/ 1078110 h 2038087"/>
              <a:gd name="connsiteX502" fmla="*/ 2093426 w 2329744"/>
              <a:gd name="connsiteY502" fmla="*/ 1100284 h 2038087"/>
              <a:gd name="connsiteX503" fmla="*/ 2071315 w 2329744"/>
              <a:gd name="connsiteY503" fmla="*/ 1126137 h 2038087"/>
              <a:gd name="connsiteX504" fmla="*/ 2063873 w 2329744"/>
              <a:gd name="connsiteY504" fmla="*/ 1137177 h 2038087"/>
              <a:gd name="connsiteX505" fmla="*/ 2067648 w 2329744"/>
              <a:gd name="connsiteY505" fmla="*/ 1148217 h 2038087"/>
              <a:gd name="connsiteX506" fmla="*/ 2063873 w 2329744"/>
              <a:gd name="connsiteY506" fmla="*/ 1155671 h 2038087"/>
              <a:gd name="connsiteX507" fmla="*/ 2060206 w 2329744"/>
              <a:gd name="connsiteY507" fmla="*/ 1163031 h 2038087"/>
              <a:gd name="connsiteX508" fmla="*/ 2056539 w 2329744"/>
              <a:gd name="connsiteY508" fmla="*/ 1170391 h 2038087"/>
              <a:gd name="connsiteX509" fmla="*/ 2052871 w 2329744"/>
              <a:gd name="connsiteY509" fmla="*/ 1174070 h 2038087"/>
              <a:gd name="connsiteX510" fmla="*/ 2041762 w 2329744"/>
              <a:gd name="connsiteY510" fmla="*/ 1192564 h 2038087"/>
              <a:gd name="connsiteX511" fmla="*/ 2019651 w 2329744"/>
              <a:gd name="connsiteY511" fmla="*/ 1229457 h 2038087"/>
              <a:gd name="connsiteX512" fmla="*/ 1997432 w 2329744"/>
              <a:gd name="connsiteY512" fmla="*/ 1273805 h 2038087"/>
              <a:gd name="connsiteX513" fmla="*/ 1993765 w 2329744"/>
              <a:gd name="connsiteY513" fmla="*/ 1281164 h 2038087"/>
              <a:gd name="connsiteX514" fmla="*/ 2015876 w 2329744"/>
              <a:gd name="connsiteY514" fmla="*/ 1255311 h 2038087"/>
              <a:gd name="connsiteX515" fmla="*/ 2038095 w 2329744"/>
              <a:gd name="connsiteY515" fmla="*/ 1233137 h 2038087"/>
              <a:gd name="connsiteX516" fmla="*/ 2063873 w 2329744"/>
              <a:gd name="connsiteY516" fmla="*/ 1203604 h 2038087"/>
              <a:gd name="connsiteX517" fmla="*/ 2082425 w 2329744"/>
              <a:gd name="connsiteY517" fmla="*/ 1177750 h 2038087"/>
              <a:gd name="connsiteX518" fmla="*/ 2097093 w 2329744"/>
              <a:gd name="connsiteY518" fmla="*/ 1159351 h 2038087"/>
              <a:gd name="connsiteX519" fmla="*/ 2097093 w 2329744"/>
              <a:gd name="connsiteY519" fmla="*/ 1155671 h 2038087"/>
              <a:gd name="connsiteX520" fmla="*/ 2097093 w 2329744"/>
              <a:gd name="connsiteY520" fmla="*/ 1144537 h 2038087"/>
              <a:gd name="connsiteX521" fmla="*/ 2100868 w 2329744"/>
              <a:gd name="connsiteY521" fmla="*/ 1118683 h 2038087"/>
              <a:gd name="connsiteX522" fmla="*/ 2108203 w 2329744"/>
              <a:gd name="connsiteY522" fmla="*/ 1092830 h 2038087"/>
              <a:gd name="connsiteX523" fmla="*/ 2119312 w 2329744"/>
              <a:gd name="connsiteY523" fmla="*/ 1070750 h 2038087"/>
              <a:gd name="connsiteX524" fmla="*/ 306426 w 2329744"/>
              <a:gd name="connsiteY524" fmla="*/ 1007909 h 2038087"/>
              <a:gd name="connsiteX525" fmla="*/ 284315 w 2329744"/>
              <a:gd name="connsiteY525" fmla="*/ 1026403 h 2038087"/>
              <a:gd name="connsiteX526" fmla="*/ 265871 w 2329744"/>
              <a:gd name="connsiteY526" fmla="*/ 1041217 h 2038087"/>
              <a:gd name="connsiteX527" fmla="*/ 236318 w 2329744"/>
              <a:gd name="connsiteY527" fmla="*/ 1070750 h 2038087"/>
              <a:gd name="connsiteX528" fmla="*/ 199322 w 2329744"/>
              <a:gd name="connsiteY528" fmla="*/ 1100284 h 2038087"/>
              <a:gd name="connsiteX529" fmla="*/ 180879 w 2329744"/>
              <a:gd name="connsiteY529" fmla="*/ 1115003 h 2038087"/>
              <a:gd name="connsiteX530" fmla="*/ 173544 w 2329744"/>
              <a:gd name="connsiteY530" fmla="*/ 1122363 h 2038087"/>
              <a:gd name="connsiteX531" fmla="*/ 162435 w 2329744"/>
              <a:gd name="connsiteY531" fmla="*/ 1144537 h 2038087"/>
              <a:gd name="connsiteX532" fmla="*/ 158768 w 2329744"/>
              <a:gd name="connsiteY532" fmla="*/ 1155671 h 2038087"/>
              <a:gd name="connsiteX533" fmla="*/ 158768 w 2329744"/>
              <a:gd name="connsiteY533" fmla="*/ 1159351 h 2038087"/>
              <a:gd name="connsiteX534" fmla="*/ 143991 w 2329744"/>
              <a:gd name="connsiteY534" fmla="*/ 1199924 h 2038087"/>
              <a:gd name="connsiteX535" fmla="*/ 129214 w 2329744"/>
              <a:gd name="connsiteY535" fmla="*/ 1240591 h 2038087"/>
              <a:gd name="connsiteX536" fmla="*/ 125547 w 2329744"/>
              <a:gd name="connsiteY536" fmla="*/ 1247951 h 2038087"/>
              <a:gd name="connsiteX537" fmla="*/ 121880 w 2329744"/>
              <a:gd name="connsiteY537" fmla="*/ 1262671 h 2038087"/>
              <a:gd name="connsiteX538" fmla="*/ 121880 w 2329744"/>
              <a:gd name="connsiteY538" fmla="*/ 1277484 h 2038087"/>
              <a:gd name="connsiteX539" fmla="*/ 132882 w 2329744"/>
              <a:gd name="connsiteY539" fmla="*/ 1262671 h 2038087"/>
              <a:gd name="connsiteX540" fmla="*/ 166102 w 2329744"/>
              <a:gd name="connsiteY540" fmla="*/ 1225777 h 2038087"/>
              <a:gd name="connsiteX541" fmla="*/ 206765 w 2329744"/>
              <a:gd name="connsiteY541" fmla="*/ 1192564 h 2038087"/>
              <a:gd name="connsiteX542" fmla="*/ 225209 w 2329744"/>
              <a:gd name="connsiteY542" fmla="*/ 1177750 h 2038087"/>
              <a:gd name="connsiteX543" fmla="*/ 236318 w 2329744"/>
              <a:gd name="connsiteY543" fmla="*/ 1170391 h 2038087"/>
              <a:gd name="connsiteX544" fmla="*/ 239985 w 2329744"/>
              <a:gd name="connsiteY544" fmla="*/ 1166711 h 2038087"/>
              <a:gd name="connsiteX545" fmla="*/ 239985 w 2329744"/>
              <a:gd name="connsiteY545" fmla="*/ 1163031 h 2038087"/>
              <a:gd name="connsiteX546" fmla="*/ 243653 w 2329744"/>
              <a:gd name="connsiteY546" fmla="*/ 1159351 h 2038087"/>
              <a:gd name="connsiteX547" fmla="*/ 243653 w 2329744"/>
              <a:gd name="connsiteY547" fmla="*/ 1155671 h 2038087"/>
              <a:gd name="connsiteX548" fmla="*/ 247320 w 2329744"/>
              <a:gd name="connsiteY548" fmla="*/ 1144537 h 2038087"/>
              <a:gd name="connsiteX549" fmla="*/ 247320 w 2329744"/>
              <a:gd name="connsiteY549" fmla="*/ 1140857 h 2038087"/>
              <a:gd name="connsiteX550" fmla="*/ 299092 w 2329744"/>
              <a:gd name="connsiteY550" fmla="*/ 1030083 h 2038087"/>
              <a:gd name="connsiteX551" fmla="*/ 310093 w 2329744"/>
              <a:gd name="connsiteY551" fmla="*/ 1007909 h 2038087"/>
              <a:gd name="connsiteX552" fmla="*/ 306426 w 2329744"/>
              <a:gd name="connsiteY552" fmla="*/ 1007909 h 2038087"/>
              <a:gd name="connsiteX553" fmla="*/ 2211639 w 2329744"/>
              <a:gd name="connsiteY553" fmla="*/ 919309 h 2038087"/>
              <a:gd name="connsiteX554" fmla="*/ 2189420 w 2329744"/>
              <a:gd name="connsiteY554" fmla="*/ 956297 h 2038087"/>
              <a:gd name="connsiteX555" fmla="*/ 2189420 w 2329744"/>
              <a:gd name="connsiteY555" fmla="*/ 959977 h 2038087"/>
              <a:gd name="connsiteX556" fmla="*/ 2185753 w 2329744"/>
              <a:gd name="connsiteY556" fmla="*/ 971016 h 2038087"/>
              <a:gd name="connsiteX557" fmla="*/ 2182086 w 2329744"/>
              <a:gd name="connsiteY557" fmla="*/ 978376 h 2038087"/>
              <a:gd name="connsiteX558" fmla="*/ 2178419 w 2329744"/>
              <a:gd name="connsiteY558" fmla="*/ 989510 h 2038087"/>
              <a:gd name="connsiteX559" fmla="*/ 2167309 w 2329744"/>
              <a:gd name="connsiteY559" fmla="*/ 1007909 h 2038087"/>
              <a:gd name="connsiteX560" fmla="*/ 2148865 w 2329744"/>
              <a:gd name="connsiteY560" fmla="*/ 1048577 h 2038087"/>
              <a:gd name="connsiteX561" fmla="*/ 2134089 w 2329744"/>
              <a:gd name="connsiteY561" fmla="*/ 1081790 h 2038087"/>
              <a:gd name="connsiteX562" fmla="*/ 2126647 w 2329744"/>
              <a:gd name="connsiteY562" fmla="*/ 1107643 h 2038087"/>
              <a:gd name="connsiteX563" fmla="*/ 2152533 w 2329744"/>
              <a:gd name="connsiteY563" fmla="*/ 1070750 h 2038087"/>
              <a:gd name="connsiteX564" fmla="*/ 2174644 w 2329744"/>
              <a:gd name="connsiteY564" fmla="*/ 1037443 h 2038087"/>
              <a:gd name="connsiteX565" fmla="*/ 2182086 w 2329744"/>
              <a:gd name="connsiteY565" fmla="*/ 1022723 h 2038087"/>
              <a:gd name="connsiteX566" fmla="*/ 2193087 w 2329744"/>
              <a:gd name="connsiteY566" fmla="*/ 1004229 h 2038087"/>
              <a:gd name="connsiteX567" fmla="*/ 2211639 w 2329744"/>
              <a:gd name="connsiteY567" fmla="*/ 959977 h 2038087"/>
              <a:gd name="connsiteX568" fmla="*/ 2211639 w 2329744"/>
              <a:gd name="connsiteY568" fmla="*/ 956297 h 2038087"/>
              <a:gd name="connsiteX569" fmla="*/ 2211639 w 2329744"/>
              <a:gd name="connsiteY569" fmla="*/ 948843 h 2038087"/>
              <a:gd name="connsiteX570" fmla="*/ 2211639 w 2329744"/>
              <a:gd name="connsiteY570" fmla="*/ 941483 h 2038087"/>
              <a:gd name="connsiteX571" fmla="*/ 2211639 w 2329744"/>
              <a:gd name="connsiteY571" fmla="*/ 934123 h 2038087"/>
              <a:gd name="connsiteX572" fmla="*/ 2211639 w 2329744"/>
              <a:gd name="connsiteY572" fmla="*/ 922989 h 2038087"/>
              <a:gd name="connsiteX573" fmla="*/ 2211639 w 2329744"/>
              <a:gd name="connsiteY573" fmla="*/ 919309 h 2038087"/>
              <a:gd name="connsiteX574" fmla="*/ 483638 w 2329744"/>
              <a:gd name="connsiteY574" fmla="*/ 731069 h 2038087"/>
              <a:gd name="connsiteX575" fmla="*/ 476303 w 2329744"/>
              <a:gd name="connsiteY575" fmla="*/ 734749 h 2038087"/>
              <a:gd name="connsiteX576" fmla="*/ 472636 w 2329744"/>
              <a:gd name="connsiteY576" fmla="*/ 734749 h 2038087"/>
              <a:gd name="connsiteX577" fmla="*/ 468861 w 2329744"/>
              <a:gd name="connsiteY577" fmla="*/ 734749 h 2038087"/>
              <a:gd name="connsiteX578" fmla="*/ 461527 w 2329744"/>
              <a:gd name="connsiteY578" fmla="*/ 734749 h 2038087"/>
              <a:gd name="connsiteX579" fmla="*/ 457860 w 2329744"/>
              <a:gd name="connsiteY579" fmla="*/ 738429 h 2038087"/>
              <a:gd name="connsiteX580" fmla="*/ 454085 w 2329744"/>
              <a:gd name="connsiteY580" fmla="*/ 742109 h 2038087"/>
              <a:gd name="connsiteX581" fmla="*/ 450417 w 2329744"/>
              <a:gd name="connsiteY581" fmla="*/ 745789 h 2038087"/>
              <a:gd name="connsiteX582" fmla="*/ 443083 w 2329744"/>
              <a:gd name="connsiteY582" fmla="*/ 753243 h 2038087"/>
              <a:gd name="connsiteX583" fmla="*/ 424639 w 2329744"/>
              <a:gd name="connsiteY583" fmla="*/ 764282 h 2038087"/>
              <a:gd name="connsiteX584" fmla="*/ 417197 w 2329744"/>
              <a:gd name="connsiteY584" fmla="*/ 771642 h 2038087"/>
              <a:gd name="connsiteX585" fmla="*/ 398753 w 2329744"/>
              <a:gd name="connsiteY585" fmla="*/ 790136 h 2038087"/>
              <a:gd name="connsiteX586" fmla="*/ 383976 w 2329744"/>
              <a:gd name="connsiteY586" fmla="*/ 808630 h 2038087"/>
              <a:gd name="connsiteX587" fmla="*/ 365533 w 2329744"/>
              <a:gd name="connsiteY587" fmla="*/ 834389 h 2038087"/>
              <a:gd name="connsiteX588" fmla="*/ 339647 w 2329744"/>
              <a:gd name="connsiteY588" fmla="*/ 867696 h 2038087"/>
              <a:gd name="connsiteX589" fmla="*/ 335979 w 2329744"/>
              <a:gd name="connsiteY589" fmla="*/ 871376 h 2038087"/>
              <a:gd name="connsiteX590" fmla="*/ 350756 w 2329744"/>
              <a:gd name="connsiteY590" fmla="*/ 864017 h 2038087"/>
              <a:gd name="connsiteX591" fmla="*/ 369200 w 2329744"/>
              <a:gd name="connsiteY591" fmla="*/ 852883 h 2038087"/>
              <a:gd name="connsiteX592" fmla="*/ 391419 w 2329744"/>
              <a:gd name="connsiteY592" fmla="*/ 841843 h 2038087"/>
              <a:gd name="connsiteX593" fmla="*/ 395086 w 2329744"/>
              <a:gd name="connsiteY593" fmla="*/ 838163 h 2038087"/>
              <a:gd name="connsiteX594" fmla="*/ 398753 w 2329744"/>
              <a:gd name="connsiteY594" fmla="*/ 838163 h 2038087"/>
              <a:gd name="connsiteX595" fmla="*/ 402420 w 2329744"/>
              <a:gd name="connsiteY595" fmla="*/ 834389 h 2038087"/>
              <a:gd name="connsiteX596" fmla="*/ 402420 w 2329744"/>
              <a:gd name="connsiteY596" fmla="*/ 838163 h 2038087"/>
              <a:gd name="connsiteX597" fmla="*/ 398753 w 2329744"/>
              <a:gd name="connsiteY597" fmla="*/ 841843 h 2038087"/>
              <a:gd name="connsiteX598" fmla="*/ 391419 w 2329744"/>
              <a:gd name="connsiteY598" fmla="*/ 849203 h 2038087"/>
              <a:gd name="connsiteX599" fmla="*/ 387644 w 2329744"/>
              <a:gd name="connsiteY599" fmla="*/ 852883 h 2038087"/>
              <a:gd name="connsiteX600" fmla="*/ 383976 w 2329744"/>
              <a:gd name="connsiteY600" fmla="*/ 856562 h 2038087"/>
              <a:gd name="connsiteX601" fmla="*/ 380309 w 2329744"/>
              <a:gd name="connsiteY601" fmla="*/ 863922 h 2038087"/>
              <a:gd name="connsiteX602" fmla="*/ 372867 w 2329744"/>
              <a:gd name="connsiteY602" fmla="*/ 871376 h 2038087"/>
              <a:gd name="connsiteX603" fmla="*/ 361865 w 2329744"/>
              <a:gd name="connsiteY603" fmla="*/ 882416 h 2038087"/>
              <a:gd name="connsiteX604" fmla="*/ 347089 w 2329744"/>
              <a:gd name="connsiteY604" fmla="*/ 893456 h 2038087"/>
              <a:gd name="connsiteX605" fmla="*/ 306426 w 2329744"/>
              <a:gd name="connsiteY605" fmla="*/ 915629 h 2038087"/>
              <a:gd name="connsiteX606" fmla="*/ 291650 w 2329744"/>
              <a:gd name="connsiteY606" fmla="*/ 922989 h 2038087"/>
              <a:gd name="connsiteX607" fmla="*/ 291650 w 2329744"/>
              <a:gd name="connsiteY607" fmla="*/ 926763 h 2038087"/>
              <a:gd name="connsiteX608" fmla="*/ 280648 w 2329744"/>
              <a:gd name="connsiteY608" fmla="*/ 941483 h 2038087"/>
              <a:gd name="connsiteX609" fmla="*/ 269539 w 2329744"/>
              <a:gd name="connsiteY609" fmla="*/ 959977 h 2038087"/>
              <a:gd name="connsiteX610" fmla="*/ 243653 w 2329744"/>
              <a:gd name="connsiteY610" fmla="*/ 1004229 h 2038087"/>
              <a:gd name="connsiteX611" fmla="*/ 214099 w 2329744"/>
              <a:gd name="connsiteY611" fmla="*/ 1048577 h 2038087"/>
              <a:gd name="connsiteX612" fmla="*/ 206765 w 2329744"/>
              <a:gd name="connsiteY612" fmla="*/ 1063391 h 2038087"/>
              <a:gd name="connsiteX613" fmla="*/ 214099 w 2329744"/>
              <a:gd name="connsiteY613" fmla="*/ 1055936 h 2038087"/>
              <a:gd name="connsiteX614" fmla="*/ 232543 w 2329744"/>
              <a:gd name="connsiteY614" fmla="*/ 1037537 h 2038087"/>
              <a:gd name="connsiteX615" fmla="*/ 251095 w 2329744"/>
              <a:gd name="connsiteY615" fmla="*/ 1022723 h 2038087"/>
              <a:gd name="connsiteX616" fmla="*/ 262096 w 2329744"/>
              <a:gd name="connsiteY616" fmla="*/ 1011684 h 2038087"/>
              <a:gd name="connsiteX617" fmla="*/ 265871 w 2329744"/>
              <a:gd name="connsiteY617" fmla="*/ 1008004 h 2038087"/>
              <a:gd name="connsiteX618" fmla="*/ 273206 w 2329744"/>
              <a:gd name="connsiteY618" fmla="*/ 1004229 h 2038087"/>
              <a:gd name="connsiteX619" fmla="*/ 276873 w 2329744"/>
              <a:gd name="connsiteY619" fmla="*/ 1004229 h 2038087"/>
              <a:gd name="connsiteX620" fmla="*/ 280540 w 2329744"/>
              <a:gd name="connsiteY620" fmla="*/ 1004229 h 2038087"/>
              <a:gd name="connsiteX621" fmla="*/ 287982 w 2329744"/>
              <a:gd name="connsiteY621" fmla="*/ 1000550 h 2038087"/>
              <a:gd name="connsiteX622" fmla="*/ 299092 w 2329744"/>
              <a:gd name="connsiteY622" fmla="*/ 996870 h 2038087"/>
              <a:gd name="connsiteX623" fmla="*/ 313868 w 2329744"/>
              <a:gd name="connsiteY623" fmla="*/ 996870 h 2038087"/>
              <a:gd name="connsiteX624" fmla="*/ 328537 w 2329744"/>
              <a:gd name="connsiteY624" fmla="*/ 971016 h 2038087"/>
              <a:gd name="connsiteX625" fmla="*/ 339647 w 2329744"/>
              <a:gd name="connsiteY625" fmla="*/ 948937 h 2038087"/>
              <a:gd name="connsiteX626" fmla="*/ 354423 w 2329744"/>
              <a:gd name="connsiteY626" fmla="*/ 923083 h 2038087"/>
              <a:gd name="connsiteX627" fmla="*/ 372867 w 2329744"/>
              <a:gd name="connsiteY627" fmla="*/ 893550 h 2038087"/>
              <a:gd name="connsiteX628" fmla="*/ 391311 w 2329744"/>
              <a:gd name="connsiteY628" fmla="*/ 864017 h 2038087"/>
              <a:gd name="connsiteX629" fmla="*/ 420864 w 2329744"/>
              <a:gd name="connsiteY629" fmla="*/ 815989 h 2038087"/>
              <a:gd name="connsiteX630" fmla="*/ 435641 w 2329744"/>
              <a:gd name="connsiteY630" fmla="*/ 793816 h 2038087"/>
              <a:gd name="connsiteX631" fmla="*/ 457860 w 2329744"/>
              <a:gd name="connsiteY631" fmla="*/ 764282 h 2038087"/>
              <a:gd name="connsiteX632" fmla="*/ 476303 w 2329744"/>
              <a:gd name="connsiteY632" fmla="*/ 738429 h 2038087"/>
              <a:gd name="connsiteX633" fmla="*/ 483638 w 2329744"/>
              <a:gd name="connsiteY633" fmla="*/ 731069 h 2038087"/>
              <a:gd name="connsiteX634" fmla="*/ 2296524 w 2329744"/>
              <a:gd name="connsiteY634" fmla="*/ 675682 h 2038087"/>
              <a:gd name="connsiteX635" fmla="*/ 2285414 w 2329744"/>
              <a:gd name="connsiteY635" fmla="*/ 716255 h 2038087"/>
              <a:gd name="connsiteX636" fmla="*/ 2278080 w 2329744"/>
              <a:gd name="connsiteY636" fmla="*/ 745789 h 2038087"/>
              <a:gd name="connsiteX637" fmla="*/ 2270638 w 2329744"/>
              <a:gd name="connsiteY637" fmla="*/ 771642 h 2038087"/>
              <a:gd name="connsiteX638" fmla="*/ 2259636 w 2329744"/>
              <a:gd name="connsiteY638" fmla="*/ 808535 h 2038087"/>
              <a:gd name="connsiteX639" fmla="*/ 2255861 w 2329744"/>
              <a:gd name="connsiteY639" fmla="*/ 819669 h 2038087"/>
              <a:gd name="connsiteX640" fmla="*/ 2248527 w 2329744"/>
              <a:gd name="connsiteY640" fmla="*/ 841843 h 2038087"/>
              <a:gd name="connsiteX641" fmla="*/ 2248527 w 2329744"/>
              <a:gd name="connsiteY641" fmla="*/ 845523 h 2038087"/>
              <a:gd name="connsiteX642" fmla="*/ 2248527 w 2329744"/>
              <a:gd name="connsiteY642" fmla="*/ 860242 h 2038087"/>
              <a:gd name="connsiteX643" fmla="*/ 2248527 w 2329744"/>
              <a:gd name="connsiteY643" fmla="*/ 867602 h 2038087"/>
              <a:gd name="connsiteX644" fmla="*/ 2248527 w 2329744"/>
              <a:gd name="connsiteY644" fmla="*/ 875056 h 2038087"/>
              <a:gd name="connsiteX645" fmla="*/ 2248527 w 2329744"/>
              <a:gd name="connsiteY645" fmla="*/ 878736 h 2038087"/>
              <a:gd name="connsiteX646" fmla="*/ 2244859 w 2329744"/>
              <a:gd name="connsiteY646" fmla="*/ 889776 h 2038087"/>
              <a:gd name="connsiteX647" fmla="*/ 2244859 w 2329744"/>
              <a:gd name="connsiteY647" fmla="*/ 893456 h 2038087"/>
              <a:gd name="connsiteX648" fmla="*/ 2252194 w 2329744"/>
              <a:gd name="connsiteY648" fmla="*/ 871376 h 2038087"/>
              <a:gd name="connsiteX649" fmla="*/ 2266970 w 2329744"/>
              <a:gd name="connsiteY649" fmla="*/ 830709 h 2038087"/>
              <a:gd name="connsiteX650" fmla="*/ 2278080 w 2329744"/>
              <a:gd name="connsiteY650" fmla="*/ 797496 h 2038087"/>
              <a:gd name="connsiteX651" fmla="*/ 2285414 w 2329744"/>
              <a:gd name="connsiteY651" fmla="*/ 771642 h 2038087"/>
              <a:gd name="connsiteX652" fmla="*/ 2289189 w 2329744"/>
              <a:gd name="connsiteY652" fmla="*/ 745789 h 2038087"/>
              <a:gd name="connsiteX653" fmla="*/ 2296524 w 2329744"/>
              <a:gd name="connsiteY653" fmla="*/ 675682 h 2038087"/>
              <a:gd name="connsiteX654" fmla="*/ 642405 w 2329744"/>
              <a:gd name="connsiteY654" fmla="*/ 550095 h 2038087"/>
              <a:gd name="connsiteX655" fmla="*/ 601851 w 2329744"/>
              <a:gd name="connsiteY655" fmla="*/ 583308 h 2038087"/>
              <a:gd name="connsiteX656" fmla="*/ 564855 w 2329744"/>
              <a:gd name="connsiteY656" fmla="*/ 620295 h 2038087"/>
              <a:gd name="connsiteX657" fmla="*/ 542744 w 2329744"/>
              <a:gd name="connsiteY657" fmla="*/ 638695 h 2038087"/>
              <a:gd name="connsiteX658" fmla="*/ 524300 w 2329744"/>
              <a:gd name="connsiteY658" fmla="*/ 657188 h 2038087"/>
              <a:gd name="connsiteX659" fmla="*/ 487413 w 2329744"/>
              <a:gd name="connsiteY659" fmla="*/ 694082 h 2038087"/>
              <a:gd name="connsiteX660" fmla="*/ 468861 w 2329744"/>
              <a:gd name="connsiteY660" fmla="*/ 712575 h 2038087"/>
              <a:gd name="connsiteX661" fmla="*/ 472636 w 2329744"/>
              <a:gd name="connsiteY661" fmla="*/ 712575 h 2038087"/>
              <a:gd name="connsiteX662" fmla="*/ 476303 w 2329744"/>
              <a:gd name="connsiteY662" fmla="*/ 712575 h 2038087"/>
              <a:gd name="connsiteX663" fmla="*/ 483638 w 2329744"/>
              <a:gd name="connsiteY663" fmla="*/ 712575 h 2038087"/>
              <a:gd name="connsiteX664" fmla="*/ 487413 w 2329744"/>
              <a:gd name="connsiteY664" fmla="*/ 719935 h 2038087"/>
              <a:gd name="connsiteX665" fmla="*/ 487413 w 2329744"/>
              <a:gd name="connsiteY665" fmla="*/ 727389 h 2038087"/>
              <a:gd name="connsiteX666" fmla="*/ 491080 w 2329744"/>
              <a:gd name="connsiteY666" fmla="*/ 719935 h 2038087"/>
              <a:gd name="connsiteX667" fmla="*/ 535410 w 2329744"/>
              <a:gd name="connsiteY667" fmla="*/ 668228 h 2038087"/>
              <a:gd name="connsiteX668" fmla="*/ 575965 w 2329744"/>
              <a:gd name="connsiteY668" fmla="*/ 620295 h 2038087"/>
              <a:gd name="connsiteX669" fmla="*/ 594408 w 2329744"/>
              <a:gd name="connsiteY669" fmla="*/ 601802 h 2038087"/>
              <a:gd name="connsiteX670" fmla="*/ 612852 w 2329744"/>
              <a:gd name="connsiteY670" fmla="*/ 579628 h 2038087"/>
              <a:gd name="connsiteX671" fmla="*/ 642405 w 2329744"/>
              <a:gd name="connsiteY671" fmla="*/ 550095 h 2038087"/>
              <a:gd name="connsiteX672" fmla="*/ 2252194 w 2329744"/>
              <a:gd name="connsiteY672" fmla="*/ 380254 h 2038087"/>
              <a:gd name="connsiteX673" fmla="*/ 2253253 w 2329744"/>
              <a:gd name="connsiteY673" fmla="*/ 381839 h 2038087"/>
              <a:gd name="connsiteX674" fmla="*/ 2252194 w 2329744"/>
              <a:gd name="connsiteY674" fmla="*/ 383934 h 2038087"/>
              <a:gd name="connsiteX675" fmla="*/ 2252194 w 2329744"/>
              <a:gd name="connsiteY675" fmla="*/ 380254 h 2038087"/>
              <a:gd name="connsiteX676" fmla="*/ 1790667 w 2329744"/>
              <a:gd name="connsiteY676" fmla="*/ 0 h 2038087"/>
              <a:gd name="connsiteX677" fmla="*/ 1853441 w 2329744"/>
              <a:gd name="connsiteY677" fmla="*/ 0 h 2038087"/>
              <a:gd name="connsiteX678" fmla="*/ 1912547 w 2329744"/>
              <a:gd name="connsiteY678" fmla="*/ 0 h 2038087"/>
              <a:gd name="connsiteX679" fmla="*/ 1942101 w 2329744"/>
              <a:gd name="connsiteY679" fmla="*/ 0 h 2038087"/>
              <a:gd name="connsiteX680" fmla="*/ 1960544 w 2329744"/>
              <a:gd name="connsiteY680" fmla="*/ 0 h 2038087"/>
              <a:gd name="connsiteX681" fmla="*/ 1967879 w 2329744"/>
              <a:gd name="connsiteY681" fmla="*/ 0 h 2038087"/>
              <a:gd name="connsiteX682" fmla="*/ 1978988 w 2329744"/>
              <a:gd name="connsiteY682" fmla="*/ 3680 h 2038087"/>
              <a:gd name="connsiteX683" fmla="*/ 1993765 w 2329744"/>
              <a:gd name="connsiteY683" fmla="*/ 22174 h 2038087"/>
              <a:gd name="connsiteX684" fmla="*/ 1993765 w 2329744"/>
              <a:gd name="connsiteY684" fmla="*/ 25853 h 2038087"/>
              <a:gd name="connsiteX685" fmla="*/ 1997432 w 2329744"/>
              <a:gd name="connsiteY685" fmla="*/ 29533 h 2038087"/>
              <a:gd name="connsiteX686" fmla="*/ 2004874 w 2329744"/>
              <a:gd name="connsiteY686" fmla="*/ 44347 h 2038087"/>
              <a:gd name="connsiteX687" fmla="*/ 2008542 w 2329744"/>
              <a:gd name="connsiteY687" fmla="*/ 55387 h 2038087"/>
              <a:gd name="connsiteX688" fmla="*/ 2008542 w 2329744"/>
              <a:gd name="connsiteY688" fmla="*/ 62747 h 2038087"/>
              <a:gd name="connsiteX689" fmla="*/ 2012209 w 2329744"/>
              <a:gd name="connsiteY689" fmla="*/ 81240 h 2038087"/>
              <a:gd name="connsiteX690" fmla="*/ 2012209 w 2329744"/>
              <a:gd name="connsiteY690" fmla="*/ 88600 h 2038087"/>
              <a:gd name="connsiteX691" fmla="*/ 2012209 w 2329744"/>
              <a:gd name="connsiteY691" fmla="*/ 110774 h 2038087"/>
              <a:gd name="connsiteX692" fmla="*/ 2012209 w 2329744"/>
              <a:gd name="connsiteY692" fmla="*/ 136627 h 2038087"/>
              <a:gd name="connsiteX693" fmla="*/ 2008542 w 2329744"/>
              <a:gd name="connsiteY693" fmla="*/ 158801 h 2038087"/>
              <a:gd name="connsiteX694" fmla="*/ 2004874 w 2329744"/>
              <a:gd name="connsiteY694" fmla="*/ 173520 h 2038087"/>
              <a:gd name="connsiteX695" fmla="*/ 2001099 w 2329744"/>
              <a:gd name="connsiteY695" fmla="*/ 188334 h 2038087"/>
              <a:gd name="connsiteX696" fmla="*/ 2001099 w 2329744"/>
              <a:gd name="connsiteY696" fmla="*/ 195694 h 2038087"/>
              <a:gd name="connsiteX697" fmla="*/ 1997432 w 2329744"/>
              <a:gd name="connsiteY697" fmla="*/ 210413 h 2038087"/>
              <a:gd name="connsiteX698" fmla="*/ 1993765 w 2329744"/>
              <a:gd name="connsiteY698" fmla="*/ 228907 h 2038087"/>
              <a:gd name="connsiteX699" fmla="*/ 1986323 w 2329744"/>
              <a:gd name="connsiteY699" fmla="*/ 247401 h 2038087"/>
              <a:gd name="connsiteX700" fmla="*/ 1975321 w 2329744"/>
              <a:gd name="connsiteY700" fmla="*/ 273254 h 2038087"/>
              <a:gd name="connsiteX701" fmla="*/ 1964212 w 2329744"/>
              <a:gd name="connsiteY701" fmla="*/ 299014 h 2038087"/>
              <a:gd name="connsiteX702" fmla="*/ 1956877 w 2329744"/>
              <a:gd name="connsiteY702" fmla="*/ 313828 h 2038087"/>
              <a:gd name="connsiteX703" fmla="*/ 1912547 w 2329744"/>
              <a:gd name="connsiteY703" fmla="*/ 398748 h 2038087"/>
              <a:gd name="connsiteX704" fmla="*/ 1894104 w 2329744"/>
              <a:gd name="connsiteY704" fmla="*/ 431961 h 2038087"/>
              <a:gd name="connsiteX705" fmla="*/ 1879327 w 2329744"/>
              <a:gd name="connsiteY705" fmla="*/ 457815 h 2038087"/>
              <a:gd name="connsiteX706" fmla="*/ 1871885 w 2329744"/>
              <a:gd name="connsiteY706" fmla="*/ 468854 h 2038087"/>
              <a:gd name="connsiteX707" fmla="*/ 1842332 w 2329744"/>
              <a:gd name="connsiteY707" fmla="*/ 513201 h 2038087"/>
              <a:gd name="connsiteX708" fmla="*/ 1816553 w 2329744"/>
              <a:gd name="connsiteY708" fmla="*/ 550095 h 2038087"/>
              <a:gd name="connsiteX709" fmla="*/ 1794335 w 2329744"/>
              <a:gd name="connsiteY709" fmla="*/ 579628 h 2038087"/>
              <a:gd name="connsiteX710" fmla="*/ 1779666 w 2329744"/>
              <a:gd name="connsiteY710" fmla="*/ 601802 h 2038087"/>
              <a:gd name="connsiteX711" fmla="*/ 1764889 w 2329744"/>
              <a:gd name="connsiteY711" fmla="*/ 620295 h 2038087"/>
              <a:gd name="connsiteX712" fmla="*/ 1739003 w 2329744"/>
              <a:gd name="connsiteY712" fmla="*/ 649829 h 2038087"/>
              <a:gd name="connsiteX713" fmla="*/ 1709450 w 2329744"/>
              <a:gd name="connsiteY713" fmla="*/ 679362 h 2038087"/>
              <a:gd name="connsiteX714" fmla="*/ 1676229 w 2329744"/>
              <a:gd name="connsiteY714" fmla="*/ 708896 h 2038087"/>
              <a:gd name="connsiteX715" fmla="*/ 1661453 w 2329744"/>
              <a:gd name="connsiteY715" fmla="*/ 723615 h 2038087"/>
              <a:gd name="connsiteX716" fmla="*/ 1643009 w 2329744"/>
              <a:gd name="connsiteY716" fmla="*/ 738429 h 2038087"/>
              <a:gd name="connsiteX717" fmla="*/ 1620898 w 2329744"/>
              <a:gd name="connsiteY717" fmla="*/ 756923 h 2038087"/>
              <a:gd name="connsiteX718" fmla="*/ 1602346 w 2329744"/>
              <a:gd name="connsiteY718" fmla="*/ 767962 h 2038087"/>
              <a:gd name="connsiteX719" fmla="*/ 1569126 w 2329744"/>
              <a:gd name="connsiteY719" fmla="*/ 790136 h 2038087"/>
              <a:gd name="connsiteX720" fmla="*/ 1532238 w 2329744"/>
              <a:gd name="connsiteY720" fmla="*/ 815989 h 2038087"/>
              <a:gd name="connsiteX721" fmla="*/ 1495351 w 2329744"/>
              <a:gd name="connsiteY721" fmla="*/ 838163 h 2038087"/>
              <a:gd name="connsiteX722" fmla="*/ 1421468 w 2329744"/>
              <a:gd name="connsiteY722" fmla="*/ 875056 h 2038087"/>
              <a:gd name="connsiteX723" fmla="*/ 1340250 w 2329744"/>
              <a:gd name="connsiteY723" fmla="*/ 911949 h 2038087"/>
              <a:gd name="connsiteX724" fmla="*/ 1259033 w 2329744"/>
              <a:gd name="connsiteY724" fmla="*/ 945163 h 2038087"/>
              <a:gd name="connsiteX725" fmla="*/ 1218370 w 2329744"/>
              <a:gd name="connsiteY725" fmla="*/ 963656 h 2038087"/>
              <a:gd name="connsiteX726" fmla="*/ 1177815 w 2329744"/>
              <a:gd name="connsiteY726" fmla="*/ 978376 h 2038087"/>
              <a:gd name="connsiteX727" fmla="*/ 1096598 w 2329744"/>
              <a:gd name="connsiteY727" fmla="*/ 1004229 h 2038087"/>
              <a:gd name="connsiteX728" fmla="*/ 1055935 w 2329744"/>
              <a:gd name="connsiteY728" fmla="*/ 1015363 h 2038087"/>
              <a:gd name="connsiteX729" fmla="*/ 1019048 w 2329744"/>
              <a:gd name="connsiteY729" fmla="*/ 1030083 h 2038087"/>
              <a:gd name="connsiteX730" fmla="*/ 993161 w 2329744"/>
              <a:gd name="connsiteY730" fmla="*/ 1041217 h 2038087"/>
              <a:gd name="connsiteX731" fmla="*/ 1026382 w 2329744"/>
              <a:gd name="connsiteY731" fmla="*/ 1037537 h 2038087"/>
              <a:gd name="connsiteX732" fmla="*/ 1078154 w 2329744"/>
              <a:gd name="connsiteY732" fmla="*/ 1030083 h 2038087"/>
              <a:gd name="connsiteX733" fmla="*/ 1166706 w 2329744"/>
              <a:gd name="connsiteY733" fmla="*/ 1019043 h 2038087"/>
              <a:gd name="connsiteX734" fmla="*/ 1255365 w 2329744"/>
              <a:gd name="connsiteY734" fmla="*/ 1008004 h 2038087"/>
              <a:gd name="connsiteX735" fmla="*/ 1329141 w 2329744"/>
              <a:gd name="connsiteY735" fmla="*/ 996870 h 2038087"/>
              <a:gd name="connsiteX736" fmla="*/ 1406691 w 2329744"/>
              <a:gd name="connsiteY736" fmla="*/ 978376 h 2038087"/>
              <a:gd name="connsiteX737" fmla="*/ 1454688 w 2329744"/>
              <a:gd name="connsiteY737" fmla="*/ 967336 h 2038087"/>
              <a:gd name="connsiteX738" fmla="*/ 1499018 w 2329744"/>
              <a:gd name="connsiteY738" fmla="*/ 952617 h 2038087"/>
              <a:gd name="connsiteX739" fmla="*/ 1580235 w 2329744"/>
              <a:gd name="connsiteY739" fmla="*/ 922989 h 2038087"/>
              <a:gd name="connsiteX740" fmla="*/ 1643009 w 2329744"/>
              <a:gd name="connsiteY740" fmla="*/ 893456 h 2038087"/>
              <a:gd name="connsiteX741" fmla="*/ 1724226 w 2329744"/>
              <a:gd name="connsiteY741" fmla="*/ 852883 h 2038087"/>
              <a:gd name="connsiteX742" fmla="*/ 1761114 w 2329744"/>
              <a:gd name="connsiteY742" fmla="*/ 834389 h 2038087"/>
              <a:gd name="connsiteX743" fmla="*/ 1783333 w 2329744"/>
              <a:gd name="connsiteY743" fmla="*/ 823349 h 2038087"/>
              <a:gd name="connsiteX744" fmla="*/ 1805444 w 2329744"/>
              <a:gd name="connsiteY744" fmla="*/ 808535 h 2038087"/>
              <a:gd name="connsiteX745" fmla="*/ 1842332 w 2329744"/>
              <a:gd name="connsiteY745" fmla="*/ 786456 h 2038087"/>
              <a:gd name="connsiteX746" fmla="*/ 1879327 w 2329744"/>
              <a:gd name="connsiteY746" fmla="*/ 760603 h 2038087"/>
              <a:gd name="connsiteX747" fmla="*/ 1916215 w 2329744"/>
              <a:gd name="connsiteY747" fmla="*/ 731069 h 2038087"/>
              <a:gd name="connsiteX748" fmla="*/ 1953102 w 2329744"/>
              <a:gd name="connsiteY748" fmla="*/ 705216 h 2038087"/>
              <a:gd name="connsiteX749" fmla="*/ 1978988 w 2329744"/>
              <a:gd name="connsiteY749" fmla="*/ 686722 h 2038087"/>
              <a:gd name="connsiteX750" fmla="*/ 2012209 w 2329744"/>
              <a:gd name="connsiteY750" fmla="*/ 660868 h 2038087"/>
              <a:gd name="connsiteX751" fmla="*/ 2074982 w 2329744"/>
              <a:gd name="connsiteY751" fmla="*/ 605481 h 2038087"/>
              <a:gd name="connsiteX752" fmla="*/ 2108203 w 2329744"/>
              <a:gd name="connsiteY752" fmla="*/ 575948 h 2038087"/>
              <a:gd name="connsiteX753" fmla="*/ 2122979 w 2329744"/>
              <a:gd name="connsiteY753" fmla="*/ 557549 h 2038087"/>
              <a:gd name="connsiteX754" fmla="*/ 2134089 w 2329744"/>
              <a:gd name="connsiteY754" fmla="*/ 542735 h 2038087"/>
              <a:gd name="connsiteX755" fmla="*/ 2167309 w 2329744"/>
              <a:gd name="connsiteY755" fmla="*/ 505842 h 2038087"/>
              <a:gd name="connsiteX756" fmla="*/ 2200530 w 2329744"/>
              <a:gd name="connsiteY756" fmla="*/ 465174 h 2038087"/>
              <a:gd name="connsiteX757" fmla="*/ 2215306 w 2329744"/>
              <a:gd name="connsiteY757" fmla="*/ 443095 h 2038087"/>
              <a:gd name="connsiteX758" fmla="*/ 2222641 w 2329744"/>
              <a:gd name="connsiteY758" fmla="*/ 431961 h 2038087"/>
              <a:gd name="connsiteX759" fmla="*/ 2233750 w 2329744"/>
              <a:gd name="connsiteY759" fmla="*/ 413562 h 2038087"/>
              <a:gd name="connsiteX760" fmla="*/ 2244859 w 2329744"/>
              <a:gd name="connsiteY760" fmla="*/ 395068 h 2038087"/>
              <a:gd name="connsiteX761" fmla="*/ 2252194 w 2329744"/>
              <a:gd name="connsiteY761" fmla="*/ 383934 h 2038087"/>
              <a:gd name="connsiteX762" fmla="*/ 2252194 w 2329744"/>
              <a:gd name="connsiteY762" fmla="*/ 391388 h 2038087"/>
              <a:gd name="connsiteX763" fmla="*/ 2252194 w 2329744"/>
              <a:gd name="connsiteY763" fmla="*/ 402428 h 2038087"/>
              <a:gd name="connsiteX764" fmla="*/ 2248527 w 2329744"/>
              <a:gd name="connsiteY764" fmla="*/ 413562 h 2038087"/>
              <a:gd name="connsiteX765" fmla="*/ 2244859 w 2329744"/>
              <a:gd name="connsiteY765" fmla="*/ 420921 h 2038087"/>
              <a:gd name="connsiteX766" fmla="*/ 2241192 w 2329744"/>
              <a:gd name="connsiteY766" fmla="*/ 435641 h 2038087"/>
              <a:gd name="connsiteX767" fmla="*/ 2237417 w 2329744"/>
              <a:gd name="connsiteY767" fmla="*/ 443095 h 2038087"/>
              <a:gd name="connsiteX768" fmla="*/ 2233750 w 2329744"/>
              <a:gd name="connsiteY768" fmla="*/ 450455 h 2038087"/>
              <a:gd name="connsiteX769" fmla="*/ 2218973 w 2329744"/>
              <a:gd name="connsiteY769" fmla="*/ 476308 h 2038087"/>
              <a:gd name="connsiteX770" fmla="*/ 2204197 w 2329744"/>
              <a:gd name="connsiteY770" fmla="*/ 494708 h 2038087"/>
              <a:gd name="connsiteX771" fmla="*/ 2189420 w 2329744"/>
              <a:gd name="connsiteY771" fmla="*/ 513201 h 2038087"/>
              <a:gd name="connsiteX772" fmla="*/ 2167309 w 2329744"/>
              <a:gd name="connsiteY772" fmla="*/ 542735 h 2038087"/>
              <a:gd name="connsiteX773" fmla="*/ 2148865 w 2329744"/>
              <a:gd name="connsiteY773" fmla="*/ 564908 h 2038087"/>
              <a:gd name="connsiteX774" fmla="*/ 2137756 w 2329744"/>
              <a:gd name="connsiteY774" fmla="*/ 579628 h 2038087"/>
              <a:gd name="connsiteX775" fmla="*/ 2122979 w 2329744"/>
              <a:gd name="connsiteY775" fmla="*/ 594442 h 2038087"/>
              <a:gd name="connsiteX776" fmla="*/ 2104536 w 2329744"/>
              <a:gd name="connsiteY776" fmla="*/ 612841 h 2038087"/>
              <a:gd name="connsiteX777" fmla="*/ 2074982 w 2329744"/>
              <a:gd name="connsiteY777" fmla="*/ 642469 h 2038087"/>
              <a:gd name="connsiteX778" fmla="*/ 2045429 w 2329744"/>
              <a:gd name="connsiteY778" fmla="*/ 672002 h 2038087"/>
              <a:gd name="connsiteX779" fmla="*/ 2023318 w 2329744"/>
              <a:gd name="connsiteY779" fmla="*/ 690402 h 2038087"/>
              <a:gd name="connsiteX780" fmla="*/ 2004874 w 2329744"/>
              <a:gd name="connsiteY780" fmla="*/ 705216 h 2038087"/>
              <a:gd name="connsiteX781" fmla="*/ 1967879 w 2329744"/>
              <a:gd name="connsiteY781" fmla="*/ 734749 h 2038087"/>
              <a:gd name="connsiteX782" fmla="*/ 1930991 w 2329744"/>
              <a:gd name="connsiteY782" fmla="*/ 760603 h 2038087"/>
              <a:gd name="connsiteX783" fmla="*/ 1894104 w 2329744"/>
              <a:gd name="connsiteY783" fmla="*/ 790136 h 2038087"/>
              <a:gd name="connsiteX784" fmla="*/ 1857108 w 2329744"/>
              <a:gd name="connsiteY784" fmla="*/ 815989 h 2038087"/>
              <a:gd name="connsiteX785" fmla="*/ 1820221 w 2329744"/>
              <a:gd name="connsiteY785" fmla="*/ 838069 h 2038087"/>
              <a:gd name="connsiteX786" fmla="*/ 1798110 w 2329744"/>
              <a:gd name="connsiteY786" fmla="*/ 852883 h 2038087"/>
              <a:gd name="connsiteX787" fmla="*/ 1775891 w 2329744"/>
              <a:gd name="connsiteY787" fmla="*/ 863922 h 2038087"/>
              <a:gd name="connsiteX788" fmla="*/ 1739003 w 2329744"/>
              <a:gd name="connsiteY788" fmla="*/ 882416 h 2038087"/>
              <a:gd name="connsiteX789" fmla="*/ 1657786 w 2329744"/>
              <a:gd name="connsiteY789" fmla="*/ 922989 h 2038087"/>
              <a:gd name="connsiteX790" fmla="*/ 1569126 w 2329744"/>
              <a:gd name="connsiteY790" fmla="*/ 963656 h 2038087"/>
              <a:gd name="connsiteX791" fmla="*/ 1528571 w 2329744"/>
              <a:gd name="connsiteY791" fmla="*/ 978376 h 2038087"/>
              <a:gd name="connsiteX792" fmla="*/ 1484241 w 2329744"/>
              <a:gd name="connsiteY792" fmla="*/ 993190 h 2038087"/>
              <a:gd name="connsiteX793" fmla="*/ 1436244 w 2329744"/>
              <a:gd name="connsiteY793" fmla="*/ 1004229 h 2038087"/>
              <a:gd name="connsiteX794" fmla="*/ 1395689 w 2329744"/>
              <a:gd name="connsiteY794" fmla="*/ 1015363 h 2038087"/>
              <a:gd name="connsiteX795" fmla="*/ 1351360 w 2329744"/>
              <a:gd name="connsiteY795" fmla="*/ 1026403 h 2038087"/>
              <a:gd name="connsiteX796" fmla="*/ 1329141 w 2329744"/>
              <a:gd name="connsiteY796" fmla="*/ 1030083 h 2038087"/>
              <a:gd name="connsiteX797" fmla="*/ 1303363 w 2329744"/>
              <a:gd name="connsiteY797" fmla="*/ 1033763 h 2038087"/>
              <a:gd name="connsiteX798" fmla="*/ 1281144 w 2329744"/>
              <a:gd name="connsiteY798" fmla="*/ 1037537 h 2038087"/>
              <a:gd name="connsiteX799" fmla="*/ 1259033 w 2329744"/>
              <a:gd name="connsiteY799" fmla="*/ 1041217 h 2038087"/>
              <a:gd name="connsiteX800" fmla="*/ 1211036 w 2329744"/>
              <a:gd name="connsiteY800" fmla="*/ 1048577 h 2038087"/>
              <a:gd name="connsiteX801" fmla="*/ 1122376 w 2329744"/>
              <a:gd name="connsiteY801" fmla="*/ 1059616 h 2038087"/>
              <a:gd name="connsiteX802" fmla="*/ 1041158 w 2329744"/>
              <a:gd name="connsiteY802" fmla="*/ 1070750 h 2038087"/>
              <a:gd name="connsiteX803" fmla="*/ 996937 w 2329744"/>
              <a:gd name="connsiteY803" fmla="*/ 1078110 h 2038087"/>
              <a:gd name="connsiteX804" fmla="*/ 956274 w 2329744"/>
              <a:gd name="connsiteY804" fmla="*/ 1085470 h 2038087"/>
              <a:gd name="connsiteX805" fmla="*/ 911944 w 2329744"/>
              <a:gd name="connsiteY805" fmla="*/ 1092830 h 2038087"/>
              <a:gd name="connsiteX806" fmla="*/ 886166 w 2329744"/>
              <a:gd name="connsiteY806" fmla="*/ 1096604 h 2038087"/>
              <a:gd name="connsiteX807" fmla="*/ 878724 w 2329744"/>
              <a:gd name="connsiteY807" fmla="*/ 1096604 h 2038087"/>
              <a:gd name="connsiteX808" fmla="*/ 871389 w 2329744"/>
              <a:gd name="connsiteY808" fmla="*/ 1096604 h 2038087"/>
              <a:gd name="connsiteX809" fmla="*/ 860280 w 2329744"/>
              <a:gd name="connsiteY809" fmla="*/ 1096604 h 2038087"/>
              <a:gd name="connsiteX810" fmla="*/ 849170 w 2329744"/>
              <a:gd name="connsiteY810" fmla="*/ 1089150 h 2038087"/>
              <a:gd name="connsiteX811" fmla="*/ 845503 w 2329744"/>
              <a:gd name="connsiteY811" fmla="*/ 1081790 h 2038087"/>
              <a:gd name="connsiteX812" fmla="*/ 852945 w 2329744"/>
              <a:gd name="connsiteY812" fmla="*/ 1067070 h 2038087"/>
              <a:gd name="connsiteX813" fmla="*/ 863947 w 2329744"/>
              <a:gd name="connsiteY813" fmla="*/ 1059616 h 2038087"/>
              <a:gd name="connsiteX814" fmla="*/ 871389 w 2329744"/>
              <a:gd name="connsiteY814" fmla="*/ 1055936 h 2038087"/>
              <a:gd name="connsiteX815" fmla="*/ 878724 w 2329744"/>
              <a:gd name="connsiteY815" fmla="*/ 1041217 h 2038087"/>
              <a:gd name="connsiteX816" fmla="*/ 886166 w 2329744"/>
              <a:gd name="connsiteY816" fmla="*/ 1033763 h 2038087"/>
              <a:gd name="connsiteX817" fmla="*/ 889833 w 2329744"/>
              <a:gd name="connsiteY817" fmla="*/ 1030083 h 2038087"/>
              <a:gd name="connsiteX818" fmla="*/ 904610 w 2329744"/>
              <a:gd name="connsiteY818" fmla="*/ 1019043 h 2038087"/>
              <a:gd name="connsiteX819" fmla="*/ 926721 w 2329744"/>
              <a:gd name="connsiteY819" fmla="*/ 1004229 h 2038087"/>
              <a:gd name="connsiteX820" fmla="*/ 971050 w 2329744"/>
              <a:gd name="connsiteY820" fmla="*/ 982150 h 2038087"/>
              <a:gd name="connsiteX821" fmla="*/ 1015380 w 2329744"/>
              <a:gd name="connsiteY821" fmla="*/ 963656 h 2038087"/>
              <a:gd name="connsiteX822" fmla="*/ 1055935 w 2329744"/>
              <a:gd name="connsiteY822" fmla="*/ 948843 h 2038087"/>
              <a:gd name="connsiteX823" fmla="*/ 1137153 w 2329744"/>
              <a:gd name="connsiteY823" fmla="*/ 923083 h 2038087"/>
              <a:gd name="connsiteX824" fmla="*/ 1177815 w 2329744"/>
              <a:gd name="connsiteY824" fmla="*/ 911949 h 2038087"/>
              <a:gd name="connsiteX825" fmla="*/ 1218370 w 2329744"/>
              <a:gd name="connsiteY825" fmla="*/ 897230 h 2038087"/>
              <a:gd name="connsiteX826" fmla="*/ 1295920 w 2329744"/>
              <a:gd name="connsiteY826" fmla="*/ 867696 h 2038087"/>
              <a:gd name="connsiteX827" fmla="*/ 1314364 w 2329744"/>
              <a:gd name="connsiteY827" fmla="*/ 860242 h 2038087"/>
              <a:gd name="connsiteX828" fmla="*/ 1395689 w 2329744"/>
              <a:gd name="connsiteY828" fmla="*/ 823349 h 2038087"/>
              <a:gd name="connsiteX829" fmla="*/ 1436244 w 2329744"/>
              <a:gd name="connsiteY829" fmla="*/ 804855 h 2038087"/>
              <a:gd name="connsiteX830" fmla="*/ 1473132 w 2329744"/>
              <a:gd name="connsiteY830" fmla="*/ 786456 h 2038087"/>
              <a:gd name="connsiteX831" fmla="*/ 1510127 w 2329744"/>
              <a:gd name="connsiteY831" fmla="*/ 764282 h 2038087"/>
              <a:gd name="connsiteX832" fmla="*/ 1547015 w 2329744"/>
              <a:gd name="connsiteY832" fmla="*/ 738429 h 2038087"/>
              <a:gd name="connsiteX833" fmla="*/ 1583903 w 2329744"/>
              <a:gd name="connsiteY833" fmla="*/ 716255 h 2038087"/>
              <a:gd name="connsiteX834" fmla="*/ 1617123 w 2329744"/>
              <a:gd name="connsiteY834" fmla="*/ 694082 h 2038087"/>
              <a:gd name="connsiteX835" fmla="*/ 1650343 w 2329744"/>
              <a:gd name="connsiteY835" fmla="*/ 668322 h 2038087"/>
              <a:gd name="connsiteX836" fmla="*/ 1713117 w 2329744"/>
              <a:gd name="connsiteY836" fmla="*/ 605481 h 2038087"/>
              <a:gd name="connsiteX837" fmla="*/ 1742670 w 2329744"/>
              <a:gd name="connsiteY837" fmla="*/ 575948 h 2038087"/>
              <a:gd name="connsiteX838" fmla="*/ 1753780 w 2329744"/>
              <a:gd name="connsiteY838" fmla="*/ 561229 h 2038087"/>
              <a:gd name="connsiteX839" fmla="*/ 1764889 w 2329744"/>
              <a:gd name="connsiteY839" fmla="*/ 546415 h 2038087"/>
              <a:gd name="connsiteX840" fmla="*/ 1787000 w 2329744"/>
              <a:gd name="connsiteY840" fmla="*/ 516881 h 2038087"/>
              <a:gd name="connsiteX841" fmla="*/ 1812886 w 2329744"/>
              <a:gd name="connsiteY841" fmla="*/ 479988 h 2038087"/>
              <a:gd name="connsiteX842" fmla="*/ 1842439 w 2329744"/>
              <a:gd name="connsiteY842" fmla="*/ 439321 h 2038087"/>
              <a:gd name="connsiteX843" fmla="*/ 1849774 w 2329744"/>
              <a:gd name="connsiteY843" fmla="*/ 428281 h 2038087"/>
              <a:gd name="connsiteX844" fmla="*/ 1864550 w 2329744"/>
              <a:gd name="connsiteY844" fmla="*/ 402428 h 2038087"/>
              <a:gd name="connsiteX845" fmla="*/ 1871885 w 2329744"/>
              <a:gd name="connsiteY845" fmla="*/ 387708 h 2038087"/>
              <a:gd name="connsiteX846" fmla="*/ 1882994 w 2329744"/>
              <a:gd name="connsiteY846" fmla="*/ 369214 h 2038087"/>
              <a:gd name="connsiteX847" fmla="*/ 1901438 w 2329744"/>
              <a:gd name="connsiteY847" fmla="*/ 332321 h 2038087"/>
              <a:gd name="connsiteX848" fmla="*/ 1927324 w 2329744"/>
              <a:gd name="connsiteY848" fmla="*/ 284294 h 2038087"/>
              <a:gd name="connsiteX849" fmla="*/ 1942101 w 2329744"/>
              <a:gd name="connsiteY849" fmla="*/ 251081 h 2038087"/>
              <a:gd name="connsiteX850" fmla="*/ 1945768 w 2329744"/>
              <a:gd name="connsiteY850" fmla="*/ 239947 h 2038087"/>
              <a:gd name="connsiteX851" fmla="*/ 1949435 w 2329744"/>
              <a:gd name="connsiteY851" fmla="*/ 228907 h 2038087"/>
              <a:gd name="connsiteX852" fmla="*/ 1960544 w 2329744"/>
              <a:gd name="connsiteY852" fmla="*/ 195694 h 2038087"/>
              <a:gd name="connsiteX853" fmla="*/ 1964212 w 2329744"/>
              <a:gd name="connsiteY853" fmla="*/ 177200 h 2038087"/>
              <a:gd name="connsiteX854" fmla="*/ 1967879 w 2329744"/>
              <a:gd name="connsiteY854" fmla="*/ 162481 h 2038087"/>
              <a:gd name="connsiteX855" fmla="*/ 1971654 w 2329744"/>
              <a:gd name="connsiteY855" fmla="*/ 132947 h 2038087"/>
              <a:gd name="connsiteX856" fmla="*/ 1975321 w 2329744"/>
              <a:gd name="connsiteY856" fmla="*/ 99640 h 2038087"/>
              <a:gd name="connsiteX857" fmla="*/ 1978988 w 2329744"/>
              <a:gd name="connsiteY857" fmla="*/ 81240 h 2038087"/>
              <a:gd name="connsiteX858" fmla="*/ 1982655 w 2329744"/>
              <a:gd name="connsiteY858" fmla="*/ 51707 h 2038087"/>
              <a:gd name="connsiteX859" fmla="*/ 1982655 w 2329744"/>
              <a:gd name="connsiteY859" fmla="*/ 40573 h 2038087"/>
              <a:gd name="connsiteX860" fmla="*/ 1978988 w 2329744"/>
              <a:gd name="connsiteY860" fmla="*/ 40573 h 2038087"/>
              <a:gd name="connsiteX861" fmla="*/ 1960544 w 2329744"/>
              <a:gd name="connsiteY861" fmla="*/ 44253 h 2038087"/>
              <a:gd name="connsiteX862" fmla="*/ 1953102 w 2329744"/>
              <a:gd name="connsiteY862" fmla="*/ 44253 h 2038087"/>
              <a:gd name="connsiteX863" fmla="*/ 1942101 w 2329744"/>
              <a:gd name="connsiteY863" fmla="*/ 44253 h 2038087"/>
              <a:gd name="connsiteX864" fmla="*/ 1916215 w 2329744"/>
              <a:gd name="connsiteY864" fmla="*/ 44253 h 2038087"/>
              <a:gd name="connsiteX865" fmla="*/ 1794335 w 2329744"/>
              <a:gd name="connsiteY865" fmla="*/ 44253 h 2038087"/>
              <a:gd name="connsiteX866" fmla="*/ 1731669 w 2329744"/>
              <a:gd name="connsiteY866" fmla="*/ 48027 h 2038087"/>
              <a:gd name="connsiteX867" fmla="*/ 1676229 w 2329744"/>
              <a:gd name="connsiteY867" fmla="*/ 51707 h 2038087"/>
              <a:gd name="connsiteX868" fmla="*/ 1654118 w 2329744"/>
              <a:gd name="connsiteY868" fmla="*/ 55387 h 2038087"/>
              <a:gd name="connsiteX869" fmla="*/ 1628232 w 2329744"/>
              <a:gd name="connsiteY869" fmla="*/ 59067 h 2038087"/>
              <a:gd name="connsiteX870" fmla="*/ 1606121 w 2329744"/>
              <a:gd name="connsiteY870" fmla="*/ 62747 h 2038087"/>
              <a:gd name="connsiteX871" fmla="*/ 1583903 w 2329744"/>
              <a:gd name="connsiteY871" fmla="*/ 66426 h 2038087"/>
              <a:gd name="connsiteX872" fmla="*/ 1484241 w 2329744"/>
              <a:gd name="connsiteY872" fmla="*/ 92280 h 2038087"/>
              <a:gd name="connsiteX873" fmla="*/ 1362361 w 2329744"/>
              <a:gd name="connsiteY873" fmla="*/ 129173 h 2038087"/>
              <a:gd name="connsiteX874" fmla="*/ 1310697 w 2329744"/>
              <a:gd name="connsiteY874" fmla="*/ 147667 h 2038087"/>
              <a:gd name="connsiteX875" fmla="*/ 1284919 w 2329744"/>
              <a:gd name="connsiteY875" fmla="*/ 158706 h 2038087"/>
              <a:gd name="connsiteX876" fmla="*/ 1255365 w 2329744"/>
              <a:gd name="connsiteY876" fmla="*/ 169840 h 2038087"/>
              <a:gd name="connsiteX877" fmla="*/ 1225812 w 2329744"/>
              <a:gd name="connsiteY877" fmla="*/ 184560 h 2038087"/>
              <a:gd name="connsiteX878" fmla="*/ 1199926 w 2329744"/>
              <a:gd name="connsiteY878" fmla="*/ 195694 h 2038087"/>
              <a:gd name="connsiteX879" fmla="*/ 1177815 w 2329744"/>
              <a:gd name="connsiteY879" fmla="*/ 206734 h 2038087"/>
              <a:gd name="connsiteX880" fmla="*/ 1144595 w 2329744"/>
              <a:gd name="connsiteY880" fmla="*/ 225227 h 2038087"/>
              <a:gd name="connsiteX881" fmla="*/ 1118709 w 2329744"/>
              <a:gd name="connsiteY881" fmla="*/ 239947 h 2038087"/>
              <a:gd name="connsiteX882" fmla="*/ 1067045 w 2329744"/>
              <a:gd name="connsiteY882" fmla="*/ 269480 h 2038087"/>
              <a:gd name="connsiteX883" fmla="*/ 1041158 w 2329744"/>
              <a:gd name="connsiteY883" fmla="*/ 284294 h 2038087"/>
              <a:gd name="connsiteX884" fmla="*/ 1022715 w 2329744"/>
              <a:gd name="connsiteY884" fmla="*/ 295334 h 2038087"/>
              <a:gd name="connsiteX885" fmla="*/ 967383 w 2329744"/>
              <a:gd name="connsiteY885" fmla="*/ 328547 h 2038087"/>
              <a:gd name="connsiteX886" fmla="*/ 941497 w 2329744"/>
              <a:gd name="connsiteY886" fmla="*/ 347041 h 2038087"/>
              <a:gd name="connsiteX887" fmla="*/ 911944 w 2329744"/>
              <a:gd name="connsiteY887" fmla="*/ 365535 h 2038087"/>
              <a:gd name="connsiteX888" fmla="*/ 860280 w 2329744"/>
              <a:gd name="connsiteY888" fmla="*/ 402428 h 2038087"/>
              <a:gd name="connsiteX889" fmla="*/ 819617 w 2329744"/>
              <a:gd name="connsiteY889" fmla="*/ 431961 h 2038087"/>
              <a:gd name="connsiteX890" fmla="*/ 779062 w 2329744"/>
              <a:gd name="connsiteY890" fmla="*/ 465174 h 2038087"/>
              <a:gd name="connsiteX891" fmla="*/ 734732 w 2329744"/>
              <a:gd name="connsiteY891" fmla="*/ 505842 h 2038087"/>
              <a:gd name="connsiteX892" fmla="*/ 708954 w 2329744"/>
              <a:gd name="connsiteY892" fmla="*/ 531695 h 2038087"/>
              <a:gd name="connsiteX893" fmla="*/ 686735 w 2329744"/>
              <a:gd name="connsiteY893" fmla="*/ 550095 h 2038087"/>
              <a:gd name="connsiteX894" fmla="*/ 668292 w 2329744"/>
              <a:gd name="connsiteY894" fmla="*/ 568588 h 2038087"/>
              <a:gd name="connsiteX895" fmla="*/ 642405 w 2329744"/>
              <a:gd name="connsiteY895" fmla="*/ 594442 h 2038087"/>
              <a:gd name="connsiteX896" fmla="*/ 627629 w 2329744"/>
              <a:gd name="connsiteY896" fmla="*/ 612841 h 2038087"/>
              <a:gd name="connsiteX897" fmla="*/ 605518 w 2329744"/>
              <a:gd name="connsiteY897" fmla="*/ 635015 h 2038087"/>
              <a:gd name="connsiteX898" fmla="*/ 568630 w 2329744"/>
              <a:gd name="connsiteY898" fmla="*/ 679362 h 2038087"/>
              <a:gd name="connsiteX899" fmla="*/ 524300 w 2329744"/>
              <a:gd name="connsiteY899" fmla="*/ 731069 h 2038087"/>
              <a:gd name="connsiteX900" fmla="*/ 491080 w 2329744"/>
              <a:gd name="connsiteY900" fmla="*/ 771642 h 2038087"/>
              <a:gd name="connsiteX901" fmla="*/ 465194 w 2329744"/>
              <a:gd name="connsiteY901" fmla="*/ 808535 h 2038087"/>
              <a:gd name="connsiteX902" fmla="*/ 431974 w 2329744"/>
              <a:gd name="connsiteY902" fmla="*/ 856562 h 2038087"/>
              <a:gd name="connsiteX903" fmla="*/ 376642 w 2329744"/>
              <a:gd name="connsiteY903" fmla="*/ 941483 h 2038087"/>
              <a:gd name="connsiteX904" fmla="*/ 317536 w 2329744"/>
              <a:gd name="connsiteY904" fmla="*/ 1052257 h 2038087"/>
              <a:gd name="connsiteX905" fmla="*/ 295425 w 2329744"/>
              <a:gd name="connsiteY905" fmla="*/ 1100284 h 2038087"/>
              <a:gd name="connsiteX906" fmla="*/ 284315 w 2329744"/>
              <a:gd name="connsiteY906" fmla="*/ 1126137 h 2038087"/>
              <a:gd name="connsiteX907" fmla="*/ 284315 w 2329744"/>
              <a:gd name="connsiteY907" fmla="*/ 1129817 h 2038087"/>
              <a:gd name="connsiteX908" fmla="*/ 284315 w 2329744"/>
              <a:gd name="connsiteY908" fmla="*/ 1133497 h 2038087"/>
              <a:gd name="connsiteX909" fmla="*/ 284315 w 2329744"/>
              <a:gd name="connsiteY909" fmla="*/ 1137177 h 2038087"/>
              <a:gd name="connsiteX910" fmla="*/ 280648 w 2329744"/>
              <a:gd name="connsiteY910" fmla="*/ 1144537 h 2038087"/>
              <a:gd name="connsiteX911" fmla="*/ 276981 w 2329744"/>
              <a:gd name="connsiteY911" fmla="*/ 1148217 h 2038087"/>
              <a:gd name="connsiteX912" fmla="*/ 276981 w 2329744"/>
              <a:gd name="connsiteY912" fmla="*/ 1151897 h 2038087"/>
              <a:gd name="connsiteX913" fmla="*/ 265871 w 2329744"/>
              <a:gd name="connsiteY913" fmla="*/ 1185204 h 2038087"/>
              <a:gd name="connsiteX914" fmla="*/ 251095 w 2329744"/>
              <a:gd name="connsiteY914" fmla="*/ 1222098 h 2038087"/>
              <a:gd name="connsiteX915" fmla="*/ 228984 w 2329744"/>
              <a:gd name="connsiteY915" fmla="*/ 1284844 h 2038087"/>
              <a:gd name="connsiteX916" fmla="*/ 210432 w 2329744"/>
              <a:gd name="connsiteY916" fmla="*/ 1343911 h 2038087"/>
              <a:gd name="connsiteX917" fmla="*/ 195655 w 2329744"/>
              <a:gd name="connsiteY917" fmla="*/ 1395618 h 2038087"/>
              <a:gd name="connsiteX918" fmla="*/ 191988 w 2329744"/>
              <a:gd name="connsiteY918" fmla="*/ 1417792 h 2038087"/>
              <a:gd name="connsiteX919" fmla="*/ 191988 w 2329744"/>
              <a:gd name="connsiteY919" fmla="*/ 1425151 h 2038087"/>
              <a:gd name="connsiteX920" fmla="*/ 184654 w 2329744"/>
              <a:gd name="connsiteY920" fmla="*/ 1458365 h 2038087"/>
              <a:gd name="connsiteX921" fmla="*/ 180986 w 2329744"/>
              <a:gd name="connsiteY921" fmla="*/ 1484218 h 2038087"/>
              <a:gd name="connsiteX922" fmla="*/ 177211 w 2329744"/>
              <a:gd name="connsiteY922" fmla="*/ 1510072 h 2038087"/>
              <a:gd name="connsiteX923" fmla="*/ 177211 w 2329744"/>
              <a:gd name="connsiteY923" fmla="*/ 1521111 h 2038087"/>
              <a:gd name="connsiteX924" fmla="*/ 177211 w 2329744"/>
              <a:gd name="connsiteY924" fmla="*/ 1532245 h 2038087"/>
              <a:gd name="connsiteX925" fmla="*/ 177211 w 2329744"/>
              <a:gd name="connsiteY925" fmla="*/ 1558099 h 2038087"/>
              <a:gd name="connsiteX926" fmla="*/ 177211 w 2329744"/>
              <a:gd name="connsiteY926" fmla="*/ 1587632 h 2038087"/>
              <a:gd name="connsiteX927" fmla="*/ 177211 w 2329744"/>
              <a:gd name="connsiteY927" fmla="*/ 1606032 h 2038087"/>
              <a:gd name="connsiteX928" fmla="*/ 177211 w 2329744"/>
              <a:gd name="connsiteY928" fmla="*/ 1617166 h 2038087"/>
              <a:gd name="connsiteX929" fmla="*/ 180986 w 2329744"/>
              <a:gd name="connsiteY929" fmla="*/ 1646699 h 2038087"/>
              <a:gd name="connsiteX930" fmla="*/ 184654 w 2329744"/>
              <a:gd name="connsiteY930" fmla="*/ 1668873 h 2038087"/>
              <a:gd name="connsiteX931" fmla="*/ 188321 w 2329744"/>
              <a:gd name="connsiteY931" fmla="*/ 1690952 h 2038087"/>
              <a:gd name="connsiteX932" fmla="*/ 191988 w 2329744"/>
              <a:gd name="connsiteY932" fmla="*/ 1716805 h 2038087"/>
              <a:gd name="connsiteX933" fmla="*/ 195655 w 2329744"/>
              <a:gd name="connsiteY933" fmla="*/ 1738979 h 2038087"/>
              <a:gd name="connsiteX934" fmla="*/ 203097 w 2329744"/>
              <a:gd name="connsiteY934" fmla="*/ 1761153 h 2038087"/>
              <a:gd name="connsiteX935" fmla="*/ 214207 w 2329744"/>
              <a:gd name="connsiteY935" fmla="*/ 1805406 h 2038087"/>
              <a:gd name="connsiteX936" fmla="*/ 221542 w 2329744"/>
              <a:gd name="connsiteY936" fmla="*/ 1827579 h 2038087"/>
              <a:gd name="connsiteX937" fmla="*/ 225209 w 2329744"/>
              <a:gd name="connsiteY937" fmla="*/ 1823899 h 2038087"/>
              <a:gd name="connsiteX938" fmla="*/ 228876 w 2329744"/>
              <a:gd name="connsiteY938" fmla="*/ 1820219 h 2038087"/>
              <a:gd name="connsiteX939" fmla="*/ 236318 w 2329744"/>
              <a:gd name="connsiteY939" fmla="*/ 1812860 h 2038087"/>
              <a:gd name="connsiteX940" fmla="*/ 251095 w 2329744"/>
              <a:gd name="connsiteY940" fmla="*/ 1809180 h 2038087"/>
              <a:gd name="connsiteX941" fmla="*/ 254762 w 2329744"/>
              <a:gd name="connsiteY941" fmla="*/ 1805406 h 2038087"/>
              <a:gd name="connsiteX942" fmla="*/ 265871 w 2329744"/>
              <a:gd name="connsiteY942" fmla="*/ 1794366 h 2038087"/>
              <a:gd name="connsiteX943" fmla="*/ 276873 w 2329744"/>
              <a:gd name="connsiteY943" fmla="*/ 1783326 h 2038087"/>
              <a:gd name="connsiteX944" fmla="*/ 321203 w 2329744"/>
              <a:gd name="connsiteY944" fmla="*/ 1746339 h 2038087"/>
              <a:gd name="connsiteX945" fmla="*/ 339647 w 2329744"/>
              <a:gd name="connsiteY945" fmla="*/ 1731619 h 2038087"/>
              <a:gd name="connsiteX946" fmla="*/ 361865 w 2329744"/>
              <a:gd name="connsiteY946" fmla="*/ 1713126 h 2038087"/>
              <a:gd name="connsiteX947" fmla="*/ 391419 w 2329744"/>
              <a:gd name="connsiteY947" fmla="*/ 1690952 h 2038087"/>
              <a:gd name="connsiteX948" fmla="*/ 409863 w 2329744"/>
              <a:gd name="connsiteY948" fmla="*/ 1676232 h 2038087"/>
              <a:gd name="connsiteX949" fmla="*/ 435641 w 2329744"/>
              <a:gd name="connsiteY949" fmla="*/ 1661419 h 2038087"/>
              <a:gd name="connsiteX950" fmla="*/ 465194 w 2329744"/>
              <a:gd name="connsiteY950" fmla="*/ 1643019 h 2038087"/>
              <a:gd name="connsiteX951" fmla="*/ 527968 w 2329744"/>
              <a:gd name="connsiteY951" fmla="*/ 1606032 h 2038087"/>
              <a:gd name="connsiteX952" fmla="*/ 553854 w 2329744"/>
              <a:gd name="connsiteY952" fmla="*/ 1591312 h 2038087"/>
              <a:gd name="connsiteX953" fmla="*/ 590741 w 2329744"/>
              <a:gd name="connsiteY953" fmla="*/ 1569138 h 2038087"/>
              <a:gd name="connsiteX954" fmla="*/ 616627 w 2329744"/>
              <a:gd name="connsiteY954" fmla="*/ 1554419 h 2038087"/>
              <a:gd name="connsiteX955" fmla="*/ 642405 w 2329744"/>
              <a:gd name="connsiteY955" fmla="*/ 1539605 h 2038087"/>
              <a:gd name="connsiteX956" fmla="*/ 683068 w 2329744"/>
              <a:gd name="connsiteY956" fmla="*/ 1521111 h 2038087"/>
              <a:gd name="connsiteX957" fmla="*/ 708846 w 2329744"/>
              <a:gd name="connsiteY957" fmla="*/ 1510072 h 2038087"/>
              <a:gd name="connsiteX958" fmla="*/ 745842 w 2329744"/>
              <a:gd name="connsiteY958" fmla="*/ 1495258 h 2038087"/>
              <a:gd name="connsiteX959" fmla="*/ 756843 w 2329744"/>
              <a:gd name="connsiteY959" fmla="*/ 1491578 h 2038087"/>
              <a:gd name="connsiteX960" fmla="*/ 779062 w 2329744"/>
              <a:gd name="connsiteY960" fmla="*/ 1484218 h 2038087"/>
              <a:gd name="connsiteX961" fmla="*/ 793839 w 2329744"/>
              <a:gd name="connsiteY961" fmla="*/ 1480538 h 2038087"/>
              <a:gd name="connsiteX962" fmla="*/ 804948 w 2329744"/>
              <a:gd name="connsiteY962" fmla="*/ 1476858 h 2038087"/>
              <a:gd name="connsiteX963" fmla="*/ 845503 w 2329744"/>
              <a:gd name="connsiteY963" fmla="*/ 1465724 h 2038087"/>
              <a:gd name="connsiteX964" fmla="*/ 856613 w 2329744"/>
              <a:gd name="connsiteY964" fmla="*/ 1462045 h 2038087"/>
              <a:gd name="connsiteX965" fmla="*/ 878724 w 2329744"/>
              <a:gd name="connsiteY965" fmla="*/ 1458365 h 2038087"/>
              <a:gd name="connsiteX966" fmla="*/ 904610 w 2329744"/>
              <a:gd name="connsiteY966" fmla="*/ 1451005 h 2038087"/>
              <a:gd name="connsiteX967" fmla="*/ 948939 w 2329744"/>
              <a:gd name="connsiteY967" fmla="*/ 1443645 h 2038087"/>
              <a:gd name="connsiteX968" fmla="*/ 982160 w 2329744"/>
              <a:gd name="connsiteY968" fmla="*/ 1439965 h 2038087"/>
              <a:gd name="connsiteX969" fmla="*/ 1022715 w 2329744"/>
              <a:gd name="connsiteY969" fmla="*/ 1436191 h 2038087"/>
              <a:gd name="connsiteX970" fmla="*/ 1033824 w 2329744"/>
              <a:gd name="connsiteY970" fmla="*/ 1436191 h 2038087"/>
              <a:gd name="connsiteX971" fmla="*/ 1055935 w 2329744"/>
              <a:gd name="connsiteY971" fmla="*/ 1436191 h 2038087"/>
              <a:gd name="connsiteX972" fmla="*/ 1085488 w 2329744"/>
              <a:gd name="connsiteY972" fmla="*/ 1432511 h 2038087"/>
              <a:gd name="connsiteX973" fmla="*/ 1126151 w 2329744"/>
              <a:gd name="connsiteY973" fmla="*/ 1432511 h 2038087"/>
              <a:gd name="connsiteX974" fmla="*/ 1192592 w 2329744"/>
              <a:gd name="connsiteY974" fmla="*/ 1432511 h 2038087"/>
              <a:gd name="connsiteX975" fmla="*/ 1247923 w 2329744"/>
              <a:gd name="connsiteY975" fmla="*/ 1432511 h 2038087"/>
              <a:gd name="connsiteX976" fmla="*/ 1321806 w 2329744"/>
              <a:gd name="connsiteY976" fmla="*/ 1432511 h 2038087"/>
              <a:gd name="connsiteX977" fmla="*/ 1358694 w 2329744"/>
              <a:gd name="connsiteY977" fmla="*/ 1432511 h 2038087"/>
              <a:gd name="connsiteX978" fmla="*/ 1391914 w 2329744"/>
              <a:gd name="connsiteY978" fmla="*/ 1432511 h 2038087"/>
              <a:gd name="connsiteX979" fmla="*/ 1410358 w 2329744"/>
              <a:gd name="connsiteY979" fmla="*/ 1432511 h 2038087"/>
              <a:gd name="connsiteX980" fmla="*/ 1425135 w 2329744"/>
              <a:gd name="connsiteY980" fmla="*/ 1432511 h 2038087"/>
              <a:gd name="connsiteX981" fmla="*/ 1458463 w 2329744"/>
              <a:gd name="connsiteY981" fmla="*/ 1428831 h 2038087"/>
              <a:gd name="connsiteX982" fmla="*/ 1484241 w 2329744"/>
              <a:gd name="connsiteY982" fmla="*/ 1425151 h 2038087"/>
              <a:gd name="connsiteX983" fmla="*/ 1510127 w 2329744"/>
              <a:gd name="connsiteY983" fmla="*/ 1421472 h 2038087"/>
              <a:gd name="connsiteX984" fmla="*/ 1532238 w 2329744"/>
              <a:gd name="connsiteY984" fmla="*/ 1417792 h 2038087"/>
              <a:gd name="connsiteX985" fmla="*/ 1550682 w 2329744"/>
              <a:gd name="connsiteY985" fmla="*/ 1414112 h 2038087"/>
              <a:gd name="connsiteX986" fmla="*/ 1558124 w 2329744"/>
              <a:gd name="connsiteY986" fmla="*/ 1414112 h 2038087"/>
              <a:gd name="connsiteX987" fmla="*/ 1591345 w 2329744"/>
              <a:gd name="connsiteY987" fmla="*/ 1402978 h 2038087"/>
              <a:gd name="connsiteX988" fmla="*/ 1617123 w 2329744"/>
              <a:gd name="connsiteY988" fmla="*/ 1395618 h 2038087"/>
              <a:gd name="connsiteX989" fmla="*/ 1639342 w 2329744"/>
              <a:gd name="connsiteY989" fmla="*/ 1388258 h 2038087"/>
              <a:gd name="connsiteX990" fmla="*/ 1665120 w 2329744"/>
              <a:gd name="connsiteY990" fmla="*/ 1377124 h 2038087"/>
              <a:gd name="connsiteX991" fmla="*/ 1668895 w 2329744"/>
              <a:gd name="connsiteY991" fmla="*/ 1377124 h 2038087"/>
              <a:gd name="connsiteX992" fmla="*/ 1702115 w 2329744"/>
              <a:gd name="connsiteY992" fmla="*/ 1362405 h 2038087"/>
              <a:gd name="connsiteX993" fmla="*/ 1713117 w 2329744"/>
              <a:gd name="connsiteY993" fmla="*/ 1355045 h 2038087"/>
              <a:gd name="connsiteX994" fmla="*/ 1735336 w 2329744"/>
              <a:gd name="connsiteY994" fmla="*/ 1343911 h 2038087"/>
              <a:gd name="connsiteX995" fmla="*/ 1761114 w 2329744"/>
              <a:gd name="connsiteY995" fmla="*/ 1329191 h 2038087"/>
              <a:gd name="connsiteX996" fmla="*/ 1787000 w 2329744"/>
              <a:gd name="connsiteY996" fmla="*/ 1314378 h 2038087"/>
              <a:gd name="connsiteX997" fmla="*/ 1820221 w 2329744"/>
              <a:gd name="connsiteY997" fmla="*/ 1292204 h 2038087"/>
              <a:gd name="connsiteX998" fmla="*/ 1827663 w 2329744"/>
              <a:gd name="connsiteY998" fmla="*/ 1284844 h 2038087"/>
              <a:gd name="connsiteX999" fmla="*/ 1846107 w 2329744"/>
              <a:gd name="connsiteY999" fmla="*/ 1270125 h 2038087"/>
              <a:gd name="connsiteX1000" fmla="*/ 1868218 w 2329744"/>
              <a:gd name="connsiteY1000" fmla="*/ 1255311 h 2038087"/>
              <a:gd name="connsiteX1001" fmla="*/ 1894104 w 2329744"/>
              <a:gd name="connsiteY1001" fmla="*/ 1236817 h 2038087"/>
              <a:gd name="connsiteX1002" fmla="*/ 1912547 w 2329744"/>
              <a:gd name="connsiteY1002" fmla="*/ 1218418 h 2038087"/>
              <a:gd name="connsiteX1003" fmla="*/ 1930991 w 2329744"/>
              <a:gd name="connsiteY1003" fmla="*/ 1203604 h 2038087"/>
              <a:gd name="connsiteX1004" fmla="*/ 1975321 w 2329744"/>
              <a:gd name="connsiteY1004" fmla="*/ 1163031 h 2038087"/>
              <a:gd name="connsiteX1005" fmla="*/ 2004874 w 2329744"/>
              <a:gd name="connsiteY1005" fmla="*/ 1133497 h 2038087"/>
              <a:gd name="connsiteX1006" fmla="*/ 2023318 w 2329744"/>
              <a:gd name="connsiteY1006" fmla="*/ 1111323 h 2038087"/>
              <a:gd name="connsiteX1007" fmla="*/ 2041762 w 2329744"/>
              <a:gd name="connsiteY1007" fmla="*/ 1089150 h 2038087"/>
              <a:gd name="connsiteX1008" fmla="*/ 2071315 w 2329744"/>
              <a:gd name="connsiteY1008" fmla="*/ 1055936 h 2038087"/>
              <a:gd name="connsiteX1009" fmla="*/ 2086092 w 2329744"/>
              <a:gd name="connsiteY1009" fmla="*/ 1037443 h 2038087"/>
              <a:gd name="connsiteX1010" fmla="*/ 2108203 w 2329744"/>
              <a:gd name="connsiteY1010" fmla="*/ 1007909 h 2038087"/>
              <a:gd name="connsiteX1011" fmla="*/ 2104536 w 2329744"/>
              <a:gd name="connsiteY1011" fmla="*/ 1011589 h 2038087"/>
              <a:gd name="connsiteX1012" fmla="*/ 2119312 w 2329744"/>
              <a:gd name="connsiteY1012" fmla="*/ 989510 h 2038087"/>
              <a:gd name="connsiteX1013" fmla="*/ 2130422 w 2329744"/>
              <a:gd name="connsiteY1013" fmla="*/ 974696 h 2038087"/>
              <a:gd name="connsiteX1014" fmla="*/ 2134089 w 2329744"/>
              <a:gd name="connsiteY1014" fmla="*/ 967336 h 2038087"/>
              <a:gd name="connsiteX1015" fmla="*/ 2159867 w 2329744"/>
              <a:gd name="connsiteY1015" fmla="*/ 922989 h 2038087"/>
              <a:gd name="connsiteX1016" fmla="*/ 2170976 w 2329744"/>
              <a:gd name="connsiteY1016" fmla="*/ 900910 h 2038087"/>
              <a:gd name="connsiteX1017" fmla="*/ 2185753 w 2329744"/>
              <a:gd name="connsiteY1017" fmla="*/ 878736 h 2038087"/>
              <a:gd name="connsiteX1018" fmla="*/ 2189420 w 2329744"/>
              <a:gd name="connsiteY1018" fmla="*/ 871376 h 2038087"/>
              <a:gd name="connsiteX1019" fmla="*/ 2196862 w 2329744"/>
              <a:gd name="connsiteY1019" fmla="*/ 856562 h 2038087"/>
              <a:gd name="connsiteX1020" fmla="*/ 2207864 w 2329744"/>
              <a:gd name="connsiteY1020" fmla="*/ 834389 h 2038087"/>
              <a:gd name="connsiteX1021" fmla="*/ 2211639 w 2329744"/>
              <a:gd name="connsiteY1021" fmla="*/ 823349 h 2038087"/>
              <a:gd name="connsiteX1022" fmla="*/ 2218973 w 2329744"/>
              <a:gd name="connsiteY1022" fmla="*/ 801176 h 2038087"/>
              <a:gd name="connsiteX1023" fmla="*/ 2222641 w 2329744"/>
              <a:gd name="connsiteY1023" fmla="*/ 793816 h 2038087"/>
              <a:gd name="connsiteX1024" fmla="*/ 2233750 w 2329744"/>
              <a:gd name="connsiteY1024" fmla="*/ 753148 h 2038087"/>
              <a:gd name="connsiteX1025" fmla="*/ 2233750 w 2329744"/>
              <a:gd name="connsiteY1025" fmla="*/ 716255 h 2038087"/>
              <a:gd name="connsiteX1026" fmla="*/ 2241192 w 2329744"/>
              <a:gd name="connsiteY1026" fmla="*/ 690402 h 2038087"/>
              <a:gd name="connsiteX1027" fmla="*/ 2252194 w 2329744"/>
              <a:gd name="connsiteY1027" fmla="*/ 649829 h 2038087"/>
              <a:gd name="connsiteX1028" fmla="*/ 2259636 w 2329744"/>
              <a:gd name="connsiteY1028" fmla="*/ 616615 h 2038087"/>
              <a:gd name="connsiteX1029" fmla="*/ 2263303 w 2329744"/>
              <a:gd name="connsiteY1029" fmla="*/ 605481 h 2038087"/>
              <a:gd name="connsiteX1030" fmla="*/ 2266970 w 2329744"/>
              <a:gd name="connsiteY1030" fmla="*/ 590762 h 2038087"/>
              <a:gd name="connsiteX1031" fmla="*/ 2270638 w 2329744"/>
              <a:gd name="connsiteY1031" fmla="*/ 568588 h 2038087"/>
              <a:gd name="connsiteX1032" fmla="*/ 2274413 w 2329744"/>
              <a:gd name="connsiteY1032" fmla="*/ 546415 h 2038087"/>
              <a:gd name="connsiteX1033" fmla="*/ 2274413 w 2329744"/>
              <a:gd name="connsiteY1033" fmla="*/ 450455 h 2038087"/>
              <a:gd name="connsiteX1034" fmla="*/ 2259636 w 2329744"/>
              <a:gd name="connsiteY1034" fmla="*/ 391388 h 2038087"/>
              <a:gd name="connsiteX1035" fmla="*/ 2253253 w 2329744"/>
              <a:gd name="connsiteY1035" fmla="*/ 381839 h 2038087"/>
              <a:gd name="connsiteX1036" fmla="*/ 2259636 w 2329744"/>
              <a:gd name="connsiteY1036" fmla="*/ 369214 h 2038087"/>
              <a:gd name="connsiteX1037" fmla="*/ 2259636 w 2329744"/>
              <a:gd name="connsiteY1037" fmla="*/ 365535 h 2038087"/>
              <a:gd name="connsiteX1038" fmla="*/ 2259636 w 2329744"/>
              <a:gd name="connsiteY1038" fmla="*/ 361855 h 2038087"/>
              <a:gd name="connsiteX1039" fmla="*/ 2263303 w 2329744"/>
              <a:gd name="connsiteY1039" fmla="*/ 361855 h 2038087"/>
              <a:gd name="connsiteX1040" fmla="*/ 2263303 w 2329744"/>
              <a:gd name="connsiteY1040" fmla="*/ 365535 h 2038087"/>
              <a:gd name="connsiteX1041" fmla="*/ 2263303 w 2329744"/>
              <a:gd name="connsiteY1041" fmla="*/ 372894 h 2038087"/>
              <a:gd name="connsiteX1042" fmla="*/ 2263303 w 2329744"/>
              <a:gd name="connsiteY1042" fmla="*/ 380254 h 2038087"/>
              <a:gd name="connsiteX1043" fmla="*/ 2266970 w 2329744"/>
              <a:gd name="connsiteY1043" fmla="*/ 380254 h 2038087"/>
              <a:gd name="connsiteX1044" fmla="*/ 2278080 w 2329744"/>
              <a:gd name="connsiteY1044" fmla="*/ 391388 h 2038087"/>
              <a:gd name="connsiteX1045" fmla="*/ 2289189 w 2329744"/>
              <a:gd name="connsiteY1045" fmla="*/ 409787 h 2038087"/>
              <a:gd name="connsiteX1046" fmla="*/ 2296524 w 2329744"/>
              <a:gd name="connsiteY1046" fmla="*/ 428281 h 2038087"/>
              <a:gd name="connsiteX1047" fmla="*/ 2311300 w 2329744"/>
              <a:gd name="connsiteY1047" fmla="*/ 472628 h 2038087"/>
              <a:gd name="connsiteX1048" fmla="*/ 2314968 w 2329744"/>
              <a:gd name="connsiteY1048" fmla="*/ 502162 h 2038087"/>
              <a:gd name="connsiteX1049" fmla="*/ 2318635 w 2329744"/>
              <a:gd name="connsiteY1049" fmla="*/ 509522 h 2038087"/>
              <a:gd name="connsiteX1050" fmla="*/ 2322410 w 2329744"/>
              <a:gd name="connsiteY1050" fmla="*/ 527921 h 2038087"/>
              <a:gd name="connsiteX1051" fmla="*/ 2326077 w 2329744"/>
              <a:gd name="connsiteY1051" fmla="*/ 542735 h 2038087"/>
              <a:gd name="connsiteX1052" fmla="*/ 2329744 w 2329744"/>
              <a:gd name="connsiteY1052" fmla="*/ 561229 h 2038087"/>
              <a:gd name="connsiteX1053" fmla="*/ 2329744 w 2329744"/>
              <a:gd name="connsiteY1053" fmla="*/ 579628 h 2038087"/>
              <a:gd name="connsiteX1054" fmla="*/ 2300191 w 2329744"/>
              <a:gd name="connsiteY1054" fmla="*/ 612936 h 2038087"/>
              <a:gd name="connsiteX1055" fmla="*/ 2300191 w 2329744"/>
              <a:gd name="connsiteY1055" fmla="*/ 635109 h 2038087"/>
              <a:gd name="connsiteX1056" fmla="*/ 2300191 w 2329744"/>
              <a:gd name="connsiteY1056" fmla="*/ 649829 h 2038087"/>
              <a:gd name="connsiteX1057" fmla="*/ 2300191 w 2329744"/>
              <a:gd name="connsiteY1057" fmla="*/ 686722 h 2038087"/>
              <a:gd name="connsiteX1058" fmla="*/ 2296524 w 2329744"/>
              <a:gd name="connsiteY1058" fmla="*/ 716255 h 2038087"/>
              <a:gd name="connsiteX1059" fmla="*/ 2289189 w 2329744"/>
              <a:gd name="connsiteY1059" fmla="*/ 779096 h 2038087"/>
              <a:gd name="connsiteX1060" fmla="*/ 2281747 w 2329744"/>
              <a:gd name="connsiteY1060" fmla="*/ 804950 h 2038087"/>
              <a:gd name="connsiteX1061" fmla="*/ 2274413 w 2329744"/>
              <a:gd name="connsiteY1061" fmla="*/ 827029 h 2038087"/>
              <a:gd name="connsiteX1062" fmla="*/ 2266970 w 2329744"/>
              <a:gd name="connsiteY1062" fmla="*/ 841843 h 2038087"/>
              <a:gd name="connsiteX1063" fmla="*/ 2255969 w 2329744"/>
              <a:gd name="connsiteY1063" fmla="*/ 875056 h 2038087"/>
              <a:gd name="connsiteX1064" fmla="*/ 2230083 w 2329744"/>
              <a:gd name="connsiteY1064" fmla="*/ 941483 h 2038087"/>
              <a:gd name="connsiteX1065" fmla="*/ 2215306 w 2329744"/>
              <a:gd name="connsiteY1065" fmla="*/ 978470 h 2038087"/>
              <a:gd name="connsiteX1066" fmla="*/ 2200530 w 2329744"/>
              <a:gd name="connsiteY1066" fmla="*/ 1008004 h 2038087"/>
              <a:gd name="connsiteX1067" fmla="*/ 2196862 w 2329744"/>
              <a:gd name="connsiteY1067" fmla="*/ 1011684 h 2038087"/>
              <a:gd name="connsiteX1068" fmla="*/ 2189528 w 2329744"/>
              <a:gd name="connsiteY1068" fmla="*/ 1022723 h 2038087"/>
              <a:gd name="connsiteX1069" fmla="*/ 2182086 w 2329744"/>
              <a:gd name="connsiteY1069" fmla="*/ 1033857 h 2038087"/>
              <a:gd name="connsiteX1070" fmla="*/ 2163642 w 2329744"/>
              <a:gd name="connsiteY1070" fmla="*/ 1063391 h 2038087"/>
              <a:gd name="connsiteX1071" fmla="*/ 2126754 w 2329744"/>
              <a:gd name="connsiteY1071" fmla="*/ 1126137 h 2038087"/>
              <a:gd name="connsiteX1072" fmla="*/ 2108311 w 2329744"/>
              <a:gd name="connsiteY1072" fmla="*/ 1155671 h 2038087"/>
              <a:gd name="connsiteX1073" fmla="*/ 2100868 w 2329744"/>
              <a:gd name="connsiteY1073" fmla="*/ 1170485 h 2038087"/>
              <a:gd name="connsiteX1074" fmla="*/ 2089759 w 2329744"/>
              <a:gd name="connsiteY1074" fmla="*/ 1188884 h 2038087"/>
              <a:gd name="connsiteX1075" fmla="*/ 2078757 w 2329744"/>
              <a:gd name="connsiteY1075" fmla="*/ 1203698 h 2038087"/>
              <a:gd name="connsiteX1076" fmla="*/ 2067648 w 2329744"/>
              <a:gd name="connsiteY1076" fmla="*/ 1218418 h 2038087"/>
              <a:gd name="connsiteX1077" fmla="*/ 2045537 w 2329744"/>
              <a:gd name="connsiteY1077" fmla="*/ 1247951 h 2038087"/>
              <a:gd name="connsiteX1078" fmla="*/ 2001207 w 2329744"/>
              <a:gd name="connsiteY1078" fmla="*/ 1299658 h 2038087"/>
              <a:gd name="connsiteX1079" fmla="*/ 1986431 w 2329744"/>
              <a:gd name="connsiteY1079" fmla="*/ 1314472 h 2038087"/>
              <a:gd name="connsiteX1080" fmla="*/ 1975321 w 2329744"/>
              <a:gd name="connsiteY1080" fmla="*/ 1325512 h 2038087"/>
              <a:gd name="connsiteX1081" fmla="*/ 1949543 w 2329744"/>
              <a:gd name="connsiteY1081" fmla="*/ 1351365 h 2038087"/>
              <a:gd name="connsiteX1082" fmla="*/ 1901546 w 2329744"/>
              <a:gd name="connsiteY1082" fmla="*/ 1395712 h 2038087"/>
              <a:gd name="connsiteX1083" fmla="*/ 1886769 w 2329744"/>
              <a:gd name="connsiteY1083" fmla="*/ 1410432 h 2038087"/>
              <a:gd name="connsiteX1084" fmla="*/ 1875660 w 2329744"/>
              <a:gd name="connsiteY1084" fmla="*/ 1417792 h 2038087"/>
              <a:gd name="connsiteX1085" fmla="*/ 1860883 w 2329744"/>
              <a:gd name="connsiteY1085" fmla="*/ 1432606 h 2038087"/>
              <a:gd name="connsiteX1086" fmla="*/ 1849774 w 2329744"/>
              <a:gd name="connsiteY1086" fmla="*/ 1443645 h 2038087"/>
              <a:gd name="connsiteX1087" fmla="*/ 1834997 w 2329744"/>
              <a:gd name="connsiteY1087" fmla="*/ 1454779 h 2038087"/>
              <a:gd name="connsiteX1088" fmla="*/ 1820221 w 2329744"/>
              <a:gd name="connsiteY1088" fmla="*/ 1465819 h 2038087"/>
              <a:gd name="connsiteX1089" fmla="*/ 1809219 w 2329744"/>
              <a:gd name="connsiteY1089" fmla="*/ 1473179 h 2038087"/>
              <a:gd name="connsiteX1090" fmla="*/ 1794442 w 2329744"/>
              <a:gd name="connsiteY1090" fmla="*/ 1484313 h 2038087"/>
              <a:gd name="connsiteX1091" fmla="*/ 1764889 w 2329744"/>
              <a:gd name="connsiteY1091" fmla="*/ 1502712 h 2038087"/>
              <a:gd name="connsiteX1092" fmla="*/ 1731669 w 2329744"/>
              <a:gd name="connsiteY1092" fmla="*/ 1521206 h 2038087"/>
              <a:gd name="connsiteX1093" fmla="*/ 1698448 w 2329744"/>
              <a:gd name="connsiteY1093" fmla="*/ 1539699 h 2038087"/>
              <a:gd name="connsiteX1094" fmla="*/ 1683672 w 2329744"/>
              <a:gd name="connsiteY1094" fmla="*/ 1547059 h 2038087"/>
              <a:gd name="connsiteX1095" fmla="*/ 1665228 w 2329744"/>
              <a:gd name="connsiteY1095" fmla="*/ 1554419 h 2038087"/>
              <a:gd name="connsiteX1096" fmla="*/ 1646676 w 2329744"/>
              <a:gd name="connsiteY1096" fmla="*/ 1561779 h 2038087"/>
              <a:gd name="connsiteX1097" fmla="*/ 1631900 w 2329744"/>
              <a:gd name="connsiteY1097" fmla="*/ 1569233 h 2038087"/>
              <a:gd name="connsiteX1098" fmla="*/ 1598679 w 2329744"/>
              <a:gd name="connsiteY1098" fmla="*/ 1580272 h 2038087"/>
              <a:gd name="connsiteX1099" fmla="*/ 1561792 w 2329744"/>
              <a:gd name="connsiteY1099" fmla="*/ 1595086 h 2038087"/>
              <a:gd name="connsiteX1100" fmla="*/ 1547015 w 2329744"/>
              <a:gd name="connsiteY1100" fmla="*/ 1598766 h 2038087"/>
              <a:gd name="connsiteX1101" fmla="*/ 1535905 w 2329744"/>
              <a:gd name="connsiteY1101" fmla="*/ 1602446 h 2038087"/>
              <a:gd name="connsiteX1102" fmla="*/ 1465797 w 2329744"/>
              <a:gd name="connsiteY1102" fmla="*/ 1620845 h 2038087"/>
              <a:gd name="connsiteX1103" fmla="*/ 1432577 w 2329744"/>
              <a:gd name="connsiteY1103" fmla="*/ 1628300 h 2038087"/>
              <a:gd name="connsiteX1104" fmla="*/ 1395689 w 2329744"/>
              <a:gd name="connsiteY1104" fmla="*/ 1635659 h 2038087"/>
              <a:gd name="connsiteX1105" fmla="*/ 1325474 w 2329744"/>
              <a:gd name="connsiteY1105" fmla="*/ 1646699 h 2038087"/>
              <a:gd name="connsiteX1106" fmla="*/ 1255365 w 2329744"/>
              <a:gd name="connsiteY1106" fmla="*/ 1657833 h 2038087"/>
              <a:gd name="connsiteX1107" fmla="*/ 1214703 w 2329744"/>
              <a:gd name="connsiteY1107" fmla="*/ 1661513 h 2038087"/>
              <a:gd name="connsiteX1108" fmla="*/ 1177815 w 2329744"/>
              <a:gd name="connsiteY1108" fmla="*/ 1665193 h 2038087"/>
              <a:gd name="connsiteX1109" fmla="*/ 1107707 w 2329744"/>
              <a:gd name="connsiteY1109" fmla="*/ 1668873 h 2038087"/>
              <a:gd name="connsiteX1110" fmla="*/ 1037491 w 2329744"/>
              <a:gd name="connsiteY1110" fmla="*/ 1672553 h 2038087"/>
              <a:gd name="connsiteX1111" fmla="*/ 1000604 w 2329744"/>
              <a:gd name="connsiteY1111" fmla="*/ 1672553 h 2038087"/>
              <a:gd name="connsiteX1112" fmla="*/ 967383 w 2329744"/>
              <a:gd name="connsiteY1112" fmla="*/ 1676232 h 2038087"/>
              <a:gd name="connsiteX1113" fmla="*/ 937830 w 2329744"/>
              <a:gd name="connsiteY1113" fmla="*/ 1679912 h 2038087"/>
              <a:gd name="connsiteX1114" fmla="*/ 897167 w 2329744"/>
              <a:gd name="connsiteY1114" fmla="*/ 1687366 h 2038087"/>
              <a:gd name="connsiteX1115" fmla="*/ 860280 w 2329744"/>
              <a:gd name="connsiteY1115" fmla="*/ 1694726 h 2038087"/>
              <a:gd name="connsiteX1116" fmla="*/ 823392 w 2329744"/>
              <a:gd name="connsiteY1116" fmla="*/ 1702086 h 2038087"/>
              <a:gd name="connsiteX1117" fmla="*/ 790172 w 2329744"/>
              <a:gd name="connsiteY1117" fmla="*/ 1709446 h 2038087"/>
              <a:gd name="connsiteX1118" fmla="*/ 753176 w 2329744"/>
              <a:gd name="connsiteY1118" fmla="*/ 1716900 h 2038087"/>
              <a:gd name="connsiteX1119" fmla="*/ 719956 w 2329744"/>
              <a:gd name="connsiteY1119" fmla="*/ 1724260 h 2038087"/>
              <a:gd name="connsiteX1120" fmla="*/ 686735 w 2329744"/>
              <a:gd name="connsiteY1120" fmla="*/ 1735299 h 2038087"/>
              <a:gd name="connsiteX1121" fmla="*/ 620294 w 2329744"/>
              <a:gd name="connsiteY1121" fmla="*/ 1757473 h 2038087"/>
              <a:gd name="connsiteX1122" fmla="*/ 557521 w 2329744"/>
              <a:gd name="connsiteY1122" fmla="*/ 1783326 h 2038087"/>
              <a:gd name="connsiteX1123" fmla="*/ 520633 w 2329744"/>
              <a:gd name="connsiteY1123" fmla="*/ 1801820 h 2038087"/>
              <a:gd name="connsiteX1124" fmla="*/ 483638 w 2329744"/>
              <a:gd name="connsiteY1124" fmla="*/ 1820219 h 2038087"/>
              <a:gd name="connsiteX1125" fmla="*/ 409863 w 2329744"/>
              <a:gd name="connsiteY1125" fmla="*/ 1853433 h 2038087"/>
              <a:gd name="connsiteX1126" fmla="*/ 380309 w 2329744"/>
              <a:gd name="connsiteY1126" fmla="*/ 1868247 h 2038087"/>
              <a:gd name="connsiteX1127" fmla="*/ 350756 w 2329744"/>
              <a:gd name="connsiteY1127" fmla="*/ 1886740 h 2038087"/>
              <a:gd name="connsiteX1128" fmla="*/ 321203 w 2329744"/>
              <a:gd name="connsiteY1128" fmla="*/ 1905140 h 2038087"/>
              <a:gd name="connsiteX1129" fmla="*/ 287982 w 2329744"/>
              <a:gd name="connsiteY1129" fmla="*/ 1923634 h 2038087"/>
              <a:gd name="connsiteX1130" fmla="*/ 258429 w 2329744"/>
              <a:gd name="connsiteY1130" fmla="*/ 1942127 h 2038087"/>
              <a:gd name="connsiteX1131" fmla="*/ 228876 w 2329744"/>
              <a:gd name="connsiteY1131" fmla="*/ 1960527 h 2038087"/>
              <a:gd name="connsiteX1132" fmla="*/ 203097 w 2329744"/>
              <a:gd name="connsiteY1132" fmla="*/ 1979020 h 2038087"/>
              <a:gd name="connsiteX1133" fmla="*/ 177211 w 2329744"/>
              <a:gd name="connsiteY1133" fmla="*/ 1997514 h 2038087"/>
              <a:gd name="connsiteX1134" fmla="*/ 166102 w 2329744"/>
              <a:gd name="connsiteY1134" fmla="*/ 2004874 h 2038087"/>
              <a:gd name="connsiteX1135" fmla="*/ 155100 w 2329744"/>
              <a:gd name="connsiteY1135" fmla="*/ 2015914 h 2038087"/>
              <a:gd name="connsiteX1136" fmla="*/ 125547 w 2329744"/>
              <a:gd name="connsiteY1136" fmla="*/ 2038087 h 2038087"/>
              <a:gd name="connsiteX1137" fmla="*/ 121880 w 2329744"/>
              <a:gd name="connsiteY1137" fmla="*/ 2038087 h 2038087"/>
              <a:gd name="connsiteX1138" fmla="*/ 118105 w 2329744"/>
              <a:gd name="connsiteY1138" fmla="*/ 2038087 h 2038087"/>
              <a:gd name="connsiteX1139" fmla="*/ 110771 w 2329744"/>
              <a:gd name="connsiteY1139" fmla="*/ 2034407 h 2038087"/>
              <a:gd name="connsiteX1140" fmla="*/ 107103 w 2329744"/>
              <a:gd name="connsiteY1140" fmla="*/ 2019593 h 2038087"/>
              <a:gd name="connsiteX1141" fmla="*/ 92327 w 2329744"/>
              <a:gd name="connsiteY1141" fmla="*/ 2004874 h 2038087"/>
              <a:gd name="connsiteX1142" fmla="*/ 81217 w 2329744"/>
              <a:gd name="connsiteY1142" fmla="*/ 1986380 h 2038087"/>
              <a:gd name="connsiteX1143" fmla="*/ 47997 w 2329744"/>
              <a:gd name="connsiteY1143" fmla="*/ 1927313 h 2038087"/>
              <a:gd name="connsiteX1144" fmla="*/ 33220 w 2329744"/>
              <a:gd name="connsiteY1144" fmla="*/ 1894100 h 2038087"/>
              <a:gd name="connsiteX1145" fmla="*/ 22111 w 2329744"/>
              <a:gd name="connsiteY1145" fmla="*/ 1860887 h 2038087"/>
              <a:gd name="connsiteX1146" fmla="*/ 14776 w 2329744"/>
              <a:gd name="connsiteY1146" fmla="*/ 1823899 h 2038087"/>
              <a:gd name="connsiteX1147" fmla="*/ 11109 w 2329744"/>
              <a:gd name="connsiteY1147" fmla="*/ 1790686 h 2038087"/>
              <a:gd name="connsiteX1148" fmla="*/ 3667 w 2329744"/>
              <a:gd name="connsiteY1148" fmla="*/ 1724260 h 2038087"/>
              <a:gd name="connsiteX1149" fmla="*/ 0 w 2329744"/>
              <a:gd name="connsiteY1149" fmla="*/ 1657833 h 2038087"/>
              <a:gd name="connsiteX1150" fmla="*/ 0 w 2329744"/>
              <a:gd name="connsiteY1150" fmla="*/ 1624525 h 2038087"/>
              <a:gd name="connsiteX1151" fmla="*/ 0 w 2329744"/>
              <a:gd name="connsiteY1151" fmla="*/ 1591312 h 2038087"/>
              <a:gd name="connsiteX1152" fmla="*/ 0 w 2329744"/>
              <a:gd name="connsiteY1152" fmla="*/ 1558099 h 2038087"/>
              <a:gd name="connsiteX1153" fmla="*/ 3667 w 2329744"/>
              <a:gd name="connsiteY1153" fmla="*/ 1521206 h 2038087"/>
              <a:gd name="connsiteX1154" fmla="*/ 11109 w 2329744"/>
              <a:gd name="connsiteY1154" fmla="*/ 1451005 h 2038087"/>
              <a:gd name="connsiteX1155" fmla="*/ 18444 w 2329744"/>
              <a:gd name="connsiteY1155" fmla="*/ 1414112 h 2038087"/>
              <a:gd name="connsiteX1156" fmla="*/ 25886 w 2329744"/>
              <a:gd name="connsiteY1156" fmla="*/ 1380898 h 2038087"/>
              <a:gd name="connsiteX1157" fmla="*/ 29553 w 2329744"/>
              <a:gd name="connsiteY1157" fmla="*/ 1369764 h 2038087"/>
              <a:gd name="connsiteX1158" fmla="*/ 29553 w 2329744"/>
              <a:gd name="connsiteY1158" fmla="*/ 1366085 h 2038087"/>
              <a:gd name="connsiteX1159" fmla="*/ 36887 w 2329744"/>
              <a:gd name="connsiteY1159" fmla="*/ 1340231 h 2038087"/>
              <a:gd name="connsiteX1160" fmla="*/ 44330 w 2329744"/>
              <a:gd name="connsiteY1160" fmla="*/ 1318152 h 2038087"/>
              <a:gd name="connsiteX1161" fmla="*/ 66441 w 2329744"/>
              <a:gd name="connsiteY1161" fmla="*/ 1251631 h 2038087"/>
              <a:gd name="connsiteX1162" fmla="*/ 77550 w 2329744"/>
              <a:gd name="connsiteY1162" fmla="*/ 1218418 h 2038087"/>
              <a:gd name="connsiteX1163" fmla="*/ 88552 w 2329744"/>
              <a:gd name="connsiteY1163" fmla="*/ 1185204 h 2038087"/>
              <a:gd name="connsiteX1164" fmla="*/ 114438 w 2329744"/>
              <a:gd name="connsiteY1164" fmla="*/ 1118683 h 2038087"/>
              <a:gd name="connsiteX1165" fmla="*/ 121880 w 2329744"/>
              <a:gd name="connsiteY1165" fmla="*/ 1100284 h 2038087"/>
              <a:gd name="connsiteX1166" fmla="*/ 143991 w 2329744"/>
              <a:gd name="connsiteY1166" fmla="*/ 1059616 h 2038087"/>
              <a:gd name="connsiteX1167" fmla="*/ 173544 w 2329744"/>
              <a:gd name="connsiteY1167" fmla="*/ 1011684 h 2038087"/>
              <a:gd name="connsiteX1168" fmla="*/ 203097 w 2329744"/>
              <a:gd name="connsiteY1168" fmla="*/ 967336 h 2038087"/>
              <a:gd name="connsiteX1169" fmla="*/ 217874 w 2329744"/>
              <a:gd name="connsiteY1169" fmla="*/ 945163 h 2038087"/>
              <a:gd name="connsiteX1170" fmla="*/ 232651 w 2329744"/>
              <a:gd name="connsiteY1170" fmla="*/ 923083 h 2038087"/>
              <a:gd name="connsiteX1171" fmla="*/ 247320 w 2329744"/>
              <a:gd name="connsiteY1171" fmla="*/ 900910 h 2038087"/>
              <a:gd name="connsiteX1172" fmla="*/ 265871 w 2329744"/>
              <a:gd name="connsiteY1172" fmla="*/ 875056 h 2038087"/>
              <a:gd name="connsiteX1173" fmla="*/ 295317 w 2329744"/>
              <a:gd name="connsiteY1173" fmla="*/ 838163 h 2038087"/>
              <a:gd name="connsiteX1174" fmla="*/ 317536 w 2329744"/>
              <a:gd name="connsiteY1174" fmla="*/ 808630 h 2038087"/>
              <a:gd name="connsiteX1175" fmla="*/ 343314 w 2329744"/>
              <a:gd name="connsiteY1175" fmla="*/ 775322 h 2038087"/>
              <a:gd name="connsiteX1176" fmla="*/ 395086 w 2329744"/>
              <a:gd name="connsiteY1176" fmla="*/ 719935 h 2038087"/>
              <a:gd name="connsiteX1177" fmla="*/ 431974 w 2329744"/>
              <a:gd name="connsiteY1177" fmla="*/ 679362 h 2038087"/>
              <a:gd name="connsiteX1178" fmla="*/ 468861 w 2329744"/>
              <a:gd name="connsiteY1178" fmla="*/ 642469 h 2038087"/>
              <a:gd name="connsiteX1179" fmla="*/ 509524 w 2329744"/>
              <a:gd name="connsiteY1179" fmla="*/ 605481 h 2038087"/>
              <a:gd name="connsiteX1180" fmla="*/ 546411 w 2329744"/>
              <a:gd name="connsiteY1180" fmla="*/ 568588 h 2038087"/>
              <a:gd name="connsiteX1181" fmla="*/ 587074 w 2329744"/>
              <a:gd name="connsiteY1181" fmla="*/ 531695 h 2038087"/>
              <a:gd name="connsiteX1182" fmla="*/ 631296 w 2329744"/>
              <a:gd name="connsiteY1182" fmla="*/ 498482 h 2038087"/>
              <a:gd name="connsiteX1183" fmla="*/ 649848 w 2329744"/>
              <a:gd name="connsiteY1183" fmla="*/ 483668 h 2038087"/>
              <a:gd name="connsiteX1184" fmla="*/ 668292 w 2329744"/>
              <a:gd name="connsiteY1184" fmla="*/ 468949 h 2038087"/>
              <a:gd name="connsiteX1185" fmla="*/ 690403 w 2329744"/>
              <a:gd name="connsiteY1185" fmla="*/ 450455 h 2038087"/>
              <a:gd name="connsiteX1186" fmla="*/ 712621 w 2329744"/>
              <a:gd name="connsiteY1186" fmla="*/ 435641 h 2038087"/>
              <a:gd name="connsiteX1187" fmla="*/ 756843 w 2329744"/>
              <a:gd name="connsiteY1187" fmla="*/ 406108 h 2038087"/>
              <a:gd name="connsiteX1188" fmla="*/ 801173 w 2329744"/>
              <a:gd name="connsiteY1188" fmla="*/ 376574 h 2038087"/>
              <a:gd name="connsiteX1189" fmla="*/ 845503 w 2329744"/>
              <a:gd name="connsiteY1189" fmla="*/ 350721 h 2038087"/>
              <a:gd name="connsiteX1190" fmla="*/ 867614 w 2329744"/>
              <a:gd name="connsiteY1190" fmla="*/ 339681 h 2038087"/>
              <a:gd name="connsiteX1191" fmla="*/ 882391 w 2329744"/>
              <a:gd name="connsiteY1191" fmla="*/ 332321 h 2038087"/>
              <a:gd name="connsiteX1192" fmla="*/ 900835 w 2329744"/>
              <a:gd name="connsiteY1192" fmla="*/ 324867 h 2038087"/>
              <a:gd name="connsiteX1193" fmla="*/ 908277 w 2329744"/>
              <a:gd name="connsiteY1193" fmla="*/ 321187 h 2038087"/>
              <a:gd name="connsiteX1194" fmla="*/ 930388 w 2329744"/>
              <a:gd name="connsiteY1194" fmla="*/ 306468 h 2038087"/>
              <a:gd name="connsiteX1195" fmla="*/ 985827 w 2329744"/>
              <a:gd name="connsiteY1195" fmla="*/ 269575 h 2038087"/>
              <a:gd name="connsiteX1196" fmla="*/ 1004271 w 2329744"/>
              <a:gd name="connsiteY1196" fmla="*/ 258441 h 2038087"/>
              <a:gd name="connsiteX1197" fmla="*/ 1033824 w 2329744"/>
              <a:gd name="connsiteY1197" fmla="*/ 239947 h 2038087"/>
              <a:gd name="connsiteX1198" fmla="*/ 1081821 w 2329744"/>
              <a:gd name="connsiteY1198" fmla="*/ 210413 h 2038087"/>
              <a:gd name="connsiteX1199" fmla="*/ 1111374 w 2329744"/>
              <a:gd name="connsiteY1199" fmla="*/ 195694 h 2038087"/>
              <a:gd name="connsiteX1200" fmla="*/ 1144595 w 2329744"/>
              <a:gd name="connsiteY1200" fmla="*/ 180880 h 2038087"/>
              <a:gd name="connsiteX1201" fmla="*/ 1166706 w 2329744"/>
              <a:gd name="connsiteY1201" fmla="*/ 169840 h 2038087"/>
              <a:gd name="connsiteX1202" fmla="*/ 1192592 w 2329744"/>
              <a:gd name="connsiteY1202" fmla="*/ 158801 h 2038087"/>
              <a:gd name="connsiteX1203" fmla="*/ 1225812 w 2329744"/>
              <a:gd name="connsiteY1203" fmla="*/ 143987 h 2038087"/>
              <a:gd name="connsiteX1204" fmla="*/ 1259033 w 2329744"/>
              <a:gd name="connsiteY1204" fmla="*/ 129173 h 2038087"/>
              <a:gd name="connsiteX1205" fmla="*/ 1373471 w 2329744"/>
              <a:gd name="connsiteY1205" fmla="*/ 88600 h 2038087"/>
              <a:gd name="connsiteX1206" fmla="*/ 1487908 w 2329744"/>
              <a:gd name="connsiteY1206" fmla="*/ 55387 h 2038087"/>
              <a:gd name="connsiteX1207" fmla="*/ 1543348 w 2329744"/>
              <a:gd name="connsiteY1207" fmla="*/ 40573 h 2038087"/>
              <a:gd name="connsiteX1208" fmla="*/ 1572793 w 2329744"/>
              <a:gd name="connsiteY1208" fmla="*/ 33213 h 2038087"/>
              <a:gd name="connsiteX1209" fmla="*/ 1591345 w 2329744"/>
              <a:gd name="connsiteY1209" fmla="*/ 29533 h 2038087"/>
              <a:gd name="connsiteX1210" fmla="*/ 1606121 w 2329744"/>
              <a:gd name="connsiteY1210" fmla="*/ 25853 h 2038087"/>
              <a:gd name="connsiteX1211" fmla="*/ 1635567 w 2329744"/>
              <a:gd name="connsiteY1211" fmla="*/ 18494 h 2038087"/>
              <a:gd name="connsiteX1212" fmla="*/ 1650343 w 2329744"/>
              <a:gd name="connsiteY1212" fmla="*/ 14719 h 2038087"/>
              <a:gd name="connsiteX1213" fmla="*/ 1665120 w 2329744"/>
              <a:gd name="connsiteY1213" fmla="*/ 11040 h 2038087"/>
              <a:gd name="connsiteX1214" fmla="*/ 1687339 w 2329744"/>
              <a:gd name="connsiteY1214" fmla="*/ 7360 h 2038087"/>
              <a:gd name="connsiteX1215" fmla="*/ 1698340 w 2329744"/>
              <a:gd name="connsiteY1215" fmla="*/ 7360 h 2038087"/>
              <a:gd name="connsiteX1216" fmla="*/ 1727894 w 2329744"/>
              <a:gd name="connsiteY1216" fmla="*/ 3680 h 2038087"/>
              <a:gd name="connsiteX1217" fmla="*/ 1790667 w 2329744"/>
              <a:gd name="connsiteY1217" fmla="*/ 0 h 2038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</a:cxnLst>
            <a:rect l="l" t="t" r="r" b="b"/>
            <a:pathLst>
              <a:path w="2329744" h="2038087">
                <a:moveTo>
                  <a:pt x="317536" y="1816540"/>
                </a:moveTo>
                <a:cubicBezTo>
                  <a:pt x="310093" y="1823899"/>
                  <a:pt x="306426" y="1827579"/>
                  <a:pt x="299092" y="1835033"/>
                </a:cubicBezTo>
                <a:cubicBezTo>
                  <a:pt x="295317" y="1842393"/>
                  <a:pt x="287982" y="1846073"/>
                  <a:pt x="284315" y="1849753"/>
                </a:cubicBezTo>
                <a:cubicBezTo>
                  <a:pt x="284315" y="1853433"/>
                  <a:pt x="280648" y="1853433"/>
                  <a:pt x="276873" y="1857113"/>
                </a:cubicBezTo>
                <a:cubicBezTo>
                  <a:pt x="273206" y="1860887"/>
                  <a:pt x="265871" y="1864567"/>
                  <a:pt x="262096" y="1868247"/>
                </a:cubicBezTo>
                <a:cubicBezTo>
                  <a:pt x="262096" y="1871926"/>
                  <a:pt x="258429" y="1871926"/>
                  <a:pt x="254762" y="1871926"/>
                </a:cubicBezTo>
                <a:cubicBezTo>
                  <a:pt x="254762" y="1875606"/>
                  <a:pt x="251095" y="1875606"/>
                  <a:pt x="251095" y="1879286"/>
                </a:cubicBezTo>
                <a:cubicBezTo>
                  <a:pt x="243653" y="1890420"/>
                  <a:pt x="239985" y="1901460"/>
                  <a:pt x="232651" y="1908820"/>
                </a:cubicBezTo>
                <a:cubicBezTo>
                  <a:pt x="225209" y="1919954"/>
                  <a:pt x="217874" y="1927313"/>
                  <a:pt x="210432" y="1938353"/>
                </a:cubicBezTo>
                <a:cubicBezTo>
                  <a:pt x="206765" y="1945807"/>
                  <a:pt x="199322" y="1949487"/>
                  <a:pt x="195655" y="1956847"/>
                </a:cubicBezTo>
                <a:cubicBezTo>
                  <a:pt x="206765" y="1949487"/>
                  <a:pt x="221542" y="1942033"/>
                  <a:pt x="232651" y="1934673"/>
                </a:cubicBezTo>
                <a:cubicBezTo>
                  <a:pt x="243653" y="1927313"/>
                  <a:pt x="254762" y="1923634"/>
                  <a:pt x="262096" y="1916179"/>
                </a:cubicBezTo>
                <a:cubicBezTo>
                  <a:pt x="265871" y="1912500"/>
                  <a:pt x="273206" y="1908820"/>
                  <a:pt x="276873" y="1905140"/>
                </a:cubicBezTo>
                <a:cubicBezTo>
                  <a:pt x="276873" y="1901460"/>
                  <a:pt x="276873" y="1901460"/>
                  <a:pt x="276873" y="1901460"/>
                </a:cubicBezTo>
                <a:cubicBezTo>
                  <a:pt x="276873" y="1897780"/>
                  <a:pt x="280648" y="1894100"/>
                  <a:pt x="280648" y="1890420"/>
                </a:cubicBezTo>
                <a:cubicBezTo>
                  <a:pt x="280648" y="1886646"/>
                  <a:pt x="284315" y="1882966"/>
                  <a:pt x="284315" y="1879286"/>
                </a:cubicBezTo>
                <a:cubicBezTo>
                  <a:pt x="287982" y="1879286"/>
                  <a:pt x="287982" y="1875606"/>
                  <a:pt x="287982" y="1875606"/>
                </a:cubicBezTo>
                <a:cubicBezTo>
                  <a:pt x="291650" y="1868247"/>
                  <a:pt x="291650" y="1864567"/>
                  <a:pt x="295317" y="1857113"/>
                </a:cubicBezTo>
                <a:cubicBezTo>
                  <a:pt x="299092" y="1849753"/>
                  <a:pt x="302759" y="1846073"/>
                  <a:pt x="306426" y="1838713"/>
                </a:cubicBezTo>
                <a:cubicBezTo>
                  <a:pt x="310093" y="1831259"/>
                  <a:pt x="313868" y="1823899"/>
                  <a:pt x="317536" y="1816540"/>
                </a:cubicBezTo>
                <a:close/>
                <a:moveTo>
                  <a:pt x="184654" y="1805500"/>
                </a:moveTo>
                <a:cubicBezTo>
                  <a:pt x="184654" y="1809180"/>
                  <a:pt x="184654" y="1809180"/>
                  <a:pt x="184654" y="1809180"/>
                </a:cubicBezTo>
                <a:cubicBezTo>
                  <a:pt x="184654" y="1809180"/>
                  <a:pt x="184654" y="1812860"/>
                  <a:pt x="184654" y="1812860"/>
                </a:cubicBezTo>
                <a:cubicBezTo>
                  <a:pt x="180879" y="1820219"/>
                  <a:pt x="180879" y="1823899"/>
                  <a:pt x="177211" y="1827579"/>
                </a:cubicBezTo>
                <a:cubicBezTo>
                  <a:pt x="173544" y="1838713"/>
                  <a:pt x="169877" y="1846073"/>
                  <a:pt x="162435" y="1857113"/>
                </a:cubicBezTo>
                <a:cubicBezTo>
                  <a:pt x="155100" y="1868247"/>
                  <a:pt x="147658" y="1882966"/>
                  <a:pt x="140324" y="1894100"/>
                </a:cubicBezTo>
                <a:cubicBezTo>
                  <a:pt x="136657" y="1901460"/>
                  <a:pt x="132882" y="1905140"/>
                  <a:pt x="129214" y="1912500"/>
                </a:cubicBezTo>
                <a:cubicBezTo>
                  <a:pt x="125547" y="1919954"/>
                  <a:pt x="125547" y="1923634"/>
                  <a:pt x="121880" y="1927313"/>
                </a:cubicBezTo>
                <a:cubicBezTo>
                  <a:pt x="121880" y="1930993"/>
                  <a:pt x="118105" y="1930993"/>
                  <a:pt x="118105" y="1934673"/>
                </a:cubicBezTo>
                <a:cubicBezTo>
                  <a:pt x="118105" y="1938353"/>
                  <a:pt x="121880" y="1945807"/>
                  <a:pt x="121880" y="1949487"/>
                </a:cubicBezTo>
                <a:cubicBezTo>
                  <a:pt x="125547" y="1956847"/>
                  <a:pt x="129214" y="1960527"/>
                  <a:pt x="129214" y="1967886"/>
                </a:cubicBezTo>
                <a:cubicBezTo>
                  <a:pt x="129214" y="1971566"/>
                  <a:pt x="129214" y="1971566"/>
                  <a:pt x="129214" y="1971566"/>
                </a:cubicBezTo>
                <a:cubicBezTo>
                  <a:pt x="129214" y="1975341"/>
                  <a:pt x="132882" y="1975341"/>
                  <a:pt x="132882" y="1979020"/>
                </a:cubicBezTo>
                <a:cubicBezTo>
                  <a:pt x="132882" y="1979020"/>
                  <a:pt x="136657" y="1975341"/>
                  <a:pt x="136657" y="1971566"/>
                </a:cubicBezTo>
                <a:cubicBezTo>
                  <a:pt x="140324" y="1967886"/>
                  <a:pt x="143991" y="1960527"/>
                  <a:pt x="147658" y="1956847"/>
                </a:cubicBezTo>
                <a:cubicBezTo>
                  <a:pt x="151325" y="1953167"/>
                  <a:pt x="155100" y="1945713"/>
                  <a:pt x="158768" y="1942033"/>
                </a:cubicBezTo>
                <a:cubicBezTo>
                  <a:pt x="158768" y="1938353"/>
                  <a:pt x="162435" y="1938353"/>
                  <a:pt x="162435" y="1934673"/>
                </a:cubicBezTo>
                <a:cubicBezTo>
                  <a:pt x="166102" y="1927313"/>
                  <a:pt x="169877" y="1919954"/>
                  <a:pt x="177211" y="1912500"/>
                </a:cubicBezTo>
                <a:cubicBezTo>
                  <a:pt x="184654" y="1901460"/>
                  <a:pt x="191988" y="1894100"/>
                  <a:pt x="188321" y="1882966"/>
                </a:cubicBezTo>
                <a:cubicBezTo>
                  <a:pt x="195655" y="1875606"/>
                  <a:pt x="199322" y="1864567"/>
                  <a:pt x="206765" y="1857113"/>
                </a:cubicBezTo>
                <a:cubicBezTo>
                  <a:pt x="210432" y="1853433"/>
                  <a:pt x="210432" y="1853433"/>
                  <a:pt x="210432" y="1853433"/>
                </a:cubicBezTo>
                <a:cubicBezTo>
                  <a:pt x="210432" y="1853433"/>
                  <a:pt x="206765" y="1849753"/>
                  <a:pt x="206765" y="1849753"/>
                </a:cubicBezTo>
                <a:cubicBezTo>
                  <a:pt x="206765" y="1846073"/>
                  <a:pt x="203097" y="1846073"/>
                  <a:pt x="203097" y="1842393"/>
                </a:cubicBezTo>
                <a:cubicBezTo>
                  <a:pt x="199322" y="1838713"/>
                  <a:pt x="199322" y="1835033"/>
                  <a:pt x="195655" y="1831259"/>
                </a:cubicBezTo>
                <a:cubicBezTo>
                  <a:pt x="191988" y="1823899"/>
                  <a:pt x="191988" y="1820219"/>
                  <a:pt x="188321" y="1816540"/>
                </a:cubicBezTo>
                <a:cubicBezTo>
                  <a:pt x="188321" y="1812860"/>
                  <a:pt x="184654" y="1809180"/>
                  <a:pt x="184654" y="1805500"/>
                </a:cubicBezTo>
                <a:close/>
                <a:moveTo>
                  <a:pt x="465194" y="1709446"/>
                </a:moveTo>
                <a:cubicBezTo>
                  <a:pt x="457860" y="1716805"/>
                  <a:pt x="450417" y="1720580"/>
                  <a:pt x="443083" y="1724260"/>
                </a:cubicBezTo>
                <a:cubicBezTo>
                  <a:pt x="435641" y="1731619"/>
                  <a:pt x="424639" y="1735299"/>
                  <a:pt x="417197" y="1742659"/>
                </a:cubicBezTo>
                <a:cubicBezTo>
                  <a:pt x="406087" y="1750113"/>
                  <a:pt x="398753" y="1757473"/>
                  <a:pt x="387644" y="1764833"/>
                </a:cubicBezTo>
                <a:cubicBezTo>
                  <a:pt x="383976" y="1768512"/>
                  <a:pt x="380309" y="1772192"/>
                  <a:pt x="376642" y="1775872"/>
                </a:cubicBezTo>
                <a:cubicBezTo>
                  <a:pt x="372867" y="1779646"/>
                  <a:pt x="372867" y="1779646"/>
                  <a:pt x="369200" y="1783326"/>
                </a:cubicBezTo>
                <a:cubicBezTo>
                  <a:pt x="369200" y="1787006"/>
                  <a:pt x="365533" y="1794366"/>
                  <a:pt x="361865" y="1798046"/>
                </a:cubicBezTo>
                <a:cubicBezTo>
                  <a:pt x="354423" y="1809180"/>
                  <a:pt x="347089" y="1823899"/>
                  <a:pt x="339647" y="1835033"/>
                </a:cubicBezTo>
                <a:cubicBezTo>
                  <a:pt x="332312" y="1849753"/>
                  <a:pt x="324870" y="1860792"/>
                  <a:pt x="313868" y="1871926"/>
                </a:cubicBezTo>
                <a:cubicBezTo>
                  <a:pt x="310093" y="1875606"/>
                  <a:pt x="302759" y="1882966"/>
                  <a:pt x="299092" y="1886646"/>
                </a:cubicBezTo>
                <a:cubicBezTo>
                  <a:pt x="295317" y="1890420"/>
                  <a:pt x="295317" y="1890420"/>
                  <a:pt x="291650" y="1894100"/>
                </a:cubicBezTo>
                <a:cubicBezTo>
                  <a:pt x="302759" y="1886646"/>
                  <a:pt x="310093" y="1882966"/>
                  <a:pt x="321203" y="1875606"/>
                </a:cubicBezTo>
                <a:cubicBezTo>
                  <a:pt x="328645" y="1868247"/>
                  <a:pt x="339647" y="1864567"/>
                  <a:pt x="350756" y="1857113"/>
                </a:cubicBezTo>
                <a:cubicBezTo>
                  <a:pt x="365533" y="1849753"/>
                  <a:pt x="376642" y="1842393"/>
                  <a:pt x="391419" y="1835033"/>
                </a:cubicBezTo>
                <a:cubicBezTo>
                  <a:pt x="395086" y="1831259"/>
                  <a:pt x="395086" y="1831259"/>
                  <a:pt x="395086" y="1827579"/>
                </a:cubicBezTo>
                <a:cubicBezTo>
                  <a:pt x="398753" y="1827579"/>
                  <a:pt x="398753" y="1823899"/>
                  <a:pt x="398753" y="1823899"/>
                </a:cubicBezTo>
                <a:cubicBezTo>
                  <a:pt x="398753" y="1823899"/>
                  <a:pt x="398753" y="1820219"/>
                  <a:pt x="398753" y="1820219"/>
                </a:cubicBezTo>
                <a:cubicBezTo>
                  <a:pt x="398753" y="1816540"/>
                  <a:pt x="402420" y="1812860"/>
                  <a:pt x="402420" y="1809180"/>
                </a:cubicBezTo>
                <a:cubicBezTo>
                  <a:pt x="409863" y="1794366"/>
                  <a:pt x="417197" y="1783326"/>
                  <a:pt x="428306" y="1768512"/>
                </a:cubicBezTo>
                <a:cubicBezTo>
                  <a:pt x="435641" y="1753793"/>
                  <a:pt x="446750" y="1742659"/>
                  <a:pt x="454085" y="1727939"/>
                </a:cubicBezTo>
                <a:cubicBezTo>
                  <a:pt x="457860" y="1720580"/>
                  <a:pt x="461527" y="1716805"/>
                  <a:pt x="465194" y="1709446"/>
                </a:cubicBezTo>
                <a:close/>
                <a:moveTo>
                  <a:pt x="147658" y="1709446"/>
                </a:moveTo>
                <a:cubicBezTo>
                  <a:pt x="147658" y="1713126"/>
                  <a:pt x="143991" y="1720580"/>
                  <a:pt x="140324" y="1724260"/>
                </a:cubicBezTo>
                <a:cubicBezTo>
                  <a:pt x="136657" y="1727939"/>
                  <a:pt x="132882" y="1735299"/>
                  <a:pt x="129214" y="1742659"/>
                </a:cubicBezTo>
                <a:cubicBezTo>
                  <a:pt x="121880" y="1750113"/>
                  <a:pt x="118105" y="1753793"/>
                  <a:pt x="114438" y="1761153"/>
                </a:cubicBezTo>
                <a:cubicBezTo>
                  <a:pt x="107103" y="1772192"/>
                  <a:pt x="95994" y="1787006"/>
                  <a:pt x="88660" y="1798046"/>
                </a:cubicBezTo>
                <a:cubicBezTo>
                  <a:pt x="84885" y="1805500"/>
                  <a:pt x="81217" y="1809180"/>
                  <a:pt x="77550" y="1816540"/>
                </a:cubicBezTo>
                <a:cubicBezTo>
                  <a:pt x="73883" y="1820219"/>
                  <a:pt x="73883" y="1820219"/>
                  <a:pt x="73883" y="1820219"/>
                </a:cubicBezTo>
                <a:cubicBezTo>
                  <a:pt x="73883" y="1827579"/>
                  <a:pt x="77550" y="1831259"/>
                  <a:pt x="77550" y="1835033"/>
                </a:cubicBezTo>
                <a:cubicBezTo>
                  <a:pt x="81217" y="1842393"/>
                  <a:pt x="81217" y="1853433"/>
                  <a:pt x="84885" y="1860792"/>
                </a:cubicBezTo>
                <a:cubicBezTo>
                  <a:pt x="84885" y="1868247"/>
                  <a:pt x="88660" y="1875606"/>
                  <a:pt x="92327" y="1882966"/>
                </a:cubicBezTo>
                <a:cubicBezTo>
                  <a:pt x="92327" y="1890420"/>
                  <a:pt x="95994" y="1897780"/>
                  <a:pt x="99661" y="1905140"/>
                </a:cubicBezTo>
                <a:cubicBezTo>
                  <a:pt x="103328" y="1897780"/>
                  <a:pt x="110771" y="1886646"/>
                  <a:pt x="110771" y="1875606"/>
                </a:cubicBezTo>
                <a:cubicBezTo>
                  <a:pt x="114438" y="1871926"/>
                  <a:pt x="118105" y="1864567"/>
                  <a:pt x="121880" y="1857113"/>
                </a:cubicBezTo>
                <a:cubicBezTo>
                  <a:pt x="125547" y="1853433"/>
                  <a:pt x="129214" y="1846073"/>
                  <a:pt x="132882" y="1838713"/>
                </a:cubicBezTo>
                <a:cubicBezTo>
                  <a:pt x="136657" y="1835033"/>
                  <a:pt x="140324" y="1827579"/>
                  <a:pt x="143991" y="1820219"/>
                </a:cubicBezTo>
                <a:cubicBezTo>
                  <a:pt x="147658" y="1816540"/>
                  <a:pt x="147658" y="1812860"/>
                  <a:pt x="151325" y="1809180"/>
                </a:cubicBezTo>
                <a:cubicBezTo>
                  <a:pt x="151325" y="1809180"/>
                  <a:pt x="155100" y="1805500"/>
                  <a:pt x="155100" y="1805500"/>
                </a:cubicBezTo>
                <a:cubicBezTo>
                  <a:pt x="158768" y="1801726"/>
                  <a:pt x="158768" y="1801726"/>
                  <a:pt x="158768" y="1801726"/>
                </a:cubicBezTo>
                <a:cubicBezTo>
                  <a:pt x="158768" y="1798046"/>
                  <a:pt x="162435" y="1798046"/>
                  <a:pt x="162435" y="1794366"/>
                </a:cubicBezTo>
                <a:cubicBezTo>
                  <a:pt x="166102" y="1790686"/>
                  <a:pt x="173544" y="1790686"/>
                  <a:pt x="177211" y="1794366"/>
                </a:cubicBezTo>
                <a:cubicBezTo>
                  <a:pt x="180879" y="1794366"/>
                  <a:pt x="180879" y="1798046"/>
                  <a:pt x="180879" y="1798046"/>
                </a:cubicBezTo>
                <a:cubicBezTo>
                  <a:pt x="177211" y="1794366"/>
                  <a:pt x="177211" y="1794366"/>
                  <a:pt x="177211" y="1790686"/>
                </a:cubicBezTo>
                <a:cubicBezTo>
                  <a:pt x="173544" y="1787006"/>
                  <a:pt x="173544" y="1779646"/>
                  <a:pt x="169877" y="1775967"/>
                </a:cubicBezTo>
                <a:cubicBezTo>
                  <a:pt x="169877" y="1772192"/>
                  <a:pt x="166102" y="1768512"/>
                  <a:pt x="166102" y="1764833"/>
                </a:cubicBezTo>
                <a:cubicBezTo>
                  <a:pt x="162435" y="1757473"/>
                  <a:pt x="162435" y="1753793"/>
                  <a:pt x="158768" y="1746433"/>
                </a:cubicBezTo>
                <a:cubicBezTo>
                  <a:pt x="155100" y="1742659"/>
                  <a:pt x="155100" y="1738979"/>
                  <a:pt x="155100" y="1735299"/>
                </a:cubicBezTo>
                <a:cubicBezTo>
                  <a:pt x="155100" y="1731619"/>
                  <a:pt x="151433" y="1724260"/>
                  <a:pt x="151433" y="1720580"/>
                </a:cubicBezTo>
                <a:cubicBezTo>
                  <a:pt x="147658" y="1716805"/>
                  <a:pt x="147658" y="1713126"/>
                  <a:pt x="147658" y="1709446"/>
                </a:cubicBezTo>
                <a:close/>
                <a:moveTo>
                  <a:pt x="587074" y="1628205"/>
                </a:moveTo>
                <a:cubicBezTo>
                  <a:pt x="583407" y="1631885"/>
                  <a:pt x="579632" y="1631885"/>
                  <a:pt x="575965" y="1635659"/>
                </a:cubicBezTo>
                <a:cubicBezTo>
                  <a:pt x="568630" y="1643019"/>
                  <a:pt x="561188" y="1646699"/>
                  <a:pt x="553854" y="1650379"/>
                </a:cubicBezTo>
                <a:cubicBezTo>
                  <a:pt x="539077" y="1661513"/>
                  <a:pt x="520633" y="1668873"/>
                  <a:pt x="505857" y="1679912"/>
                </a:cubicBezTo>
                <a:cubicBezTo>
                  <a:pt x="505857" y="1683592"/>
                  <a:pt x="502082" y="1691046"/>
                  <a:pt x="498414" y="1694726"/>
                </a:cubicBezTo>
                <a:cubicBezTo>
                  <a:pt x="494747" y="1702086"/>
                  <a:pt x="491080" y="1709446"/>
                  <a:pt x="487305" y="1716805"/>
                </a:cubicBezTo>
                <a:cubicBezTo>
                  <a:pt x="483638" y="1724260"/>
                  <a:pt x="479971" y="1727939"/>
                  <a:pt x="476303" y="1735299"/>
                </a:cubicBezTo>
                <a:cubicBezTo>
                  <a:pt x="468861" y="1750113"/>
                  <a:pt x="457860" y="1761153"/>
                  <a:pt x="450417" y="1775967"/>
                </a:cubicBezTo>
                <a:cubicBezTo>
                  <a:pt x="443083" y="1790686"/>
                  <a:pt x="431974" y="1805500"/>
                  <a:pt x="420864" y="1816540"/>
                </a:cubicBezTo>
                <a:cubicBezTo>
                  <a:pt x="420864" y="1820219"/>
                  <a:pt x="417197" y="1820219"/>
                  <a:pt x="417197" y="1823899"/>
                </a:cubicBezTo>
                <a:cubicBezTo>
                  <a:pt x="435641" y="1812860"/>
                  <a:pt x="454085" y="1805500"/>
                  <a:pt x="472636" y="1798046"/>
                </a:cubicBezTo>
                <a:cubicBezTo>
                  <a:pt x="483638" y="1790686"/>
                  <a:pt x="491080" y="1787006"/>
                  <a:pt x="502082" y="1783326"/>
                </a:cubicBezTo>
                <a:cubicBezTo>
                  <a:pt x="502082" y="1779646"/>
                  <a:pt x="505857" y="1772192"/>
                  <a:pt x="505857" y="1761153"/>
                </a:cubicBezTo>
                <a:cubicBezTo>
                  <a:pt x="509524" y="1753793"/>
                  <a:pt x="513191" y="1746339"/>
                  <a:pt x="516858" y="1738979"/>
                </a:cubicBezTo>
                <a:cubicBezTo>
                  <a:pt x="524300" y="1731619"/>
                  <a:pt x="527968" y="1727939"/>
                  <a:pt x="531635" y="1720580"/>
                </a:cubicBezTo>
                <a:cubicBezTo>
                  <a:pt x="539077" y="1709446"/>
                  <a:pt x="550079" y="1694726"/>
                  <a:pt x="557521" y="1679912"/>
                </a:cubicBezTo>
                <a:cubicBezTo>
                  <a:pt x="564855" y="1665193"/>
                  <a:pt x="575965" y="1650379"/>
                  <a:pt x="583407" y="1635659"/>
                </a:cubicBezTo>
                <a:cubicBezTo>
                  <a:pt x="583407" y="1631885"/>
                  <a:pt x="587074" y="1631885"/>
                  <a:pt x="587074" y="1628205"/>
                </a:cubicBezTo>
                <a:close/>
                <a:moveTo>
                  <a:pt x="136657" y="1576498"/>
                </a:moveTo>
                <a:cubicBezTo>
                  <a:pt x="136657" y="1580272"/>
                  <a:pt x="132882" y="1583952"/>
                  <a:pt x="132882" y="1587632"/>
                </a:cubicBezTo>
                <a:cubicBezTo>
                  <a:pt x="125547" y="1602352"/>
                  <a:pt x="118105" y="1613486"/>
                  <a:pt x="107103" y="1628205"/>
                </a:cubicBezTo>
                <a:cubicBezTo>
                  <a:pt x="95994" y="1643019"/>
                  <a:pt x="88660" y="1654059"/>
                  <a:pt x="77550" y="1668873"/>
                </a:cubicBezTo>
                <a:cubicBezTo>
                  <a:pt x="73883" y="1676232"/>
                  <a:pt x="66441" y="1683592"/>
                  <a:pt x="62774" y="1691046"/>
                </a:cubicBezTo>
                <a:cubicBezTo>
                  <a:pt x="62774" y="1720580"/>
                  <a:pt x="66441" y="1753793"/>
                  <a:pt x="73883" y="1783326"/>
                </a:cubicBezTo>
                <a:cubicBezTo>
                  <a:pt x="77550" y="1779646"/>
                  <a:pt x="81217" y="1772192"/>
                  <a:pt x="84885" y="1768512"/>
                </a:cubicBezTo>
                <a:cubicBezTo>
                  <a:pt x="92327" y="1757473"/>
                  <a:pt x="103328" y="1742659"/>
                  <a:pt x="110771" y="1731619"/>
                </a:cubicBezTo>
                <a:cubicBezTo>
                  <a:pt x="118105" y="1716805"/>
                  <a:pt x="125547" y="1702086"/>
                  <a:pt x="136657" y="1691046"/>
                </a:cubicBezTo>
                <a:cubicBezTo>
                  <a:pt x="140324" y="1687272"/>
                  <a:pt x="143991" y="1683592"/>
                  <a:pt x="147658" y="1679912"/>
                </a:cubicBezTo>
                <a:cubicBezTo>
                  <a:pt x="147658" y="1672553"/>
                  <a:pt x="143991" y="1665193"/>
                  <a:pt x="143991" y="1657739"/>
                </a:cubicBezTo>
                <a:cubicBezTo>
                  <a:pt x="143991" y="1646699"/>
                  <a:pt x="140324" y="1639339"/>
                  <a:pt x="140324" y="1628205"/>
                </a:cubicBezTo>
                <a:cubicBezTo>
                  <a:pt x="136657" y="1620845"/>
                  <a:pt x="136657" y="1609806"/>
                  <a:pt x="136657" y="1598672"/>
                </a:cubicBezTo>
                <a:cubicBezTo>
                  <a:pt x="136657" y="1591312"/>
                  <a:pt x="136657" y="1583952"/>
                  <a:pt x="136657" y="1576498"/>
                </a:cubicBezTo>
                <a:close/>
                <a:moveTo>
                  <a:pt x="841836" y="1535925"/>
                </a:moveTo>
                <a:cubicBezTo>
                  <a:pt x="834394" y="1539605"/>
                  <a:pt x="830726" y="1539605"/>
                  <a:pt x="823284" y="1543285"/>
                </a:cubicBezTo>
                <a:cubicBezTo>
                  <a:pt x="815950" y="1543285"/>
                  <a:pt x="804840" y="1547059"/>
                  <a:pt x="797506" y="1550739"/>
                </a:cubicBezTo>
                <a:cubicBezTo>
                  <a:pt x="782729" y="1554419"/>
                  <a:pt x="771620" y="1561779"/>
                  <a:pt x="756843" y="1565459"/>
                </a:cubicBezTo>
                <a:cubicBezTo>
                  <a:pt x="756843" y="1569138"/>
                  <a:pt x="753176" y="1569138"/>
                  <a:pt x="753176" y="1572818"/>
                </a:cubicBezTo>
                <a:cubicBezTo>
                  <a:pt x="753176" y="1572818"/>
                  <a:pt x="749509" y="1576593"/>
                  <a:pt x="749509" y="1576593"/>
                </a:cubicBezTo>
                <a:cubicBezTo>
                  <a:pt x="749509" y="1580272"/>
                  <a:pt x="745842" y="1580272"/>
                  <a:pt x="745842" y="1583952"/>
                </a:cubicBezTo>
                <a:cubicBezTo>
                  <a:pt x="742067" y="1591312"/>
                  <a:pt x="738400" y="1594992"/>
                  <a:pt x="734732" y="1602352"/>
                </a:cubicBezTo>
                <a:cubicBezTo>
                  <a:pt x="727290" y="1613486"/>
                  <a:pt x="719956" y="1628205"/>
                  <a:pt x="712621" y="1639339"/>
                </a:cubicBezTo>
                <a:cubicBezTo>
                  <a:pt x="708846" y="1643019"/>
                  <a:pt x="705179" y="1650379"/>
                  <a:pt x="701512" y="1657739"/>
                </a:cubicBezTo>
                <a:cubicBezTo>
                  <a:pt x="694070" y="1661513"/>
                  <a:pt x="690403" y="1668873"/>
                  <a:pt x="686735" y="1676232"/>
                </a:cubicBezTo>
                <a:cubicBezTo>
                  <a:pt x="686735" y="1679912"/>
                  <a:pt x="683068" y="1683592"/>
                  <a:pt x="679293" y="1687272"/>
                </a:cubicBezTo>
                <a:cubicBezTo>
                  <a:pt x="679293" y="1687272"/>
                  <a:pt x="675626" y="1691046"/>
                  <a:pt x="675626" y="1691046"/>
                </a:cubicBezTo>
                <a:cubicBezTo>
                  <a:pt x="675626" y="1691046"/>
                  <a:pt x="671959" y="1694726"/>
                  <a:pt x="671959" y="1694726"/>
                </a:cubicBezTo>
                <a:cubicBezTo>
                  <a:pt x="671959" y="1698406"/>
                  <a:pt x="668292" y="1698406"/>
                  <a:pt x="664624" y="1702086"/>
                </a:cubicBezTo>
                <a:cubicBezTo>
                  <a:pt x="660849" y="1705766"/>
                  <a:pt x="657182" y="1705766"/>
                  <a:pt x="653515" y="1709446"/>
                </a:cubicBezTo>
                <a:cubicBezTo>
                  <a:pt x="653515" y="1709446"/>
                  <a:pt x="649848" y="1713126"/>
                  <a:pt x="649848" y="1713126"/>
                </a:cubicBezTo>
                <a:cubicBezTo>
                  <a:pt x="649848" y="1716805"/>
                  <a:pt x="646073" y="1716805"/>
                  <a:pt x="646073" y="1716805"/>
                </a:cubicBezTo>
                <a:cubicBezTo>
                  <a:pt x="646073" y="1716805"/>
                  <a:pt x="642405" y="1720580"/>
                  <a:pt x="642405" y="1720580"/>
                </a:cubicBezTo>
                <a:cubicBezTo>
                  <a:pt x="646073" y="1716805"/>
                  <a:pt x="649848" y="1713126"/>
                  <a:pt x="649848" y="1709446"/>
                </a:cubicBezTo>
                <a:cubicBezTo>
                  <a:pt x="649848" y="1705766"/>
                  <a:pt x="653515" y="1702086"/>
                  <a:pt x="653515" y="1698406"/>
                </a:cubicBezTo>
                <a:cubicBezTo>
                  <a:pt x="657182" y="1691046"/>
                  <a:pt x="660849" y="1683592"/>
                  <a:pt x="664516" y="1676232"/>
                </a:cubicBezTo>
                <a:cubicBezTo>
                  <a:pt x="671959" y="1661419"/>
                  <a:pt x="679293" y="1650379"/>
                  <a:pt x="686735" y="1635659"/>
                </a:cubicBezTo>
                <a:cubicBezTo>
                  <a:pt x="690403" y="1628205"/>
                  <a:pt x="694070" y="1620845"/>
                  <a:pt x="697845" y="1613486"/>
                </a:cubicBezTo>
                <a:cubicBezTo>
                  <a:pt x="701512" y="1609806"/>
                  <a:pt x="705179" y="1602352"/>
                  <a:pt x="708846" y="1594992"/>
                </a:cubicBezTo>
                <a:cubicBezTo>
                  <a:pt x="712621" y="1587632"/>
                  <a:pt x="712621" y="1583952"/>
                  <a:pt x="716289" y="1580272"/>
                </a:cubicBezTo>
                <a:cubicBezTo>
                  <a:pt x="716289" y="1580272"/>
                  <a:pt x="712621" y="1583952"/>
                  <a:pt x="708846" y="1583952"/>
                </a:cubicBezTo>
                <a:cubicBezTo>
                  <a:pt x="701512" y="1587632"/>
                  <a:pt x="690403" y="1591312"/>
                  <a:pt x="683068" y="1594992"/>
                </a:cubicBezTo>
                <a:cubicBezTo>
                  <a:pt x="671959" y="1598672"/>
                  <a:pt x="664624" y="1602352"/>
                  <a:pt x="657182" y="1606126"/>
                </a:cubicBezTo>
                <a:cubicBezTo>
                  <a:pt x="649848" y="1613486"/>
                  <a:pt x="638738" y="1617166"/>
                  <a:pt x="631296" y="1620845"/>
                </a:cubicBezTo>
                <a:cubicBezTo>
                  <a:pt x="631296" y="1624525"/>
                  <a:pt x="631296" y="1628205"/>
                  <a:pt x="627629" y="1631885"/>
                </a:cubicBezTo>
                <a:cubicBezTo>
                  <a:pt x="627629" y="1635659"/>
                  <a:pt x="623962" y="1635659"/>
                  <a:pt x="623962" y="1639339"/>
                </a:cubicBezTo>
                <a:cubicBezTo>
                  <a:pt x="612852" y="1650379"/>
                  <a:pt x="605518" y="1665193"/>
                  <a:pt x="598076" y="1679912"/>
                </a:cubicBezTo>
                <a:cubicBezTo>
                  <a:pt x="590741" y="1694726"/>
                  <a:pt x="583407" y="1705766"/>
                  <a:pt x="572297" y="1720580"/>
                </a:cubicBezTo>
                <a:cubicBezTo>
                  <a:pt x="564855" y="1727939"/>
                  <a:pt x="561188" y="1735299"/>
                  <a:pt x="553854" y="1742659"/>
                </a:cubicBezTo>
                <a:cubicBezTo>
                  <a:pt x="546411" y="1750113"/>
                  <a:pt x="542744" y="1753793"/>
                  <a:pt x="535410" y="1761153"/>
                </a:cubicBezTo>
                <a:cubicBezTo>
                  <a:pt x="527968" y="1764833"/>
                  <a:pt x="524300" y="1772192"/>
                  <a:pt x="516858" y="1775967"/>
                </a:cubicBezTo>
                <a:cubicBezTo>
                  <a:pt x="516858" y="1775967"/>
                  <a:pt x="513191" y="1779646"/>
                  <a:pt x="513191" y="1779646"/>
                </a:cubicBezTo>
                <a:cubicBezTo>
                  <a:pt x="520633" y="1775872"/>
                  <a:pt x="527968" y="1772192"/>
                  <a:pt x="535410" y="1768512"/>
                </a:cubicBezTo>
                <a:cubicBezTo>
                  <a:pt x="561188" y="1757473"/>
                  <a:pt x="583407" y="1746339"/>
                  <a:pt x="605518" y="1738979"/>
                </a:cubicBezTo>
                <a:cubicBezTo>
                  <a:pt x="616627" y="1735299"/>
                  <a:pt x="623962" y="1731619"/>
                  <a:pt x="631296" y="1738979"/>
                </a:cubicBezTo>
                <a:cubicBezTo>
                  <a:pt x="631296" y="1735299"/>
                  <a:pt x="631296" y="1735299"/>
                  <a:pt x="631296" y="1735299"/>
                </a:cubicBezTo>
                <a:cubicBezTo>
                  <a:pt x="635071" y="1735299"/>
                  <a:pt x="635071" y="1731619"/>
                  <a:pt x="635071" y="1731619"/>
                </a:cubicBezTo>
                <a:cubicBezTo>
                  <a:pt x="635071" y="1727939"/>
                  <a:pt x="638738" y="1727939"/>
                  <a:pt x="638738" y="1724260"/>
                </a:cubicBezTo>
                <a:cubicBezTo>
                  <a:pt x="649848" y="1720485"/>
                  <a:pt x="660849" y="1716805"/>
                  <a:pt x="671959" y="1713126"/>
                </a:cubicBezTo>
                <a:cubicBezTo>
                  <a:pt x="694070" y="1705766"/>
                  <a:pt x="716289" y="1702086"/>
                  <a:pt x="738400" y="1694726"/>
                </a:cubicBezTo>
                <a:cubicBezTo>
                  <a:pt x="749509" y="1690952"/>
                  <a:pt x="756843" y="1690952"/>
                  <a:pt x="767953" y="1687272"/>
                </a:cubicBezTo>
                <a:cubicBezTo>
                  <a:pt x="771620" y="1683592"/>
                  <a:pt x="771620" y="1676232"/>
                  <a:pt x="775395" y="1668873"/>
                </a:cubicBezTo>
                <a:cubicBezTo>
                  <a:pt x="779062" y="1657739"/>
                  <a:pt x="782729" y="1650379"/>
                  <a:pt x="782729" y="1654059"/>
                </a:cubicBezTo>
                <a:cubicBezTo>
                  <a:pt x="786397" y="1646699"/>
                  <a:pt x="790064" y="1639339"/>
                  <a:pt x="793839" y="1631885"/>
                </a:cubicBezTo>
                <a:cubicBezTo>
                  <a:pt x="797506" y="1624525"/>
                  <a:pt x="801173" y="1617166"/>
                  <a:pt x="804840" y="1609806"/>
                </a:cubicBezTo>
                <a:cubicBezTo>
                  <a:pt x="808615" y="1602352"/>
                  <a:pt x="812283" y="1594992"/>
                  <a:pt x="815950" y="1587632"/>
                </a:cubicBezTo>
                <a:cubicBezTo>
                  <a:pt x="823284" y="1572818"/>
                  <a:pt x="830726" y="1558099"/>
                  <a:pt x="838061" y="1543285"/>
                </a:cubicBezTo>
                <a:cubicBezTo>
                  <a:pt x="838061" y="1539605"/>
                  <a:pt x="841836" y="1539605"/>
                  <a:pt x="841836" y="1535925"/>
                </a:cubicBezTo>
                <a:close/>
                <a:moveTo>
                  <a:pt x="1067045" y="1495352"/>
                </a:moveTo>
                <a:cubicBezTo>
                  <a:pt x="1048601" y="1495352"/>
                  <a:pt x="1033824" y="1499032"/>
                  <a:pt x="1015380" y="1499032"/>
                </a:cubicBezTo>
                <a:cubicBezTo>
                  <a:pt x="1011605" y="1499032"/>
                  <a:pt x="1004271" y="1499032"/>
                  <a:pt x="1000604" y="1499032"/>
                </a:cubicBezTo>
                <a:cubicBezTo>
                  <a:pt x="1000604" y="1502712"/>
                  <a:pt x="1000604" y="1502712"/>
                  <a:pt x="1000604" y="1502712"/>
                </a:cubicBezTo>
                <a:cubicBezTo>
                  <a:pt x="1000604" y="1506392"/>
                  <a:pt x="1000604" y="1506392"/>
                  <a:pt x="996829" y="1510072"/>
                </a:cubicBezTo>
                <a:cubicBezTo>
                  <a:pt x="993161" y="1513752"/>
                  <a:pt x="993161" y="1513752"/>
                  <a:pt x="989494" y="1517431"/>
                </a:cubicBezTo>
                <a:cubicBezTo>
                  <a:pt x="971050" y="1543285"/>
                  <a:pt x="959941" y="1572818"/>
                  <a:pt x="945164" y="1598672"/>
                </a:cubicBezTo>
                <a:cubicBezTo>
                  <a:pt x="941497" y="1606126"/>
                  <a:pt x="937830" y="1609806"/>
                  <a:pt x="934055" y="1617166"/>
                </a:cubicBezTo>
                <a:cubicBezTo>
                  <a:pt x="926721" y="1624525"/>
                  <a:pt x="923053" y="1631885"/>
                  <a:pt x="915611" y="1639339"/>
                </a:cubicBezTo>
                <a:cubicBezTo>
                  <a:pt x="908277" y="1643019"/>
                  <a:pt x="904610" y="1650379"/>
                  <a:pt x="897167" y="1654059"/>
                </a:cubicBezTo>
                <a:cubicBezTo>
                  <a:pt x="893500" y="1657739"/>
                  <a:pt x="893500" y="1657739"/>
                  <a:pt x="889833" y="1661419"/>
                </a:cubicBezTo>
                <a:cubicBezTo>
                  <a:pt x="904610" y="1657739"/>
                  <a:pt x="923053" y="1654059"/>
                  <a:pt x="941497" y="1650379"/>
                </a:cubicBezTo>
                <a:cubicBezTo>
                  <a:pt x="956274" y="1646699"/>
                  <a:pt x="967383" y="1646699"/>
                  <a:pt x="982160" y="1643019"/>
                </a:cubicBezTo>
                <a:cubicBezTo>
                  <a:pt x="982160" y="1643019"/>
                  <a:pt x="982160" y="1639339"/>
                  <a:pt x="985827" y="1643019"/>
                </a:cubicBezTo>
                <a:cubicBezTo>
                  <a:pt x="989494" y="1635659"/>
                  <a:pt x="993161" y="1628205"/>
                  <a:pt x="996829" y="1620845"/>
                </a:cubicBezTo>
                <a:cubicBezTo>
                  <a:pt x="1000604" y="1613486"/>
                  <a:pt x="1004271" y="1609806"/>
                  <a:pt x="1007938" y="1602352"/>
                </a:cubicBezTo>
                <a:cubicBezTo>
                  <a:pt x="1015380" y="1587632"/>
                  <a:pt x="1022715" y="1576593"/>
                  <a:pt x="1030049" y="1561779"/>
                </a:cubicBezTo>
                <a:cubicBezTo>
                  <a:pt x="1033824" y="1554419"/>
                  <a:pt x="1037491" y="1546965"/>
                  <a:pt x="1041158" y="1539605"/>
                </a:cubicBezTo>
                <a:cubicBezTo>
                  <a:pt x="1044826" y="1532245"/>
                  <a:pt x="1048601" y="1524886"/>
                  <a:pt x="1052268" y="1517431"/>
                </a:cubicBezTo>
                <a:cubicBezTo>
                  <a:pt x="1055935" y="1513752"/>
                  <a:pt x="1059602" y="1506392"/>
                  <a:pt x="1063377" y="1499032"/>
                </a:cubicBezTo>
                <a:cubicBezTo>
                  <a:pt x="1063377" y="1499032"/>
                  <a:pt x="1067045" y="1495352"/>
                  <a:pt x="1067045" y="1495352"/>
                </a:cubicBezTo>
                <a:close/>
                <a:moveTo>
                  <a:pt x="956274" y="1491578"/>
                </a:moveTo>
                <a:cubicBezTo>
                  <a:pt x="945164" y="1495352"/>
                  <a:pt x="934163" y="1495352"/>
                  <a:pt x="923053" y="1499032"/>
                </a:cubicBezTo>
                <a:cubicBezTo>
                  <a:pt x="919386" y="1502712"/>
                  <a:pt x="911944" y="1502712"/>
                  <a:pt x="908277" y="1502712"/>
                </a:cubicBezTo>
                <a:cubicBezTo>
                  <a:pt x="908277" y="1506392"/>
                  <a:pt x="904610" y="1506392"/>
                  <a:pt x="900835" y="1506392"/>
                </a:cubicBezTo>
                <a:cubicBezTo>
                  <a:pt x="897167" y="1510072"/>
                  <a:pt x="893500" y="1510072"/>
                  <a:pt x="889833" y="1510072"/>
                </a:cubicBezTo>
                <a:cubicBezTo>
                  <a:pt x="889833" y="1513752"/>
                  <a:pt x="886166" y="1513752"/>
                  <a:pt x="886166" y="1517431"/>
                </a:cubicBezTo>
                <a:cubicBezTo>
                  <a:pt x="882391" y="1521111"/>
                  <a:pt x="878724" y="1528565"/>
                  <a:pt x="875056" y="1532245"/>
                </a:cubicBezTo>
                <a:cubicBezTo>
                  <a:pt x="856613" y="1561779"/>
                  <a:pt x="845503" y="1591312"/>
                  <a:pt x="827059" y="1620845"/>
                </a:cubicBezTo>
                <a:cubicBezTo>
                  <a:pt x="823392" y="1628205"/>
                  <a:pt x="819617" y="1635659"/>
                  <a:pt x="815950" y="1643019"/>
                </a:cubicBezTo>
                <a:cubicBezTo>
                  <a:pt x="812283" y="1646699"/>
                  <a:pt x="812283" y="1650379"/>
                  <a:pt x="808615" y="1654059"/>
                </a:cubicBezTo>
                <a:cubicBezTo>
                  <a:pt x="808615" y="1657739"/>
                  <a:pt x="804840" y="1661419"/>
                  <a:pt x="801173" y="1665193"/>
                </a:cubicBezTo>
                <a:cubicBezTo>
                  <a:pt x="793839" y="1668873"/>
                  <a:pt x="790064" y="1676232"/>
                  <a:pt x="786397" y="1679912"/>
                </a:cubicBezTo>
                <a:cubicBezTo>
                  <a:pt x="793839" y="1679912"/>
                  <a:pt x="801173" y="1676232"/>
                  <a:pt x="808615" y="1676232"/>
                </a:cubicBezTo>
                <a:cubicBezTo>
                  <a:pt x="830726" y="1672553"/>
                  <a:pt x="852837" y="1665193"/>
                  <a:pt x="875056" y="1661419"/>
                </a:cubicBezTo>
                <a:cubicBezTo>
                  <a:pt x="875056" y="1661419"/>
                  <a:pt x="878724" y="1661419"/>
                  <a:pt x="882391" y="1657739"/>
                </a:cubicBezTo>
                <a:cubicBezTo>
                  <a:pt x="886166" y="1654059"/>
                  <a:pt x="886166" y="1650379"/>
                  <a:pt x="886058" y="1639339"/>
                </a:cubicBezTo>
                <a:cubicBezTo>
                  <a:pt x="889833" y="1628205"/>
                  <a:pt x="893500" y="1620845"/>
                  <a:pt x="897167" y="1613486"/>
                </a:cubicBezTo>
                <a:cubicBezTo>
                  <a:pt x="900835" y="1606126"/>
                  <a:pt x="904610" y="1602352"/>
                  <a:pt x="908277" y="1594992"/>
                </a:cubicBezTo>
                <a:cubicBezTo>
                  <a:pt x="911944" y="1587632"/>
                  <a:pt x="915611" y="1580272"/>
                  <a:pt x="919386" y="1572818"/>
                </a:cubicBezTo>
                <a:cubicBezTo>
                  <a:pt x="923053" y="1569138"/>
                  <a:pt x="926721" y="1561779"/>
                  <a:pt x="930388" y="1554419"/>
                </a:cubicBezTo>
                <a:cubicBezTo>
                  <a:pt x="937830" y="1539605"/>
                  <a:pt x="945164" y="1524886"/>
                  <a:pt x="952607" y="1510072"/>
                </a:cubicBezTo>
                <a:cubicBezTo>
                  <a:pt x="956274" y="1502712"/>
                  <a:pt x="959941" y="1499032"/>
                  <a:pt x="963608" y="1491578"/>
                </a:cubicBezTo>
                <a:cubicBezTo>
                  <a:pt x="959941" y="1491578"/>
                  <a:pt x="959941" y="1491578"/>
                  <a:pt x="956274" y="1491578"/>
                </a:cubicBezTo>
                <a:close/>
                <a:moveTo>
                  <a:pt x="1307030" y="1487898"/>
                </a:moveTo>
                <a:cubicBezTo>
                  <a:pt x="1307030" y="1491578"/>
                  <a:pt x="1303363" y="1495352"/>
                  <a:pt x="1303363" y="1499032"/>
                </a:cubicBezTo>
                <a:cubicBezTo>
                  <a:pt x="1303363" y="1502712"/>
                  <a:pt x="1303363" y="1506392"/>
                  <a:pt x="1299587" y="1510072"/>
                </a:cubicBezTo>
                <a:cubicBezTo>
                  <a:pt x="1292253" y="1524886"/>
                  <a:pt x="1284919" y="1535925"/>
                  <a:pt x="1277476" y="1550645"/>
                </a:cubicBezTo>
                <a:cubicBezTo>
                  <a:pt x="1270142" y="1561779"/>
                  <a:pt x="1259033" y="1576498"/>
                  <a:pt x="1251590" y="1587632"/>
                </a:cubicBezTo>
                <a:cubicBezTo>
                  <a:pt x="1244256" y="1594992"/>
                  <a:pt x="1240589" y="1598672"/>
                  <a:pt x="1236922" y="1606032"/>
                </a:cubicBezTo>
                <a:cubicBezTo>
                  <a:pt x="1233147" y="1609806"/>
                  <a:pt x="1233147" y="1613486"/>
                  <a:pt x="1229479" y="1617166"/>
                </a:cubicBezTo>
                <a:cubicBezTo>
                  <a:pt x="1225812" y="1617166"/>
                  <a:pt x="1225812" y="1620845"/>
                  <a:pt x="1225812" y="1620845"/>
                </a:cubicBezTo>
                <a:cubicBezTo>
                  <a:pt x="1225812" y="1620845"/>
                  <a:pt x="1229479" y="1620845"/>
                  <a:pt x="1229479" y="1620845"/>
                </a:cubicBezTo>
                <a:cubicBezTo>
                  <a:pt x="1251590" y="1620845"/>
                  <a:pt x="1270142" y="1617166"/>
                  <a:pt x="1292253" y="1613486"/>
                </a:cubicBezTo>
                <a:cubicBezTo>
                  <a:pt x="1292253" y="1613486"/>
                  <a:pt x="1292253" y="1609806"/>
                  <a:pt x="1292253" y="1609806"/>
                </a:cubicBezTo>
                <a:cubicBezTo>
                  <a:pt x="1292253" y="1606032"/>
                  <a:pt x="1295920" y="1606032"/>
                  <a:pt x="1295920" y="1602352"/>
                </a:cubicBezTo>
                <a:cubicBezTo>
                  <a:pt x="1295920" y="1602352"/>
                  <a:pt x="1299587" y="1598672"/>
                  <a:pt x="1299587" y="1594992"/>
                </a:cubicBezTo>
                <a:cubicBezTo>
                  <a:pt x="1299587" y="1591312"/>
                  <a:pt x="1303363" y="1583952"/>
                  <a:pt x="1310697" y="1580178"/>
                </a:cubicBezTo>
                <a:cubicBezTo>
                  <a:pt x="1318139" y="1569138"/>
                  <a:pt x="1325474" y="1554419"/>
                  <a:pt x="1332916" y="1543285"/>
                </a:cubicBezTo>
                <a:cubicBezTo>
                  <a:pt x="1340250" y="1528565"/>
                  <a:pt x="1347585" y="1513752"/>
                  <a:pt x="1358694" y="1502712"/>
                </a:cubicBezTo>
                <a:cubicBezTo>
                  <a:pt x="1362361" y="1499032"/>
                  <a:pt x="1366136" y="1491578"/>
                  <a:pt x="1369803" y="1487898"/>
                </a:cubicBezTo>
                <a:cubicBezTo>
                  <a:pt x="1366136" y="1487898"/>
                  <a:pt x="1358694" y="1487898"/>
                  <a:pt x="1355027" y="1487898"/>
                </a:cubicBezTo>
                <a:cubicBezTo>
                  <a:pt x="1340250" y="1487898"/>
                  <a:pt x="1321806" y="1487898"/>
                  <a:pt x="1307030" y="1487898"/>
                </a:cubicBezTo>
                <a:close/>
                <a:moveTo>
                  <a:pt x="1199926" y="1487898"/>
                </a:moveTo>
                <a:cubicBezTo>
                  <a:pt x="1199926" y="1487898"/>
                  <a:pt x="1199926" y="1491672"/>
                  <a:pt x="1199926" y="1495352"/>
                </a:cubicBezTo>
                <a:cubicBezTo>
                  <a:pt x="1199926" y="1495352"/>
                  <a:pt x="1199926" y="1499032"/>
                  <a:pt x="1199926" y="1499032"/>
                </a:cubicBezTo>
                <a:cubicBezTo>
                  <a:pt x="1199926" y="1499032"/>
                  <a:pt x="1199926" y="1502712"/>
                  <a:pt x="1199926" y="1502712"/>
                </a:cubicBezTo>
                <a:cubicBezTo>
                  <a:pt x="1199926" y="1502712"/>
                  <a:pt x="1199926" y="1506392"/>
                  <a:pt x="1199926" y="1506392"/>
                </a:cubicBezTo>
                <a:cubicBezTo>
                  <a:pt x="1196259" y="1506392"/>
                  <a:pt x="1196259" y="1510072"/>
                  <a:pt x="1196259" y="1510072"/>
                </a:cubicBezTo>
                <a:cubicBezTo>
                  <a:pt x="1196259" y="1510072"/>
                  <a:pt x="1192592" y="1513752"/>
                  <a:pt x="1192592" y="1517431"/>
                </a:cubicBezTo>
                <a:cubicBezTo>
                  <a:pt x="1188817" y="1524886"/>
                  <a:pt x="1185150" y="1528565"/>
                  <a:pt x="1181482" y="1535925"/>
                </a:cubicBezTo>
                <a:cubicBezTo>
                  <a:pt x="1174040" y="1546965"/>
                  <a:pt x="1166706" y="1561779"/>
                  <a:pt x="1159371" y="1572818"/>
                </a:cubicBezTo>
                <a:cubicBezTo>
                  <a:pt x="1155596" y="1576498"/>
                  <a:pt x="1155596" y="1580272"/>
                  <a:pt x="1151929" y="1583952"/>
                </a:cubicBezTo>
                <a:cubicBezTo>
                  <a:pt x="1151929" y="1587632"/>
                  <a:pt x="1148262" y="1591312"/>
                  <a:pt x="1144595" y="1594992"/>
                </a:cubicBezTo>
                <a:cubicBezTo>
                  <a:pt x="1140820" y="1598672"/>
                  <a:pt x="1140820" y="1598672"/>
                  <a:pt x="1137153" y="1602352"/>
                </a:cubicBezTo>
                <a:cubicBezTo>
                  <a:pt x="1137153" y="1602352"/>
                  <a:pt x="1133485" y="1606126"/>
                  <a:pt x="1133485" y="1606126"/>
                </a:cubicBezTo>
                <a:cubicBezTo>
                  <a:pt x="1133485" y="1609806"/>
                  <a:pt x="1129818" y="1609806"/>
                  <a:pt x="1129818" y="1609806"/>
                </a:cubicBezTo>
                <a:cubicBezTo>
                  <a:pt x="1126151" y="1609806"/>
                  <a:pt x="1122376" y="1613486"/>
                  <a:pt x="1118709" y="1617166"/>
                </a:cubicBezTo>
                <a:cubicBezTo>
                  <a:pt x="1118709" y="1620845"/>
                  <a:pt x="1115042" y="1620845"/>
                  <a:pt x="1111374" y="1624525"/>
                </a:cubicBezTo>
                <a:cubicBezTo>
                  <a:pt x="1111374" y="1624525"/>
                  <a:pt x="1107599" y="1624525"/>
                  <a:pt x="1103932" y="1628205"/>
                </a:cubicBezTo>
                <a:cubicBezTo>
                  <a:pt x="1103932" y="1628205"/>
                  <a:pt x="1100265" y="1631885"/>
                  <a:pt x="1100265" y="1631885"/>
                </a:cubicBezTo>
                <a:cubicBezTo>
                  <a:pt x="1118709" y="1631885"/>
                  <a:pt x="1137153" y="1628205"/>
                  <a:pt x="1155596" y="1628205"/>
                </a:cubicBezTo>
                <a:cubicBezTo>
                  <a:pt x="1166706" y="1628205"/>
                  <a:pt x="1181482" y="1624525"/>
                  <a:pt x="1192592" y="1624525"/>
                </a:cubicBezTo>
                <a:cubicBezTo>
                  <a:pt x="1192592" y="1624525"/>
                  <a:pt x="1196259" y="1624525"/>
                  <a:pt x="1196259" y="1624525"/>
                </a:cubicBezTo>
                <a:cubicBezTo>
                  <a:pt x="1196259" y="1624525"/>
                  <a:pt x="1196259" y="1620845"/>
                  <a:pt x="1196259" y="1620845"/>
                </a:cubicBezTo>
                <a:cubicBezTo>
                  <a:pt x="1196259" y="1620845"/>
                  <a:pt x="1196259" y="1617166"/>
                  <a:pt x="1196259" y="1617166"/>
                </a:cubicBezTo>
                <a:cubicBezTo>
                  <a:pt x="1199926" y="1617166"/>
                  <a:pt x="1199926" y="1613486"/>
                  <a:pt x="1199926" y="1613486"/>
                </a:cubicBezTo>
                <a:cubicBezTo>
                  <a:pt x="1199926" y="1613486"/>
                  <a:pt x="1203593" y="1609806"/>
                  <a:pt x="1203593" y="1609806"/>
                </a:cubicBezTo>
                <a:cubicBezTo>
                  <a:pt x="1207368" y="1602352"/>
                  <a:pt x="1211036" y="1594992"/>
                  <a:pt x="1214703" y="1583952"/>
                </a:cubicBezTo>
                <a:cubicBezTo>
                  <a:pt x="1222037" y="1576593"/>
                  <a:pt x="1225812" y="1572818"/>
                  <a:pt x="1229479" y="1565459"/>
                </a:cubicBezTo>
                <a:cubicBezTo>
                  <a:pt x="1233147" y="1561779"/>
                  <a:pt x="1240589" y="1554419"/>
                  <a:pt x="1244256" y="1546965"/>
                </a:cubicBezTo>
                <a:cubicBezTo>
                  <a:pt x="1247923" y="1543285"/>
                  <a:pt x="1251590" y="1535925"/>
                  <a:pt x="1255365" y="1528565"/>
                </a:cubicBezTo>
                <a:cubicBezTo>
                  <a:pt x="1266367" y="1513752"/>
                  <a:pt x="1273809" y="1502712"/>
                  <a:pt x="1281144" y="1487898"/>
                </a:cubicBezTo>
                <a:cubicBezTo>
                  <a:pt x="1259033" y="1487898"/>
                  <a:pt x="1240589" y="1487898"/>
                  <a:pt x="1222037" y="1487898"/>
                </a:cubicBezTo>
                <a:cubicBezTo>
                  <a:pt x="1214703" y="1487898"/>
                  <a:pt x="1207368" y="1487898"/>
                  <a:pt x="1199926" y="1487898"/>
                </a:cubicBezTo>
                <a:close/>
                <a:moveTo>
                  <a:pt x="1159371" y="1487898"/>
                </a:moveTo>
                <a:cubicBezTo>
                  <a:pt x="1140820" y="1491672"/>
                  <a:pt x="1118709" y="1491672"/>
                  <a:pt x="1100265" y="1491672"/>
                </a:cubicBezTo>
                <a:cubicBezTo>
                  <a:pt x="1100265" y="1491672"/>
                  <a:pt x="1100265" y="1495352"/>
                  <a:pt x="1100265" y="1495352"/>
                </a:cubicBezTo>
                <a:cubicBezTo>
                  <a:pt x="1096598" y="1499032"/>
                  <a:pt x="1096598" y="1502712"/>
                  <a:pt x="1092823" y="1506392"/>
                </a:cubicBezTo>
                <a:cubicBezTo>
                  <a:pt x="1092823" y="1506392"/>
                  <a:pt x="1089156" y="1510072"/>
                  <a:pt x="1089156" y="1513752"/>
                </a:cubicBezTo>
                <a:cubicBezTo>
                  <a:pt x="1085488" y="1517431"/>
                  <a:pt x="1081821" y="1524886"/>
                  <a:pt x="1078154" y="1532245"/>
                </a:cubicBezTo>
                <a:cubicBezTo>
                  <a:pt x="1074379" y="1535925"/>
                  <a:pt x="1070712" y="1543285"/>
                  <a:pt x="1067045" y="1550739"/>
                </a:cubicBezTo>
                <a:cubicBezTo>
                  <a:pt x="1063377" y="1558099"/>
                  <a:pt x="1059602" y="1565459"/>
                  <a:pt x="1055935" y="1572818"/>
                </a:cubicBezTo>
                <a:cubicBezTo>
                  <a:pt x="1052268" y="1576498"/>
                  <a:pt x="1048601" y="1583952"/>
                  <a:pt x="1044826" y="1591312"/>
                </a:cubicBezTo>
                <a:cubicBezTo>
                  <a:pt x="1041158" y="1594992"/>
                  <a:pt x="1041158" y="1598672"/>
                  <a:pt x="1037491" y="1602352"/>
                </a:cubicBezTo>
                <a:cubicBezTo>
                  <a:pt x="1033824" y="1602352"/>
                  <a:pt x="1033824" y="1606126"/>
                  <a:pt x="1030157" y="1609806"/>
                </a:cubicBezTo>
                <a:cubicBezTo>
                  <a:pt x="1030157" y="1609806"/>
                  <a:pt x="1026382" y="1613486"/>
                  <a:pt x="1022715" y="1617166"/>
                </a:cubicBezTo>
                <a:cubicBezTo>
                  <a:pt x="1019048" y="1620845"/>
                  <a:pt x="1015380" y="1620845"/>
                  <a:pt x="1011605" y="1624525"/>
                </a:cubicBezTo>
                <a:cubicBezTo>
                  <a:pt x="1004271" y="1631885"/>
                  <a:pt x="1000604" y="1635659"/>
                  <a:pt x="993161" y="1639339"/>
                </a:cubicBezTo>
                <a:cubicBezTo>
                  <a:pt x="996829" y="1639339"/>
                  <a:pt x="1000604" y="1639339"/>
                  <a:pt x="1004271" y="1639339"/>
                </a:cubicBezTo>
                <a:cubicBezTo>
                  <a:pt x="1007938" y="1639339"/>
                  <a:pt x="1015380" y="1639339"/>
                  <a:pt x="1019048" y="1639339"/>
                </a:cubicBezTo>
                <a:cubicBezTo>
                  <a:pt x="1030157" y="1635659"/>
                  <a:pt x="1044826" y="1635659"/>
                  <a:pt x="1055935" y="1635659"/>
                </a:cubicBezTo>
                <a:cubicBezTo>
                  <a:pt x="1067045" y="1635659"/>
                  <a:pt x="1078154" y="1635659"/>
                  <a:pt x="1089156" y="1635659"/>
                </a:cubicBezTo>
                <a:cubicBezTo>
                  <a:pt x="1089156" y="1635659"/>
                  <a:pt x="1092823" y="1635659"/>
                  <a:pt x="1092823" y="1635659"/>
                </a:cubicBezTo>
                <a:cubicBezTo>
                  <a:pt x="1096598" y="1631885"/>
                  <a:pt x="1096598" y="1628205"/>
                  <a:pt x="1100265" y="1628205"/>
                </a:cubicBezTo>
                <a:cubicBezTo>
                  <a:pt x="1103932" y="1624525"/>
                  <a:pt x="1107599" y="1617166"/>
                  <a:pt x="1111374" y="1613486"/>
                </a:cubicBezTo>
                <a:cubicBezTo>
                  <a:pt x="1111374" y="1609806"/>
                  <a:pt x="1115042" y="1602352"/>
                  <a:pt x="1118709" y="1598672"/>
                </a:cubicBezTo>
                <a:cubicBezTo>
                  <a:pt x="1126151" y="1587632"/>
                  <a:pt x="1129818" y="1580272"/>
                  <a:pt x="1137153" y="1569138"/>
                </a:cubicBezTo>
                <a:cubicBezTo>
                  <a:pt x="1144595" y="1554419"/>
                  <a:pt x="1151929" y="1543285"/>
                  <a:pt x="1159371" y="1528565"/>
                </a:cubicBezTo>
                <a:cubicBezTo>
                  <a:pt x="1163039" y="1524886"/>
                  <a:pt x="1166706" y="1517431"/>
                  <a:pt x="1170373" y="1510072"/>
                </a:cubicBezTo>
                <a:cubicBezTo>
                  <a:pt x="1170373" y="1506392"/>
                  <a:pt x="1174148" y="1502712"/>
                  <a:pt x="1174148" y="1499032"/>
                </a:cubicBezTo>
                <a:cubicBezTo>
                  <a:pt x="1174148" y="1499032"/>
                  <a:pt x="1177815" y="1495352"/>
                  <a:pt x="1177815" y="1495352"/>
                </a:cubicBezTo>
                <a:cubicBezTo>
                  <a:pt x="1181482" y="1495352"/>
                  <a:pt x="1181482" y="1491672"/>
                  <a:pt x="1181482" y="1491672"/>
                </a:cubicBezTo>
                <a:cubicBezTo>
                  <a:pt x="1185150" y="1491672"/>
                  <a:pt x="1185150" y="1487898"/>
                  <a:pt x="1185150" y="1487898"/>
                </a:cubicBezTo>
                <a:cubicBezTo>
                  <a:pt x="1174148" y="1487898"/>
                  <a:pt x="1166706" y="1487898"/>
                  <a:pt x="1159371" y="1487898"/>
                </a:cubicBezTo>
                <a:close/>
                <a:moveTo>
                  <a:pt x="1480574" y="1480538"/>
                </a:moveTo>
                <a:cubicBezTo>
                  <a:pt x="1473132" y="1480538"/>
                  <a:pt x="1465797" y="1484218"/>
                  <a:pt x="1458355" y="1484218"/>
                </a:cubicBezTo>
                <a:cubicBezTo>
                  <a:pt x="1447354" y="1484218"/>
                  <a:pt x="1432577" y="1487898"/>
                  <a:pt x="1421468" y="1487898"/>
                </a:cubicBezTo>
                <a:cubicBezTo>
                  <a:pt x="1410358" y="1491578"/>
                  <a:pt x="1403024" y="1491578"/>
                  <a:pt x="1391914" y="1491578"/>
                </a:cubicBezTo>
                <a:cubicBezTo>
                  <a:pt x="1388247" y="1491578"/>
                  <a:pt x="1388247" y="1495352"/>
                  <a:pt x="1388247" y="1495352"/>
                </a:cubicBezTo>
                <a:cubicBezTo>
                  <a:pt x="1388247" y="1499032"/>
                  <a:pt x="1388247" y="1502712"/>
                  <a:pt x="1384580" y="1506392"/>
                </a:cubicBezTo>
                <a:cubicBezTo>
                  <a:pt x="1377138" y="1521111"/>
                  <a:pt x="1366136" y="1535925"/>
                  <a:pt x="1358694" y="1550645"/>
                </a:cubicBezTo>
                <a:cubicBezTo>
                  <a:pt x="1347585" y="1561779"/>
                  <a:pt x="1340250" y="1576498"/>
                  <a:pt x="1332916" y="1591312"/>
                </a:cubicBezTo>
                <a:cubicBezTo>
                  <a:pt x="1329141" y="1598672"/>
                  <a:pt x="1325474" y="1606032"/>
                  <a:pt x="1321806" y="1613486"/>
                </a:cubicBezTo>
                <a:cubicBezTo>
                  <a:pt x="1321806" y="1613486"/>
                  <a:pt x="1321806" y="1617166"/>
                  <a:pt x="1321806" y="1617166"/>
                </a:cubicBezTo>
                <a:cubicBezTo>
                  <a:pt x="1332916" y="1613486"/>
                  <a:pt x="1343917" y="1613486"/>
                  <a:pt x="1355027" y="1609806"/>
                </a:cubicBezTo>
                <a:cubicBezTo>
                  <a:pt x="1369803" y="1606032"/>
                  <a:pt x="1380913" y="1606032"/>
                  <a:pt x="1395582" y="1602352"/>
                </a:cubicBezTo>
                <a:cubicBezTo>
                  <a:pt x="1399357" y="1598672"/>
                  <a:pt x="1406691" y="1598672"/>
                  <a:pt x="1410358" y="1598672"/>
                </a:cubicBezTo>
                <a:cubicBezTo>
                  <a:pt x="1410358" y="1598672"/>
                  <a:pt x="1410358" y="1594992"/>
                  <a:pt x="1410358" y="1594992"/>
                </a:cubicBezTo>
                <a:cubicBezTo>
                  <a:pt x="1410358" y="1591312"/>
                  <a:pt x="1410358" y="1591312"/>
                  <a:pt x="1410358" y="1591312"/>
                </a:cubicBezTo>
                <a:cubicBezTo>
                  <a:pt x="1410358" y="1587632"/>
                  <a:pt x="1414133" y="1587632"/>
                  <a:pt x="1414133" y="1583952"/>
                </a:cubicBezTo>
                <a:cubicBezTo>
                  <a:pt x="1414133" y="1580272"/>
                  <a:pt x="1417800" y="1580272"/>
                  <a:pt x="1417800" y="1576498"/>
                </a:cubicBezTo>
                <a:cubicBezTo>
                  <a:pt x="1421468" y="1569138"/>
                  <a:pt x="1425135" y="1565459"/>
                  <a:pt x="1428910" y="1565459"/>
                </a:cubicBezTo>
                <a:cubicBezTo>
                  <a:pt x="1436244" y="1554419"/>
                  <a:pt x="1439911" y="1543285"/>
                  <a:pt x="1447354" y="1535925"/>
                </a:cubicBezTo>
                <a:cubicBezTo>
                  <a:pt x="1454688" y="1521111"/>
                  <a:pt x="1465797" y="1510072"/>
                  <a:pt x="1476907" y="1495352"/>
                </a:cubicBezTo>
                <a:cubicBezTo>
                  <a:pt x="1480574" y="1491578"/>
                  <a:pt x="1487908" y="1484218"/>
                  <a:pt x="1491576" y="1480538"/>
                </a:cubicBezTo>
                <a:cubicBezTo>
                  <a:pt x="1487908" y="1480538"/>
                  <a:pt x="1484241" y="1480538"/>
                  <a:pt x="1480574" y="1480538"/>
                </a:cubicBezTo>
                <a:close/>
                <a:moveTo>
                  <a:pt x="1572901" y="1458365"/>
                </a:moveTo>
                <a:cubicBezTo>
                  <a:pt x="1569126" y="1458365"/>
                  <a:pt x="1565459" y="1462045"/>
                  <a:pt x="1561792" y="1462045"/>
                </a:cubicBezTo>
                <a:cubicBezTo>
                  <a:pt x="1547015" y="1462045"/>
                  <a:pt x="1535905" y="1465819"/>
                  <a:pt x="1524904" y="1469499"/>
                </a:cubicBezTo>
                <a:cubicBezTo>
                  <a:pt x="1521129" y="1473179"/>
                  <a:pt x="1513794" y="1473179"/>
                  <a:pt x="1510127" y="1473179"/>
                </a:cubicBezTo>
                <a:cubicBezTo>
                  <a:pt x="1506352" y="1473179"/>
                  <a:pt x="1506352" y="1473179"/>
                  <a:pt x="1502685" y="1473179"/>
                </a:cubicBezTo>
                <a:cubicBezTo>
                  <a:pt x="1502685" y="1476858"/>
                  <a:pt x="1499018" y="1484218"/>
                  <a:pt x="1499018" y="1487898"/>
                </a:cubicBezTo>
                <a:cubicBezTo>
                  <a:pt x="1499018" y="1491672"/>
                  <a:pt x="1495351" y="1495352"/>
                  <a:pt x="1495351" y="1499032"/>
                </a:cubicBezTo>
                <a:cubicBezTo>
                  <a:pt x="1495351" y="1499032"/>
                  <a:pt x="1495351" y="1502712"/>
                  <a:pt x="1495351" y="1502712"/>
                </a:cubicBezTo>
                <a:cubicBezTo>
                  <a:pt x="1491683" y="1502712"/>
                  <a:pt x="1491683" y="1506392"/>
                  <a:pt x="1491683" y="1506392"/>
                </a:cubicBezTo>
                <a:cubicBezTo>
                  <a:pt x="1491683" y="1510072"/>
                  <a:pt x="1487908" y="1517431"/>
                  <a:pt x="1484241" y="1521206"/>
                </a:cubicBezTo>
                <a:cubicBezTo>
                  <a:pt x="1476907" y="1535925"/>
                  <a:pt x="1469465" y="1546965"/>
                  <a:pt x="1462130" y="1561779"/>
                </a:cubicBezTo>
                <a:cubicBezTo>
                  <a:pt x="1458355" y="1569138"/>
                  <a:pt x="1454688" y="1576498"/>
                  <a:pt x="1451021" y="1583952"/>
                </a:cubicBezTo>
                <a:cubicBezTo>
                  <a:pt x="1451021" y="1587632"/>
                  <a:pt x="1447354" y="1587632"/>
                  <a:pt x="1447354" y="1591312"/>
                </a:cubicBezTo>
                <a:cubicBezTo>
                  <a:pt x="1454688" y="1591312"/>
                  <a:pt x="1465797" y="1591312"/>
                  <a:pt x="1473132" y="1587632"/>
                </a:cubicBezTo>
                <a:cubicBezTo>
                  <a:pt x="1487908" y="1583952"/>
                  <a:pt x="1502685" y="1580272"/>
                  <a:pt x="1517462" y="1576498"/>
                </a:cubicBezTo>
                <a:cubicBezTo>
                  <a:pt x="1517462" y="1572818"/>
                  <a:pt x="1517462" y="1572818"/>
                  <a:pt x="1517462" y="1569138"/>
                </a:cubicBezTo>
                <a:cubicBezTo>
                  <a:pt x="1517462" y="1569138"/>
                  <a:pt x="1517462" y="1565459"/>
                  <a:pt x="1517462" y="1565459"/>
                </a:cubicBezTo>
                <a:cubicBezTo>
                  <a:pt x="1517462" y="1565459"/>
                  <a:pt x="1517462" y="1561779"/>
                  <a:pt x="1517462" y="1561779"/>
                </a:cubicBezTo>
                <a:cubicBezTo>
                  <a:pt x="1517462" y="1558099"/>
                  <a:pt x="1521129" y="1554419"/>
                  <a:pt x="1521129" y="1550739"/>
                </a:cubicBezTo>
                <a:cubicBezTo>
                  <a:pt x="1521129" y="1546965"/>
                  <a:pt x="1524904" y="1539605"/>
                  <a:pt x="1528571" y="1532245"/>
                </a:cubicBezTo>
                <a:cubicBezTo>
                  <a:pt x="1535905" y="1521206"/>
                  <a:pt x="1539681" y="1510072"/>
                  <a:pt x="1547015" y="1499032"/>
                </a:cubicBezTo>
                <a:cubicBezTo>
                  <a:pt x="1550682" y="1491672"/>
                  <a:pt x="1554349" y="1487898"/>
                  <a:pt x="1558124" y="1480538"/>
                </a:cubicBezTo>
                <a:cubicBezTo>
                  <a:pt x="1561792" y="1473179"/>
                  <a:pt x="1565459" y="1469499"/>
                  <a:pt x="1569126" y="1462045"/>
                </a:cubicBezTo>
                <a:cubicBezTo>
                  <a:pt x="1569126" y="1462045"/>
                  <a:pt x="1572901" y="1458365"/>
                  <a:pt x="1572901" y="1458365"/>
                </a:cubicBezTo>
                <a:close/>
                <a:moveTo>
                  <a:pt x="1668895" y="1425151"/>
                </a:moveTo>
                <a:cubicBezTo>
                  <a:pt x="1661453" y="1425151"/>
                  <a:pt x="1657786" y="1425151"/>
                  <a:pt x="1654118" y="1428831"/>
                </a:cubicBezTo>
                <a:cubicBezTo>
                  <a:pt x="1643009" y="1432511"/>
                  <a:pt x="1635567" y="1436285"/>
                  <a:pt x="1624565" y="1439965"/>
                </a:cubicBezTo>
                <a:cubicBezTo>
                  <a:pt x="1617123" y="1443645"/>
                  <a:pt x="1609789" y="1443645"/>
                  <a:pt x="1602346" y="1447325"/>
                </a:cubicBezTo>
                <a:cubicBezTo>
                  <a:pt x="1602346" y="1447325"/>
                  <a:pt x="1598679" y="1447325"/>
                  <a:pt x="1598679" y="1447325"/>
                </a:cubicBezTo>
                <a:cubicBezTo>
                  <a:pt x="1598679" y="1447325"/>
                  <a:pt x="1598679" y="1451005"/>
                  <a:pt x="1598679" y="1451005"/>
                </a:cubicBezTo>
                <a:cubicBezTo>
                  <a:pt x="1598679" y="1454685"/>
                  <a:pt x="1595012" y="1454685"/>
                  <a:pt x="1595012" y="1458365"/>
                </a:cubicBezTo>
                <a:cubicBezTo>
                  <a:pt x="1591345" y="1458365"/>
                  <a:pt x="1591345" y="1462045"/>
                  <a:pt x="1591345" y="1462045"/>
                </a:cubicBezTo>
                <a:cubicBezTo>
                  <a:pt x="1583903" y="1476858"/>
                  <a:pt x="1576568" y="1487898"/>
                  <a:pt x="1569126" y="1502712"/>
                </a:cubicBezTo>
                <a:cubicBezTo>
                  <a:pt x="1565459" y="1517431"/>
                  <a:pt x="1558124" y="1528565"/>
                  <a:pt x="1550682" y="1543285"/>
                </a:cubicBezTo>
                <a:cubicBezTo>
                  <a:pt x="1550682" y="1550739"/>
                  <a:pt x="1547015" y="1554419"/>
                  <a:pt x="1543348" y="1561779"/>
                </a:cubicBezTo>
                <a:cubicBezTo>
                  <a:pt x="1543348" y="1565459"/>
                  <a:pt x="1539681" y="1565459"/>
                  <a:pt x="1539681" y="1569138"/>
                </a:cubicBezTo>
                <a:cubicBezTo>
                  <a:pt x="1561792" y="1561779"/>
                  <a:pt x="1583903" y="1554419"/>
                  <a:pt x="1606121" y="1546965"/>
                </a:cubicBezTo>
                <a:cubicBezTo>
                  <a:pt x="1606121" y="1546965"/>
                  <a:pt x="1609789" y="1546965"/>
                  <a:pt x="1609789" y="1546965"/>
                </a:cubicBezTo>
                <a:cubicBezTo>
                  <a:pt x="1609789" y="1543285"/>
                  <a:pt x="1609789" y="1543285"/>
                  <a:pt x="1609789" y="1543285"/>
                </a:cubicBezTo>
                <a:cubicBezTo>
                  <a:pt x="1609789" y="1543285"/>
                  <a:pt x="1609789" y="1539605"/>
                  <a:pt x="1609789" y="1539605"/>
                </a:cubicBezTo>
                <a:cubicBezTo>
                  <a:pt x="1609789" y="1535925"/>
                  <a:pt x="1613456" y="1535925"/>
                  <a:pt x="1613456" y="1532245"/>
                </a:cubicBezTo>
                <a:cubicBezTo>
                  <a:pt x="1613456" y="1528565"/>
                  <a:pt x="1617123" y="1528565"/>
                  <a:pt x="1617123" y="1524886"/>
                </a:cubicBezTo>
                <a:cubicBezTo>
                  <a:pt x="1620898" y="1513752"/>
                  <a:pt x="1628232" y="1499032"/>
                  <a:pt x="1631900" y="1491672"/>
                </a:cubicBezTo>
                <a:cubicBezTo>
                  <a:pt x="1635567" y="1476858"/>
                  <a:pt x="1643009" y="1465819"/>
                  <a:pt x="1650343" y="1454685"/>
                </a:cubicBezTo>
                <a:cubicBezTo>
                  <a:pt x="1654118" y="1447325"/>
                  <a:pt x="1657786" y="1443645"/>
                  <a:pt x="1661453" y="1436285"/>
                </a:cubicBezTo>
                <a:cubicBezTo>
                  <a:pt x="1665120" y="1432511"/>
                  <a:pt x="1665120" y="1428831"/>
                  <a:pt x="1668895" y="1425151"/>
                </a:cubicBezTo>
                <a:close/>
                <a:moveTo>
                  <a:pt x="147658" y="1395618"/>
                </a:moveTo>
                <a:lnTo>
                  <a:pt x="144538" y="1405092"/>
                </a:lnTo>
                <a:lnTo>
                  <a:pt x="143667" y="1405682"/>
                </a:lnTo>
                <a:close/>
                <a:moveTo>
                  <a:pt x="1790667" y="1362405"/>
                </a:moveTo>
                <a:cubicBezTo>
                  <a:pt x="1787000" y="1366085"/>
                  <a:pt x="1783333" y="1366085"/>
                  <a:pt x="1779666" y="1369764"/>
                </a:cubicBezTo>
                <a:cubicBezTo>
                  <a:pt x="1772224" y="1373444"/>
                  <a:pt x="1764889" y="1377124"/>
                  <a:pt x="1757447" y="1380898"/>
                </a:cubicBezTo>
                <a:cubicBezTo>
                  <a:pt x="1753780" y="1380898"/>
                  <a:pt x="1753780" y="1384578"/>
                  <a:pt x="1750113" y="1384578"/>
                </a:cubicBezTo>
                <a:cubicBezTo>
                  <a:pt x="1739003" y="1391938"/>
                  <a:pt x="1724226" y="1395618"/>
                  <a:pt x="1713117" y="1402978"/>
                </a:cubicBezTo>
                <a:cubicBezTo>
                  <a:pt x="1705783" y="1402978"/>
                  <a:pt x="1702115" y="1406658"/>
                  <a:pt x="1694673" y="1410432"/>
                </a:cubicBezTo>
                <a:cubicBezTo>
                  <a:pt x="1694673" y="1414112"/>
                  <a:pt x="1691006" y="1417792"/>
                  <a:pt x="1691006" y="1421472"/>
                </a:cubicBezTo>
                <a:cubicBezTo>
                  <a:pt x="1687339" y="1428831"/>
                  <a:pt x="1683564" y="1432511"/>
                  <a:pt x="1679897" y="1439965"/>
                </a:cubicBezTo>
                <a:cubicBezTo>
                  <a:pt x="1672562" y="1451005"/>
                  <a:pt x="1668895" y="1465819"/>
                  <a:pt x="1661453" y="1476858"/>
                </a:cubicBezTo>
                <a:cubicBezTo>
                  <a:pt x="1654118" y="1487898"/>
                  <a:pt x="1650343" y="1502712"/>
                  <a:pt x="1643009" y="1513752"/>
                </a:cubicBezTo>
                <a:cubicBezTo>
                  <a:pt x="1643009" y="1521111"/>
                  <a:pt x="1639342" y="1524886"/>
                  <a:pt x="1635675" y="1532245"/>
                </a:cubicBezTo>
                <a:cubicBezTo>
                  <a:pt x="1643009" y="1528565"/>
                  <a:pt x="1654118" y="1524886"/>
                  <a:pt x="1661453" y="1521111"/>
                </a:cubicBezTo>
                <a:cubicBezTo>
                  <a:pt x="1668895" y="1517431"/>
                  <a:pt x="1672562" y="1517431"/>
                  <a:pt x="1676229" y="1513752"/>
                </a:cubicBezTo>
                <a:cubicBezTo>
                  <a:pt x="1679897" y="1513752"/>
                  <a:pt x="1683672" y="1510072"/>
                  <a:pt x="1687339" y="1510072"/>
                </a:cubicBezTo>
                <a:cubicBezTo>
                  <a:pt x="1694673" y="1506392"/>
                  <a:pt x="1702115" y="1502712"/>
                  <a:pt x="1709450" y="1499032"/>
                </a:cubicBezTo>
                <a:cubicBezTo>
                  <a:pt x="1713117" y="1499032"/>
                  <a:pt x="1716892" y="1495352"/>
                  <a:pt x="1720559" y="1495352"/>
                </a:cubicBezTo>
                <a:cubicBezTo>
                  <a:pt x="1724226" y="1495352"/>
                  <a:pt x="1724226" y="1491578"/>
                  <a:pt x="1724226" y="1491578"/>
                </a:cubicBezTo>
                <a:cubicBezTo>
                  <a:pt x="1727894" y="1487898"/>
                  <a:pt x="1727894" y="1484218"/>
                  <a:pt x="1731669" y="1480538"/>
                </a:cubicBezTo>
                <a:cubicBezTo>
                  <a:pt x="1735336" y="1473179"/>
                  <a:pt x="1739003" y="1465819"/>
                  <a:pt x="1742670" y="1458365"/>
                </a:cubicBezTo>
                <a:cubicBezTo>
                  <a:pt x="1750113" y="1443645"/>
                  <a:pt x="1757447" y="1428831"/>
                  <a:pt x="1757447" y="1417792"/>
                </a:cubicBezTo>
                <a:cubicBezTo>
                  <a:pt x="1764889" y="1402978"/>
                  <a:pt x="1775891" y="1388258"/>
                  <a:pt x="1783333" y="1373444"/>
                </a:cubicBezTo>
                <a:cubicBezTo>
                  <a:pt x="1787000" y="1369764"/>
                  <a:pt x="1787000" y="1366085"/>
                  <a:pt x="1790667" y="1362405"/>
                </a:cubicBezTo>
                <a:close/>
                <a:moveTo>
                  <a:pt x="1905105" y="1292204"/>
                </a:moveTo>
                <a:cubicBezTo>
                  <a:pt x="1905105" y="1295978"/>
                  <a:pt x="1901438" y="1295978"/>
                  <a:pt x="1897771" y="1299658"/>
                </a:cubicBezTo>
                <a:cubicBezTo>
                  <a:pt x="1890329" y="1307018"/>
                  <a:pt x="1879327" y="1310698"/>
                  <a:pt x="1871885" y="1318057"/>
                </a:cubicBezTo>
                <a:cubicBezTo>
                  <a:pt x="1864550" y="1325512"/>
                  <a:pt x="1853441" y="1329191"/>
                  <a:pt x="1846107" y="1336551"/>
                </a:cubicBezTo>
                <a:cubicBezTo>
                  <a:pt x="1846107" y="1336551"/>
                  <a:pt x="1846107" y="1340231"/>
                  <a:pt x="1846107" y="1340231"/>
                </a:cubicBezTo>
                <a:cubicBezTo>
                  <a:pt x="1846107" y="1340231"/>
                  <a:pt x="1842332" y="1343911"/>
                  <a:pt x="1842332" y="1347591"/>
                </a:cubicBezTo>
                <a:cubicBezTo>
                  <a:pt x="1842332" y="1351365"/>
                  <a:pt x="1842332" y="1351365"/>
                  <a:pt x="1842332" y="1351365"/>
                </a:cubicBezTo>
                <a:cubicBezTo>
                  <a:pt x="1842332" y="1351365"/>
                  <a:pt x="1842332" y="1355045"/>
                  <a:pt x="1842332" y="1355045"/>
                </a:cubicBezTo>
                <a:cubicBezTo>
                  <a:pt x="1838664" y="1362405"/>
                  <a:pt x="1831330" y="1369764"/>
                  <a:pt x="1827555" y="1377124"/>
                </a:cubicBezTo>
                <a:cubicBezTo>
                  <a:pt x="1820221" y="1384578"/>
                  <a:pt x="1816553" y="1391938"/>
                  <a:pt x="1812886" y="1399298"/>
                </a:cubicBezTo>
                <a:cubicBezTo>
                  <a:pt x="1805444" y="1414112"/>
                  <a:pt x="1794335" y="1428831"/>
                  <a:pt x="1787000" y="1443645"/>
                </a:cubicBezTo>
                <a:cubicBezTo>
                  <a:pt x="1783333" y="1451005"/>
                  <a:pt x="1779558" y="1458365"/>
                  <a:pt x="1775891" y="1465724"/>
                </a:cubicBezTo>
                <a:cubicBezTo>
                  <a:pt x="1772224" y="1469499"/>
                  <a:pt x="1772224" y="1473179"/>
                  <a:pt x="1768556" y="1476858"/>
                </a:cubicBezTo>
                <a:cubicBezTo>
                  <a:pt x="1772224" y="1476858"/>
                  <a:pt x="1779666" y="1473179"/>
                  <a:pt x="1783333" y="1469499"/>
                </a:cubicBezTo>
                <a:cubicBezTo>
                  <a:pt x="1787000" y="1465819"/>
                  <a:pt x="1790667" y="1465819"/>
                  <a:pt x="1794335" y="1462045"/>
                </a:cubicBezTo>
                <a:cubicBezTo>
                  <a:pt x="1798110" y="1458365"/>
                  <a:pt x="1801777" y="1458365"/>
                  <a:pt x="1805444" y="1454685"/>
                </a:cubicBezTo>
                <a:cubicBezTo>
                  <a:pt x="1809111" y="1451005"/>
                  <a:pt x="1812886" y="1451005"/>
                  <a:pt x="1816553" y="1447325"/>
                </a:cubicBezTo>
                <a:cubicBezTo>
                  <a:pt x="1823888" y="1443645"/>
                  <a:pt x="1827663" y="1439965"/>
                  <a:pt x="1831330" y="1436285"/>
                </a:cubicBezTo>
                <a:cubicBezTo>
                  <a:pt x="1831330" y="1432511"/>
                  <a:pt x="1834997" y="1432511"/>
                  <a:pt x="1838664" y="1428831"/>
                </a:cubicBezTo>
                <a:cubicBezTo>
                  <a:pt x="1846107" y="1425151"/>
                  <a:pt x="1849774" y="1417792"/>
                  <a:pt x="1857108" y="1414112"/>
                </a:cubicBezTo>
                <a:cubicBezTo>
                  <a:pt x="1857108" y="1410432"/>
                  <a:pt x="1857108" y="1406658"/>
                  <a:pt x="1857108" y="1402978"/>
                </a:cubicBezTo>
                <a:cubicBezTo>
                  <a:pt x="1857108" y="1395618"/>
                  <a:pt x="1857108" y="1388258"/>
                  <a:pt x="1860883" y="1380898"/>
                </a:cubicBezTo>
                <a:cubicBezTo>
                  <a:pt x="1864550" y="1366085"/>
                  <a:pt x="1871885" y="1355045"/>
                  <a:pt x="1875660" y="1340231"/>
                </a:cubicBezTo>
                <a:cubicBezTo>
                  <a:pt x="1882994" y="1325512"/>
                  <a:pt x="1890329" y="1307018"/>
                  <a:pt x="1901438" y="1299658"/>
                </a:cubicBezTo>
                <a:cubicBezTo>
                  <a:pt x="1901438" y="1295978"/>
                  <a:pt x="1905105" y="1295978"/>
                  <a:pt x="1905105" y="1292204"/>
                </a:cubicBezTo>
                <a:close/>
                <a:moveTo>
                  <a:pt x="228876" y="1192564"/>
                </a:moveTo>
                <a:cubicBezTo>
                  <a:pt x="225209" y="1192564"/>
                  <a:pt x="225209" y="1196244"/>
                  <a:pt x="221542" y="1199924"/>
                </a:cubicBezTo>
                <a:cubicBezTo>
                  <a:pt x="214099" y="1207284"/>
                  <a:pt x="210432" y="1211058"/>
                  <a:pt x="203097" y="1218418"/>
                </a:cubicBezTo>
                <a:cubicBezTo>
                  <a:pt x="195655" y="1225777"/>
                  <a:pt x="191988" y="1229457"/>
                  <a:pt x="184654" y="1236911"/>
                </a:cubicBezTo>
                <a:cubicBezTo>
                  <a:pt x="173544" y="1247951"/>
                  <a:pt x="162435" y="1258991"/>
                  <a:pt x="151433" y="1273805"/>
                </a:cubicBezTo>
                <a:cubicBezTo>
                  <a:pt x="140324" y="1288524"/>
                  <a:pt x="129214" y="1299658"/>
                  <a:pt x="118105" y="1314378"/>
                </a:cubicBezTo>
                <a:cubicBezTo>
                  <a:pt x="114438" y="1321832"/>
                  <a:pt x="110771" y="1325512"/>
                  <a:pt x="103328" y="1332871"/>
                </a:cubicBezTo>
                <a:cubicBezTo>
                  <a:pt x="99661" y="1336551"/>
                  <a:pt x="95994" y="1336551"/>
                  <a:pt x="92327" y="1340231"/>
                </a:cubicBezTo>
                <a:cubicBezTo>
                  <a:pt x="88660" y="1347591"/>
                  <a:pt x="88660" y="1355045"/>
                  <a:pt x="84885" y="1362405"/>
                </a:cubicBezTo>
                <a:cubicBezTo>
                  <a:pt x="81217" y="1373444"/>
                  <a:pt x="77550" y="1384578"/>
                  <a:pt x="73883" y="1395618"/>
                </a:cubicBezTo>
                <a:cubicBezTo>
                  <a:pt x="70108" y="1414112"/>
                  <a:pt x="66441" y="1436285"/>
                  <a:pt x="62774" y="1458365"/>
                </a:cubicBezTo>
                <a:cubicBezTo>
                  <a:pt x="62774" y="1462045"/>
                  <a:pt x="62774" y="1465819"/>
                  <a:pt x="62774" y="1469499"/>
                </a:cubicBezTo>
                <a:cubicBezTo>
                  <a:pt x="62774" y="1469499"/>
                  <a:pt x="62774" y="1473179"/>
                  <a:pt x="62774" y="1473179"/>
                </a:cubicBezTo>
                <a:cubicBezTo>
                  <a:pt x="62774" y="1476858"/>
                  <a:pt x="62774" y="1480538"/>
                  <a:pt x="66441" y="1491672"/>
                </a:cubicBezTo>
                <a:cubicBezTo>
                  <a:pt x="70108" y="1487898"/>
                  <a:pt x="73883" y="1484218"/>
                  <a:pt x="77550" y="1480538"/>
                </a:cubicBezTo>
                <a:cubicBezTo>
                  <a:pt x="81217" y="1473179"/>
                  <a:pt x="88660" y="1469499"/>
                  <a:pt x="92327" y="1462045"/>
                </a:cubicBezTo>
                <a:cubicBezTo>
                  <a:pt x="95994" y="1458365"/>
                  <a:pt x="103328" y="1454685"/>
                  <a:pt x="107103" y="1447325"/>
                </a:cubicBezTo>
                <a:cubicBezTo>
                  <a:pt x="110771" y="1439965"/>
                  <a:pt x="118105" y="1436285"/>
                  <a:pt x="121880" y="1428831"/>
                </a:cubicBezTo>
                <a:cubicBezTo>
                  <a:pt x="125547" y="1421472"/>
                  <a:pt x="132882" y="1417792"/>
                  <a:pt x="136657" y="1410432"/>
                </a:cubicBezTo>
                <a:lnTo>
                  <a:pt x="143667" y="1405682"/>
                </a:lnTo>
                <a:lnTo>
                  <a:pt x="140324" y="1414112"/>
                </a:lnTo>
                <a:cubicBezTo>
                  <a:pt x="136657" y="1421472"/>
                  <a:pt x="132882" y="1428831"/>
                  <a:pt x="129214" y="1436285"/>
                </a:cubicBezTo>
                <a:cubicBezTo>
                  <a:pt x="125547" y="1443645"/>
                  <a:pt x="121880" y="1451005"/>
                  <a:pt x="114438" y="1458365"/>
                </a:cubicBezTo>
                <a:cubicBezTo>
                  <a:pt x="110771" y="1465819"/>
                  <a:pt x="103328" y="1469499"/>
                  <a:pt x="99661" y="1476858"/>
                </a:cubicBezTo>
                <a:cubicBezTo>
                  <a:pt x="95994" y="1484218"/>
                  <a:pt x="88552" y="1487898"/>
                  <a:pt x="84885" y="1495352"/>
                </a:cubicBezTo>
                <a:cubicBezTo>
                  <a:pt x="81217" y="1502712"/>
                  <a:pt x="73883" y="1506392"/>
                  <a:pt x="70108" y="1513752"/>
                </a:cubicBezTo>
                <a:cubicBezTo>
                  <a:pt x="66441" y="1513752"/>
                  <a:pt x="66441" y="1517431"/>
                  <a:pt x="62774" y="1521111"/>
                </a:cubicBezTo>
                <a:cubicBezTo>
                  <a:pt x="59106" y="1524886"/>
                  <a:pt x="59106" y="1524886"/>
                  <a:pt x="59106" y="1524886"/>
                </a:cubicBezTo>
                <a:cubicBezTo>
                  <a:pt x="59106" y="1543285"/>
                  <a:pt x="59106" y="1558099"/>
                  <a:pt x="59106" y="1576498"/>
                </a:cubicBezTo>
                <a:lnTo>
                  <a:pt x="59106" y="1618017"/>
                </a:lnTo>
                <a:lnTo>
                  <a:pt x="47997" y="1631885"/>
                </a:lnTo>
                <a:cubicBezTo>
                  <a:pt x="59106" y="1639339"/>
                  <a:pt x="59106" y="1635659"/>
                  <a:pt x="59106" y="1631885"/>
                </a:cubicBezTo>
                <a:lnTo>
                  <a:pt x="59106" y="1618017"/>
                </a:lnTo>
                <a:lnTo>
                  <a:pt x="77550" y="1594992"/>
                </a:lnTo>
                <a:cubicBezTo>
                  <a:pt x="84885" y="1583952"/>
                  <a:pt x="95994" y="1572818"/>
                  <a:pt x="103328" y="1561779"/>
                </a:cubicBezTo>
                <a:cubicBezTo>
                  <a:pt x="107103" y="1554419"/>
                  <a:pt x="114438" y="1550739"/>
                  <a:pt x="118105" y="1543285"/>
                </a:cubicBezTo>
                <a:cubicBezTo>
                  <a:pt x="121880" y="1539605"/>
                  <a:pt x="121880" y="1539605"/>
                  <a:pt x="125547" y="1535925"/>
                </a:cubicBezTo>
                <a:cubicBezTo>
                  <a:pt x="125547" y="1532245"/>
                  <a:pt x="125547" y="1532245"/>
                  <a:pt x="125547" y="1528565"/>
                </a:cubicBezTo>
                <a:cubicBezTo>
                  <a:pt x="129214" y="1517431"/>
                  <a:pt x="129214" y="1506392"/>
                  <a:pt x="129214" y="1495352"/>
                </a:cubicBezTo>
                <a:cubicBezTo>
                  <a:pt x="129214" y="1491672"/>
                  <a:pt x="129214" y="1487898"/>
                  <a:pt x="129214" y="1484218"/>
                </a:cubicBezTo>
                <a:cubicBezTo>
                  <a:pt x="132882" y="1480538"/>
                  <a:pt x="132882" y="1473179"/>
                  <a:pt x="132882" y="1465819"/>
                </a:cubicBezTo>
                <a:cubicBezTo>
                  <a:pt x="132882" y="1454685"/>
                  <a:pt x="132882" y="1443645"/>
                  <a:pt x="136657" y="1432511"/>
                </a:cubicBezTo>
                <a:cubicBezTo>
                  <a:pt x="140324" y="1428831"/>
                  <a:pt x="140324" y="1425151"/>
                  <a:pt x="140324" y="1421472"/>
                </a:cubicBezTo>
                <a:cubicBezTo>
                  <a:pt x="140324" y="1417792"/>
                  <a:pt x="143991" y="1410432"/>
                  <a:pt x="143991" y="1406752"/>
                </a:cubicBezTo>
                <a:lnTo>
                  <a:pt x="144538" y="1405092"/>
                </a:lnTo>
                <a:lnTo>
                  <a:pt x="147658" y="1402978"/>
                </a:lnTo>
                <a:cubicBezTo>
                  <a:pt x="147658" y="1399298"/>
                  <a:pt x="151433" y="1399298"/>
                  <a:pt x="155100" y="1395618"/>
                </a:cubicBezTo>
                <a:cubicBezTo>
                  <a:pt x="155100" y="1391938"/>
                  <a:pt x="158768" y="1391938"/>
                  <a:pt x="162435" y="1388258"/>
                </a:cubicBezTo>
                <a:cubicBezTo>
                  <a:pt x="166102" y="1384578"/>
                  <a:pt x="166102" y="1384578"/>
                  <a:pt x="166102" y="1384578"/>
                </a:cubicBezTo>
                <a:cubicBezTo>
                  <a:pt x="169877" y="1366085"/>
                  <a:pt x="173544" y="1351365"/>
                  <a:pt x="180879" y="1332871"/>
                </a:cubicBezTo>
                <a:cubicBezTo>
                  <a:pt x="184654" y="1314378"/>
                  <a:pt x="191988" y="1292298"/>
                  <a:pt x="199430" y="1273805"/>
                </a:cubicBezTo>
                <a:cubicBezTo>
                  <a:pt x="206765" y="1258991"/>
                  <a:pt x="210432" y="1240591"/>
                  <a:pt x="217874" y="1222098"/>
                </a:cubicBezTo>
                <a:cubicBezTo>
                  <a:pt x="221542" y="1211058"/>
                  <a:pt x="225209" y="1203604"/>
                  <a:pt x="228876" y="1192564"/>
                </a:cubicBezTo>
                <a:close/>
                <a:moveTo>
                  <a:pt x="2026985" y="1181525"/>
                </a:moveTo>
                <a:cubicBezTo>
                  <a:pt x="2019651" y="1188884"/>
                  <a:pt x="2008542" y="1199924"/>
                  <a:pt x="2001099" y="1207284"/>
                </a:cubicBezTo>
                <a:cubicBezTo>
                  <a:pt x="1997432" y="1211058"/>
                  <a:pt x="1997432" y="1211058"/>
                  <a:pt x="1993765" y="1214738"/>
                </a:cubicBezTo>
                <a:cubicBezTo>
                  <a:pt x="1990098" y="1218418"/>
                  <a:pt x="1982655" y="1225777"/>
                  <a:pt x="1978988" y="1229457"/>
                </a:cubicBezTo>
                <a:cubicBezTo>
                  <a:pt x="1971654" y="1236817"/>
                  <a:pt x="1964212" y="1240591"/>
                  <a:pt x="1956877" y="1247951"/>
                </a:cubicBezTo>
                <a:cubicBezTo>
                  <a:pt x="1956877" y="1247951"/>
                  <a:pt x="1956877" y="1251631"/>
                  <a:pt x="1956877" y="1251631"/>
                </a:cubicBezTo>
                <a:cubicBezTo>
                  <a:pt x="1956877" y="1255311"/>
                  <a:pt x="1956877" y="1255311"/>
                  <a:pt x="1956877" y="1258991"/>
                </a:cubicBezTo>
                <a:cubicBezTo>
                  <a:pt x="1956877" y="1262671"/>
                  <a:pt x="1953102" y="1266445"/>
                  <a:pt x="1953102" y="1270125"/>
                </a:cubicBezTo>
                <a:cubicBezTo>
                  <a:pt x="1949435" y="1270125"/>
                  <a:pt x="1949435" y="1273805"/>
                  <a:pt x="1949435" y="1273805"/>
                </a:cubicBezTo>
                <a:cubicBezTo>
                  <a:pt x="1945768" y="1277484"/>
                  <a:pt x="1945768" y="1281164"/>
                  <a:pt x="1942101" y="1284844"/>
                </a:cubicBezTo>
                <a:cubicBezTo>
                  <a:pt x="1938433" y="1292204"/>
                  <a:pt x="1934658" y="1295978"/>
                  <a:pt x="1930991" y="1303338"/>
                </a:cubicBezTo>
                <a:cubicBezTo>
                  <a:pt x="1923657" y="1314378"/>
                  <a:pt x="1919882" y="1325512"/>
                  <a:pt x="1912547" y="1340231"/>
                </a:cubicBezTo>
                <a:cubicBezTo>
                  <a:pt x="1905105" y="1355045"/>
                  <a:pt x="1897771" y="1369764"/>
                  <a:pt x="1890436" y="1384578"/>
                </a:cubicBezTo>
                <a:cubicBezTo>
                  <a:pt x="1890436" y="1384578"/>
                  <a:pt x="1894104" y="1380898"/>
                  <a:pt x="1894104" y="1380898"/>
                </a:cubicBezTo>
                <a:cubicBezTo>
                  <a:pt x="1908880" y="1362405"/>
                  <a:pt x="1927324" y="1347591"/>
                  <a:pt x="1945768" y="1329191"/>
                </a:cubicBezTo>
                <a:cubicBezTo>
                  <a:pt x="1953102" y="1321832"/>
                  <a:pt x="1960544" y="1314378"/>
                  <a:pt x="1967879" y="1307018"/>
                </a:cubicBezTo>
                <a:cubicBezTo>
                  <a:pt x="1971654" y="1303338"/>
                  <a:pt x="1971654" y="1299658"/>
                  <a:pt x="1971654" y="1295978"/>
                </a:cubicBezTo>
                <a:cubicBezTo>
                  <a:pt x="1971654" y="1288524"/>
                  <a:pt x="1971654" y="1281164"/>
                  <a:pt x="1975321" y="1273805"/>
                </a:cubicBezTo>
                <a:cubicBezTo>
                  <a:pt x="1975321" y="1266445"/>
                  <a:pt x="1978988" y="1258991"/>
                  <a:pt x="1982655" y="1251631"/>
                </a:cubicBezTo>
                <a:cubicBezTo>
                  <a:pt x="1986323" y="1244271"/>
                  <a:pt x="1986323" y="1236817"/>
                  <a:pt x="2001099" y="1233137"/>
                </a:cubicBezTo>
                <a:cubicBezTo>
                  <a:pt x="2004874" y="1225777"/>
                  <a:pt x="2008542" y="1218418"/>
                  <a:pt x="2012209" y="1211058"/>
                </a:cubicBezTo>
                <a:cubicBezTo>
                  <a:pt x="2015876" y="1203604"/>
                  <a:pt x="2019651" y="1196244"/>
                  <a:pt x="2023318" y="1188884"/>
                </a:cubicBezTo>
                <a:cubicBezTo>
                  <a:pt x="2023318" y="1185204"/>
                  <a:pt x="2026985" y="1185204"/>
                  <a:pt x="2026985" y="1181525"/>
                </a:cubicBezTo>
                <a:close/>
                <a:moveTo>
                  <a:pt x="2119312" y="1070750"/>
                </a:moveTo>
                <a:cubicBezTo>
                  <a:pt x="2115645" y="1070750"/>
                  <a:pt x="2115645" y="1074430"/>
                  <a:pt x="2111870" y="1078110"/>
                </a:cubicBezTo>
                <a:cubicBezTo>
                  <a:pt x="2108203" y="1085470"/>
                  <a:pt x="2100868" y="1092830"/>
                  <a:pt x="2093426" y="1100284"/>
                </a:cubicBezTo>
                <a:cubicBezTo>
                  <a:pt x="2086092" y="1107643"/>
                  <a:pt x="2078650" y="1118683"/>
                  <a:pt x="2071315" y="1126137"/>
                </a:cubicBezTo>
                <a:cubicBezTo>
                  <a:pt x="2071315" y="1129817"/>
                  <a:pt x="2067648" y="1133497"/>
                  <a:pt x="2063873" y="1137177"/>
                </a:cubicBezTo>
                <a:cubicBezTo>
                  <a:pt x="2067648" y="1137177"/>
                  <a:pt x="2067648" y="1144537"/>
                  <a:pt x="2067648" y="1148217"/>
                </a:cubicBezTo>
                <a:cubicBezTo>
                  <a:pt x="2063873" y="1148217"/>
                  <a:pt x="2063873" y="1151991"/>
                  <a:pt x="2063873" y="1155671"/>
                </a:cubicBezTo>
                <a:cubicBezTo>
                  <a:pt x="2060206" y="1159351"/>
                  <a:pt x="2060206" y="1159351"/>
                  <a:pt x="2060206" y="1163031"/>
                </a:cubicBezTo>
                <a:cubicBezTo>
                  <a:pt x="2060206" y="1166711"/>
                  <a:pt x="2056539" y="1166711"/>
                  <a:pt x="2056539" y="1170391"/>
                </a:cubicBezTo>
                <a:cubicBezTo>
                  <a:pt x="2052871" y="1170391"/>
                  <a:pt x="2052871" y="1174070"/>
                  <a:pt x="2052871" y="1174070"/>
                </a:cubicBezTo>
                <a:cubicBezTo>
                  <a:pt x="2049096" y="1181430"/>
                  <a:pt x="2045429" y="1185204"/>
                  <a:pt x="2041762" y="1192564"/>
                </a:cubicBezTo>
                <a:cubicBezTo>
                  <a:pt x="2034428" y="1203604"/>
                  <a:pt x="2026985" y="1218418"/>
                  <a:pt x="2019651" y="1229457"/>
                </a:cubicBezTo>
                <a:cubicBezTo>
                  <a:pt x="2012209" y="1244271"/>
                  <a:pt x="2004874" y="1258991"/>
                  <a:pt x="1997432" y="1273805"/>
                </a:cubicBezTo>
                <a:cubicBezTo>
                  <a:pt x="1997432" y="1277484"/>
                  <a:pt x="1993765" y="1277484"/>
                  <a:pt x="1993765" y="1281164"/>
                </a:cubicBezTo>
                <a:cubicBezTo>
                  <a:pt x="2001099" y="1273805"/>
                  <a:pt x="2008542" y="1262671"/>
                  <a:pt x="2015876" y="1255311"/>
                </a:cubicBezTo>
                <a:cubicBezTo>
                  <a:pt x="2023318" y="1247951"/>
                  <a:pt x="2030653" y="1240591"/>
                  <a:pt x="2038095" y="1233137"/>
                </a:cubicBezTo>
                <a:cubicBezTo>
                  <a:pt x="2045429" y="1222098"/>
                  <a:pt x="2056539" y="1214738"/>
                  <a:pt x="2063873" y="1203604"/>
                </a:cubicBezTo>
                <a:cubicBezTo>
                  <a:pt x="2067648" y="1192564"/>
                  <a:pt x="2074982" y="1185204"/>
                  <a:pt x="2082425" y="1177750"/>
                </a:cubicBezTo>
                <a:cubicBezTo>
                  <a:pt x="2089759" y="1170391"/>
                  <a:pt x="2093426" y="1166711"/>
                  <a:pt x="2097093" y="1159351"/>
                </a:cubicBezTo>
                <a:cubicBezTo>
                  <a:pt x="2097093" y="1155671"/>
                  <a:pt x="2097093" y="1155671"/>
                  <a:pt x="2097093" y="1155671"/>
                </a:cubicBezTo>
                <a:cubicBezTo>
                  <a:pt x="2097093" y="1151897"/>
                  <a:pt x="2097093" y="1148217"/>
                  <a:pt x="2097093" y="1144537"/>
                </a:cubicBezTo>
                <a:cubicBezTo>
                  <a:pt x="2097093" y="1137177"/>
                  <a:pt x="2097093" y="1126137"/>
                  <a:pt x="2100868" y="1118683"/>
                </a:cubicBezTo>
                <a:cubicBezTo>
                  <a:pt x="2104536" y="1107643"/>
                  <a:pt x="2104536" y="1100284"/>
                  <a:pt x="2108203" y="1092830"/>
                </a:cubicBezTo>
                <a:cubicBezTo>
                  <a:pt x="2108203" y="1085470"/>
                  <a:pt x="2111870" y="1074430"/>
                  <a:pt x="2119312" y="1070750"/>
                </a:cubicBezTo>
                <a:close/>
                <a:moveTo>
                  <a:pt x="306426" y="1007909"/>
                </a:moveTo>
                <a:cubicBezTo>
                  <a:pt x="299092" y="1015363"/>
                  <a:pt x="291650" y="1019043"/>
                  <a:pt x="284315" y="1026403"/>
                </a:cubicBezTo>
                <a:cubicBezTo>
                  <a:pt x="276873" y="1030083"/>
                  <a:pt x="269539" y="1037443"/>
                  <a:pt x="265871" y="1041217"/>
                </a:cubicBezTo>
                <a:cubicBezTo>
                  <a:pt x="258429" y="1052257"/>
                  <a:pt x="247320" y="1063296"/>
                  <a:pt x="236318" y="1070750"/>
                </a:cubicBezTo>
                <a:cubicBezTo>
                  <a:pt x="225209" y="1081790"/>
                  <a:pt x="210432" y="1089150"/>
                  <a:pt x="199322" y="1100284"/>
                </a:cubicBezTo>
                <a:cubicBezTo>
                  <a:pt x="191988" y="1103964"/>
                  <a:pt x="188321" y="1111323"/>
                  <a:pt x="180879" y="1115003"/>
                </a:cubicBezTo>
                <a:cubicBezTo>
                  <a:pt x="180879" y="1118683"/>
                  <a:pt x="177211" y="1118683"/>
                  <a:pt x="173544" y="1122363"/>
                </a:cubicBezTo>
                <a:cubicBezTo>
                  <a:pt x="169877" y="1129817"/>
                  <a:pt x="166102" y="1137177"/>
                  <a:pt x="162435" y="1144537"/>
                </a:cubicBezTo>
                <a:cubicBezTo>
                  <a:pt x="162435" y="1148217"/>
                  <a:pt x="158768" y="1151991"/>
                  <a:pt x="158768" y="1155671"/>
                </a:cubicBezTo>
                <a:cubicBezTo>
                  <a:pt x="158768" y="1159351"/>
                  <a:pt x="158768" y="1159351"/>
                  <a:pt x="158768" y="1159351"/>
                </a:cubicBezTo>
                <a:cubicBezTo>
                  <a:pt x="155100" y="1174070"/>
                  <a:pt x="147658" y="1185204"/>
                  <a:pt x="143991" y="1199924"/>
                </a:cubicBezTo>
                <a:cubicBezTo>
                  <a:pt x="140324" y="1214738"/>
                  <a:pt x="132882" y="1225777"/>
                  <a:pt x="129214" y="1240591"/>
                </a:cubicBezTo>
                <a:cubicBezTo>
                  <a:pt x="129214" y="1240591"/>
                  <a:pt x="125547" y="1244271"/>
                  <a:pt x="125547" y="1247951"/>
                </a:cubicBezTo>
                <a:cubicBezTo>
                  <a:pt x="125547" y="1251631"/>
                  <a:pt x="125547" y="1258991"/>
                  <a:pt x="121880" y="1262671"/>
                </a:cubicBezTo>
                <a:cubicBezTo>
                  <a:pt x="118105" y="1262671"/>
                  <a:pt x="118105" y="1266445"/>
                  <a:pt x="121880" y="1277484"/>
                </a:cubicBezTo>
                <a:cubicBezTo>
                  <a:pt x="125547" y="1273805"/>
                  <a:pt x="129214" y="1266350"/>
                  <a:pt x="132882" y="1262671"/>
                </a:cubicBezTo>
                <a:cubicBezTo>
                  <a:pt x="143991" y="1251631"/>
                  <a:pt x="155100" y="1236817"/>
                  <a:pt x="166102" y="1225777"/>
                </a:cubicBezTo>
                <a:cubicBezTo>
                  <a:pt x="180879" y="1214738"/>
                  <a:pt x="191988" y="1203604"/>
                  <a:pt x="206765" y="1192564"/>
                </a:cubicBezTo>
                <a:cubicBezTo>
                  <a:pt x="210432" y="1185204"/>
                  <a:pt x="217874" y="1181430"/>
                  <a:pt x="225209" y="1177750"/>
                </a:cubicBezTo>
                <a:cubicBezTo>
                  <a:pt x="228876" y="1174070"/>
                  <a:pt x="232651" y="1174070"/>
                  <a:pt x="236318" y="1170391"/>
                </a:cubicBezTo>
                <a:cubicBezTo>
                  <a:pt x="236318" y="1166711"/>
                  <a:pt x="239985" y="1166711"/>
                  <a:pt x="239985" y="1166711"/>
                </a:cubicBezTo>
                <a:cubicBezTo>
                  <a:pt x="239985" y="1163031"/>
                  <a:pt x="239985" y="1163031"/>
                  <a:pt x="239985" y="1163031"/>
                </a:cubicBezTo>
                <a:cubicBezTo>
                  <a:pt x="243653" y="1163031"/>
                  <a:pt x="243653" y="1159351"/>
                  <a:pt x="243653" y="1159351"/>
                </a:cubicBezTo>
                <a:cubicBezTo>
                  <a:pt x="243653" y="1155671"/>
                  <a:pt x="243653" y="1155671"/>
                  <a:pt x="243653" y="1155671"/>
                </a:cubicBezTo>
                <a:cubicBezTo>
                  <a:pt x="243653" y="1151897"/>
                  <a:pt x="247320" y="1148217"/>
                  <a:pt x="247320" y="1144537"/>
                </a:cubicBezTo>
                <a:cubicBezTo>
                  <a:pt x="247320" y="1144537"/>
                  <a:pt x="247320" y="1140857"/>
                  <a:pt x="247320" y="1140857"/>
                </a:cubicBezTo>
                <a:cubicBezTo>
                  <a:pt x="262096" y="1103964"/>
                  <a:pt x="280648" y="1066976"/>
                  <a:pt x="299092" y="1030083"/>
                </a:cubicBezTo>
                <a:cubicBezTo>
                  <a:pt x="302759" y="1022723"/>
                  <a:pt x="306426" y="1015363"/>
                  <a:pt x="310093" y="1007909"/>
                </a:cubicBezTo>
                <a:cubicBezTo>
                  <a:pt x="306426" y="1007909"/>
                  <a:pt x="306426" y="1007909"/>
                  <a:pt x="306426" y="1007909"/>
                </a:cubicBezTo>
                <a:close/>
                <a:moveTo>
                  <a:pt x="2211639" y="919309"/>
                </a:moveTo>
                <a:cubicBezTo>
                  <a:pt x="2204197" y="930443"/>
                  <a:pt x="2196862" y="945163"/>
                  <a:pt x="2189420" y="956297"/>
                </a:cubicBezTo>
                <a:cubicBezTo>
                  <a:pt x="2189420" y="956297"/>
                  <a:pt x="2189420" y="959977"/>
                  <a:pt x="2189420" y="959977"/>
                </a:cubicBezTo>
                <a:cubicBezTo>
                  <a:pt x="2189420" y="963656"/>
                  <a:pt x="2185753" y="967336"/>
                  <a:pt x="2185753" y="971016"/>
                </a:cubicBezTo>
                <a:cubicBezTo>
                  <a:pt x="2182086" y="974696"/>
                  <a:pt x="2182086" y="974696"/>
                  <a:pt x="2182086" y="978376"/>
                </a:cubicBezTo>
                <a:cubicBezTo>
                  <a:pt x="2182086" y="982150"/>
                  <a:pt x="2182086" y="985830"/>
                  <a:pt x="2178419" y="989510"/>
                </a:cubicBezTo>
                <a:cubicBezTo>
                  <a:pt x="2174644" y="993190"/>
                  <a:pt x="2170976" y="1000550"/>
                  <a:pt x="2167309" y="1007909"/>
                </a:cubicBezTo>
                <a:cubicBezTo>
                  <a:pt x="2159867" y="1022723"/>
                  <a:pt x="2156200" y="1033763"/>
                  <a:pt x="2148865" y="1048577"/>
                </a:cubicBezTo>
                <a:cubicBezTo>
                  <a:pt x="2141423" y="1059616"/>
                  <a:pt x="2137756" y="1070750"/>
                  <a:pt x="2134089" y="1081790"/>
                </a:cubicBezTo>
                <a:cubicBezTo>
                  <a:pt x="2134089" y="1089150"/>
                  <a:pt x="2130422" y="1100284"/>
                  <a:pt x="2126647" y="1107643"/>
                </a:cubicBezTo>
                <a:cubicBezTo>
                  <a:pt x="2137756" y="1096604"/>
                  <a:pt x="2145090" y="1081790"/>
                  <a:pt x="2152533" y="1070750"/>
                </a:cubicBezTo>
                <a:cubicBezTo>
                  <a:pt x="2159867" y="1059616"/>
                  <a:pt x="2167309" y="1048577"/>
                  <a:pt x="2174644" y="1037443"/>
                </a:cubicBezTo>
                <a:cubicBezTo>
                  <a:pt x="2174644" y="1033763"/>
                  <a:pt x="2178419" y="1026403"/>
                  <a:pt x="2182086" y="1022723"/>
                </a:cubicBezTo>
                <a:cubicBezTo>
                  <a:pt x="2185753" y="1015363"/>
                  <a:pt x="2189420" y="1011684"/>
                  <a:pt x="2193087" y="1004229"/>
                </a:cubicBezTo>
                <a:cubicBezTo>
                  <a:pt x="2204197" y="989510"/>
                  <a:pt x="2211639" y="971016"/>
                  <a:pt x="2211639" y="959977"/>
                </a:cubicBezTo>
                <a:cubicBezTo>
                  <a:pt x="2211639" y="959977"/>
                  <a:pt x="2211639" y="956297"/>
                  <a:pt x="2211639" y="956297"/>
                </a:cubicBezTo>
                <a:cubicBezTo>
                  <a:pt x="2211639" y="952522"/>
                  <a:pt x="2211639" y="952522"/>
                  <a:pt x="2211639" y="948843"/>
                </a:cubicBezTo>
                <a:cubicBezTo>
                  <a:pt x="2211639" y="945163"/>
                  <a:pt x="2211639" y="945163"/>
                  <a:pt x="2211639" y="941483"/>
                </a:cubicBezTo>
                <a:cubicBezTo>
                  <a:pt x="2211639" y="937803"/>
                  <a:pt x="2211639" y="937803"/>
                  <a:pt x="2211639" y="934123"/>
                </a:cubicBezTo>
                <a:cubicBezTo>
                  <a:pt x="2211639" y="930443"/>
                  <a:pt x="2211639" y="926763"/>
                  <a:pt x="2211639" y="922989"/>
                </a:cubicBezTo>
                <a:cubicBezTo>
                  <a:pt x="2211639" y="922989"/>
                  <a:pt x="2211639" y="919309"/>
                  <a:pt x="2211639" y="919309"/>
                </a:cubicBezTo>
                <a:close/>
                <a:moveTo>
                  <a:pt x="483638" y="731069"/>
                </a:moveTo>
                <a:cubicBezTo>
                  <a:pt x="479971" y="731069"/>
                  <a:pt x="479971" y="734749"/>
                  <a:pt x="476303" y="734749"/>
                </a:cubicBezTo>
                <a:cubicBezTo>
                  <a:pt x="476303" y="734749"/>
                  <a:pt x="472636" y="734749"/>
                  <a:pt x="472636" y="734749"/>
                </a:cubicBezTo>
                <a:cubicBezTo>
                  <a:pt x="472636" y="734749"/>
                  <a:pt x="468861" y="734749"/>
                  <a:pt x="468861" y="734749"/>
                </a:cubicBezTo>
                <a:cubicBezTo>
                  <a:pt x="465194" y="734749"/>
                  <a:pt x="465194" y="734749"/>
                  <a:pt x="461527" y="734749"/>
                </a:cubicBezTo>
                <a:cubicBezTo>
                  <a:pt x="461527" y="734749"/>
                  <a:pt x="457860" y="738429"/>
                  <a:pt x="457860" y="738429"/>
                </a:cubicBezTo>
                <a:cubicBezTo>
                  <a:pt x="457860" y="738429"/>
                  <a:pt x="454085" y="742109"/>
                  <a:pt x="454085" y="742109"/>
                </a:cubicBezTo>
                <a:cubicBezTo>
                  <a:pt x="454085" y="742109"/>
                  <a:pt x="450417" y="745789"/>
                  <a:pt x="450417" y="745789"/>
                </a:cubicBezTo>
                <a:cubicBezTo>
                  <a:pt x="450417" y="749469"/>
                  <a:pt x="446750" y="749469"/>
                  <a:pt x="443083" y="753243"/>
                </a:cubicBezTo>
                <a:cubicBezTo>
                  <a:pt x="439416" y="756923"/>
                  <a:pt x="431974" y="760603"/>
                  <a:pt x="424639" y="764282"/>
                </a:cubicBezTo>
                <a:cubicBezTo>
                  <a:pt x="420864" y="767962"/>
                  <a:pt x="420864" y="767962"/>
                  <a:pt x="417197" y="771642"/>
                </a:cubicBezTo>
                <a:cubicBezTo>
                  <a:pt x="409863" y="775322"/>
                  <a:pt x="406087" y="782776"/>
                  <a:pt x="398753" y="790136"/>
                </a:cubicBezTo>
                <a:cubicBezTo>
                  <a:pt x="395086" y="797496"/>
                  <a:pt x="387644" y="801176"/>
                  <a:pt x="383976" y="808630"/>
                </a:cubicBezTo>
                <a:cubicBezTo>
                  <a:pt x="380309" y="815989"/>
                  <a:pt x="372867" y="827029"/>
                  <a:pt x="365533" y="834389"/>
                </a:cubicBezTo>
                <a:cubicBezTo>
                  <a:pt x="358090" y="845523"/>
                  <a:pt x="347089" y="856562"/>
                  <a:pt x="339647" y="867696"/>
                </a:cubicBezTo>
                <a:cubicBezTo>
                  <a:pt x="339647" y="867696"/>
                  <a:pt x="335979" y="871376"/>
                  <a:pt x="335979" y="871376"/>
                </a:cubicBezTo>
                <a:cubicBezTo>
                  <a:pt x="339647" y="867696"/>
                  <a:pt x="347089" y="867696"/>
                  <a:pt x="350756" y="864017"/>
                </a:cubicBezTo>
                <a:cubicBezTo>
                  <a:pt x="354423" y="860242"/>
                  <a:pt x="361865" y="856562"/>
                  <a:pt x="369200" y="852883"/>
                </a:cubicBezTo>
                <a:cubicBezTo>
                  <a:pt x="376642" y="849203"/>
                  <a:pt x="383976" y="845523"/>
                  <a:pt x="391419" y="841843"/>
                </a:cubicBezTo>
                <a:cubicBezTo>
                  <a:pt x="391419" y="841843"/>
                  <a:pt x="395086" y="838163"/>
                  <a:pt x="395086" y="838163"/>
                </a:cubicBezTo>
                <a:cubicBezTo>
                  <a:pt x="398753" y="838163"/>
                  <a:pt x="398753" y="838163"/>
                  <a:pt x="398753" y="838163"/>
                </a:cubicBezTo>
                <a:cubicBezTo>
                  <a:pt x="398753" y="834389"/>
                  <a:pt x="402420" y="834389"/>
                  <a:pt x="402420" y="834389"/>
                </a:cubicBezTo>
                <a:cubicBezTo>
                  <a:pt x="402420" y="834389"/>
                  <a:pt x="402420" y="838163"/>
                  <a:pt x="402420" y="838163"/>
                </a:cubicBezTo>
                <a:cubicBezTo>
                  <a:pt x="402420" y="841843"/>
                  <a:pt x="398753" y="841843"/>
                  <a:pt x="398753" y="841843"/>
                </a:cubicBezTo>
                <a:cubicBezTo>
                  <a:pt x="395086" y="845523"/>
                  <a:pt x="395086" y="845523"/>
                  <a:pt x="391419" y="849203"/>
                </a:cubicBezTo>
                <a:cubicBezTo>
                  <a:pt x="387644" y="852883"/>
                  <a:pt x="387644" y="852883"/>
                  <a:pt x="387644" y="852883"/>
                </a:cubicBezTo>
                <a:cubicBezTo>
                  <a:pt x="387644" y="852883"/>
                  <a:pt x="383976" y="856562"/>
                  <a:pt x="383976" y="856562"/>
                </a:cubicBezTo>
                <a:cubicBezTo>
                  <a:pt x="383976" y="860242"/>
                  <a:pt x="380309" y="860242"/>
                  <a:pt x="380309" y="863922"/>
                </a:cubicBezTo>
                <a:cubicBezTo>
                  <a:pt x="376642" y="867696"/>
                  <a:pt x="376642" y="867696"/>
                  <a:pt x="372867" y="871376"/>
                </a:cubicBezTo>
                <a:cubicBezTo>
                  <a:pt x="369200" y="875056"/>
                  <a:pt x="365533" y="878736"/>
                  <a:pt x="361865" y="882416"/>
                </a:cubicBezTo>
                <a:cubicBezTo>
                  <a:pt x="358090" y="886096"/>
                  <a:pt x="350756" y="889776"/>
                  <a:pt x="347089" y="893456"/>
                </a:cubicBezTo>
                <a:cubicBezTo>
                  <a:pt x="335979" y="900910"/>
                  <a:pt x="321203" y="908269"/>
                  <a:pt x="306426" y="915629"/>
                </a:cubicBezTo>
                <a:cubicBezTo>
                  <a:pt x="299092" y="919309"/>
                  <a:pt x="295425" y="919309"/>
                  <a:pt x="291650" y="922989"/>
                </a:cubicBezTo>
                <a:cubicBezTo>
                  <a:pt x="291650" y="926763"/>
                  <a:pt x="291650" y="926763"/>
                  <a:pt x="291650" y="926763"/>
                </a:cubicBezTo>
                <a:cubicBezTo>
                  <a:pt x="287982" y="930443"/>
                  <a:pt x="284315" y="937803"/>
                  <a:pt x="280648" y="941483"/>
                </a:cubicBezTo>
                <a:cubicBezTo>
                  <a:pt x="276873" y="948843"/>
                  <a:pt x="273206" y="952617"/>
                  <a:pt x="269539" y="959977"/>
                </a:cubicBezTo>
                <a:cubicBezTo>
                  <a:pt x="262096" y="974696"/>
                  <a:pt x="251095" y="989510"/>
                  <a:pt x="243653" y="1004229"/>
                </a:cubicBezTo>
                <a:cubicBezTo>
                  <a:pt x="232651" y="1019043"/>
                  <a:pt x="225209" y="1033763"/>
                  <a:pt x="214099" y="1048577"/>
                </a:cubicBezTo>
                <a:cubicBezTo>
                  <a:pt x="214099" y="1052257"/>
                  <a:pt x="210432" y="1052257"/>
                  <a:pt x="206765" y="1063391"/>
                </a:cubicBezTo>
                <a:cubicBezTo>
                  <a:pt x="206765" y="1059616"/>
                  <a:pt x="210432" y="1059616"/>
                  <a:pt x="214099" y="1055936"/>
                </a:cubicBezTo>
                <a:cubicBezTo>
                  <a:pt x="217766" y="1048577"/>
                  <a:pt x="225209" y="1044897"/>
                  <a:pt x="232543" y="1037537"/>
                </a:cubicBezTo>
                <a:cubicBezTo>
                  <a:pt x="239985" y="1033857"/>
                  <a:pt x="243653" y="1026403"/>
                  <a:pt x="251095" y="1022723"/>
                </a:cubicBezTo>
                <a:cubicBezTo>
                  <a:pt x="254762" y="1019043"/>
                  <a:pt x="258429" y="1015363"/>
                  <a:pt x="262096" y="1011684"/>
                </a:cubicBezTo>
                <a:cubicBezTo>
                  <a:pt x="262096" y="1011684"/>
                  <a:pt x="265871" y="1008004"/>
                  <a:pt x="265871" y="1008004"/>
                </a:cubicBezTo>
                <a:cubicBezTo>
                  <a:pt x="269539" y="1008004"/>
                  <a:pt x="269539" y="1004229"/>
                  <a:pt x="273206" y="1004229"/>
                </a:cubicBezTo>
                <a:cubicBezTo>
                  <a:pt x="276873" y="1004229"/>
                  <a:pt x="276873" y="1004229"/>
                  <a:pt x="276873" y="1004229"/>
                </a:cubicBezTo>
                <a:cubicBezTo>
                  <a:pt x="276873" y="1004229"/>
                  <a:pt x="280540" y="1004229"/>
                  <a:pt x="280540" y="1004229"/>
                </a:cubicBezTo>
                <a:cubicBezTo>
                  <a:pt x="284315" y="1000550"/>
                  <a:pt x="284315" y="1000550"/>
                  <a:pt x="287982" y="1000550"/>
                </a:cubicBezTo>
                <a:cubicBezTo>
                  <a:pt x="291650" y="996870"/>
                  <a:pt x="295317" y="996870"/>
                  <a:pt x="299092" y="996870"/>
                </a:cubicBezTo>
                <a:cubicBezTo>
                  <a:pt x="302759" y="996870"/>
                  <a:pt x="310093" y="996870"/>
                  <a:pt x="313868" y="996870"/>
                </a:cubicBezTo>
                <a:cubicBezTo>
                  <a:pt x="321203" y="989510"/>
                  <a:pt x="324870" y="978470"/>
                  <a:pt x="328537" y="971016"/>
                </a:cubicBezTo>
                <a:cubicBezTo>
                  <a:pt x="332312" y="963656"/>
                  <a:pt x="335979" y="956297"/>
                  <a:pt x="339647" y="948937"/>
                </a:cubicBezTo>
                <a:cubicBezTo>
                  <a:pt x="347089" y="937803"/>
                  <a:pt x="350756" y="930443"/>
                  <a:pt x="354423" y="923083"/>
                </a:cubicBezTo>
                <a:cubicBezTo>
                  <a:pt x="361865" y="911949"/>
                  <a:pt x="365533" y="900910"/>
                  <a:pt x="372867" y="893550"/>
                </a:cubicBezTo>
                <a:cubicBezTo>
                  <a:pt x="380309" y="882416"/>
                  <a:pt x="383976" y="875056"/>
                  <a:pt x="391311" y="864017"/>
                </a:cubicBezTo>
                <a:cubicBezTo>
                  <a:pt x="398753" y="845523"/>
                  <a:pt x="409863" y="830709"/>
                  <a:pt x="420864" y="815989"/>
                </a:cubicBezTo>
                <a:cubicBezTo>
                  <a:pt x="424531" y="808630"/>
                  <a:pt x="431974" y="801176"/>
                  <a:pt x="435641" y="793816"/>
                </a:cubicBezTo>
                <a:cubicBezTo>
                  <a:pt x="443083" y="782776"/>
                  <a:pt x="450417" y="775322"/>
                  <a:pt x="457860" y="764282"/>
                </a:cubicBezTo>
                <a:cubicBezTo>
                  <a:pt x="461527" y="756923"/>
                  <a:pt x="468861" y="745789"/>
                  <a:pt x="476303" y="738429"/>
                </a:cubicBezTo>
                <a:cubicBezTo>
                  <a:pt x="479971" y="734749"/>
                  <a:pt x="479971" y="734749"/>
                  <a:pt x="483638" y="731069"/>
                </a:cubicBezTo>
                <a:close/>
                <a:moveTo>
                  <a:pt x="2296524" y="675682"/>
                </a:moveTo>
                <a:cubicBezTo>
                  <a:pt x="2296524" y="686722"/>
                  <a:pt x="2292857" y="697856"/>
                  <a:pt x="2285414" y="716255"/>
                </a:cubicBezTo>
                <a:cubicBezTo>
                  <a:pt x="2281747" y="727389"/>
                  <a:pt x="2281747" y="734749"/>
                  <a:pt x="2278080" y="745789"/>
                </a:cubicBezTo>
                <a:cubicBezTo>
                  <a:pt x="2274413" y="753148"/>
                  <a:pt x="2274413" y="764282"/>
                  <a:pt x="2270638" y="771642"/>
                </a:cubicBezTo>
                <a:cubicBezTo>
                  <a:pt x="2266970" y="782776"/>
                  <a:pt x="2263303" y="797496"/>
                  <a:pt x="2259636" y="808535"/>
                </a:cubicBezTo>
                <a:cubicBezTo>
                  <a:pt x="2259636" y="812310"/>
                  <a:pt x="2255861" y="815989"/>
                  <a:pt x="2255861" y="819669"/>
                </a:cubicBezTo>
                <a:cubicBezTo>
                  <a:pt x="2252194" y="827029"/>
                  <a:pt x="2252194" y="834389"/>
                  <a:pt x="2248527" y="841843"/>
                </a:cubicBezTo>
                <a:cubicBezTo>
                  <a:pt x="2248527" y="841843"/>
                  <a:pt x="2248527" y="845523"/>
                  <a:pt x="2248527" y="845523"/>
                </a:cubicBezTo>
                <a:cubicBezTo>
                  <a:pt x="2248527" y="852883"/>
                  <a:pt x="2248527" y="856562"/>
                  <a:pt x="2248527" y="860242"/>
                </a:cubicBezTo>
                <a:cubicBezTo>
                  <a:pt x="2248527" y="863922"/>
                  <a:pt x="2248527" y="863922"/>
                  <a:pt x="2248527" y="867602"/>
                </a:cubicBezTo>
                <a:cubicBezTo>
                  <a:pt x="2248527" y="867602"/>
                  <a:pt x="2248527" y="871376"/>
                  <a:pt x="2248527" y="875056"/>
                </a:cubicBezTo>
                <a:cubicBezTo>
                  <a:pt x="2248527" y="875056"/>
                  <a:pt x="2248527" y="878736"/>
                  <a:pt x="2248527" y="878736"/>
                </a:cubicBezTo>
                <a:cubicBezTo>
                  <a:pt x="2244859" y="882416"/>
                  <a:pt x="2244859" y="886096"/>
                  <a:pt x="2244859" y="889776"/>
                </a:cubicBezTo>
                <a:cubicBezTo>
                  <a:pt x="2244859" y="889776"/>
                  <a:pt x="2244859" y="893456"/>
                  <a:pt x="2244859" y="893456"/>
                </a:cubicBezTo>
                <a:cubicBezTo>
                  <a:pt x="2248527" y="886096"/>
                  <a:pt x="2248527" y="878736"/>
                  <a:pt x="2252194" y="871376"/>
                </a:cubicBezTo>
                <a:cubicBezTo>
                  <a:pt x="2255861" y="856562"/>
                  <a:pt x="2263303" y="845523"/>
                  <a:pt x="2266970" y="830709"/>
                </a:cubicBezTo>
                <a:cubicBezTo>
                  <a:pt x="2270638" y="819669"/>
                  <a:pt x="2274413" y="808535"/>
                  <a:pt x="2278080" y="797496"/>
                </a:cubicBezTo>
                <a:cubicBezTo>
                  <a:pt x="2281747" y="790136"/>
                  <a:pt x="2281747" y="779002"/>
                  <a:pt x="2285414" y="771642"/>
                </a:cubicBezTo>
                <a:cubicBezTo>
                  <a:pt x="2285414" y="764282"/>
                  <a:pt x="2289189" y="753148"/>
                  <a:pt x="2289189" y="745789"/>
                </a:cubicBezTo>
                <a:cubicBezTo>
                  <a:pt x="2292857" y="723615"/>
                  <a:pt x="2292857" y="697856"/>
                  <a:pt x="2296524" y="675682"/>
                </a:cubicBezTo>
                <a:close/>
                <a:moveTo>
                  <a:pt x="642405" y="550095"/>
                </a:moveTo>
                <a:cubicBezTo>
                  <a:pt x="627629" y="561229"/>
                  <a:pt x="612852" y="572268"/>
                  <a:pt x="601851" y="583308"/>
                </a:cubicBezTo>
                <a:cubicBezTo>
                  <a:pt x="590741" y="594442"/>
                  <a:pt x="579632" y="609161"/>
                  <a:pt x="564855" y="620295"/>
                </a:cubicBezTo>
                <a:cubicBezTo>
                  <a:pt x="557521" y="627655"/>
                  <a:pt x="550079" y="631335"/>
                  <a:pt x="542744" y="638695"/>
                </a:cubicBezTo>
                <a:cubicBezTo>
                  <a:pt x="539077" y="646149"/>
                  <a:pt x="531635" y="649829"/>
                  <a:pt x="524300" y="657188"/>
                </a:cubicBezTo>
                <a:cubicBezTo>
                  <a:pt x="513191" y="668228"/>
                  <a:pt x="498414" y="679362"/>
                  <a:pt x="487413" y="694082"/>
                </a:cubicBezTo>
                <a:cubicBezTo>
                  <a:pt x="483638" y="701536"/>
                  <a:pt x="476303" y="705216"/>
                  <a:pt x="468861" y="712575"/>
                </a:cubicBezTo>
                <a:cubicBezTo>
                  <a:pt x="472636" y="712575"/>
                  <a:pt x="472636" y="712575"/>
                  <a:pt x="472636" y="712575"/>
                </a:cubicBezTo>
                <a:cubicBezTo>
                  <a:pt x="472636" y="712575"/>
                  <a:pt x="476303" y="712575"/>
                  <a:pt x="476303" y="712575"/>
                </a:cubicBezTo>
                <a:cubicBezTo>
                  <a:pt x="479971" y="712575"/>
                  <a:pt x="479971" y="712575"/>
                  <a:pt x="483638" y="712575"/>
                </a:cubicBezTo>
                <a:cubicBezTo>
                  <a:pt x="483638" y="716255"/>
                  <a:pt x="487413" y="716255"/>
                  <a:pt x="487413" y="719935"/>
                </a:cubicBezTo>
                <a:cubicBezTo>
                  <a:pt x="487413" y="723615"/>
                  <a:pt x="487413" y="723615"/>
                  <a:pt x="487413" y="727389"/>
                </a:cubicBezTo>
                <a:cubicBezTo>
                  <a:pt x="487413" y="723615"/>
                  <a:pt x="491080" y="723615"/>
                  <a:pt x="491080" y="719935"/>
                </a:cubicBezTo>
                <a:cubicBezTo>
                  <a:pt x="505857" y="701536"/>
                  <a:pt x="520633" y="686722"/>
                  <a:pt x="535410" y="668228"/>
                </a:cubicBezTo>
                <a:cubicBezTo>
                  <a:pt x="550079" y="649829"/>
                  <a:pt x="561188" y="635015"/>
                  <a:pt x="575965" y="620295"/>
                </a:cubicBezTo>
                <a:cubicBezTo>
                  <a:pt x="583407" y="612936"/>
                  <a:pt x="587074" y="609161"/>
                  <a:pt x="594408" y="601802"/>
                </a:cubicBezTo>
                <a:cubicBezTo>
                  <a:pt x="598076" y="594442"/>
                  <a:pt x="605518" y="587082"/>
                  <a:pt x="612852" y="579628"/>
                </a:cubicBezTo>
                <a:cubicBezTo>
                  <a:pt x="620294" y="572268"/>
                  <a:pt x="631404" y="561229"/>
                  <a:pt x="642405" y="550095"/>
                </a:cubicBezTo>
                <a:close/>
                <a:moveTo>
                  <a:pt x="2252194" y="380254"/>
                </a:moveTo>
                <a:lnTo>
                  <a:pt x="2253253" y="381839"/>
                </a:lnTo>
                <a:lnTo>
                  <a:pt x="2252194" y="383934"/>
                </a:lnTo>
                <a:cubicBezTo>
                  <a:pt x="2252194" y="383934"/>
                  <a:pt x="2252194" y="383934"/>
                  <a:pt x="2252194" y="380254"/>
                </a:cubicBezTo>
                <a:close/>
                <a:moveTo>
                  <a:pt x="1790667" y="0"/>
                </a:moveTo>
                <a:cubicBezTo>
                  <a:pt x="1812886" y="0"/>
                  <a:pt x="1831330" y="0"/>
                  <a:pt x="1853441" y="0"/>
                </a:cubicBezTo>
                <a:cubicBezTo>
                  <a:pt x="1871885" y="0"/>
                  <a:pt x="1894104" y="0"/>
                  <a:pt x="1912547" y="0"/>
                </a:cubicBezTo>
                <a:cubicBezTo>
                  <a:pt x="1923549" y="0"/>
                  <a:pt x="1930991" y="0"/>
                  <a:pt x="1942101" y="0"/>
                </a:cubicBezTo>
                <a:cubicBezTo>
                  <a:pt x="1949435" y="0"/>
                  <a:pt x="1953102" y="0"/>
                  <a:pt x="1960544" y="0"/>
                </a:cubicBezTo>
                <a:cubicBezTo>
                  <a:pt x="1964212" y="0"/>
                  <a:pt x="1964212" y="0"/>
                  <a:pt x="1967879" y="0"/>
                </a:cubicBezTo>
                <a:cubicBezTo>
                  <a:pt x="1971654" y="0"/>
                  <a:pt x="1975321" y="3680"/>
                  <a:pt x="1978988" y="3680"/>
                </a:cubicBezTo>
                <a:cubicBezTo>
                  <a:pt x="1986323" y="3680"/>
                  <a:pt x="1993765" y="14814"/>
                  <a:pt x="1993765" y="22174"/>
                </a:cubicBezTo>
                <a:cubicBezTo>
                  <a:pt x="1993765" y="22174"/>
                  <a:pt x="1993765" y="25853"/>
                  <a:pt x="1993765" y="25853"/>
                </a:cubicBezTo>
                <a:cubicBezTo>
                  <a:pt x="1993765" y="25853"/>
                  <a:pt x="1997432" y="29533"/>
                  <a:pt x="1997432" y="29533"/>
                </a:cubicBezTo>
                <a:cubicBezTo>
                  <a:pt x="2001099" y="36893"/>
                  <a:pt x="2001099" y="40573"/>
                  <a:pt x="2004874" y="44347"/>
                </a:cubicBezTo>
                <a:cubicBezTo>
                  <a:pt x="2004874" y="48027"/>
                  <a:pt x="2008542" y="51707"/>
                  <a:pt x="2008542" y="55387"/>
                </a:cubicBezTo>
                <a:cubicBezTo>
                  <a:pt x="2008542" y="59067"/>
                  <a:pt x="2008542" y="59067"/>
                  <a:pt x="2008542" y="62747"/>
                </a:cubicBezTo>
                <a:cubicBezTo>
                  <a:pt x="2012209" y="70106"/>
                  <a:pt x="2012209" y="73881"/>
                  <a:pt x="2012209" y="81240"/>
                </a:cubicBezTo>
                <a:cubicBezTo>
                  <a:pt x="2012209" y="81240"/>
                  <a:pt x="2012209" y="84920"/>
                  <a:pt x="2012209" y="88600"/>
                </a:cubicBezTo>
                <a:cubicBezTo>
                  <a:pt x="2012209" y="95960"/>
                  <a:pt x="2012209" y="103414"/>
                  <a:pt x="2012209" y="110774"/>
                </a:cubicBezTo>
                <a:cubicBezTo>
                  <a:pt x="2012209" y="121813"/>
                  <a:pt x="2012209" y="129267"/>
                  <a:pt x="2012209" y="136627"/>
                </a:cubicBezTo>
                <a:cubicBezTo>
                  <a:pt x="2008542" y="143987"/>
                  <a:pt x="2008542" y="151347"/>
                  <a:pt x="2008542" y="158801"/>
                </a:cubicBezTo>
                <a:cubicBezTo>
                  <a:pt x="2004874" y="166161"/>
                  <a:pt x="2004874" y="169840"/>
                  <a:pt x="2004874" y="173520"/>
                </a:cubicBezTo>
                <a:cubicBezTo>
                  <a:pt x="2001099" y="180880"/>
                  <a:pt x="2001099" y="184560"/>
                  <a:pt x="2001099" y="188334"/>
                </a:cubicBezTo>
                <a:cubicBezTo>
                  <a:pt x="2001099" y="192014"/>
                  <a:pt x="2001099" y="192014"/>
                  <a:pt x="2001099" y="195694"/>
                </a:cubicBezTo>
                <a:cubicBezTo>
                  <a:pt x="2001099" y="199374"/>
                  <a:pt x="1997432" y="206734"/>
                  <a:pt x="1997432" y="210413"/>
                </a:cubicBezTo>
                <a:cubicBezTo>
                  <a:pt x="1997432" y="217868"/>
                  <a:pt x="1997432" y="221547"/>
                  <a:pt x="1993765" y="228907"/>
                </a:cubicBezTo>
                <a:cubicBezTo>
                  <a:pt x="1990098" y="236267"/>
                  <a:pt x="1990098" y="239947"/>
                  <a:pt x="1986323" y="247401"/>
                </a:cubicBezTo>
                <a:cubicBezTo>
                  <a:pt x="1982655" y="258441"/>
                  <a:pt x="1978988" y="265800"/>
                  <a:pt x="1975321" y="273254"/>
                </a:cubicBezTo>
                <a:cubicBezTo>
                  <a:pt x="1971546" y="284294"/>
                  <a:pt x="1967879" y="291654"/>
                  <a:pt x="1964212" y="299014"/>
                </a:cubicBezTo>
                <a:cubicBezTo>
                  <a:pt x="1960544" y="302788"/>
                  <a:pt x="1960544" y="310148"/>
                  <a:pt x="1956877" y="313828"/>
                </a:cubicBezTo>
                <a:cubicBezTo>
                  <a:pt x="1942101" y="343361"/>
                  <a:pt x="1927324" y="372894"/>
                  <a:pt x="1912547" y="398748"/>
                </a:cubicBezTo>
                <a:cubicBezTo>
                  <a:pt x="1905105" y="409787"/>
                  <a:pt x="1901438" y="420921"/>
                  <a:pt x="1894104" y="431961"/>
                </a:cubicBezTo>
                <a:cubicBezTo>
                  <a:pt x="1890329" y="439321"/>
                  <a:pt x="1882994" y="450455"/>
                  <a:pt x="1879327" y="457815"/>
                </a:cubicBezTo>
                <a:cubicBezTo>
                  <a:pt x="1875660" y="461494"/>
                  <a:pt x="1875660" y="465174"/>
                  <a:pt x="1871885" y="468854"/>
                </a:cubicBezTo>
                <a:cubicBezTo>
                  <a:pt x="1860883" y="483668"/>
                  <a:pt x="1853441" y="498388"/>
                  <a:pt x="1842332" y="513201"/>
                </a:cubicBezTo>
                <a:cubicBezTo>
                  <a:pt x="1834997" y="528015"/>
                  <a:pt x="1823888" y="539055"/>
                  <a:pt x="1816553" y="550095"/>
                </a:cubicBezTo>
                <a:cubicBezTo>
                  <a:pt x="1809111" y="561229"/>
                  <a:pt x="1801777" y="568588"/>
                  <a:pt x="1794335" y="579628"/>
                </a:cubicBezTo>
                <a:cubicBezTo>
                  <a:pt x="1790667" y="587082"/>
                  <a:pt x="1783333" y="594442"/>
                  <a:pt x="1779666" y="601802"/>
                </a:cubicBezTo>
                <a:cubicBezTo>
                  <a:pt x="1775891" y="609161"/>
                  <a:pt x="1768556" y="612936"/>
                  <a:pt x="1764889" y="620295"/>
                </a:cubicBezTo>
                <a:cubicBezTo>
                  <a:pt x="1757447" y="631335"/>
                  <a:pt x="1750113" y="638695"/>
                  <a:pt x="1739003" y="649829"/>
                </a:cubicBezTo>
                <a:cubicBezTo>
                  <a:pt x="1731561" y="657188"/>
                  <a:pt x="1720559" y="668228"/>
                  <a:pt x="1709450" y="679362"/>
                </a:cubicBezTo>
                <a:cubicBezTo>
                  <a:pt x="1698340" y="690402"/>
                  <a:pt x="1687339" y="697856"/>
                  <a:pt x="1676229" y="708896"/>
                </a:cubicBezTo>
                <a:cubicBezTo>
                  <a:pt x="1672562" y="712575"/>
                  <a:pt x="1668895" y="719935"/>
                  <a:pt x="1661453" y="723615"/>
                </a:cubicBezTo>
                <a:cubicBezTo>
                  <a:pt x="1654118" y="727389"/>
                  <a:pt x="1650343" y="734749"/>
                  <a:pt x="1643009" y="738429"/>
                </a:cubicBezTo>
                <a:cubicBezTo>
                  <a:pt x="1635567" y="745789"/>
                  <a:pt x="1628232" y="749469"/>
                  <a:pt x="1620898" y="756923"/>
                </a:cubicBezTo>
                <a:cubicBezTo>
                  <a:pt x="1613456" y="760603"/>
                  <a:pt x="1609789" y="764282"/>
                  <a:pt x="1602346" y="767962"/>
                </a:cubicBezTo>
                <a:cubicBezTo>
                  <a:pt x="1591345" y="775322"/>
                  <a:pt x="1580235" y="782776"/>
                  <a:pt x="1569126" y="790136"/>
                </a:cubicBezTo>
                <a:cubicBezTo>
                  <a:pt x="1558124" y="801176"/>
                  <a:pt x="1543348" y="808630"/>
                  <a:pt x="1532238" y="815989"/>
                </a:cubicBezTo>
                <a:cubicBezTo>
                  <a:pt x="1521129" y="823349"/>
                  <a:pt x="1506352" y="830709"/>
                  <a:pt x="1495351" y="838163"/>
                </a:cubicBezTo>
                <a:cubicBezTo>
                  <a:pt x="1473132" y="852883"/>
                  <a:pt x="1447354" y="863922"/>
                  <a:pt x="1421468" y="875056"/>
                </a:cubicBezTo>
                <a:cubicBezTo>
                  <a:pt x="1395582" y="886096"/>
                  <a:pt x="1366136" y="900910"/>
                  <a:pt x="1340250" y="911949"/>
                </a:cubicBezTo>
                <a:cubicBezTo>
                  <a:pt x="1314364" y="923083"/>
                  <a:pt x="1288586" y="934123"/>
                  <a:pt x="1259033" y="945163"/>
                </a:cubicBezTo>
                <a:cubicBezTo>
                  <a:pt x="1247923" y="952617"/>
                  <a:pt x="1233147" y="959977"/>
                  <a:pt x="1218370" y="963656"/>
                </a:cubicBezTo>
                <a:cubicBezTo>
                  <a:pt x="1203593" y="971016"/>
                  <a:pt x="1192592" y="974696"/>
                  <a:pt x="1177815" y="978376"/>
                </a:cubicBezTo>
                <a:cubicBezTo>
                  <a:pt x="1151929" y="989510"/>
                  <a:pt x="1122376" y="996870"/>
                  <a:pt x="1096598" y="1004229"/>
                </a:cubicBezTo>
                <a:cubicBezTo>
                  <a:pt x="1081821" y="1008004"/>
                  <a:pt x="1070712" y="1011684"/>
                  <a:pt x="1055935" y="1015363"/>
                </a:cubicBezTo>
                <a:cubicBezTo>
                  <a:pt x="1044826" y="1019043"/>
                  <a:pt x="1030157" y="1026403"/>
                  <a:pt x="1019048" y="1030083"/>
                </a:cubicBezTo>
                <a:cubicBezTo>
                  <a:pt x="1011605" y="1033763"/>
                  <a:pt x="1000604" y="1037537"/>
                  <a:pt x="993161" y="1041217"/>
                </a:cubicBezTo>
                <a:cubicBezTo>
                  <a:pt x="1004271" y="1041217"/>
                  <a:pt x="1015380" y="1037537"/>
                  <a:pt x="1026382" y="1037537"/>
                </a:cubicBezTo>
                <a:cubicBezTo>
                  <a:pt x="1044934" y="1033763"/>
                  <a:pt x="1059602" y="1033763"/>
                  <a:pt x="1078154" y="1030083"/>
                </a:cubicBezTo>
                <a:cubicBezTo>
                  <a:pt x="1107599" y="1026403"/>
                  <a:pt x="1137153" y="1022723"/>
                  <a:pt x="1166706" y="1019043"/>
                </a:cubicBezTo>
                <a:cubicBezTo>
                  <a:pt x="1196259" y="1015363"/>
                  <a:pt x="1225812" y="1011684"/>
                  <a:pt x="1255365" y="1008004"/>
                </a:cubicBezTo>
                <a:cubicBezTo>
                  <a:pt x="1281144" y="1004229"/>
                  <a:pt x="1303363" y="1004229"/>
                  <a:pt x="1329141" y="996870"/>
                </a:cubicBezTo>
                <a:cubicBezTo>
                  <a:pt x="1355027" y="989510"/>
                  <a:pt x="1380913" y="985830"/>
                  <a:pt x="1406691" y="978376"/>
                </a:cubicBezTo>
                <a:cubicBezTo>
                  <a:pt x="1425135" y="974696"/>
                  <a:pt x="1439911" y="971016"/>
                  <a:pt x="1454688" y="967336"/>
                </a:cubicBezTo>
                <a:cubicBezTo>
                  <a:pt x="1469465" y="963656"/>
                  <a:pt x="1484241" y="956297"/>
                  <a:pt x="1499018" y="952617"/>
                </a:cubicBezTo>
                <a:cubicBezTo>
                  <a:pt x="1524904" y="945163"/>
                  <a:pt x="1554349" y="934123"/>
                  <a:pt x="1580235" y="922989"/>
                </a:cubicBezTo>
                <a:cubicBezTo>
                  <a:pt x="1602346" y="911949"/>
                  <a:pt x="1620898" y="904590"/>
                  <a:pt x="1643009" y="893456"/>
                </a:cubicBezTo>
                <a:cubicBezTo>
                  <a:pt x="1668895" y="882416"/>
                  <a:pt x="1698340" y="867696"/>
                  <a:pt x="1724226" y="852883"/>
                </a:cubicBezTo>
                <a:cubicBezTo>
                  <a:pt x="1739003" y="849203"/>
                  <a:pt x="1750113" y="841843"/>
                  <a:pt x="1761114" y="834389"/>
                </a:cubicBezTo>
                <a:cubicBezTo>
                  <a:pt x="1768556" y="830709"/>
                  <a:pt x="1775891" y="827029"/>
                  <a:pt x="1783333" y="823349"/>
                </a:cubicBezTo>
                <a:cubicBezTo>
                  <a:pt x="1790667" y="815989"/>
                  <a:pt x="1798110" y="812310"/>
                  <a:pt x="1805444" y="808535"/>
                </a:cubicBezTo>
                <a:cubicBezTo>
                  <a:pt x="1816553" y="801176"/>
                  <a:pt x="1831330" y="793816"/>
                  <a:pt x="1842332" y="786456"/>
                </a:cubicBezTo>
                <a:cubicBezTo>
                  <a:pt x="1853441" y="775322"/>
                  <a:pt x="1868218" y="767962"/>
                  <a:pt x="1879327" y="760603"/>
                </a:cubicBezTo>
                <a:cubicBezTo>
                  <a:pt x="1890329" y="749469"/>
                  <a:pt x="1905105" y="742109"/>
                  <a:pt x="1916215" y="731069"/>
                </a:cubicBezTo>
                <a:cubicBezTo>
                  <a:pt x="1930991" y="723615"/>
                  <a:pt x="1942101" y="712575"/>
                  <a:pt x="1953102" y="705216"/>
                </a:cubicBezTo>
                <a:cubicBezTo>
                  <a:pt x="1960544" y="701536"/>
                  <a:pt x="1971654" y="694082"/>
                  <a:pt x="1978988" y="686722"/>
                </a:cubicBezTo>
                <a:cubicBezTo>
                  <a:pt x="1990098" y="679362"/>
                  <a:pt x="2001099" y="672002"/>
                  <a:pt x="2012209" y="660868"/>
                </a:cubicBezTo>
                <a:cubicBezTo>
                  <a:pt x="2034320" y="642469"/>
                  <a:pt x="2052871" y="623975"/>
                  <a:pt x="2074982" y="605481"/>
                </a:cubicBezTo>
                <a:cubicBezTo>
                  <a:pt x="2086092" y="598122"/>
                  <a:pt x="2097093" y="587082"/>
                  <a:pt x="2108203" y="575948"/>
                </a:cubicBezTo>
                <a:cubicBezTo>
                  <a:pt x="2111870" y="568588"/>
                  <a:pt x="2119312" y="564908"/>
                  <a:pt x="2122979" y="557549"/>
                </a:cubicBezTo>
                <a:cubicBezTo>
                  <a:pt x="2126647" y="550095"/>
                  <a:pt x="2130422" y="546415"/>
                  <a:pt x="2134089" y="542735"/>
                </a:cubicBezTo>
                <a:cubicBezTo>
                  <a:pt x="2145090" y="531695"/>
                  <a:pt x="2156200" y="516881"/>
                  <a:pt x="2167309" y="505842"/>
                </a:cubicBezTo>
                <a:cubicBezTo>
                  <a:pt x="2178419" y="491028"/>
                  <a:pt x="2189420" y="479988"/>
                  <a:pt x="2200530" y="465174"/>
                </a:cubicBezTo>
                <a:cubicBezTo>
                  <a:pt x="2204197" y="457815"/>
                  <a:pt x="2211639" y="450455"/>
                  <a:pt x="2215306" y="443095"/>
                </a:cubicBezTo>
                <a:cubicBezTo>
                  <a:pt x="2218973" y="439321"/>
                  <a:pt x="2218973" y="435641"/>
                  <a:pt x="2222641" y="431961"/>
                </a:cubicBezTo>
                <a:cubicBezTo>
                  <a:pt x="2226416" y="428281"/>
                  <a:pt x="2230083" y="420921"/>
                  <a:pt x="2233750" y="413562"/>
                </a:cubicBezTo>
                <a:cubicBezTo>
                  <a:pt x="2237417" y="406108"/>
                  <a:pt x="2241192" y="402428"/>
                  <a:pt x="2244859" y="395068"/>
                </a:cubicBezTo>
                <a:cubicBezTo>
                  <a:pt x="2248527" y="391388"/>
                  <a:pt x="2248527" y="387708"/>
                  <a:pt x="2252194" y="383934"/>
                </a:cubicBezTo>
                <a:cubicBezTo>
                  <a:pt x="2252194" y="387708"/>
                  <a:pt x="2252194" y="387708"/>
                  <a:pt x="2252194" y="391388"/>
                </a:cubicBezTo>
                <a:cubicBezTo>
                  <a:pt x="2252194" y="395068"/>
                  <a:pt x="2252194" y="398748"/>
                  <a:pt x="2252194" y="402428"/>
                </a:cubicBezTo>
                <a:cubicBezTo>
                  <a:pt x="2248527" y="406108"/>
                  <a:pt x="2248527" y="409787"/>
                  <a:pt x="2248527" y="413562"/>
                </a:cubicBezTo>
                <a:cubicBezTo>
                  <a:pt x="2248527" y="413562"/>
                  <a:pt x="2244859" y="417242"/>
                  <a:pt x="2244859" y="420921"/>
                </a:cubicBezTo>
                <a:cubicBezTo>
                  <a:pt x="2244859" y="428281"/>
                  <a:pt x="2244859" y="431961"/>
                  <a:pt x="2241192" y="435641"/>
                </a:cubicBezTo>
                <a:cubicBezTo>
                  <a:pt x="2241192" y="435641"/>
                  <a:pt x="2237417" y="439321"/>
                  <a:pt x="2237417" y="443095"/>
                </a:cubicBezTo>
                <a:cubicBezTo>
                  <a:pt x="2237417" y="443095"/>
                  <a:pt x="2233750" y="446775"/>
                  <a:pt x="2233750" y="450455"/>
                </a:cubicBezTo>
                <a:cubicBezTo>
                  <a:pt x="2230083" y="457815"/>
                  <a:pt x="2222641" y="468854"/>
                  <a:pt x="2218973" y="476308"/>
                </a:cubicBezTo>
                <a:cubicBezTo>
                  <a:pt x="2215306" y="483668"/>
                  <a:pt x="2207864" y="487348"/>
                  <a:pt x="2204197" y="494708"/>
                </a:cubicBezTo>
                <a:cubicBezTo>
                  <a:pt x="2200530" y="498388"/>
                  <a:pt x="2193195" y="505842"/>
                  <a:pt x="2189420" y="513201"/>
                </a:cubicBezTo>
                <a:cubicBezTo>
                  <a:pt x="2182086" y="524241"/>
                  <a:pt x="2174644" y="531695"/>
                  <a:pt x="2167309" y="542735"/>
                </a:cubicBezTo>
                <a:cubicBezTo>
                  <a:pt x="2159867" y="550095"/>
                  <a:pt x="2156200" y="557549"/>
                  <a:pt x="2148865" y="564908"/>
                </a:cubicBezTo>
                <a:cubicBezTo>
                  <a:pt x="2145198" y="572268"/>
                  <a:pt x="2141423" y="575948"/>
                  <a:pt x="2137756" y="579628"/>
                </a:cubicBezTo>
                <a:cubicBezTo>
                  <a:pt x="2134089" y="583308"/>
                  <a:pt x="2126647" y="590762"/>
                  <a:pt x="2122979" y="594442"/>
                </a:cubicBezTo>
                <a:cubicBezTo>
                  <a:pt x="2119312" y="598122"/>
                  <a:pt x="2111870" y="605481"/>
                  <a:pt x="2104536" y="612841"/>
                </a:cubicBezTo>
                <a:cubicBezTo>
                  <a:pt x="2097093" y="623975"/>
                  <a:pt x="2086092" y="631335"/>
                  <a:pt x="2074982" y="642469"/>
                </a:cubicBezTo>
                <a:cubicBezTo>
                  <a:pt x="2067648" y="653509"/>
                  <a:pt x="2056539" y="660868"/>
                  <a:pt x="2045429" y="672002"/>
                </a:cubicBezTo>
                <a:cubicBezTo>
                  <a:pt x="2038095" y="679362"/>
                  <a:pt x="2030653" y="683042"/>
                  <a:pt x="2023318" y="690402"/>
                </a:cubicBezTo>
                <a:cubicBezTo>
                  <a:pt x="2015876" y="694082"/>
                  <a:pt x="2012209" y="701536"/>
                  <a:pt x="2004874" y="705216"/>
                </a:cubicBezTo>
                <a:cubicBezTo>
                  <a:pt x="1993765" y="716255"/>
                  <a:pt x="1982655" y="723615"/>
                  <a:pt x="1967879" y="734749"/>
                </a:cubicBezTo>
                <a:cubicBezTo>
                  <a:pt x="1956877" y="742109"/>
                  <a:pt x="1942101" y="753243"/>
                  <a:pt x="1930991" y="760603"/>
                </a:cubicBezTo>
                <a:cubicBezTo>
                  <a:pt x="1919882" y="771642"/>
                  <a:pt x="1905105" y="779002"/>
                  <a:pt x="1894104" y="790136"/>
                </a:cubicBezTo>
                <a:cubicBezTo>
                  <a:pt x="1882994" y="801176"/>
                  <a:pt x="1868218" y="808535"/>
                  <a:pt x="1857108" y="815989"/>
                </a:cubicBezTo>
                <a:cubicBezTo>
                  <a:pt x="1846107" y="823349"/>
                  <a:pt x="1831330" y="830709"/>
                  <a:pt x="1820221" y="838069"/>
                </a:cubicBezTo>
                <a:cubicBezTo>
                  <a:pt x="1812886" y="845523"/>
                  <a:pt x="1805444" y="849203"/>
                  <a:pt x="1798110" y="852883"/>
                </a:cubicBezTo>
                <a:cubicBezTo>
                  <a:pt x="1790667" y="856562"/>
                  <a:pt x="1783333" y="860242"/>
                  <a:pt x="1775891" y="863922"/>
                </a:cubicBezTo>
                <a:cubicBezTo>
                  <a:pt x="1764889" y="871376"/>
                  <a:pt x="1750113" y="875056"/>
                  <a:pt x="1739003" y="882416"/>
                </a:cubicBezTo>
                <a:cubicBezTo>
                  <a:pt x="1713117" y="897230"/>
                  <a:pt x="1687339" y="908269"/>
                  <a:pt x="1657786" y="922989"/>
                </a:cubicBezTo>
                <a:cubicBezTo>
                  <a:pt x="1628232" y="937803"/>
                  <a:pt x="1598679" y="952522"/>
                  <a:pt x="1569126" y="963656"/>
                </a:cubicBezTo>
                <a:cubicBezTo>
                  <a:pt x="1554349" y="967336"/>
                  <a:pt x="1543348" y="974696"/>
                  <a:pt x="1528571" y="978376"/>
                </a:cubicBezTo>
                <a:cubicBezTo>
                  <a:pt x="1513794" y="982150"/>
                  <a:pt x="1499018" y="989510"/>
                  <a:pt x="1484241" y="993190"/>
                </a:cubicBezTo>
                <a:cubicBezTo>
                  <a:pt x="1465797" y="996870"/>
                  <a:pt x="1451021" y="1000550"/>
                  <a:pt x="1436244" y="1004229"/>
                </a:cubicBezTo>
                <a:cubicBezTo>
                  <a:pt x="1421468" y="1008004"/>
                  <a:pt x="1410358" y="1011684"/>
                  <a:pt x="1395689" y="1015363"/>
                </a:cubicBezTo>
                <a:cubicBezTo>
                  <a:pt x="1380913" y="1019043"/>
                  <a:pt x="1366136" y="1022723"/>
                  <a:pt x="1351360" y="1026403"/>
                </a:cubicBezTo>
                <a:cubicBezTo>
                  <a:pt x="1343917" y="1026403"/>
                  <a:pt x="1336583" y="1030083"/>
                  <a:pt x="1329141" y="1030083"/>
                </a:cubicBezTo>
                <a:cubicBezTo>
                  <a:pt x="1318139" y="1030083"/>
                  <a:pt x="1310697" y="1033763"/>
                  <a:pt x="1303363" y="1033763"/>
                </a:cubicBezTo>
                <a:cubicBezTo>
                  <a:pt x="1295920" y="1033763"/>
                  <a:pt x="1288586" y="1037537"/>
                  <a:pt x="1281144" y="1037537"/>
                </a:cubicBezTo>
                <a:cubicBezTo>
                  <a:pt x="1273809" y="1037537"/>
                  <a:pt x="1266367" y="1041217"/>
                  <a:pt x="1259033" y="1041217"/>
                </a:cubicBezTo>
                <a:cubicBezTo>
                  <a:pt x="1244256" y="1044897"/>
                  <a:pt x="1229479" y="1044897"/>
                  <a:pt x="1211036" y="1048577"/>
                </a:cubicBezTo>
                <a:cubicBezTo>
                  <a:pt x="1181482" y="1052257"/>
                  <a:pt x="1151929" y="1055936"/>
                  <a:pt x="1122376" y="1059616"/>
                </a:cubicBezTo>
                <a:cubicBezTo>
                  <a:pt x="1096598" y="1063296"/>
                  <a:pt x="1067045" y="1067070"/>
                  <a:pt x="1041158" y="1070750"/>
                </a:cubicBezTo>
                <a:cubicBezTo>
                  <a:pt x="1026382" y="1074430"/>
                  <a:pt x="1011713" y="1074430"/>
                  <a:pt x="996937" y="1078110"/>
                </a:cubicBezTo>
                <a:cubicBezTo>
                  <a:pt x="982160" y="1078110"/>
                  <a:pt x="971050" y="1081790"/>
                  <a:pt x="956274" y="1085470"/>
                </a:cubicBezTo>
                <a:cubicBezTo>
                  <a:pt x="941497" y="1089150"/>
                  <a:pt x="926721" y="1089150"/>
                  <a:pt x="911944" y="1092830"/>
                </a:cubicBezTo>
                <a:cubicBezTo>
                  <a:pt x="904610" y="1092830"/>
                  <a:pt x="893500" y="1096604"/>
                  <a:pt x="886166" y="1096604"/>
                </a:cubicBezTo>
                <a:cubicBezTo>
                  <a:pt x="886166" y="1096604"/>
                  <a:pt x="882391" y="1096604"/>
                  <a:pt x="878724" y="1096604"/>
                </a:cubicBezTo>
                <a:cubicBezTo>
                  <a:pt x="875056" y="1096604"/>
                  <a:pt x="875056" y="1096604"/>
                  <a:pt x="871389" y="1096604"/>
                </a:cubicBezTo>
                <a:cubicBezTo>
                  <a:pt x="867722" y="1096604"/>
                  <a:pt x="863947" y="1096604"/>
                  <a:pt x="860280" y="1096604"/>
                </a:cubicBezTo>
                <a:cubicBezTo>
                  <a:pt x="856613" y="1096604"/>
                  <a:pt x="852945" y="1092830"/>
                  <a:pt x="849170" y="1089150"/>
                </a:cubicBezTo>
                <a:cubicBezTo>
                  <a:pt x="845503" y="1089150"/>
                  <a:pt x="845503" y="1085470"/>
                  <a:pt x="845503" y="1081790"/>
                </a:cubicBezTo>
                <a:cubicBezTo>
                  <a:pt x="845503" y="1074430"/>
                  <a:pt x="849170" y="1070750"/>
                  <a:pt x="852945" y="1067070"/>
                </a:cubicBezTo>
                <a:cubicBezTo>
                  <a:pt x="856613" y="1063296"/>
                  <a:pt x="860280" y="1059616"/>
                  <a:pt x="863947" y="1059616"/>
                </a:cubicBezTo>
                <a:cubicBezTo>
                  <a:pt x="863947" y="1059616"/>
                  <a:pt x="867722" y="1055936"/>
                  <a:pt x="871389" y="1055936"/>
                </a:cubicBezTo>
                <a:cubicBezTo>
                  <a:pt x="871389" y="1048577"/>
                  <a:pt x="875056" y="1044897"/>
                  <a:pt x="878724" y="1041217"/>
                </a:cubicBezTo>
                <a:cubicBezTo>
                  <a:pt x="878724" y="1037537"/>
                  <a:pt x="882391" y="1037537"/>
                  <a:pt x="886166" y="1033763"/>
                </a:cubicBezTo>
                <a:cubicBezTo>
                  <a:pt x="886166" y="1033763"/>
                  <a:pt x="889833" y="1030083"/>
                  <a:pt x="889833" y="1030083"/>
                </a:cubicBezTo>
                <a:cubicBezTo>
                  <a:pt x="893500" y="1026403"/>
                  <a:pt x="900942" y="1022723"/>
                  <a:pt x="904610" y="1019043"/>
                </a:cubicBezTo>
                <a:cubicBezTo>
                  <a:pt x="911944" y="1011684"/>
                  <a:pt x="919386" y="1007909"/>
                  <a:pt x="926721" y="1004229"/>
                </a:cubicBezTo>
                <a:cubicBezTo>
                  <a:pt x="941497" y="996870"/>
                  <a:pt x="956274" y="989510"/>
                  <a:pt x="971050" y="982150"/>
                </a:cubicBezTo>
                <a:cubicBezTo>
                  <a:pt x="985827" y="974696"/>
                  <a:pt x="1000604" y="967336"/>
                  <a:pt x="1015380" y="963656"/>
                </a:cubicBezTo>
                <a:cubicBezTo>
                  <a:pt x="1030157" y="956297"/>
                  <a:pt x="1041158" y="952617"/>
                  <a:pt x="1055935" y="948843"/>
                </a:cubicBezTo>
                <a:cubicBezTo>
                  <a:pt x="1081821" y="937803"/>
                  <a:pt x="1111374" y="930443"/>
                  <a:pt x="1137153" y="923083"/>
                </a:cubicBezTo>
                <a:cubicBezTo>
                  <a:pt x="1151929" y="919309"/>
                  <a:pt x="1163039" y="915629"/>
                  <a:pt x="1177815" y="911949"/>
                </a:cubicBezTo>
                <a:cubicBezTo>
                  <a:pt x="1192592" y="908269"/>
                  <a:pt x="1203593" y="900910"/>
                  <a:pt x="1218370" y="897230"/>
                </a:cubicBezTo>
                <a:cubicBezTo>
                  <a:pt x="1244256" y="889776"/>
                  <a:pt x="1270142" y="878736"/>
                  <a:pt x="1295920" y="867696"/>
                </a:cubicBezTo>
                <a:cubicBezTo>
                  <a:pt x="1303363" y="863922"/>
                  <a:pt x="1307030" y="863922"/>
                  <a:pt x="1314364" y="860242"/>
                </a:cubicBezTo>
                <a:cubicBezTo>
                  <a:pt x="1340250" y="849203"/>
                  <a:pt x="1369803" y="834389"/>
                  <a:pt x="1395689" y="823349"/>
                </a:cubicBezTo>
                <a:cubicBezTo>
                  <a:pt x="1410358" y="815989"/>
                  <a:pt x="1421468" y="812310"/>
                  <a:pt x="1436244" y="804855"/>
                </a:cubicBezTo>
                <a:cubicBezTo>
                  <a:pt x="1451021" y="801176"/>
                  <a:pt x="1462130" y="793816"/>
                  <a:pt x="1473132" y="786456"/>
                </a:cubicBezTo>
                <a:cubicBezTo>
                  <a:pt x="1484241" y="779002"/>
                  <a:pt x="1499018" y="771642"/>
                  <a:pt x="1510127" y="764282"/>
                </a:cubicBezTo>
                <a:cubicBezTo>
                  <a:pt x="1521129" y="753243"/>
                  <a:pt x="1535905" y="745789"/>
                  <a:pt x="1547015" y="738429"/>
                </a:cubicBezTo>
                <a:cubicBezTo>
                  <a:pt x="1561792" y="731069"/>
                  <a:pt x="1572901" y="723615"/>
                  <a:pt x="1583903" y="716255"/>
                </a:cubicBezTo>
                <a:cubicBezTo>
                  <a:pt x="1595012" y="708896"/>
                  <a:pt x="1606121" y="701536"/>
                  <a:pt x="1617123" y="694082"/>
                </a:cubicBezTo>
                <a:cubicBezTo>
                  <a:pt x="1628232" y="686722"/>
                  <a:pt x="1639342" y="679362"/>
                  <a:pt x="1650343" y="668322"/>
                </a:cubicBezTo>
                <a:cubicBezTo>
                  <a:pt x="1672562" y="646149"/>
                  <a:pt x="1691006" y="627655"/>
                  <a:pt x="1713117" y="605481"/>
                </a:cubicBezTo>
                <a:cubicBezTo>
                  <a:pt x="1724226" y="598122"/>
                  <a:pt x="1735336" y="587082"/>
                  <a:pt x="1742670" y="575948"/>
                </a:cubicBezTo>
                <a:cubicBezTo>
                  <a:pt x="1746445" y="572268"/>
                  <a:pt x="1750113" y="564908"/>
                  <a:pt x="1753780" y="561229"/>
                </a:cubicBezTo>
                <a:cubicBezTo>
                  <a:pt x="1757447" y="557549"/>
                  <a:pt x="1761114" y="550095"/>
                  <a:pt x="1764889" y="546415"/>
                </a:cubicBezTo>
                <a:cubicBezTo>
                  <a:pt x="1772224" y="535375"/>
                  <a:pt x="1779666" y="528015"/>
                  <a:pt x="1787000" y="516881"/>
                </a:cubicBezTo>
                <a:cubicBezTo>
                  <a:pt x="1794442" y="502162"/>
                  <a:pt x="1805444" y="491028"/>
                  <a:pt x="1812886" y="479988"/>
                </a:cubicBezTo>
                <a:cubicBezTo>
                  <a:pt x="1823888" y="468949"/>
                  <a:pt x="1831330" y="454135"/>
                  <a:pt x="1842439" y="439321"/>
                </a:cubicBezTo>
                <a:cubicBezTo>
                  <a:pt x="1846107" y="435641"/>
                  <a:pt x="1846107" y="431961"/>
                  <a:pt x="1849774" y="428281"/>
                </a:cubicBezTo>
                <a:cubicBezTo>
                  <a:pt x="1853441" y="420921"/>
                  <a:pt x="1860883" y="409787"/>
                  <a:pt x="1864550" y="402428"/>
                </a:cubicBezTo>
                <a:cubicBezTo>
                  <a:pt x="1868218" y="395068"/>
                  <a:pt x="1868218" y="391388"/>
                  <a:pt x="1871885" y="387708"/>
                </a:cubicBezTo>
                <a:cubicBezTo>
                  <a:pt x="1875660" y="384028"/>
                  <a:pt x="1879327" y="376574"/>
                  <a:pt x="1882994" y="369214"/>
                </a:cubicBezTo>
                <a:cubicBezTo>
                  <a:pt x="1886661" y="358175"/>
                  <a:pt x="1894104" y="343361"/>
                  <a:pt x="1901438" y="332321"/>
                </a:cubicBezTo>
                <a:cubicBezTo>
                  <a:pt x="1908880" y="317507"/>
                  <a:pt x="1919882" y="299108"/>
                  <a:pt x="1927324" y="284294"/>
                </a:cubicBezTo>
                <a:cubicBezTo>
                  <a:pt x="1930991" y="273254"/>
                  <a:pt x="1938433" y="262121"/>
                  <a:pt x="1942101" y="251081"/>
                </a:cubicBezTo>
                <a:cubicBezTo>
                  <a:pt x="1942101" y="247401"/>
                  <a:pt x="1945768" y="243721"/>
                  <a:pt x="1945768" y="239947"/>
                </a:cubicBezTo>
                <a:cubicBezTo>
                  <a:pt x="1945768" y="236267"/>
                  <a:pt x="1949435" y="232587"/>
                  <a:pt x="1949435" y="228907"/>
                </a:cubicBezTo>
                <a:cubicBezTo>
                  <a:pt x="1953102" y="217868"/>
                  <a:pt x="1956877" y="206734"/>
                  <a:pt x="1960544" y="195694"/>
                </a:cubicBezTo>
                <a:cubicBezTo>
                  <a:pt x="1960544" y="188334"/>
                  <a:pt x="1964212" y="184560"/>
                  <a:pt x="1964212" y="177200"/>
                </a:cubicBezTo>
                <a:cubicBezTo>
                  <a:pt x="1964212" y="173520"/>
                  <a:pt x="1967879" y="166161"/>
                  <a:pt x="1967879" y="162481"/>
                </a:cubicBezTo>
                <a:cubicBezTo>
                  <a:pt x="1967879" y="151347"/>
                  <a:pt x="1971654" y="143987"/>
                  <a:pt x="1971654" y="132947"/>
                </a:cubicBezTo>
                <a:cubicBezTo>
                  <a:pt x="1971654" y="121813"/>
                  <a:pt x="1975321" y="110774"/>
                  <a:pt x="1975321" y="99640"/>
                </a:cubicBezTo>
                <a:cubicBezTo>
                  <a:pt x="1978988" y="95960"/>
                  <a:pt x="1978988" y="88600"/>
                  <a:pt x="1978988" y="81240"/>
                </a:cubicBezTo>
                <a:cubicBezTo>
                  <a:pt x="1978988" y="70106"/>
                  <a:pt x="1982655" y="62747"/>
                  <a:pt x="1982655" y="51707"/>
                </a:cubicBezTo>
                <a:cubicBezTo>
                  <a:pt x="1982655" y="48027"/>
                  <a:pt x="1982655" y="44253"/>
                  <a:pt x="1982655" y="40573"/>
                </a:cubicBezTo>
                <a:cubicBezTo>
                  <a:pt x="1982655" y="40573"/>
                  <a:pt x="1978988" y="40573"/>
                  <a:pt x="1978988" y="40573"/>
                </a:cubicBezTo>
                <a:cubicBezTo>
                  <a:pt x="1971654" y="44253"/>
                  <a:pt x="1967879" y="44253"/>
                  <a:pt x="1960544" y="44253"/>
                </a:cubicBezTo>
                <a:cubicBezTo>
                  <a:pt x="1956877" y="44253"/>
                  <a:pt x="1956877" y="44253"/>
                  <a:pt x="1953102" y="44253"/>
                </a:cubicBezTo>
                <a:cubicBezTo>
                  <a:pt x="1949435" y="44253"/>
                  <a:pt x="1945768" y="44253"/>
                  <a:pt x="1942101" y="44253"/>
                </a:cubicBezTo>
                <a:cubicBezTo>
                  <a:pt x="1934658" y="44253"/>
                  <a:pt x="1923657" y="44253"/>
                  <a:pt x="1916215" y="44253"/>
                </a:cubicBezTo>
                <a:cubicBezTo>
                  <a:pt x="1875660" y="44253"/>
                  <a:pt x="1834997" y="44253"/>
                  <a:pt x="1794335" y="44253"/>
                </a:cubicBezTo>
                <a:cubicBezTo>
                  <a:pt x="1772224" y="44253"/>
                  <a:pt x="1753780" y="48027"/>
                  <a:pt x="1731669" y="48027"/>
                </a:cubicBezTo>
                <a:cubicBezTo>
                  <a:pt x="1713117" y="48027"/>
                  <a:pt x="1694673" y="48027"/>
                  <a:pt x="1676229" y="51707"/>
                </a:cubicBezTo>
                <a:cubicBezTo>
                  <a:pt x="1668895" y="51707"/>
                  <a:pt x="1661453" y="55387"/>
                  <a:pt x="1654118" y="55387"/>
                </a:cubicBezTo>
                <a:cubicBezTo>
                  <a:pt x="1646676" y="55387"/>
                  <a:pt x="1635675" y="59067"/>
                  <a:pt x="1628232" y="59067"/>
                </a:cubicBezTo>
                <a:cubicBezTo>
                  <a:pt x="1620898" y="59067"/>
                  <a:pt x="1613456" y="59067"/>
                  <a:pt x="1606121" y="62747"/>
                </a:cubicBezTo>
                <a:cubicBezTo>
                  <a:pt x="1598679" y="62747"/>
                  <a:pt x="1591345" y="62747"/>
                  <a:pt x="1583903" y="66426"/>
                </a:cubicBezTo>
                <a:cubicBezTo>
                  <a:pt x="1550682" y="73786"/>
                  <a:pt x="1517462" y="81240"/>
                  <a:pt x="1484241" y="92280"/>
                </a:cubicBezTo>
                <a:cubicBezTo>
                  <a:pt x="1443686" y="103320"/>
                  <a:pt x="1403024" y="118133"/>
                  <a:pt x="1362361" y="129173"/>
                </a:cubicBezTo>
                <a:cubicBezTo>
                  <a:pt x="1343917" y="136627"/>
                  <a:pt x="1329141" y="140307"/>
                  <a:pt x="1310697" y="147667"/>
                </a:cubicBezTo>
                <a:cubicBezTo>
                  <a:pt x="1303363" y="151347"/>
                  <a:pt x="1292253" y="155027"/>
                  <a:pt x="1284919" y="158706"/>
                </a:cubicBezTo>
                <a:cubicBezTo>
                  <a:pt x="1273809" y="162481"/>
                  <a:pt x="1266367" y="166161"/>
                  <a:pt x="1255365" y="169840"/>
                </a:cubicBezTo>
                <a:cubicBezTo>
                  <a:pt x="1244256" y="177200"/>
                  <a:pt x="1236922" y="180880"/>
                  <a:pt x="1225812" y="184560"/>
                </a:cubicBezTo>
                <a:cubicBezTo>
                  <a:pt x="1214703" y="188240"/>
                  <a:pt x="1207368" y="192014"/>
                  <a:pt x="1199926" y="195694"/>
                </a:cubicBezTo>
                <a:cubicBezTo>
                  <a:pt x="1192592" y="199374"/>
                  <a:pt x="1185150" y="203054"/>
                  <a:pt x="1177815" y="206734"/>
                </a:cubicBezTo>
                <a:cubicBezTo>
                  <a:pt x="1166706" y="214093"/>
                  <a:pt x="1155704" y="217868"/>
                  <a:pt x="1144595" y="225227"/>
                </a:cubicBezTo>
                <a:cubicBezTo>
                  <a:pt x="1137153" y="228907"/>
                  <a:pt x="1126151" y="236267"/>
                  <a:pt x="1118709" y="239947"/>
                </a:cubicBezTo>
                <a:cubicBezTo>
                  <a:pt x="1100265" y="251081"/>
                  <a:pt x="1085488" y="258441"/>
                  <a:pt x="1067045" y="269480"/>
                </a:cubicBezTo>
                <a:cubicBezTo>
                  <a:pt x="1059602" y="273160"/>
                  <a:pt x="1048601" y="280614"/>
                  <a:pt x="1041158" y="284294"/>
                </a:cubicBezTo>
                <a:cubicBezTo>
                  <a:pt x="1037491" y="287974"/>
                  <a:pt x="1030157" y="291654"/>
                  <a:pt x="1022715" y="295334"/>
                </a:cubicBezTo>
                <a:cubicBezTo>
                  <a:pt x="1004271" y="306468"/>
                  <a:pt x="985827" y="317507"/>
                  <a:pt x="967383" y="328547"/>
                </a:cubicBezTo>
                <a:cubicBezTo>
                  <a:pt x="959941" y="336001"/>
                  <a:pt x="948939" y="339681"/>
                  <a:pt x="941497" y="347041"/>
                </a:cubicBezTo>
                <a:cubicBezTo>
                  <a:pt x="930388" y="350721"/>
                  <a:pt x="923053" y="358175"/>
                  <a:pt x="911944" y="365535"/>
                </a:cubicBezTo>
                <a:cubicBezTo>
                  <a:pt x="893500" y="376574"/>
                  <a:pt x="878724" y="391388"/>
                  <a:pt x="860280" y="402428"/>
                </a:cubicBezTo>
                <a:cubicBezTo>
                  <a:pt x="845503" y="409787"/>
                  <a:pt x="834394" y="420921"/>
                  <a:pt x="819617" y="431961"/>
                </a:cubicBezTo>
                <a:cubicBezTo>
                  <a:pt x="804948" y="443095"/>
                  <a:pt x="793839" y="454135"/>
                  <a:pt x="779062" y="465174"/>
                </a:cubicBezTo>
                <a:cubicBezTo>
                  <a:pt x="764286" y="479988"/>
                  <a:pt x="749509" y="491028"/>
                  <a:pt x="734732" y="505842"/>
                </a:cubicBezTo>
                <a:cubicBezTo>
                  <a:pt x="727398" y="516881"/>
                  <a:pt x="716289" y="524241"/>
                  <a:pt x="708954" y="531695"/>
                </a:cubicBezTo>
                <a:cubicBezTo>
                  <a:pt x="701512" y="535375"/>
                  <a:pt x="694178" y="542735"/>
                  <a:pt x="686735" y="550095"/>
                </a:cubicBezTo>
                <a:cubicBezTo>
                  <a:pt x="679401" y="557549"/>
                  <a:pt x="675626" y="561229"/>
                  <a:pt x="668292" y="568588"/>
                </a:cubicBezTo>
                <a:cubicBezTo>
                  <a:pt x="660957" y="575948"/>
                  <a:pt x="649848" y="587082"/>
                  <a:pt x="642405" y="594442"/>
                </a:cubicBezTo>
                <a:cubicBezTo>
                  <a:pt x="638738" y="601802"/>
                  <a:pt x="631404" y="605481"/>
                  <a:pt x="627629" y="612841"/>
                </a:cubicBezTo>
                <a:cubicBezTo>
                  <a:pt x="620294" y="620295"/>
                  <a:pt x="612960" y="627655"/>
                  <a:pt x="605518" y="635015"/>
                </a:cubicBezTo>
                <a:cubicBezTo>
                  <a:pt x="594408" y="649829"/>
                  <a:pt x="579632" y="664548"/>
                  <a:pt x="568630" y="679362"/>
                </a:cubicBezTo>
                <a:cubicBezTo>
                  <a:pt x="553854" y="697762"/>
                  <a:pt x="539077" y="712575"/>
                  <a:pt x="524300" y="731069"/>
                </a:cubicBezTo>
                <a:cubicBezTo>
                  <a:pt x="513191" y="742109"/>
                  <a:pt x="502189" y="756923"/>
                  <a:pt x="491080" y="771642"/>
                </a:cubicBezTo>
                <a:cubicBezTo>
                  <a:pt x="483638" y="782682"/>
                  <a:pt x="472636" y="797496"/>
                  <a:pt x="465194" y="808535"/>
                </a:cubicBezTo>
                <a:cubicBezTo>
                  <a:pt x="454192" y="827029"/>
                  <a:pt x="443083" y="841843"/>
                  <a:pt x="431974" y="856562"/>
                </a:cubicBezTo>
                <a:cubicBezTo>
                  <a:pt x="409863" y="882416"/>
                  <a:pt x="391419" y="911949"/>
                  <a:pt x="376642" y="941483"/>
                </a:cubicBezTo>
                <a:cubicBezTo>
                  <a:pt x="354423" y="978376"/>
                  <a:pt x="335979" y="1015363"/>
                  <a:pt x="317536" y="1052257"/>
                </a:cubicBezTo>
                <a:cubicBezTo>
                  <a:pt x="310201" y="1067070"/>
                  <a:pt x="302759" y="1081790"/>
                  <a:pt x="295425" y="1100284"/>
                </a:cubicBezTo>
                <a:cubicBezTo>
                  <a:pt x="291650" y="1107643"/>
                  <a:pt x="287982" y="1118683"/>
                  <a:pt x="284315" y="1126137"/>
                </a:cubicBezTo>
                <a:cubicBezTo>
                  <a:pt x="284315" y="1129817"/>
                  <a:pt x="284315" y="1129817"/>
                  <a:pt x="284315" y="1129817"/>
                </a:cubicBezTo>
                <a:cubicBezTo>
                  <a:pt x="284315" y="1129817"/>
                  <a:pt x="284315" y="1133497"/>
                  <a:pt x="284315" y="1133497"/>
                </a:cubicBezTo>
                <a:cubicBezTo>
                  <a:pt x="284315" y="1133497"/>
                  <a:pt x="284315" y="1137177"/>
                  <a:pt x="284315" y="1137177"/>
                </a:cubicBezTo>
                <a:cubicBezTo>
                  <a:pt x="280648" y="1140857"/>
                  <a:pt x="280648" y="1140857"/>
                  <a:pt x="280648" y="1144537"/>
                </a:cubicBezTo>
                <a:cubicBezTo>
                  <a:pt x="276981" y="1144537"/>
                  <a:pt x="276981" y="1148217"/>
                  <a:pt x="276981" y="1148217"/>
                </a:cubicBezTo>
                <a:cubicBezTo>
                  <a:pt x="276981" y="1148217"/>
                  <a:pt x="276981" y="1151897"/>
                  <a:pt x="276981" y="1151897"/>
                </a:cubicBezTo>
                <a:cubicBezTo>
                  <a:pt x="273206" y="1163031"/>
                  <a:pt x="269539" y="1174070"/>
                  <a:pt x="265871" y="1185204"/>
                </a:cubicBezTo>
                <a:cubicBezTo>
                  <a:pt x="258429" y="1196244"/>
                  <a:pt x="254762" y="1211058"/>
                  <a:pt x="251095" y="1222098"/>
                </a:cubicBezTo>
                <a:cubicBezTo>
                  <a:pt x="243653" y="1244271"/>
                  <a:pt x="236318" y="1262671"/>
                  <a:pt x="228984" y="1284844"/>
                </a:cubicBezTo>
                <a:cubicBezTo>
                  <a:pt x="221542" y="1307018"/>
                  <a:pt x="217874" y="1325512"/>
                  <a:pt x="210432" y="1343911"/>
                </a:cubicBezTo>
                <a:cubicBezTo>
                  <a:pt x="206765" y="1358725"/>
                  <a:pt x="199430" y="1377124"/>
                  <a:pt x="195655" y="1395618"/>
                </a:cubicBezTo>
                <a:cubicBezTo>
                  <a:pt x="195655" y="1402978"/>
                  <a:pt x="191988" y="1410432"/>
                  <a:pt x="191988" y="1417792"/>
                </a:cubicBezTo>
                <a:cubicBezTo>
                  <a:pt x="191988" y="1421472"/>
                  <a:pt x="191988" y="1421472"/>
                  <a:pt x="191988" y="1425151"/>
                </a:cubicBezTo>
                <a:cubicBezTo>
                  <a:pt x="188321" y="1436191"/>
                  <a:pt x="188321" y="1447325"/>
                  <a:pt x="184654" y="1458365"/>
                </a:cubicBezTo>
                <a:cubicBezTo>
                  <a:pt x="184654" y="1465724"/>
                  <a:pt x="180986" y="1476858"/>
                  <a:pt x="180986" y="1484218"/>
                </a:cubicBezTo>
                <a:cubicBezTo>
                  <a:pt x="177211" y="1491578"/>
                  <a:pt x="177211" y="1502712"/>
                  <a:pt x="177211" y="1510072"/>
                </a:cubicBezTo>
                <a:cubicBezTo>
                  <a:pt x="177211" y="1513752"/>
                  <a:pt x="177211" y="1517431"/>
                  <a:pt x="177211" y="1521111"/>
                </a:cubicBezTo>
                <a:cubicBezTo>
                  <a:pt x="177211" y="1524886"/>
                  <a:pt x="177211" y="1528565"/>
                  <a:pt x="177211" y="1532245"/>
                </a:cubicBezTo>
                <a:cubicBezTo>
                  <a:pt x="177211" y="1539605"/>
                  <a:pt x="177211" y="1550645"/>
                  <a:pt x="177211" y="1558099"/>
                </a:cubicBezTo>
                <a:cubicBezTo>
                  <a:pt x="177211" y="1569138"/>
                  <a:pt x="177211" y="1576498"/>
                  <a:pt x="177211" y="1587632"/>
                </a:cubicBezTo>
                <a:cubicBezTo>
                  <a:pt x="177211" y="1594992"/>
                  <a:pt x="177211" y="1598672"/>
                  <a:pt x="177211" y="1606032"/>
                </a:cubicBezTo>
                <a:cubicBezTo>
                  <a:pt x="177211" y="1609806"/>
                  <a:pt x="177211" y="1613486"/>
                  <a:pt x="177211" y="1617166"/>
                </a:cubicBezTo>
                <a:cubicBezTo>
                  <a:pt x="180986" y="1628205"/>
                  <a:pt x="180986" y="1639339"/>
                  <a:pt x="180986" y="1646699"/>
                </a:cubicBezTo>
                <a:cubicBezTo>
                  <a:pt x="180986" y="1654059"/>
                  <a:pt x="184654" y="1661419"/>
                  <a:pt x="184654" y="1668873"/>
                </a:cubicBezTo>
                <a:cubicBezTo>
                  <a:pt x="184654" y="1676232"/>
                  <a:pt x="188321" y="1683592"/>
                  <a:pt x="188321" y="1690952"/>
                </a:cubicBezTo>
                <a:cubicBezTo>
                  <a:pt x="188321" y="1702086"/>
                  <a:pt x="191988" y="1709446"/>
                  <a:pt x="191988" y="1716805"/>
                </a:cubicBezTo>
                <a:cubicBezTo>
                  <a:pt x="191988" y="1724260"/>
                  <a:pt x="195655" y="1731619"/>
                  <a:pt x="195655" y="1738979"/>
                </a:cubicBezTo>
                <a:cubicBezTo>
                  <a:pt x="199430" y="1746339"/>
                  <a:pt x="199430" y="1753793"/>
                  <a:pt x="203097" y="1761153"/>
                </a:cubicBezTo>
                <a:cubicBezTo>
                  <a:pt x="206765" y="1775872"/>
                  <a:pt x="210432" y="1790686"/>
                  <a:pt x="214207" y="1805406"/>
                </a:cubicBezTo>
                <a:cubicBezTo>
                  <a:pt x="217874" y="1812860"/>
                  <a:pt x="221542" y="1820219"/>
                  <a:pt x="221542" y="1827579"/>
                </a:cubicBezTo>
                <a:cubicBezTo>
                  <a:pt x="225209" y="1827579"/>
                  <a:pt x="225209" y="1823899"/>
                  <a:pt x="225209" y="1823899"/>
                </a:cubicBezTo>
                <a:cubicBezTo>
                  <a:pt x="225209" y="1823899"/>
                  <a:pt x="228876" y="1820219"/>
                  <a:pt x="228876" y="1820219"/>
                </a:cubicBezTo>
                <a:cubicBezTo>
                  <a:pt x="232651" y="1816540"/>
                  <a:pt x="232651" y="1816540"/>
                  <a:pt x="236318" y="1812860"/>
                </a:cubicBezTo>
                <a:cubicBezTo>
                  <a:pt x="239985" y="1809180"/>
                  <a:pt x="247428" y="1809180"/>
                  <a:pt x="251095" y="1809180"/>
                </a:cubicBezTo>
                <a:cubicBezTo>
                  <a:pt x="251095" y="1809180"/>
                  <a:pt x="254762" y="1805406"/>
                  <a:pt x="254762" y="1805406"/>
                </a:cubicBezTo>
                <a:cubicBezTo>
                  <a:pt x="258429" y="1801726"/>
                  <a:pt x="262204" y="1798046"/>
                  <a:pt x="265871" y="1794366"/>
                </a:cubicBezTo>
                <a:cubicBezTo>
                  <a:pt x="269539" y="1790686"/>
                  <a:pt x="273206" y="1787006"/>
                  <a:pt x="276873" y="1783326"/>
                </a:cubicBezTo>
                <a:cubicBezTo>
                  <a:pt x="291650" y="1772192"/>
                  <a:pt x="306426" y="1757473"/>
                  <a:pt x="321203" y="1746339"/>
                </a:cubicBezTo>
                <a:cubicBezTo>
                  <a:pt x="324870" y="1742659"/>
                  <a:pt x="332312" y="1735299"/>
                  <a:pt x="339647" y="1731619"/>
                </a:cubicBezTo>
                <a:cubicBezTo>
                  <a:pt x="347089" y="1724260"/>
                  <a:pt x="354423" y="1720485"/>
                  <a:pt x="361865" y="1713126"/>
                </a:cubicBezTo>
                <a:cubicBezTo>
                  <a:pt x="372867" y="1705766"/>
                  <a:pt x="380309" y="1698406"/>
                  <a:pt x="391419" y="1690952"/>
                </a:cubicBezTo>
                <a:cubicBezTo>
                  <a:pt x="395086" y="1683592"/>
                  <a:pt x="402420" y="1679912"/>
                  <a:pt x="409863" y="1676232"/>
                </a:cubicBezTo>
                <a:cubicBezTo>
                  <a:pt x="417197" y="1672553"/>
                  <a:pt x="428306" y="1665098"/>
                  <a:pt x="435641" y="1661419"/>
                </a:cubicBezTo>
                <a:cubicBezTo>
                  <a:pt x="446750" y="1654059"/>
                  <a:pt x="454192" y="1650379"/>
                  <a:pt x="465194" y="1643019"/>
                </a:cubicBezTo>
                <a:cubicBezTo>
                  <a:pt x="487413" y="1631885"/>
                  <a:pt x="505857" y="1617166"/>
                  <a:pt x="527968" y="1606032"/>
                </a:cubicBezTo>
                <a:cubicBezTo>
                  <a:pt x="539077" y="1602352"/>
                  <a:pt x="546411" y="1594992"/>
                  <a:pt x="553854" y="1591312"/>
                </a:cubicBezTo>
                <a:cubicBezTo>
                  <a:pt x="564963" y="1583952"/>
                  <a:pt x="579632" y="1576498"/>
                  <a:pt x="590741" y="1569138"/>
                </a:cubicBezTo>
                <a:cubicBezTo>
                  <a:pt x="598183" y="1561779"/>
                  <a:pt x="609185" y="1558099"/>
                  <a:pt x="616627" y="1554419"/>
                </a:cubicBezTo>
                <a:cubicBezTo>
                  <a:pt x="623962" y="1546965"/>
                  <a:pt x="635071" y="1543285"/>
                  <a:pt x="642405" y="1539605"/>
                </a:cubicBezTo>
                <a:cubicBezTo>
                  <a:pt x="657182" y="1532245"/>
                  <a:pt x="668292" y="1528565"/>
                  <a:pt x="683068" y="1521111"/>
                </a:cubicBezTo>
                <a:cubicBezTo>
                  <a:pt x="690403" y="1517431"/>
                  <a:pt x="701512" y="1513752"/>
                  <a:pt x="708846" y="1510072"/>
                </a:cubicBezTo>
                <a:cubicBezTo>
                  <a:pt x="723623" y="1506392"/>
                  <a:pt x="734732" y="1499032"/>
                  <a:pt x="745842" y="1495258"/>
                </a:cubicBezTo>
                <a:cubicBezTo>
                  <a:pt x="749509" y="1495258"/>
                  <a:pt x="753176" y="1491578"/>
                  <a:pt x="756843" y="1491578"/>
                </a:cubicBezTo>
                <a:cubicBezTo>
                  <a:pt x="764286" y="1487898"/>
                  <a:pt x="771620" y="1487898"/>
                  <a:pt x="779062" y="1484218"/>
                </a:cubicBezTo>
                <a:cubicBezTo>
                  <a:pt x="782729" y="1484218"/>
                  <a:pt x="790172" y="1480538"/>
                  <a:pt x="793839" y="1480538"/>
                </a:cubicBezTo>
                <a:cubicBezTo>
                  <a:pt x="797506" y="1480538"/>
                  <a:pt x="801173" y="1476858"/>
                  <a:pt x="804948" y="1476858"/>
                </a:cubicBezTo>
                <a:cubicBezTo>
                  <a:pt x="819617" y="1473179"/>
                  <a:pt x="830726" y="1469499"/>
                  <a:pt x="845503" y="1465724"/>
                </a:cubicBezTo>
                <a:cubicBezTo>
                  <a:pt x="849170" y="1462045"/>
                  <a:pt x="852945" y="1462045"/>
                  <a:pt x="856613" y="1462045"/>
                </a:cubicBezTo>
                <a:cubicBezTo>
                  <a:pt x="863947" y="1462045"/>
                  <a:pt x="871389" y="1458365"/>
                  <a:pt x="878724" y="1458365"/>
                </a:cubicBezTo>
                <a:cubicBezTo>
                  <a:pt x="886166" y="1454685"/>
                  <a:pt x="897167" y="1451005"/>
                  <a:pt x="904610" y="1451005"/>
                </a:cubicBezTo>
                <a:cubicBezTo>
                  <a:pt x="919386" y="1447325"/>
                  <a:pt x="934163" y="1447325"/>
                  <a:pt x="948939" y="1443645"/>
                </a:cubicBezTo>
                <a:cubicBezTo>
                  <a:pt x="959941" y="1443645"/>
                  <a:pt x="971050" y="1439965"/>
                  <a:pt x="982160" y="1439965"/>
                </a:cubicBezTo>
                <a:cubicBezTo>
                  <a:pt x="996937" y="1439965"/>
                  <a:pt x="1007938" y="1436191"/>
                  <a:pt x="1022715" y="1436191"/>
                </a:cubicBezTo>
                <a:cubicBezTo>
                  <a:pt x="1026382" y="1436191"/>
                  <a:pt x="1030157" y="1436191"/>
                  <a:pt x="1033824" y="1436191"/>
                </a:cubicBezTo>
                <a:cubicBezTo>
                  <a:pt x="1041158" y="1436191"/>
                  <a:pt x="1048601" y="1436191"/>
                  <a:pt x="1055935" y="1436191"/>
                </a:cubicBezTo>
                <a:cubicBezTo>
                  <a:pt x="1067045" y="1432511"/>
                  <a:pt x="1074379" y="1432511"/>
                  <a:pt x="1085488" y="1432511"/>
                </a:cubicBezTo>
                <a:cubicBezTo>
                  <a:pt x="1100265" y="1432511"/>
                  <a:pt x="1111374" y="1432511"/>
                  <a:pt x="1126151" y="1432511"/>
                </a:cubicBezTo>
                <a:cubicBezTo>
                  <a:pt x="1148262" y="1432511"/>
                  <a:pt x="1170373" y="1432511"/>
                  <a:pt x="1192592" y="1432511"/>
                </a:cubicBezTo>
                <a:cubicBezTo>
                  <a:pt x="1211036" y="1432511"/>
                  <a:pt x="1229479" y="1432511"/>
                  <a:pt x="1247923" y="1432511"/>
                </a:cubicBezTo>
                <a:cubicBezTo>
                  <a:pt x="1270142" y="1432511"/>
                  <a:pt x="1295920" y="1432511"/>
                  <a:pt x="1321806" y="1432511"/>
                </a:cubicBezTo>
                <a:cubicBezTo>
                  <a:pt x="1336583" y="1432511"/>
                  <a:pt x="1347692" y="1432511"/>
                  <a:pt x="1358694" y="1432511"/>
                </a:cubicBezTo>
                <a:cubicBezTo>
                  <a:pt x="1369803" y="1432511"/>
                  <a:pt x="1380913" y="1432511"/>
                  <a:pt x="1391914" y="1432511"/>
                </a:cubicBezTo>
                <a:cubicBezTo>
                  <a:pt x="1395689" y="1432511"/>
                  <a:pt x="1403024" y="1432511"/>
                  <a:pt x="1410358" y="1432511"/>
                </a:cubicBezTo>
                <a:cubicBezTo>
                  <a:pt x="1414133" y="1432511"/>
                  <a:pt x="1421468" y="1432511"/>
                  <a:pt x="1425135" y="1432511"/>
                </a:cubicBezTo>
                <a:cubicBezTo>
                  <a:pt x="1436244" y="1432511"/>
                  <a:pt x="1447354" y="1428831"/>
                  <a:pt x="1458463" y="1428831"/>
                </a:cubicBezTo>
                <a:cubicBezTo>
                  <a:pt x="1465797" y="1428831"/>
                  <a:pt x="1476907" y="1425151"/>
                  <a:pt x="1484241" y="1425151"/>
                </a:cubicBezTo>
                <a:cubicBezTo>
                  <a:pt x="1491683" y="1425151"/>
                  <a:pt x="1502685" y="1421472"/>
                  <a:pt x="1510127" y="1421472"/>
                </a:cubicBezTo>
                <a:cubicBezTo>
                  <a:pt x="1517462" y="1421472"/>
                  <a:pt x="1524904" y="1421472"/>
                  <a:pt x="1532238" y="1417792"/>
                </a:cubicBezTo>
                <a:cubicBezTo>
                  <a:pt x="1535905" y="1417792"/>
                  <a:pt x="1543348" y="1414112"/>
                  <a:pt x="1550682" y="1414112"/>
                </a:cubicBezTo>
                <a:cubicBezTo>
                  <a:pt x="1554349" y="1414112"/>
                  <a:pt x="1554349" y="1414112"/>
                  <a:pt x="1558124" y="1414112"/>
                </a:cubicBezTo>
                <a:cubicBezTo>
                  <a:pt x="1569126" y="1410432"/>
                  <a:pt x="1580235" y="1406658"/>
                  <a:pt x="1591345" y="1402978"/>
                </a:cubicBezTo>
                <a:cubicBezTo>
                  <a:pt x="1602346" y="1402978"/>
                  <a:pt x="1609789" y="1399298"/>
                  <a:pt x="1617123" y="1395618"/>
                </a:cubicBezTo>
                <a:cubicBezTo>
                  <a:pt x="1624565" y="1395618"/>
                  <a:pt x="1631900" y="1391938"/>
                  <a:pt x="1639342" y="1388258"/>
                </a:cubicBezTo>
                <a:cubicBezTo>
                  <a:pt x="1650343" y="1384578"/>
                  <a:pt x="1657786" y="1380898"/>
                  <a:pt x="1665120" y="1377124"/>
                </a:cubicBezTo>
                <a:cubicBezTo>
                  <a:pt x="1668895" y="1377124"/>
                  <a:pt x="1668895" y="1377124"/>
                  <a:pt x="1668895" y="1377124"/>
                </a:cubicBezTo>
                <a:cubicBezTo>
                  <a:pt x="1679897" y="1373444"/>
                  <a:pt x="1691006" y="1366085"/>
                  <a:pt x="1702115" y="1362405"/>
                </a:cubicBezTo>
                <a:cubicBezTo>
                  <a:pt x="1705783" y="1358725"/>
                  <a:pt x="1709450" y="1358725"/>
                  <a:pt x="1713117" y="1355045"/>
                </a:cubicBezTo>
                <a:cubicBezTo>
                  <a:pt x="1720559" y="1351271"/>
                  <a:pt x="1727894" y="1347591"/>
                  <a:pt x="1735336" y="1343911"/>
                </a:cubicBezTo>
                <a:cubicBezTo>
                  <a:pt x="1746337" y="1340231"/>
                  <a:pt x="1753780" y="1332871"/>
                  <a:pt x="1761114" y="1329191"/>
                </a:cubicBezTo>
                <a:cubicBezTo>
                  <a:pt x="1768556" y="1325512"/>
                  <a:pt x="1779666" y="1318057"/>
                  <a:pt x="1787000" y="1314378"/>
                </a:cubicBezTo>
                <a:cubicBezTo>
                  <a:pt x="1798110" y="1307018"/>
                  <a:pt x="1809111" y="1299658"/>
                  <a:pt x="1820221" y="1292204"/>
                </a:cubicBezTo>
                <a:cubicBezTo>
                  <a:pt x="1823888" y="1288524"/>
                  <a:pt x="1823888" y="1288524"/>
                  <a:pt x="1827663" y="1284844"/>
                </a:cubicBezTo>
                <a:cubicBezTo>
                  <a:pt x="1834997" y="1277484"/>
                  <a:pt x="1838664" y="1273805"/>
                  <a:pt x="1846107" y="1270125"/>
                </a:cubicBezTo>
                <a:cubicBezTo>
                  <a:pt x="1853441" y="1266445"/>
                  <a:pt x="1860883" y="1262671"/>
                  <a:pt x="1868218" y="1255311"/>
                </a:cubicBezTo>
                <a:cubicBezTo>
                  <a:pt x="1875660" y="1251631"/>
                  <a:pt x="1886661" y="1244271"/>
                  <a:pt x="1894104" y="1236817"/>
                </a:cubicBezTo>
                <a:cubicBezTo>
                  <a:pt x="1897771" y="1229457"/>
                  <a:pt x="1905105" y="1225777"/>
                  <a:pt x="1912547" y="1218418"/>
                </a:cubicBezTo>
                <a:cubicBezTo>
                  <a:pt x="1919882" y="1214738"/>
                  <a:pt x="1923657" y="1207284"/>
                  <a:pt x="1930991" y="1203604"/>
                </a:cubicBezTo>
                <a:cubicBezTo>
                  <a:pt x="1945768" y="1192564"/>
                  <a:pt x="1960544" y="1177750"/>
                  <a:pt x="1975321" y="1163031"/>
                </a:cubicBezTo>
                <a:cubicBezTo>
                  <a:pt x="1982655" y="1151897"/>
                  <a:pt x="1993765" y="1144537"/>
                  <a:pt x="2004874" y="1133497"/>
                </a:cubicBezTo>
                <a:cubicBezTo>
                  <a:pt x="2012209" y="1126137"/>
                  <a:pt x="2015876" y="1118683"/>
                  <a:pt x="2023318" y="1111323"/>
                </a:cubicBezTo>
                <a:cubicBezTo>
                  <a:pt x="2026985" y="1103964"/>
                  <a:pt x="2034320" y="1096509"/>
                  <a:pt x="2041762" y="1089150"/>
                </a:cubicBezTo>
                <a:cubicBezTo>
                  <a:pt x="2052871" y="1078110"/>
                  <a:pt x="2060206" y="1066976"/>
                  <a:pt x="2071315" y="1055936"/>
                </a:cubicBezTo>
                <a:cubicBezTo>
                  <a:pt x="2074982" y="1052257"/>
                  <a:pt x="2082425" y="1044897"/>
                  <a:pt x="2086092" y="1037443"/>
                </a:cubicBezTo>
                <a:cubicBezTo>
                  <a:pt x="2093426" y="1026403"/>
                  <a:pt x="2100868" y="1019043"/>
                  <a:pt x="2108203" y="1007909"/>
                </a:cubicBezTo>
                <a:cubicBezTo>
                  <a:pt x="2108203" y="1007909"/>
                  <a:pt x="2104536" y="1011589"/>
                  <a:pt x="2104536" y="1011589"/>
                </a:cubicBezTo>
                <a:cubicBezTo>
                  <a:pt x="2108203" y="1004229"/>
                  <a:pt x="2115645" y="996870"/>
                  <a:pt x="2119312" y="989510"/>
                </a:cubicBezTo>
                <a:cubicBezTo>
                  <a:pt x="2122979" y="985830"/>
                  <a:pt x="2126647" y="978376"/>
                  <a:pt x="2130422" y="974696"/>
                </a:cubicBezTo>
                <a:cubicBezTo>
                  <a:pt x="2130422" y="971016"/>
                  <a:pt x="2134089" y="971016"/>
                  <a:pt x="2134089" y="967336"/>
                </a:cubicBezTo>
                <a:cubicBezTo>
                  <a:pt x="2141423" y="952522"/>
                  <a:pt x="2152533" y="937803"/>
                  <a:pt x="2159867" y="922989"/>
                </a:cubicBezTo>
                <a:cubicBezTo>
                  <a:pt x="2163642" y="915629"/>
                  <a:pt x="2167309" y="908269"/>
                  <a:pt x="2170976" y="900910"/>
                </a:cubicBezTo>
                <a:cubicBezTo>
                  <a:pt x="2178419" y="893456"/>
                  <a:pt x="2182086" y="886096"/>
                  <a:pt x="2185753" y="878736"/>
                </a:cubicBezTo>
                <a:cubicBezTo>
                  <a:pt x="2185753" y="875056"/>
                  <a:pt x="2189420" y="875056"/>
                  <a:pt x="2189420" y="871376"/>
                </a:cubicBezTo>
                <a:cubicBezTo>
                  <a:pt x="2193087" y="867602"/>
                  <a:pt x="2193087" y="860242"/>
                  <a:pt x="2196862" y="856562"/>
                </a:cubicBezTo>
                <a:cubicBezTo>
                  <a:pt x="2200530" y="849203"/>
                  <a:pt x="2204197" y="841843"/>
                  <a:pt x="2207864" y="834389"/>
                </a:cubicBezTo>
                <a:cubicBezTo>
                  <a:pt x="2207864" y="830709"/>
                  <a:pt x="2211639" y="827029"/>
                  <a:pt x="2211639" y="823349"/>
                </a:cubicBezTo>
                <a:cubicBezTo>
                  <a:pt x="2211639" y="815989"/>
                  <a:pt x="2215306" y="808535"/>
                  <a:pt x="2218973" y="801176"/>
                </a:cubicBezTo>
                <a:cubicBezTo>
                  <a:pt x="2222641" y="797496"/>
                  <a:pt x="2222641" y="797496"/>
                  <a:pt x="2222641" y="793816"/>
                </a:cubicBezTo>
                <a:cubicBezTo>
                  <a:pt x="2226416" y="779002"/>
                  <a:pt x="2230083" y="767962"/>
                  <a:pt x="2233750" y="753148"/>
                </a:cubicBezTo>
                <a:cubicBezTo>
                  <a:pt x="2237417" y="745789"/>
                  <a:pt x="2237417" y="734749"/>
                  <a:pt x="2233750" y="716255"/>
                </a:cubicBezTo>
                <a:cubicBezTo>
                  <a:pt x="2237417" y="708896"/>
                  <a:pt x="2237417" y="697856"/>
                  <a:pt x="2241192" y="690402"/>
                </a:cubicBezTo>
                <a:cubicBezTo>
                  <a:pt x="2244859" y="675682"/>
                  <a:pt x="2248527" y="664548"/>
                  <a:pt x="2252194" y="649829"/>
                </a:cubicBezTo>
                <a:cubicBezTo>
                  <a:pt x="2255861" y="638695"/>
                  <a:pt x="2255861" y="627655"/>
                  <a:pt x="2259636" y="616615"/>
                </a:cubicBezTo>
                <a:cubicBezTo>
                  <a:pt x="2259636" y="612841"/>
                  <a:pt x="2263303" y="609161"/>
                  <a:pt x="2263303" y="605481"/>
                </a:cubicBezTo>
                <a:cubicBezTo>
                  <a:pt x="2263303" y="601802"/>
                  <a:pt x="2266970" y="594442"/>
                  <a:pt x="2266970" y="590762"/>
                </a:cubicBezTo>
                <a:cubicBezTo>
                  <a:pt x="2266970" y="583308"/>
                  <a:pt x="2270638" y="575948"/>
                  <a:pt x="2270638" y="568588"/>
                </a:cubicBezTo>
                <a:cubicBezTo>
                  <a:pt x="2270638" y="561229"/>
                  <a:pt x="2274413" y="553774"/>
                  <a:pt x="2274413" y="546415"/>
                </a:cubicBezTo>
                <a:cubicBezTo>
                  <a:pt x="2278080" y="513201"/>
                  <a:pt x="2278080" y="483668"/>
                  <a:pt x="2274413" y="450455"/>
                </a:cubicBezTo>
                <a:cubicBezTo>
                  <a:pt x="2270638" y="431961"/>
                  <a:pt x="2266970" y="409787"/>
                  <a:pt x="2259636" y="391388"/>
                </a:cubicBezTo>
                <a:lnTo>
                  <a:pt x="2253253" y="381839"/>
                </a:lnTo>
                <a:lnTo>
                  <a:pt x="2259636" y="369214"/>
                </a:lnTo>
                <a:cubicBezTo>
                  <a:pt x="2259636" y="365535"/>
                  <a:pt x="2259636" y="365535"/>
                  <a:pt x="2259636" y="365535"/>
                </a:cubicBezTo>
                <a:cubicBezTo>
                  <a:pt x="2255861" y="361855"/>
                  <a:pt x="2259636" y="361855"/>
                  <a:pt x="2259636" y="361855"/>
                </a:cubicBezTo>
                <a:cubicBezTo>
                  <a:pt x="2263303" y="361855"/>
                  <a:pt x="2263303" y="361855"/>
                  <a:pt x="2263303" y="361855"/>
                </a:cubicBezTo>
                <a:cubicBezTo>
                  <a:pt x="2263303" y="365535"/>
                  <a:pt x="2263303" y="365535"/>
                  <a:pt x="2263303" y="365535"/>
                </a:cubicBezTo>
                <a:cubicBezTo>
                  <a:pt x="2263303" y="369214"/>
                  <a:pt x="2263303" y="369214"/>
                  <a:pt x="2263303" y="372894"/>
                </a:cubicBezTo>
                <a:cubicBezTo>
                  <a:pt x="2263303" y="376574"/>
                  <a:pt x="2263303" y="376574"/>
                  <a:pt x="2263303" y="380254"/>
                </a:cubicBezTo>
                <a:cubicBezTo>
                  <a:pt x="2263303" y="380254"/>
                  <a:pt x="2266970" y="380254"/>
                  <a:pt x="2266970" y="380254"/>
                </a:cubicBezTo>
                <a:cubicBezTo>
                  <a:pt x="2270638" y="383934"/>
                  <a:pt x="2274413" y="387708"/>
                  <a:pt x="2278080" y="391388"/>
                </a:cubicBezTo>
                <a:cubicBezTo>
                  <a:pt x="2281747" y="398748"/>
                  <a:pt x="2285414" y="402428"/>
                  <a:pt x="2289189" y="409787"/>
                </a:cubicBezTo>
                <a:cubicBezTo>
                  <a:pt x="2289189" y="417242"/>
                  <a:pt x="2292857" y="420921"/>
                  <a:pt x="2296524" y="428281"/>
                </a:cubicBezTo>
                <a:cubicBezTo>
                  <a:pt x="2303858" y="443001"/>
                  <a:pt x="2307633" y="457815"/>
                  <a:pt x="2311300" y="472628"/>
                </a:cubicBezTo>
                <a:cubicBezTo>
                  <a:pt x="2311300" y="479988"/>
                  <a:pt x="2314968" y="491028"/>
                  <a:pt x="2314968" y="502162"/>
                </a:cubicBezTo>
                <a:cubicBezTo>
                  <a:pt x="2318635" y="502162"/>
                  <a:pt x="2318635" y="505842"/>
                  <a:pt x="2318635" y="509522"/>
                </a:cubicBezTo>
                <a:cubicBezTo>
                  <a:pt x="2318635" y="516881"/>
                  <a:pt x="2322410" y="520561"/>
                  <a:pt x="2322410" y="527921"/>
                </a:cubicBezTo>
                <a:cubicBezTo>
                  <a:pt x="2326077" y="531695"/>
                  <a:pt x="2326077" y="539055"/>
                  <a:pt x="2326077" y="542735"/>
                </a:cubicBezTo>
                <a:cubicBezTo>
                  <a:pt x="2329744" y="550095"/>
                  <a:pt x="2329744" y="553774"/>
                  <a:pt x="2329744" y="561229"/>
                </a:cubicBezTo>
                <a:cubicBezTo>
                  <a:pt x="2329744" y="568588"/>
                  <a:pt x="2329744" y="572268"/>
                  <a:pt x="2329744" y="579628"/>
                </a:cubicBezTo>
                <a:cubicBezTo>
                  <a:pt x="2329744" y="590762"/>
                  <a:pt x="2329744" y="601802"/>
                  <a:pt x="2300191" y="612936"/>
                </a:cubicBezTo>
                <a:cubicBezTo>
                  <a:pt x="2300191" y="620295"/>
                  <a:pt x="2300191" y="627655"/>
                  <a:pt x="2300191" y="635109"/>
                </a:cubicBezTo>
                <a:cubicBezTo>
                  <a:pt x="2300191" y="638789"/>
                  <a:pt x="2300191" y="646149"/>
                  <a:pt x="2300191" y="649829"/>
                </a:cubicBezTo>
                <a:cubicBezTo>
                  <a:pt x="2300191" y="660963"/>
                  <a:pt x="2300191" y="675682"/>
                  <a:pt x="2300191" y="686722"/>
                </a:cubicBezTo>
                <a:cubicBezTo>
                  <a:pt x="2296524" y="697856"/>
                  <a:pt x="2296524" y="705216"/>
                  <a:pt x="2296524" y="716255"/>
                </a:cubicBezTo>
                <a:cubicBezTo>
                  <a:pt x="2296524" y="734749"/>
                  <a:pt x="2292857" y="756923"/>
                  <a:pt x="2289189" y="779096"/>
                </a:cubicBezTo>
                <a:cubicBezTo>
                  <a:pt x="2285522" y="786456"/>
                  <a:pt x="2285522" y="797496"/>
                  <a:pt x="2281747" y="804950"/>
                </a:cubicBezTo>
                <a:cubicBezTo>
                  <a:pt x="2278080" y="812310"/>
                  <a:pt x="2278080" y="819669"/>
                  <a:pt x="2274413" y="827029"/>
                </a:cubicBezTo>
                <a:cubicBezTo>
                  <a:pt x="2270746" y="830709"/>
                  <a:pt x="2270746" y="838163"/>
                  <a:pt x="2266970" y="841843"/>
                </a:cubicBezTo>
                <a:cubicBezTo>
                  <a:pt x="2263303" y="852883"/>
                  <a:pt x="2259636" y="864017"/>
                  <a:pt x="2255969" y="875056"/>
                </a:cubicBezTo>
                <a:cubicBezTo>
                  <a:pt x="2248527" y="897230"/>
                  <a:pt x="2237525" y="919403"/>
                  <a:pt x="2230083" y="941483"/>
                </a:cubicBezTo>
                <a:cubicBezTo>
                  <a:pt x="2226416" y="956297"/>
                  <a:pt x="2218973" y="967336"/>
                  <a:pt x="2215306" y="978470"/>
                </a:cubicBezTo>
                <a:cubicBezTo>
                  <a:pt x="2211639" y="989510"/>
                  <a:pt x="2204197" y="996870"/>
                  <a:pt x="2200530" y="1008004"/>
                </a:cubicBezTo>
                <a:cubicBezTo>
                  <a:pt x="2200530" y="1008004"/>
                  <a:pt x="2196862" y="1011684"/>
                  <a:pt x="2196862" y="1011684"/>
                </a:cubicBezTo>
                <a:cubicBezTo>
                  <a:pt x="2193195" y="1015363"/>
                  <a:pt x="2193195" y="1019043"/>
                  <a:pt x="2189528" y="1022723"/>
                </a:cubicBezTo>
                <a:cubicBezTo>
                  <a:pt x="2185753" y="1026403"/>
                  <a:pt x="2185753" y="1030177"/>
                  <a:pt x="2182086" y="1033857"/>
                </a:cubicBezTo>
                <a:cubicBezTo>
                  <a:pt x="2178419" y="1041217"/>
                  <a:pt x="2170976" y="1052257"/>
                  <a:pt x="2163642" y="1063391"/>
                </a:cubicBezTo>
                <a:cubicBezTo>
                  <a:pt x="2152533" y="1085564"/>
                  <a:pt x="2137756" y="1103964"/>
                  <a:pt x="2126754" y="1126137"/>
                </a:cubicBezTo>
                <a:cubicBezTo>
                  <a:pt x="2119312" y="1137177"/>
                  <a:pt x="2115645" y="1144631"/>
                  <a:pt x="2108311" y="1155671"/>
                </a:cubicBezTo>
                <a:cubicBezTo>
                  <a:pt x="2108311" y="1163031"/>
                  <a:pt x="2104536" y="1166711"/>
                  <a:pt x="2100868" y="1170485"/>
                </a:cubicBezTo>
                <a:cubicBezTo>
                  <a:pt x="2097201" y="1177845"/>
                  <a:pt x="2093534" y="1181525"/>
                  <a:pt x="2089759" y="1188884"/>
                </a:cubicBezTo>
                <a:cubicBezTo>
                  <a:pt x="2086092" y="1192564"/>
                  <a:pt x="2082425" y="1200018"/>
                  <a:pt x="2078757" y="1203698"/>
                </a:cubicBezTo>
                <a:cubicBezTo>
                  <a:pt x="2074982" y="1211058"/>
                  <a:pt x="2071315" y="1214738"/>
                  <a:pt x="2067648" y="1218418"/>
                </a:cubicBezTo>
                <a:cubicBezTo>
                  <a:pt x="2060314" y="1229552"/>
                  <a:pt x="2052871" y="1240591"/>
                  <a:pt x="2045537" y="1247951"/>
                </a:cubicBezTo>
                <a:cubicBezTo>
                  <a:pt x="2030760" y="1266445"/>
                  <a:pt x="2015984" y="1281259"/>
                  <a:pt x="2001207" y="1299658"/>
                </a:cubicBezTo>
                <a:cubicBezTo>
                  <a:pt x="1993765" y="1303338"/>
                  <a:pt x="1990098" y="1310792"/>
                  <a:pt x="1986431" y="1314472"/>
                </a:cubicBezTo>
                <a:cubicBezTo>
                  <a:pt x="1982763" y="1318152"/>
                  <a:pt x="1978988" y="1321832"/>
                  <a:pt x="1975321" y="1325512"/>
                </a:cubicBezTo>
                <a:cubicBezTo>
                  <a:pt x="1967987" y="1332871"/>
                  <a:pt x="1956877" y="1344005"/>
                  <a:pt x="1949543" y="1351365"/>
                </a:cubicBezTo>
                <a:cubicBezTo>
                  <a:pt x="1934766" y="1366085"/>
                  <a:pt x="1916215" y="1380898"/>
                  <a:pt x="1901546" y="1395712"/>
                </a:cubicBezTo>
                <a:cubicBezTo>
                  <a:pt x="1897771" y="1399392"/>
                  <a:pt x="1890436" y="1406752"/>
                  <a:pt x="1886769" y="1410432"/>
                </a:cubicBezTo>
                <a:cubicBezTo>
                  <a:pt x="1882994" y="1410432"/>
                  <a:pt x="1879327" y="1414112"/>
                  <a:pt x="1875660" y="1417792"/>
                </a:cubicBezTo>
                <a:cubicBezTo>
                  <a:pt x="1871993" y="1425246"/>
                  <a:pt x="1864550" y="1428926"/>
                  <a:pt x="1860883" y="1432606"/>
                </a:cubicBezTo>
                <a:cubicBezTo>
                  <a:pt x="1857216" y="1436285"/>
                  <a:pt x="1853441" y="1439965"/>
                  <a:pt x="1849774" y="1443645"/>
                </a:cubicBezTo>
                <a:cubicBezTo>
                  <a:pt x="1846107" y="1447325"/>
                  <a:pt x="1842439" y="1451099"/>
                  <a:pt x="1834997" y="1454779"/>
                </a:cubicBezTo>
                <a:cubicBezTo>
                  <a:pt x="1831330" y="1458459"/>
                  <a:pt x="1823996" y="1462139"/>
                  <a:pt x="1820221" y="1465819"/>
                </a:cubicBezTo>
                <a:cubicBezTo>
                  <a:pt x="1816553" y="1469499"/>
                  <a:pt x="1812886" y="1469499"/>
                  <a:pt x="1809219" y="1473179"/>
                </a:cubicBezTo>
                <a:cubicBezTo>
                  <a:pt x="1805444" y="1476858"/>
                  <a:pt x="1798110" y="1480633"/>
                  <a:pt x="1794442" y="1484313"/>
                </a:cubicBezTo>
                <a:cubicBezTo>
                  <a:pt x="1783333" y="1491672"/>
                  <a:pt x="1775999" y="1499032"/>
                  <a:pt x="1764889" y="1502712"/>
                </a:cubicBezTo>
                <a:cubicBezTo>
                  <a:pt x="1753780" y="1510166"/>
                  <a:pt x="1742670" y="1513846"/>
                  <a:pt x="1731669" y="1521206"/>
                </a:cubicBezTo>
                <a:cubicBezTo>
                  <a:pt x="1720559" y="1528565"/>
                  <a:pt x="1709450" y="1532245"/>
                  <a:pt x="1698448" y="1539699"/>
                </a:cubicBezTo>
                <a:cubicBezTo>
                  <a:pt x="1691006" y="1543379"/>
                  <a:pt x="1687339" y="1543379"/>
                  <a:pt x="1683672" y="1547059"/>
                </a:cubicBezTo>
                <a:cubicBezTo>
                  <a:pt x="1680004" y="1547059"/>
                  <a:pt x="1672562" y="1550739"/>
                  <a:pt x="1665228" y="1554419"/>
                </a:cubicBezTo>
                <a:cubicBezTo>
                  <a:pt x="1657786" y="1558099"/>
                  <a:pt x="1654118" y="1558099"/>
                  <a:pt x="1646676" y="1561779"/>
                </a:cubicBezTo>
                <a:cubicBezTo>
                  <a:pt x="1643009" y="1565553"/>
                  <a:pt x="1635675" y="1565553"/>
                  <a:pt x="1631900" y="1569233"/>
                </a:cubicBezTo>
                <a:cubicBezTo>
                  <a:pt x="1620898" y="1572913"/>
                  <a:pt x="1609789" y="1576593"/>
                  <a:pt x="1598679" y="1580272"/>
                </a:cubicBezTo>
                <a:cubicBezTo>
                  <a:pt x="1587678" y="1587632"/>
                  <a:pt x="1572901" y="1591312"/>
                  <a:pt x="1561792" y="1595086"/>
                </a:cubicBezTo>
                <a:cubicBezTo>
                  <a:pt x="1558124" y="1595086"/>
                  <a:pt x="1550682" y="1598766"/>
                  <a:pt x="1547015" y="1598766"/>
                </a:cubicBezTo>
                <a:cubicBezTo>
                  <a:pt x="1543348" y="1598766"/>
                  <a:pt x="1539681" y="1602446"/>
                  <a:pt x="1535905" y="1602446"/>
                </a:cubicBezTo>
                <a:cubicBezTo>
                  <a:pt x="1513794" y="1609806"/>
                  <a:pt x="1487908" y="1617166"/>
                  <a:pt x="1465797" y="1620845"/>
                </a:cubicBezTo>
                <a:cubicBezTo>
                  <a:pt x="1454688" y="1624620"/>
                  <a:pt x="1443686" y="1624620"/>
                  <a:pt x="1432577" y="1628300"/>
                </a:cubicBezTo>
                <a:cubicBezTo>
                  <a:pt x="1421468" y="1631979"/>
                  <a:pt x="1406691" y="1635659"/>
                  <a:pt x="1395689" y="1635659"/>
                </a:cubicBezTo>
                <a:cubicBezTo>
                  <a:pt x="1369803" y="1639339"/>
                  <a:pt x="1347692" y="1643019"/>
                  <a:pt x="1325474" y="1646699"/>
                </a:cubicBezTo>
                <a:cubicBezTo>
                  <a:pt x="1299695" y="1650473"/>
                  <a:pt x="1277476" y="1654153"/>
                  <a:pt x="1255365" y="1657833"/>
                </a:cubicBezTo>
                <a:cubicBezTo>
                  <a:pt x="1240589" y="1657833"/>
                  <a:pt x="1229479" y="1661513"/>
                  <a:pt x="1214703" y="1661513"/>
                </a:cubicBezTo>
                <a:cubicBezTo>
                  <a:pt x="1199926" y="1661513"/>
                  <a:pt x="1188925" y="1665193"/>
                  <a:pt x="1177815" y="1665193"/>
                </a:cubicBezTo>
                <a:cubicBezTo>
                  <a:pt x="1155704" y="1665193"/>
                  <a:pt x="1129818" y="1665193"/>
                  <a:pt x="1107707" y="1668873"/>
                </a:cubicBezTo>
                <a:cubicBezTo>
                  <a:pt x="1085488" y="1668873"/>
                  <a:pt x="1059710" y="1672553"/>
                  <a:pt x="1037491" y="1672553"/>
                </a:cubicBezTo>
                <a:cubicBezTo>
                  <a:pt x="1026382" y="1672553"/>
                  <a:pt x="1011713" y="1672553"/>
                  <a:pt x="1000604" y="1672553"/>
                </a:cubicBezTo>
                <a:cubicBezTo>
                  <a:pt x="989494" y="1672553"/>
                  <a:pt x="978385" y="1676232"/>
                  <a:pt x="967383" y="1676232"/>
                </a:cubicBezTo>
                <a:cubicBezTo>
                  <a:pt x="959941" y="1676232"/>
                  <a:pt x="948939" y="1679912"/>
                  <a:pt x="937830" y="1679912"/>
                </a:cubicBezTo>
                <a:cubicBezTo>
                  <a:pt x="923053" y="1683687"/>
                  <a:pt x="911944" y="1683687"/>
                  <a:pt x="897167" y="1687366"/>
                </a:cubicBezTo>
                <a:cubicBezTo>
                  <a:pt x="886166" y="1687366"/>
                  <a:pt x="871389" y="1691046"/>
                  <a:pt x="860280" y="1694726"/>
                </a:cubicBezTo>
                <a:cubicBezTo>
                  <a:pt x="849170" y="1694726"/>
                  <a:pt x="834394" y="1698406"/>
                  <a:pt x="823392" y="1702086"/>
                </a:cubicBezTo>
                <a:cubicBezTo>
                  <a:pt x="812283" y="1705766"/>
                  <a:pt x="801173" y="1705766"/>
                  <a:pt x="790172" y="1709446"/>
                </a:cubicBezTo>
                <a:cubicBezTo>
                  <a:pt x="779062" y="1709446"/>
                  <a:pt x="764286" y="1713220"/>
                  <a:pt x="753176" y="1716900"/>
                </a:cubicBezTo>
                <a:cubicBezTo>
                  <a:pt x="742175" y="1716900"/>
                  <a:pt x="731065" y="1720580"/>
                  <a:pt x="719956" y="1724260"/>
                </a:cubicBezTo>
                <a:cubicBezTo>
                  <a:pt x="708954" y="1727939"/>
                  <a:pt x="697845" y="1731619"/>
                  <a:pt x="686735" y="1735299"/>
                </a:cubicBezTo>
                <a:cubicBezTo>
                  <a:pt x="664624" y="1742753"/>
                  <a:pt x="642405" y="1750113"/>
                  <a:pt x="620294" y="1757473"/>
                </a:cubicBezTo>
                <a:cubicBezTo>
                  <a:pt x="598183" y="1764833"/>
                  <a:pt x="579632" y="1775967"/>
                  <a:pt x="557521" y="1783326"/>
                </a:cubicBezTo>
                <a:cubicBezTo>
                  <a:pt x="546411" y="1790686"/>
                  <a:pt x="531635" y="1794366"/>
                  <a:pt x="520633" y="1801820"/>
                </a:cubicBezTo>
                <a:cubicBezTo>
                  <a:pt x="509524" y="1809180"/>
                  <a:pt x="494747" y="1812860"/>
                  <a:pt x="483638" y="1820219"/>
                </a:cubicBezTo>
                <a:cubicBezTo>
                  <a:pt x="457860" y="1831353"/>
                  <a:pt x="435641" y="1842393"/>
                  <a:pt x="409863" y="1853433"/>
                </a:cubicBezTo>
                <a:cubicBezTo>
                  <a:pt x="398753" y="1857207"/>
                  <a:pt x="391419" y="1860887"/>
                  <a:pt x="380309" y="1868247"/>
                </a:cubicBezTo>
                <a:cubicBezTo>
                  <a:pt x="369200" y="1875606"/>
                  <a:pt x="361865" y="1879286"/>
                  <a:pt x="350756" y="1886740"/>
                </a:cubicBezTo>
                <a:cubicBezTo>
                  <a:pt x="339647" y="1894100"/>
                  <a:pt x="332312" y="1897780"/>
                  <a:pt x="321203" y="1905140"/>
                </a:cubicBezTo>
                <a:cubicBezTo>
                  <a:pt x="310093" y="1908820"/>
                  <a:pt x="299092" y="1916274"/>
                  <a:pt x="287982" y="1923634"/>
                </a:cubicBezTo>
                <a:cubicBezTo>
                  <a:pt x="276873" y="1930993"/>
                  <a:pt x="265871" y="1934673"/>
                  <a:pt x="258429" y="1942127"/>
                </a:cubicBezTo>
                <a:cubicBezTo>
                  <a:pt x="247320" y="1949487"/>
                  <a:pt x="239985" y="1953167"/>
                  <a:pt x="228876" y="1960527"/>
                </a:cubicBezTo>
                <a:cubicBezTo>
                  <a:pt x="221542" y="1967981"/>
                  <a:pt x="210432" y="1971661"/>
                  <a:pt x="203097" y="1979020"/>
                </a:cubicBezTo>
                <a:cubicBezTo>
                  <a:pt x="195655" y="1986380"/>
                  <a:pt x="184654" y="1990060"/>
                  <a:pt x="177211" y="1997514"/>
                </a:cubicBezTo>
                <a:cubicBezTo>
                  <a:pt x="173544" y="1997514"/>
                  <a:pt x="169877" y="2001194"/>
                  <a:pt x="166102" y="2004874"/>
                </a:cubicBezTo>
                <a:cubicBezTo>
                  <a:pt x="162435" y="2008554"/>
                  <a:pt x="158768" y="2012234"/>
                  <a:pt x="155100" y="2015914"/>
                </a:cubicBezTo>
                <a:cubicBezTo>
                  <a:pt x="147658" y="2023273"/>
                  <a:pt x="140324" y="2034407"/>
                  <a:pt x="125547" y="2038087"/>
                </a:cubicBezTo>
                <a:cubicBezTo>
                  <a:pt x="125547" y="2038087"/>
                  <a:pt x="121880" y="2038087"/>
                  <a:pt x="121880" y="2038087"/>
                </a:cubicBezTo>
                <a:cubicBezTo>
                  <a:pt x="121880" y="2038087"/>
                  <a:pt x="118105" y="2038087"/>
                  <a:pt x="118105" y="2038087"/>
                </a:cubicBezTo>
                <a:cubicBezTo>
                  <a:pt x="114438" y="2038087"/>
                  <a:pt x="114438" y="2038087"/>
                  <a:pt x="110771" y="2034407"/>
                </a:cubicBezTo>
                <a:cubicBezTo>
                  <a:pt x="107103" y="2030727"/>
                  <a:pt x="107103" y="2023273"/>
                  <a:pt x="107103" y="2019593"/>
                </a:cubicBezTo>
                <a:cubicBezTo>
                  <a:pt x="103328" y="2015914"/>
                  <a:pt x="95994" y="2012234"/>
                  <a:pt x="92327" y="2004874"/>
                </a:cubicBezTo>
                <a:cubicBezTo>
                  <a:pt x="88660" y="1997514"/>
                  <a:pt x="84885" y="1993740"/>
                  <a:pt x="81217" y="1986380"/>
                </a:cubicBezTo>
                <a:cubicBezTo>
                  <a:pt x="70108" y="1967981"/>
                  <a:pt x="59106" y="1945807"/>
                  <a:pt x="47997" y="1927313"/>
                </a:cubicBezTo>
                <a:cubicBezTo>
                  <a:pt x="44330" y="1916274"/>
                  <a:pt x="36887" y="1905140"/>
                  <a:pt x="33220" y="1894100"/>
                </a:cubicBezTo>
                <a:cubicBezTo>
                  <a:pt x="29553" y="1883060"/>
                  <a:pt x="25886" y="1871926"/>
                  <a:pt x="22111" y="1860887"/>
                </a:cubicBezTo>
                <a:cubicBezTo>
                  <a:pt x="18444" y="1849753"/>
                  <a:pt x="14776" y="1835033"/>
                  <a:pt x="14776" y="1823899"/>
                </a:cubicBezTo>
                <a:cubicBezTo>
                  <a:pt x="14776" y="1812860"/>
                  <a:pt x="11109" y="1801820"/>
                  <a:pt x="11109" y="1790686"/>
                </a:cubicBezTo>
                <a:cubicBezTo>
                  <a:pt x="7334" y="1768512"/>
                  <a:pt x="7334" y="1746433"/>
                  <a:pt x="3667" y="1724260"/>
                </a:cubicBezTo>
                <a:cubicBezTo>
                  <a:pt x="3667" y="1702086"/>
                  <a:pt x="0" y="1679912"/>
                  <a:pt x="0" y="1657833"/>
                </a:cubicBezTo>
                <a:cubicBezTo>
                  <a:pt x="0" y="1646699"/>
                  <a:pt x="0" y="1635659"/>
                  <a:pt x="0" y="1624525"/>
                </a:cubicBezTo>
                <a:cubicBezTo>
                  <a:pt x="0" y="1613486"/>
                  <a:pt x="0" y="1602446"/>
                  <a:pt x="0" y="1591312"/>
                </a:cubicBezTo>
                <a:cubicBezTo>
                  <a:pt x="0" y="1580272"/>
                  <a:pt x="0" y="1569138"/>
                  <a:pt x="0" y="1558099"/>
                </a:cubicBezTo>
                <a:cubicBezTo>
                  <a:pt x="0" y="1543285"/>
                  <a:pt x="3667" y="1532245"/>
                  <a:pt x="3667" y="1521206"/>
                </a:cubicBezTo>
                <a:cubicBezTo>
                  <a:pt x="7334" y="1495352"/>
                  <a:pt x="7334" y="1473179"/>
                  <a:pt x="11109" y="1451005"/>
                </a:cubicBezTo>
                <a:cubicBezTo>
                  <a:pt x="14776" y="1439965"/>
                  <a:pt x="14776" y="1425151"/>
                  <a:pt x="18444" y="1414112"/>
                </a:cubicBezTo>
                <a:cubicBezTo>
                  <a:pt x="18444" y="1402978"/>
                  <a:pt x="22111" y="1391938"/>
                  <a:pt x="25886" y="1380898"/>
                </a:cubicBezTo>
                <a:cubicBezTo>
                  <a:pt x="25886" y="1377219"/>
                  <a:pt x="29553" y="1373444"/>
                  <a:pt x="29553" y="1369764"/>
                </a:cubicBezTo>
                <a:cubicBezTo>
                  <a:pt x="29553" y="1366085"/>
                  <a:pt x="29553" y="1366085"/>
                  <a:pt x="29553" y="1366085"/>
                </a:cubicBezTo>
                <a:cubicBezTo>
                  <a:pt x="29553" y="1358725"/>
                  <a:pt x="33220" y="1347685"/>
                  <a:pt x="36887" y="1340231"/>
                </a:cubicBezTo>
                <a:cubicBezTo>
                  <a:pt x="40555" y="1332871"/>
                  <a:pt x="40555" y="1325512"/>
                  <a:pt x="44330" y="1318152"/>
                </a:cubicBezTo>
                <a:cubicBezTo>
                  <a:pt x="51664" y="1295978"/>
                  <a:pt x="59106" y="1273805"/>
                  <a:pt x="66441" y="1251631"/>
                </a:cubicBezTo>
                <a:cubicBezTo>
                  <a:pt x="70108" y="1240591"/>
                  <a:pt x="73883" y="1229457"/>
                  <a:pt x="77550" y="1218418"/>
                </a:cubicBezTo>
                <a:cubicBezTo>
                  <a:pt x="81217" y="1207378"/>
                  <a:pt x="84885" y="1196244"/>
                  <a:pt x="88552" y="1185204"/>
                </a:cubicBezTo>
                <a:cubicBezTo>
                  <a:pt x="95994" y="1163031"/>
                  <a:pt x="103328" y="1140857"/>
                  <a:pt x="114438" y="1118683"/>
                </a:cubicBezTo>
                <a:cubicBezTo>
                  <a:pt x="114438" y="1111323"/>
                  <a:pt x="118105" y="1107643"/>
                  <a:pt x="121880" y="1100284"/>
                </a:cubicBezTo>
                <a:cubicBezTo>
                  <a:pt x="129214" y="1085470"/>
                  <a:pt x="136549" y="1074430"/>
                  <a:pt x="143991" y="1059616"/>
                </a:cubicBezTo>
                <a:cubicBezTo>
                  <a:pt x="155100" y="1041217"/>
                  <a:pt x="162435" y="1026403"/>
                  <a:pt x="173544" y="1011684"/>
                </a:cubicBezTo>
                <a:cubicBezTo>
                  <a:pt x="184546" y="996870"/>
                  <a:pt x="195655" y="982150"/>
                  <a:pt x="203097" y="967336"/>
                </a:cubicBezTo>
                <a:cubicBezTo>
                  <a:pt x="210432" y="959977"/>
                  <a:pt x="214099" y="952617"/>
                  <a:pt x="217874" y="945163"/>
                </a:cubicBezTo>
                <a:cubicBezTo>
                  <a:pt x="221542" y="937803"/>
                  <a:pt x="228876" y="930443"/>
                  <a:pt x="232651" y="923083"/>
                </a:cubicBezTo>
                <a:cubicBezTo>
                  <a:pt x="236318" y="915629"/>
                  <a:pt x="239985" y="908269"/>
                  <a:pt x="247320" y="900910"/>
                </a:cubicBezTo>
                <a:cubicBezTo>
                  <a:pt x="251095" y="893550"/>
                  <a:pt x="258429" y="882416"/>
                  <a:pt x="265871" y="875056"/>
                </a:cubicBezTo>
                <a:cubicBezTo>
                  <a:pt x="276873" y="864017"/>
                  <a:pt x="284315" y="849203"/>
                  <a:pt x="295317" y="838163"/>
                </a:cubicBezTo>
                <a:cubicBezTo>
                  <a:pt x="302759" y="827029"/>
                  <a:pt x="310093" y="819669"/>
                  <a:pt x="317536" y="808630"/>
                </a:cubicBezTo>
                <a:cubicBezTo>
                  <a:pt x="324870" y="797496"/>
                  <a:pt x="335979" y="786456"/>
                  <a:pt x="343314" y="775322"/>
                </a:cubicBezTo>
                <a:cubicBezTo>
                  <a:pt x="358090" y="756923"/>
                  <a:pt x="376642" y="738429"/>
                  <a:pt x="395086" y="719935"/>
                </a:cubicBezTo>
                <a:cubicBezTo>
                  <a:pt x="409863" y="705216"/>
                  <a:pt x="420864" y="694176"/>
                  <a:pt x="431974" y="679362"/>
                </a:cubicBezTo>
                <a:cubicBezTo>
                  <a:pt x="443083" y="668322"/>
                  <a:pt x="454085" y="653509"/>
                  <a:pt x="468861" y="642469"/>
                </a:cubicBezTo>
                <a:cubicBezTo>
                  <a:pt x="479971" y="627655"/>
                  <a:pt x="494747" y="616615"/>
                  <a:pt x="509524" y="605481"/>
                </a:cubicBezTo>
                <a:cubicBezTo>
                  <a:pt x="520633" y="590762"/>
                  <a:pt x="535302" y="579722"/>
                  <a:pt x="546411" y="568588"/>
                </a:cubicBezTo>
                <a:cubicBezTo>
                  <a:pt x="561188" y="553869"/>
                  <a:pt x="572297" y="542735"/>
                  <a:pt x="587074" y="531695"/>
                </a:cubicBezTo>
                <a:cubicBezTo>
                  <a:pt x="601851" y="520561"/>
                  <a:pt x="616627" y="509522"/>
                  <a:pt x="631296" y="498482"/>
                </a:cubicBezTo>
                <a:cubicBezTo>
                  <a:pt x="635071" y="494708"/>
                  <a:pt x="642405" y="487348"/>
                  <a:pt x="649848" y="483668"/>
                </a:cubicBezTo>
                <a:cubicBezTo>
                  <a:pt x="657182" y="479988"/>
                  <a:pt x="660849" y="472628"/>
                  <a:pt x="668292" y="468949"/>
                </a:cubicBezTo>
                <a:cubicBezTo>
                  <a:pt x="675626" y="461494"/>
                  <a:pt x="683068" y="457815"/>
                  <a:pt x="690403" y="450455"/>
                </a:cubicBezTo>
                <a:cubicBezTo>
                  <a:pt x="697845" y="446775"/>
                  <a:pt x="705179" y="439321"/>
                  <a:pt x="712621" y="435641"/>
                </a:cubicBezTo>
                <a:cubicBezTo>
                  <a:pt x="727290" y="424601"/>
                  <a:pt x="742067" y="417242"/>
                  <a:pt x="756843" y="406108"/>
                </a:cubicBezTo>
                <a:cubicBezTo>
                  <a:pt x="771620" y="395068"/>
                  <a:pt x="786397" y="383934"/>
                  <a:pt x="801173" y="376574"/>
                </a:cubicBezTo>
                <a:cubicBezTo>
                  <a:pt x="815950" y="365535"/>
                  <a:pt x="830726" y="358175"/>
                  <a:pt x="845503" y="350721"/>
                </a:cubicBezTo>
                <a:cubicBezTo>
                  <a:pt x="852837" y="347041"/>
                  <a:pt x="860280" y="343361"/>
                  <a:pt x="867614" y="339681"/>
                </a:cubicBezTo>
                <a:cubicBezTo>
                  <a:pt x="875056" y="336001"/>
                  <a:pt x="878724" y="336001"/>
                  <a:pt x="882391" y="332321"/>
                </a:cubicBezTo>
                <a:cubicBezTo>
                  <a:pt x="889833" y="328641"/>
                  <a:pt x="893500" y="328641"/>
                  <a:pt x="900835" y="324867"/>
                </a:cubicBezTo>
                <a:cubicBezTo>
                  <a:pt x="904610" y="324867"/>
                  <a:pt x="904610" y="321187"/>
                  <a:pt x="908277" y="321187"/>
                </a:cubicBezTo>
                <a:cubicBezTo>
                  <a:pt x="915611" y="317507"/>
                  <a:pt x="923053" y="310148"/>
                  <a:pt x="930388" y="306468"/>
                </a:cubicBezTo>
                <a:cubicBezTo>
                  <a:pt x="948832" y="291654"/>
                  <a:pt x="967275" y="280614"/>
                  <a:pt x="985827" y="269575"/>
                </a:cubicBezTo>
                <a:cubicBezTo>
                  <a:pt x="989494" y="265800"/>
                  <a:pt x="996829" y="262121"/>
                  <a:pt x="1004271" y="258441"/>
                </a:cubicBezTo>
                <a:cubicBezTo>
                  <a:pt x="1015272" y="251081"/>
                  <a:pt x="1022715" y="243721"/>
                  <a:pt x="1033824" y="239947"/>
                </a:cubicBezTo>
                <a:cubicBezTo>
                  <a:pt x="1048601" y="228907"/>
                  <a:pt x="1063377" y="217868"/>
                  <a:pt x="1081821" y="210413"/>
                </a:cubicBezTo>
                <a:cubicBezTo>
                  <a:pt x="1092823" y="206734"/>
                  <a:pt x="1100265" y="199374"/>
                  <a:pt x="1111374" y="195694"/>
                </a:cubicBezTo>
                <a:cubicBezTo>
                  <a:pt x="1122376" y="192014"/>
                  <a:pt x="1133485" y="184560"/>
                  <a:pt x="1144595" y="180880"/>
                </a:cubicBezTo>
                <a:cubicBezTo>
                  <a:pt x="1151929" y="177200"/>
                  <a:pt x="1159371" y="173520"/>
                  <a:pt x="1166706" y="169840"/>
                </a:cubicBezTo>
                <a:cubicBezTo>
                  <a:pt x="1174040" y="166161"/>
                  <a:pt x="1185150" y="162481"/>
                  <a:pt x="1192592" y="158801"/>
                </a:cubicBezTo>
                <a:cubicBezTo>
                  <a:pt x="1203593" y="155027"/>
                  <a:pt x="1214703" y="147667"/>
                  <a:pt x="1225812" y="143987"/>
                </a:cubicBezTo>
                <a:cubicBezTo>
                  <a:pt x="1236814" y="136627"/>
                  <a:pt x="1247923" y="132947"/>
                  <a:pt x="1259033" y="129173"/>
                </a:cubicBezTo>
                <a:cubicBezTo>
                  <a:pt x="1295920" y="114454"/>
                  <a:pt x="1336583" y="99640"/>
                  <a:pt x="1373471" y="88600"/>
                </a:cubicBezTo>
                <a:cubicBezTo>
                  <a:pt x="1414025" y="77560"/>
                  <a:pt x="1451021" y="66426"/>
                  <a:pt x="1487908" y="55387"/>
                </a:cubicBezTo>
                <a:cubicBezTo>
                  <a:pt x="1506352" y="51707"/>
                  <a:pt x="1524796" y="44253"/>
                  <a:pt x="1543348" y="40573"/>
                </a:cubicBezTo>
                <a:cubicBezTo>
                  <a:pt x="1554349" y="36893"/>
                  <a:pt x="1561792" y="36893"/>
                  <a:pt x="1572793" y="33213"/>
                </a:cubicBezTo>
                <a:cubicBezTo>
                  <a:pt x="1580235" y="33213"/>
                  <a:pt x="1583903" y="29533"/>
                  <a:pt x="1591345" y="29533"/>
                </a:cubicBezTo>
                <a:cubicBezTo>
                  <a:pt x="1598679" y="29533"/>
                  <a:pt x="1602346" y="25853"/>
                  <a:pt x="1606121" y="25853"/>
                </a:cubicBezTo>
                <a:cubicBezTo>
                  <a:pt x="1613456" y="22174"/>
                  <a:pt x="1624565" y="22174"/>
                  <a:pt x="1635567" y="18494"/>
                </a:cubicBezTo>
                <a:cubicBezTo>
                  <a:pt x="1639342" y="14719"/>
                  <a:pt x="1646676" y="14719"/>
                  <a:pt x="1650343" y="14719"/>
                </a:cubicBezTo>
                <a:cubicBezTo>
                  <a:pt x="1654118" y="11040"/>
                  <a:pt x="1661453" y="11040"/>
                  <a:pt x="1665120" y="11040"/>
                </a:cubicBezTo>
                <a:cubicBezTo>
                  <a:pt x="1672562" y="7360"/>
                  <a:pt x="1679897" y="7360"/>
                  <a:pt x="1687339" y="7360"/>
                </a:cubicBezTo>
                <a:cubicBezTo>
                  <a:pt x="1691006" y="7360"/>
                  <a:pt x="1694673" y="7360"/>
                  <a:pt x="1698340" y="7360"/>
                </a:cubicBezTo>
                <a:cubicBezTo>
                  <a:pt x="1709450" y="3680"/>
                  <a:pt x="1716892" y="3680"/>
                  <a:pt x="1727894" y="3680"/>
                </a:cubicBezTo>
                <a:cubicBezTo>
                  <a:pt x="1750113" y="3680"/>
                  <a:pt x="1768556" y="0"/>
                  <a:pt x="1790667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C0C270A8-3D54-4E73-9258-A8A6CBA7FA33}"/>
              </a:ext>
            </a:extLst>
          </p:cNvPr>
          <p:cNvSpPr/>
          <p:nvPr/>
        </p:nvSpPr>
        <p:spPr>
          <a:xfrm>
            <a:off x="4875219" y="3939276"/>
            <a:ext cx="1592223" cy="1691908"/>
          </a:xfrm>
          <a:custGeom>
            <a:avLst/>
            <a:gdLst>
              <a:gd name="connsiteX0" fmla="*/ 1964233 w 2122964"/>
              <a:gd name="connsiteY0" fmla="*/ 1982665 h 2255877"/>
              <a:gd name="connsiteX1" fmla="*/ 1964233 w 2122964"/>
              <a:gd name="connsiteY1" fmla="*/ 1986321 h 2255877"/>
              <a:gd name="connsiteX2" fmla="*/ 1956862 w 2122964"/>
              <a:gd name="connsiteY2" fmla="*/ 2008462 h 2255877"/>
              <a:gd name="connsiteX3" fmla="*/ 1938384 w 2122964"/>
              <a:gd name="connsiteY3" fmla="*/ 2045433 h 2255877"/>
              <a:gd name="connsiteX4" fmla="*/ 1916172 w 2122964"/>
              <a:gd name="connsiteY4" fmla="*/ 2074989 h 2255877"/>
              <a:gd name="connsiteX5" fmla="*/ 1894057 w 2122964"/>
              <a:gd name="connsiteY5" fmla="*/ 2104545 h 2255877"/>
              <a:gd name="connsiteX6" fmla="*/ 1879315 w 2122964"/>
              <a:gd name="connsiteY6" fmla="*/ 2119271 h 2255877"/>
              <a:gd name="connsiteX7" fmla="*/ 1875580 w 2122964"/>
              <a:gd name="connsiteY7" fmla="*/ 2122927 h 2255877"/>
              <a:gd name="connsiteX8" fmla="*/ 1879315 w 2122964"/>
              <a:gd name="connsiteY8" fmla="*/ 2137757 h 2255877"/>
              <a:gd name="connsiteX9" fmla="*/ 1882951 w 2122964"/>
              <a:gd name="connsiteY9" fmla="*/ 2152483 h 2255877"/>
              <a:gd name="connsiteX10" fmla="*/ 1882951 w 2122964"/>
              <a:gd name="connsiteY10" fmla="*/ 2156138 h 2255877"/>
              <a:gd name="connsiteX11" fmla="*/ 1882951 w 2122964"/>
              <a:gd name="connsiteY11" fmla="*/ 2159898 h 2255877"/>
              <a:gd name="connsiteX12" fmla="*/ 1882951 w 2122964"/>
              <a:gd name="connsiteY12" fmla="*/ 2163553 h 2255877"/>
              <a:gd name="connsiteX13" fmla="*/ 1882951 w 2122964"/>
              <a:gd name="connsiteY13" fmla="*/ 2174624 h 2255877"/>
              <a:gd name="connsiteX14" fmla="*/ 1879315 w 2122964"/>
              <a:gd name="connsiteY14" fmla="*/ 2182039 h 2255877"/>
              <a:gd name="connsiteX15" fmla="*/ 1879315 w 2122964"/>
              <a:gd name="connsiteY15" fmla="*/ 2185694 h 2255877"/>
              <a:gd name="connsiteX16" fmla="*/ 1882951 w 2122964"/>
              <a:gd name="connsiteY16" fmla="*/ 2182039 h 2255877"/>
              <a:gd name="connsiteX17" fmla="*/ 1905164 w 2122964"/>
              <a:gd name="connsiteY17" fmla="*/ 2152483 h 2255877"/>
              <a:gd name="connsiteX18" fmla="*/ 1964233 w 2122964"/>
              <a:gd name="connsiteY18" fmla="*/ 2082300 h 2255877"/>
              <a:gd name="connsiteX19" fmla="*/ 1971604 w 2122964"/>
              <a:gd name="connsiteY19" fmla="*/ 2074989 h 2255877"/>
              <a:gd name="connsiteX20" fmla="*/ 1978976 w 2122964"/>
              <a:gd name="connsiteY20" fmla="*/ 2067574 h 2255877"/>
              <a:gd name="connsiteX21" fmla="*/ 1986347 w 2122964"/>
              <a:gd name="connsiteY21" fmla="*/ 2060159 h 2255877"/>
              <a:gd name="connsiteX22" fmla="*/ 1993719 w 2122964"/>
              <a:gd name="connsiteY22" fmla="*/ 2052848 h 2255877"/>
              <a:gd name="connsiteX23" fmla="*/ 1990082 w 2122964"/>
              <a:gd name="connsiteY23" fmla="*/ 2038018 h 2255877"/>
              <a:gd name="connsiteX24" fmla="*/ 1986347 w 2122964"/>
              <a:gd name="connsiteY24" fmla="*/ 2030603 h 2255877"/>
              <a:gd name="connsiteX25" fmla="*/ 1975241 w 2122964"/>
              <a:gd name="connsiteY25" fmla="*/ 2008462 h 2255877"/>
              <a:gd name="connsiteX26" fmla="*/ 1964233 w 2122964"/>
              <a:gd name="connsiteY26" fmla="*/ 1982665 h 2255877"/>
              <a:gd name="connsiteX27" fmla="*/ 1908800 w 2122964"/>
              <a:gd name="connsiteY27" fmla="*/ 1886686 h 2255877"/>
              <a:gd name="connsiteX28" fmla="*/ 1908800 w 2122964"/>
              <a:gd name="connsiteY28" fmla="*/ 1890342 h 2255877"/>
              <a:gd name="connsiteX29" fmla="*/ 1908800 w 2122964"/>
              <a:gd name="connsiteY29" fmla="*/ 1897757 h 2255877"/>
              <a:gd name="connsiteX30" fmla="*/ 1905164 w 2122964"/>
              <a:gd name="connsiteY30" fmla="*/ 1905172 h 2255877"/>
              <a:gd name="connsiteX31" fmla="*/ 1901429 w 2122964"/>
              <a:gd name="connsiteY31" fmla="*/ 1912483 h 2255877"/>
              <a:gd name="connsiteX32" fmla="*/ 1894057 w 2122964"/>
              <a:gd name="connsiteY32" fmla="*/ 1927313 h 2255877"/>
              <a:gd name="connsiteX33" fmla="*/ 1886686 w 2122964"/>
              <a:gd name="connsiteY33" fmla="*/ 1945694 h 2255877"/>
              <a:gd name="connsiteX34" fmla="*/ 1879315 w 2122964"/>
              <a:gd name="connsiteY34" fmla="*/ 1960524 h 2255877"/>
              <a:gd name="connsiteX35" fmla="*/ 1864474 w 2122964"/>
              <a:gd name="connsiteY35" fmla="*/ 1986321 h 2255877"/>
              <a:gd name="connsiteX36" fmla="*/ 1849731 w 2122964"/>
              <a:gd name="connsiteY36" fmla="*/ 2012222 h 2255877"/>
              <a:gd name="connsiteX37" fmla="*/ 1842359 w 2122964"/>
              <a:gd name="connsiteY37" fmla="*/ 2023292 h 2255877"/>
              <a:gd name="connsiteX38" fmla="*/ 1838625 w 2122964"/>
              <a:gd name="connsiteY38" fmla="*/ 2030707 h 2255877"/>
              <a:gd name="connsiteX39" fmla="*/ 1838625 w 2122964"/>
              <a:gd name="connsiteY39" fmla="*/ 2034363 h 2255877"/>
              <a:gd name="connsiteX40" fmla="*/ 1834988 w 2122964"/>
              <a:gd name="connsiteY40" fmla="*/ 2038018 h 2255877"/>
              <a:gd name="connsiteX41" fmla="*/ 1842359 w 2122964"/>
              <a:gd name="connsiteY41" fmla="*/ 2049088 h 2255877"/>
              <a:gd name="connsiteX42" fmla="*/ 1864474 w 2122964"/>
              <a:gd name="connsiteY42" fmla="*/ 2093475 h 2255877"/>
              <a:gd name="connsiteX43" fmla="*/ 1871943 w 2122964"/>
              <a:gd name="connsiteY43" fmla="*/ 2082300 h 2255877"/>
              <a:gd name="connsiteX44" fmla="*/ 1912535 w 2122964"/>
              <a:gd name="connsiteY44" fmla="*/ 2019637 h 2255877"/>
              <a:gd name="connsiteX45" fmla="*/ 1949392 w 2122964"/>
              <a:gd name="connsiteY45" fmla="*/ 1956869 h 2255877"/>
              <a:gd name="connsiteX46" fmla="*/ 1949392 w 2122964"/>
              <a:gd name="connsiteY46" fmla="*/ 1953109 h 2255877"/>
              <a:gd name="connsiteX47" fmla="*/ 1945756 w 2122964"/>
              <a:gd name="connsiteY47" fmla="*/ 1949454 h 2255877"/>
              <a:gd name="connsiteX48" fmla="*/ 1931013 w 2122964"/>
              <a:gd name="connsiteY48" fmla="*/ 1927313 h 2255877"/>
              <a:gd name="connsiteX49" fmla="*/ 1923543 w 2122964"/>
              <a:gd name="connsiteY49" fmla="*/ 1912483 h 2255877"/>
              <a:gd name="connsiteX50" fmla="*/ 1912535 w 2122964"/>
              <a:gd name="connsiteY50" fmla="*/ 1894101 h 2255877"/>
              <a:gd name="connsiteX51" fmla="*/ 1908800 w 2122964"/>
              <a:gd name="connsiteY51" fmla="*/ 1886686 h 2255877"/>
              <a:gd name="connsiteX52" fmla="*/ 1846094 w 2122964"/>
              <a:gd name="connsiteY52" fmla="*/ 1812848 h 2255877"/>
              <a:gd name="connsiteX53" fmla="*/ 1842359 w 2122964"/>
              <a:gd name="connsiteY53" fmla="*/ 1816503 h 2255877"/>
              <a:gd name="connsiteX54" fmla="*/ 1831253 w 2122964"/>
              <a:gd name="connsiteY54" fmla="*/ 1842404 h 2255877"/>
              <a:gd name="connsiteX55" fmla="*/ 1809139 w 2122964"/>
              <a:gd name="connsiteY55" fmla="*/ 1894101 h 2255877"/>
              <a:gd name="connsiteX56" fmla="*/ 1798033 w 2122964"/>
              <a:gd name="connsiteY56" fmla="*/ 1919898 h 2255877"/>
              <a:gd name="connsiteX57" fmla="*/ 1790661 w 2122964"/>
              <a:gd name="connsiteY57" fmla="*/ 1934624 h 2255877"/>
              <a:gd name="connsiteX58" fmla="*/ 1790661 w 2122964"/>
              <a:gd name="connsiteY58" fmla="*/ 1938383 h 2255877"/>
              <a:gd name="connsiteX59" fmla="*/ 1790661 w 2122964"/>
              <a:gd name="connsiteY59" fmla="*/ 1942039 h 2255877"/>
              <a:gd name="connsiteX60" fmla="*/ 1787025 w 2122964"/>
              <a:gd name="connsiteY60" fmla="*/ 1945694 h 2255877"/>
              <a:gd name="connsiteX61" fmla="*/ 1783290 w 2122964"/>
              <a:gd name="connsiteY61" fmla="*/ 1949454 h 2255877"/>
              <a:gd name="connsiteX62" fmla="*/ 1779555 w 2122964"/>
              <a:gd name="connsiteY62" fmla="*/ 1953109 h 2255877"/>
              <a:gd name="connsiteX63" fmla="*/ 1790661 w 2122964"/>
              <a:gd name="connsiteY63" fmla="*/ 1967940 h 2255877"/>
              <a:gd name="connsiteX64" fmla="*/ 1794396 w 2122964"/>
              <a:gd name="connsiteY64" fmla="*/ 1971595 h 2255877"/>
              <a:gd name="connsiteX65" fmla="*/ 1801768 w 2122964"/>
              <a:gd name="connsiteY65" fmla="*/ 1979010 h 2255877"/>
              <a:gd name="connsiteX66" fmla="*/ 1809139 w 2122964"/>
              <a:gd name="connsiteY66" fmla="*/ 1993736 h 2255877"/>
              <a:gd name="connsiteX67" fmla="*/ 1816510 w 2122964"/>
              <a:gd name="connsiteY67" fmla="*/ 2004806 h 2255877"/>
              <a:gd name="connsiteX68" fmla="*/ 1823882 w 2122964"/>
              <a:gd name="connsiteY68" fmla="*/ 1993736 h 2255877"/>
              <a:gd name="connsiteX69" fmla="*/ 1842359 w 2122964"/>
              <a:gd name="connsiteY69" fmla="*/ 1964180 h 2255877"/>
              <a:gd name="connsiteX70" fmla="*/ 1879315 w 2122964"/>
              <a:gd name="connsiteY70" fmla="*/ 1916242 h 2255877"/>
              <a:gd name="connsiteX71" fmla="*/ 1890322 w 2122964"/>
              <a:gd name="connsiteY71" fmla="*/ 1905172 h 2255877"/>
              <a:gd name="connsiteX72" fmla="*/ 1897792 w 2122964"/>
              <a:gd name="connsiteY72" fmla="*/ 1893997 h 2255877"/>
              <a:gd name="connsiteX73" fmla="*/ 1905164 w 2122964"/>
              <a:gd name="connsiteY73" fmla="*/ 1882926 h 2255877"/>
              <a:gd name="connsiteX74" fmla="*/ 1905164 w 2122964"/>
              <a:gd name="connsiteY74" fmla="*/ 1879271 h 2255877"/>
              <a:gd name="connsiteX75" fmla="*/ 1897792 w 2122964"/>
              <a:gd name="connsiteY75" fmla="*/ 1871856 h 2255877"/>
              <a:gd name="connsiteX76" fmla="*/ 1894057 w 2122964"/>
              <a:gd name="connsiteY76" fmla="*/ 1868201 h 2255877"/>
              <a:gd name="connsiteX77" fmla="*/ 1879315 w 2122964"/>
              <a:gd name="connsiteY77" fmla="*/ 1849715 h 2255877"/>
              <a:gd name="connsiteX78" fmla="*/ 1871943 w 2122964"/>
              <a:gd name="connsiteY78" fmla="*/ 1842404 h 2255877"/>
              <a:gd name="connsiteX79" fmla="*/ 1868209 w 2122964"/>
              <a:gd name="connsiteY79" fmla="*/ 1838644 h 2255877"/>
              <a:gd name="connsiteX80" fmla="*/ 1853466 w 2122964"/>
              <a:gd name="connsiteY80" fmla="*/ 1820159 h 2255877"/>
              <a:gd name="connsiteX81" fmla="*/ 1846094 w 2122964"/>
              <a:gd name="connsiteY81" fmla="*/ 1812848 h 2255877"/>
              <a:gd name="connsiteX82" fmla="*/ 2100850 w 2122964"/>
              <a:gd name="connsiteY82" fmla="*/ 1779636 h 2255877"/>
              <a:gd name="connsiteX83" fmla="*/ 2097115 w 2122964"/>
              <a:gd name="connsiteY83" fmla="*/ 1790707 h 2255877"/>
              <a:gd name="connsiteX84" fmla="*/ 2093380 w 2122964"/>
              <a:gd name="connsiteY84" fmla="*/ 1823919 h 2255877"/>
              <a:gd name="connsiteX85" fmla="*/ 2100850 w 2122964"/>
              <a:gd name="connsiteY85" fmla="*/ 1779636 h 2255877"/>
              <a:gd name="connsiteX86" fmla="*/ 1787025 w 2122964"/>
              <a:gd name="connsiteY86" fmla="*/ 1750080 h 2255877"/>
              <a:gd name="connsiteX87" fmla="*/ 1787025 w 2122964"/>
              <a:gd name="connsiteY87" fmla="*/ 1753736 h 2255877"/>
              <a:gd name="connsiteX88" fmla="*/ 1787025 w 2122964"/>
              <a:gd name="connsiteY88" fmla="*/ 1757391 h 2255877"/>
              <a:gd name="connsiteX89" fmla="*/ 1783290 w 2122964"/>
              <a:gd name="connsiteY89" fmla="*/ 1761151 h 2255877"/>
              <a:gd name="connsiteX90" fmla="*/ 1779555 w 2122964"/>
              <a:gd name="connsiteY90" fmla="*/ 1772221 h 2255877"/>
              <a:gd name="connsiteX91" fmla="*/ 1768547 w 2122964"/>
              <a:gd name="connsiteY91" fmla="*/ 1794362 h 2255877"/>
              <a:gd name="connsiteX92" fmla="*/ 1753706 w 2122964"/>
              <a:gd name="connsiteY92" fmla="*/ 1823919 h 2255877"/>
              <a:gd name="connsiteX93" fmla="*/ 1735327 w 2122964"/>
              <a:gd name="connsiteY93" fmla="*/ 1849715 h 2255877"/>
              <a:gd name="connsiteX94" fmla="*/ 1727955 w 2122964"/>
              <a:gd name="connsiteY94" fmla="*/ 1857130 h 2255877"/>
              <a:gd name="connsiteX95" fmla="*/ 1724220 w 2122964"/>
              <a:gd name="connsiteY95" fmla="*/ 1860785 h 2255877"/>
              <a:gd name="connsiteX96" fmla="*/ 1713114 w 2122964"/>
              <a:gd name="connsiteY96" fmla="*/ 1868201 h 2255877"/>
              <a:gd name="connsiteX97" fmla="*/ 1702106 w 2122964"/>
              <a:gd name="connsiteY97" fmla="*/ 1875616 h 2255877"/>
              <a:gd name="connsiteX98" fmla="*/ 1709478 w 2122964"/>
              <a:gd name="connsiteY98" fmla="*/ 1882926 h 2255877"/>
              <a:gd name="connsiteX99" fmla="*/ 1720486 w 2122964"/>
              <a:gd name="connsiteY99" fmla="*/ 1893997 h 2255877"/>
              <a:gd name="connsiteX100" fmla="*/ 1746335 w 2122964"/>
              <a:gd name="connsiteY100" fmla="*/ 1916242 h 2255877"/>
              <a:gd name="connsiteX101" fmla="*/ 1757441 w 2122964"/>
              <a:gd name="connsiteY101" fmla="*/ 1927313 h 2255877"/>
              <a:gd name="connsiteX102" fmla="*/ 1761176 w 2122964"/>
              <a:gd name="connsiteY102" fmla="*/ 1930968 h 2255877"/>
              <a:gd name="connsiteX103" fmla="*/ 1764812 w 2122964"/>
              <a:gd name="connsiteY103" fmla="*/ 1923553 h 2255877"/>
              <a:gd name="connsiteX104" fmla="*/ 1772184 w 2122964"/>
              <a:gd name="connsiteY104" fmla="*/ 1908827 h 2255877"/>
              <a:gd name="connsiteX105" fmla="*/ 1790661 w 2122964"/>
              <a:gd name="connsiteY105" fmla="*/ 1879271 h 2255877"/>
              <a:gd name="connsiteX106" fmla="*/ 1798033 w 2122964"/>
              <a:gd name="connsiteY106" fmla="*/ 1868201 h 2255877"/>
              <a:gd name="connsiteX107" fmla="*/ 1801768 w 2122964"/>
              <a:gd name="connsiteY107" fmla="*/ 1860785 h 2255877"/>
              <a:gd name="connsiteX108" fmla="*/ 1805404 w 2122964"/>
              <a:gd name="connsiteY108" fmla="*/ 1853475 h 2255877"/>
              <a:gd name="connsiteX109" fmla="*/ 1809139 w 2122964"/>
              <a:gd name="connsiteY109" fmla="*/ 1846060 h 2255877"/>
              <a:gd name="connsiteX110" fmla="*/ 1812874 w 2122964"/>
              <a:gd name="connsiteY110" fmla="*/ 1838644 h 2255877"/>
              <a:gd name="connsiteX111" fmla="*/ 1820245 w 2122964"/>
              <a:gd name="connsiteY111" fmla="*/ 1827574 h 2255877"/>
              <a:gd name="connsiteX112" fmla="*/ 1838723 w 2122964"/>
              <a:gd name="connsiteY112" fmla="*/ 1805433 h 2255877"/>
              <a:gd name="connsiteX113" fmla="*/ 1842359 w 2122964"/>
              <a:gd name="connsiteY113" fmla="*/ 1798018 h 2255877"/>
              <a:gd name="connsiteX114" fmla="*/ 1820245 w 2122964"/>
              <a:gd name="connsiteY114" fmla="*/ 1775877 h 2255877"/>
              <a:gd name="connsiteX115" fmla="*/ 1790661 w 2122964"/>
              <a:gd name="connsiteY115" fmla="*/ 1753736 h 2255877"/>
              <a:gd name="connsiteX116" fmla="*/ 1787025 w 2122964"/>
              <a:gd name="connsiteY116" fmla="*/ 1750080 h 2255877"/>
              <a:gd name="connsiteX117" fmla="*/ 1354962 w 2122964"/>
              <a:gd name="connsiteY117" fmla="*/ 1713109 h 2255877"/>
              <a:gd name="connsiteX118" fmla="*/ 1352407 w 2122964"/>
              <a:gd name="connsiteY118" fmla="*/ 1720887 h 2255877"/>
              <a:gd name="connsiteX119" fmla="*/ 1351326 w 2122964"/>
              <a:gd name="connsiteY119" fmla="*/ 1720524 h 2255877"/>
              <a:gd name="connsiteX120" fmla="*/ 1354962 w 2122964"/>
              <a:gd name="connsiteY120" fmla="*/ 1713109 h 2255877"/>
              <a:gd name="connsiteX121" fmla="*/ 1698371 w 2122964"/>
              <a:gd name="connsiteY121" fmla="*/ 1698383 h 2255877"/>
              <a:gd name="connsiteX122" fmla="*/ 1698371 w 2122964"/>
              <a:gd name="connsiteY122" fmla="*/ 1702038 h 2255877"/>
              <a:gd name="connsiteX123" fmla="*/ 1694637 w 2122964"/>
              <a:gd name="connsiteY123" fmla="*/ 1713109 h 2255877"/>
              <a:gd name="connsiteX124" fmla="*/ 1691000 w 2122964"/>
              <a:gd name="connsiteY124" fmla="*/ 1720524 h 2255877"/>
              <a:gd name="connsiteX125" fmla="*/ 1687265 w 2122964"/>
              <a:gd name="connsiteY125" fmla="*/ 1735250 h 2255877"/>
              <a:gd name="connsiteX126" fmla="*/ 1679894 w 2122964"/>
              <a:gd name="connsiteY126" fmla="*/ 1750080 h 2255877"/>
              <a:gd name="connsiteX127" fmla="*/ 1665151 w 2122964"/>
              <a:gd name="connsiteY127" fmla="*/ 1779636 h 2255877"/>
              <a:gd name="connsiteX128" fmla="*/ 1650408 w 2122964"/>
              <a:gd name="connsiteY128" fmla="*/ 1809088 h 2255877"/>
              <a:gd name="connsiteX129" fmla="*/ 1642938 w 2122964"/>
              <a:gd name="connsiteY129" fmla="*/ 1823919 h 2255877"/>
              <a:gd name="connsiteX130" fmla="*/ 1639302 w 2122964"/>
              <a:gd name="connsiteY130" fmla="*/ 1831229 h 2255877"/>
              <a:gd name="connsiteX131" fmla="*/ 1635567 w 2122964"/>
              <a:gd name="connsiteY131" fmla="*/ 1834989 h 2255877"/>
              <a:gd name="connsiteX132" fmla="*/ 1642938 w 2122964"/>
              <a:gd name="connsiteY132" fmla="*/ 1838644 h 2255877"/>
              <a:gd name="connsiteX133" fmla="*/ 1657780 w 2122964"/>
              <a:gd name="connsiteY133" fmla="*/ 1846060 h 2255877"/>
              <a:gd name="connsiteX134" fmla="*/ 1668787 w 2122964"/>
              <a:gd name="connsiteY134" fmla="*/ 1853475 h 2255877"/>
              <a:gd name="connsiteX135" fmla="*/ 1679894 w 2122964"/>
              <a:gd name="connsiteY135" fmla="*/ 1864545 h 2255877"/>
              <a:gd name="connsiteX136" fmla="*/ 1694637 w 2122964"/>
              <a:gd name="connsiteY136" fmla="*/ 1875616 h 2255877"/>
              <a:gd name="connsiteX137" fmla="*/ 1694637 w 2122964"/>
              <a:gd name="connsiteY137" fmla="*/ 1864545 h 2255877"/>
              <a:gd name="connsiteX138" fmla="*/ 1702008 w 2122964"/>
              <a:gd name="connsiteY138" fmla="*/ 1846060 h 2255877"/>
              <a:gd name="connsiteX139" fmla="*/ 1709478 w 2122964"/>
              <a:gd name="connsiteY139" fmla="*/ 1831229 h 2255877"/>
              <a:gd name="connsiteX140" fmla="*/ 1727857 w 2122964"/>
              <a:gd name="connsiteY140" fmla="*/ 1790707 h 2255877"/>
              <a:gd name="connsiteX141" fmla="*/ 1738963 w 2122964"/>
              <a:gd name="connsiteY141" fmla="*/ 1768462 h 2255877"/>
              <a:gd name="connsiteX142" fmla="*/ 1742698 w 2122964"/>
              <a:gd name="connsiteY142" fmla="*/ 1757391 h 2255877"/>
              <a:gd name="connsiteX143" fmla="*/ 1746335 w 2122964"/>
              <a:gd name="connsiteY143" fmla="*/ 1750080 h 2255877"/>
              <a:gd name="connsiteX144" fmla="*/ 1750069 w 2122964"/>
              <a:gd name="connsiteY144" fmla="*/ 1746321 h 2255877"/>
              <a:gd name="connsiteX145" fmla="*/ 1753706 w 2122964"/>
              <a:gd name="connsiteY145" fmla="*/ 1742665 h 2255877"/>
              <a:gd name="connsiteX146" fmla="*/ 1757441 w 2122964"/>
              <a:gd name="connsiteY146" fmla="*/ 1739010 h 2255877"/>
              <a:gd name="connsiteX147" fmla="*/ 1750069 w 2122964"/>
              <a:gd name="connsiteY147" fmla="*/ 1735250 h 2255877"/>
              <a:gd name="connsiteX148" fmla="*/ 1738963 w 2122964"/>
              <a:gd name="connsiteY148" fmla="*/ 1727939 h 2255877"/>
              <a:gd name="connsiteX149" fmla="*/ 1720486 w 2122964"/>
              <a:gd name="connsiteY149" fmla="*/ 1713109 h 2255877"/>
              <a:gd name="connsiteX150" fmla="*/ 1713114 w 2122964"/>
              <a:gd name="connsiteY150" fmla="*/ 1709454 h 2255877"/>
              <a:gd name="connsiteX151" fmla="*/ 1698415 w 2122964"/>
              <a:gd name="connsiteY151" fmla="*/ 1698416 h 2255877"/>
              <a:gd name="connsiteX152" fmla="*/ 1543277 w 2122964"/>
              <a:gd name="connsiteY152" fmla="*/ 1620890 h 2255877"/>
              <a:gd name="connsiteX153" fmla="*/ 1535906 w 2122964"/>
              <a:gd name="connsiteY153" fmla="*/ 1639271 h 2255877"/>
              <a:gd name="connsiteX154" fmla="*/ 1528534 w 2122964"/>
              <a:gd name="connsiteY154" fmla="*/ 1661412 h 2255877"/>
              <a:gd name="connsiteX155" fmla="*/ 1517428 w 2122964"/>
              <a:gd name="connsiteY155" fmla="*/ 1687313 h 2255877"/>
              <a:gd name="connsiteX156" fmla="*/ 1502685 w 2122964"/>
              <a:gd name="connsiteY156" fmla="*/ 1716869 h 2255877"/>
              <a:gd name="connsiteX157" fmla="*/ 1487942 w 2122964"/>
              <a:gd name="connsiteY157" fmla="*/ 1742665 h 2255877"/>
              <a:gd name="connsiteX158" fmla="*/ 1480571 w 2122964"/>
              <a:gd name="connsiteY158" fmla="*/ 1753736 h 2255877"/>
              <a:gd name="connsiteX159" fmla="*/ 1476836 w 2122964"/>
              <a:gd name="connsiteY159" fmla="*/ 1761151 h 2255877"/>
              <a:gd name="connsiteX160" fmla="*/ 1473101 w 2122964"/>
              <a:gd name="connsiteY160" fmla="*/ 1764806 h 2255877"/>
              <a:gd name="connsiteX161" fmla="*/ 1495314 w 2122964"/>
              <a:gd name="connsiteY161" fmla="*/ 1772221 h 2255877"/>
              <a:gd name="connsiteX162" fmla="*/ 1513791 w 2122964"/>
              <a:gd name="connsiteY162" fmla="*/ 1779636 h 2255877"/>
              <a:gd name="connsiteX163" fmla="*/ 1528534 w 2122964"/>
              <a:gd name="connsiteY163" fmla="*/ 1786947 h 2255877"/>
              <a:gd name="connsiteX164" fmla="*/ 1535906 w 2122964"/>
              <a:gd name="connsiteY164" fmla="*/ 1788827 h 2255877"/>
              <a:gd name="connsiteX165" fmla="*/ 1535906 w 2122964"/>
              <a:gd name="connsiteY165" fmla="*/ 1790707 h 2255877"/>
              <a:gd name="connsiteX166" fmla="*/ 1536745 w 2122964"/>
              <a:gd name="connsiteY166" fmla="*/ 1789041 h 2255877"/>
              <a:gd name="connsiteX167" fmla="*/ 1543277 w 2122964"/>
              <a:gd name="connsiteY167" fmla="*/ 1790707 h 2255877"/>
              <a:gd name="connsiteX168" fmla="*/ 1554383 w 2122964"/>
              <a:gd name="connsiteY168" fmla="*/ 1794362 h 2255877"/>
              <a:gd name="connsiteX169" fmla="*/ 1587604 w 2122964"/>
              <a:gd name="connsiteY169" fmla="*/ 1809088 h 2255877"/>
              <a:gd name="connsiteX170" fmla="*/ 1602347 w 2122964"/>
              <a:gd name="connsiteY170" fmla="*/ 1816503 h 2255877"/>
              <a:gd name="connsiteX171" fmla="*/ 1613453 w 2122964"/>
              <a:gd name="connsiteY171" fmla="*/ 1820159 h 2255877"/>
              <a:gd name="connsiteX172" fmla="*/ 1613453 w 2122964"/>
              <a:gd name="connsiteY172" fmla="*/ 1816503 h 2255877"/>
              <a:gd name="connsiteX173" fmla="*/ 1613453 w 2122964"/>
              <a:gd name="connsiteY173" fmla="*/ 1812848 h 2255877"/>
              <a:gd name="connsiteX174" fmla="*/ 1617188 w 2122964"/>
              <a:gd name="connsiteY174" fmla="*/ 1801778 h 2255877"/>
              <a:gd name="connsiteX175" fmla="*/ 1624559 w 2122964"/>
              <a:gd name="connsiteY175" fmla="*/ 1790707 h 2255877"/>
              <a:gd name="connsiteX176" fmla="*/ 1635567 w 2122964"/>
              <a:gd name="connsiteY176" fmla="*/ 1779636 h 2255877"/>
              <a:gd name="connsiteX177" fmla="*/ 1650310 w 2122964"/>
              <a:gd name="connsiteY177" fmla="*/ 1753736 h 2255877"/>
              <a:gd name="connsiteX178" fmla="*/ 1668787 w 2122964"/>
              <a:gd name="connsiteY178" fmla="*/ 1731595 h 2255877"/>
              <a:gd name="connsiteX179" fmla="*/ 1679894 w 2122964"/>
              <a:gd name="connsiteY179" fmla="*/ 1720524 h 2255877"/>
              <a:gd name="connsiteX180" fmla="*/ 1687265 w 2122964"/>
              <a:gd name="connsiteY180" fmla="*/ 1709454 h 2255877"/>
              <a:gd name="connsiteX181" fmla="*/ 1679894 w 2122964"/>
              <a:gd name="connsiteY181" fmla="*/ 1705798 h 2255877"/>
              <a:gd name="connsiteX182" fmla="*/ 1668787 w 2122964"/>
              <a:gd name="connsiteY182" fmla="*/ 1698383 h 2255877"/>
              <a:gd name="connsiteX183" fmla="*/ 1650310 w 2122964"/>
              <a:gd name="connsiteY183" fmla="*/ 1687313 h 2255877"/>
              <a:gd name="connsiteX184" fmla="*/ 1624461 w 2122964"/>
              <a:gd name="connsiteY184" fmla="*/ 1672587 h 2255877"/>
              <a:gd name="connsiteX185" fmla="*/ 1620824 w 2122964"/>
              <a:gd name="connsiteY185" fmla="*/ 1668827 h 2255877"/>
              <a:gd name="connsiteX186" fmla="*/ 1620824 w 2122964"/>
              <a:gd name="connsiteY186" fmla="*/ 1672587 h 2255877"/>
              <a:gd name="connsiteX187" fmla="*/ 1620824 w 2122964"/>
              <a:gd name="connsiteY187" fmla="*/ 1676242 h 2255877"/>
              <a:gd name="connsiteX188" fmla="*/ 1617089 w 2122964"/>
              <a:gd name="connsiteY188" fmla="*/ 1683657 h 2255877"/>
              <a:gd name="connsiteX189" fmla="*/ 1602347 w 2122964"/>
              <a:gd name="connsiteY189" fmla="*/ 1709454 h 2255877"/>
              <a:gd name="connsiteX190" fmla="*/ 1594975 w 2122964"/>
              <a:gd name="connsiteY190" fmla="*/ 1720524 h 2255877"/>
              <a:gd name="connsiteX191" fmla="*/ 1587604 w 2122964"/>
              <a:gd name="connsiteY191" fmla="*/ 1731595 h 2255877"/>
              <a:gd name="connsiteX192" fmla="*/ 1569126 w 2122964"/>
              <a:gd name="connsiteY192" fmla="*/ 1753736 h 2255877"/>
              <a:gd name="connsiteX193" fmla="*/ 1558020 w 2122964"/>
              <a:gd name="connsiteY193" fmla="*/ 1764806 h 2255877"/>
              <a:gd name="connsiteX194" fmla="*/ 1550648 w 2122964"/>
              <a:gd name="connsiteY194" fmla="*/ 1772221 h 2255877"/>
              <a:gd name="connsiteX195" fmla="*/ 1543277 w 2122964"/>
              <a:gd name="connsiteY195" fmla="*/ 1779636 h 2255877"/>
              <a:gd name="connsiteX196" fmla="*/ 1539641 w 2122964"/>
              <a:gd name="connsiteY196" fmla="*/ 1783292 h 2255877"/>
              <a:gd name="connsiteX197" fmla="*/ 1536745 w 2122964"/>
              <a:gd name="connsiteY197" fmla="*/ 1789041 h 2255877"/>
              <a:gd name="connsiteX198" fmla="*/ 1535906 w 2122964"/>
              <a:gd name="connsiteY198" fmla="*/ 1788827 h 2255877"/>
              <a:gd name="connsiteX199" fmla="*/ 1535906 w 2122964"/>
              <a:gd name="connsiteY199" fmla="*/ 1786947 h 2255877"/>
              <a:gd name="connsiteX200" fmla="*/ 1539641 w 2122964"/>
              <a:gd name="connsiteY200" fmla="*/ 1779636 h 2255877"/>
              <a:gd name="connsiteX201" fmla="*/ 1543277 w 2122964"/>
              <a:gd name="connsiteY201" fmla="*/ 1764806 h 2255877"/>
              <a:gd name="connsiteX202" fmla="*/ 1547012 w 2122964"/>
              <a:gd name="connsiteY202" fmla="*/ 1753736 h 2255877"/>
              <a:gd name="connsiteX203" fmla="*/ 1550648 w 2122964"/>
              <a:gd name="connsiteY203" fmla="*/ 1742665 h 2255877"/>
              <a:gd name="connsiteX204" fmla="*/ 1554383 w 2122964"/>
              <a:gd name="connsiteY204" fmla="*/ 1727939 h 2255877"/>
              <a:gd name="connsiteX205" fmla="*/ 1565391 w 2122964"/>
              <a:gd name="connsiteY205" fmla="*/ 1702038 h 2255877"/>
              <a:gd name="connsiteX206" fmla="*/ 1580232 w 2122964"/>
              <a:gd name="connsiteY206" fmla="*/ 1672482 h 2255877"/>
              <a:gd name="connsiteX207" fmla="*/ 1587604 w 2122964"/>
              <a:gd name="connsiteY207" fmla="*/ 1657756 h 2255877"/>
              <a:gd name="connsiteX208" fmla="*/ 1591240 w 2122964"/>
              <a:gd name="connsiteY208" fmla="*/ 1654101 h 2255877"/>
              <a:gd name="connsiteX209" fmla="*/ 1594975 w 2122964"/>
              <a:gd name="connsiteY209" fmla="*/ 1646686 h 2255877"/>
              <a:gd name="connsiteX210" fmla="*/ 1569126 w 2122964"/>
              <a:gd name="connsiteY210" fmla="*/ 1631960 h 2255877"/>
              <a:gd name="connsiteX211" fmla="*/ 1543277 w 2122964"/>
              <a:gd name="connsiteY211" fmla="*/ 1620890 h 2255877"/>
              <a:gd name="connsiteX212" fmla="*/ 1318105 w 2122964"/>
              <a:gd name="connsiteY212" fmla="*/ 1546947 h 2255877"/>
              <a:gd name="connsiteX213" fmla="*/ 1306999 w 2122964"/>
              <a:gd name="connsiteY213" fmla="*/ 1565433 h 2255877"/>
              <a:gd name="connsiteX214" fmla="*/ 1295893 w 2122964"/>
              <a:gd name="connsiteY214" fmla="*/ 1591333 h 2255877"/>
              <a:gd name="connsiteX215" fmla="*/ 1270044 w 2122964"/>
              <a:gd name="connsiteY215" fmla="*/ 1650341 h 2255877"/>
              <a:gd name="connsiteX216" fmla="*/ 1270044 w 2122964"/>
              <a:gd name="connsiteY216" fmla="*/ 1654101 h 2255877"/>
              <a:gd name="connsiteX217" fmla="*/ 1266407 w 2122964"/>
              <a:gd name="connsiteY217" fmla="*/ 1661412 h 2255877"/>
              <a:gd name="connsiteX218" fmla="*/ 1255301 w 2122964"/>
              <a:gd name="connsiteY218" fmla="*/ 1687313 h 2255877"/>
              <a:gd name="connsiteX219" fmla="*/ 1251566 w 2122964"/>
              <a:gd name="connsiteY219" fmla="*/ 1690968 h 2255877"/>
              <a:gd name="connsiteX220" fmla="*/ 1284885 w 2122964"/>
              <a:gd name="connsiteY220" fmla="*/ 1698383 h 2255877"/>
              <a:gd name="connsiteX221" fmla="*/ 1295893 w 2122964"/>
              <a:gd name="connsiteY221" fmla="*/ 1702038 h 2255877"/>
              <a:gd name="connsiteX222" fmla="*/ 1310734 w 2122964"/>
              <a:gd name="connsiteY222" fmla="*/ 1705694 h 2255877"/>
              <a:gd name="connsiteX223" fmla="*/ 1351326 w 2122964"/>
              <a:gd name="connsiteY223" fmla="*/ 1727939 h 2255877"/>
              <a:gd name="connsiteX224" fmla="*/ 1351326 w 2122964"/>
              <a:gd name="connsiteY224" fmla="*/ 1724180 h 2255877"/>
              <a:gd name="connsiteX225" fmla="*/ 1352407 w 2122964"/>
              <a:gd name="connsiteY225" fmla="*/ 1720887 h 2255877"/>
              <a:gd name="connsiteX226" fmla="*/ 1373440 w 2122964"/>
              <a:gd name="connsiteY226" fmla="*/ 1727939 h 2255877"/>
              <a:gd name="connsiteX227" fmla="*/ 1432509 w 2122964"/>
              <a:gd name="connsiteY227" fmla="*/ 1746321 h 2255877"/>
              <a:gd name="connsiteX228" fmla="*/ 1439881 w 2122964"/>
              <a:gd name="connsiteY228" fmla="*/ 1750080 h 2255877"/>
              <a:gd name="connsiteX229" fmla="*/ 1439881 w 2122964"/>
              <a:gd name="connsiteY229" fmla="*/ 1746321 h 2255877"/>
              <a:gd name="connsiteX230" fmla="*/ 1439881 w 2122964"/>
              <a:gd name="connsiteY230" fmla="*/ 1742665 h 2255877"/>
              <a:gd name="connsiteX231" fmla="*/ 1443616 w 2122964"/>
              <a:gd name="connsiteY231" fmla="*/ 1735250 h 2255877"/>
              <a:gd name="connsiteX232" fmla="*/ 1447252 w 2122964"/>
              <a:gd name="connsiteY232" fmla="*/ 1727939 h 2255877"/>
              <a:gd name="connsiteX233" fmla="*/ 1450987 w 2122964"/>
              <a:gd name="connsiteY233" fmla="*/ 1720524 h 2255877"/>
              <a:gd name="connsiteX234" fmla="*/ 1469465 w 2122964"/>
              <a:gd name="connsiteY234" fmla="*/ 1694623 h 2255877"/>
              <a:gd name="connsiteX235" fmla="*/ 1484208 w 2122964"/>
              <a:gd name="connsiteY235" fmla="*/ 1668827 h 2255877"/>
              <a:gd name="connsiteX236" fmla="*/ 1502685 w 2122964"/>
              <a:gd name="connsiteY236" fmla="*/ 1643031 h 2255877"/>
              <a:gd name="connsiteX237" fmla="*/ 1521163 w 2122964"/>
              <a:gd name="connsiteY237" fmla="*/ 1620785 h 2255877"/>
              <a:gd name="connsiteX238" fmla="*/ 1528534 w 2122964"/>
              <a:gd name="connsiteY238" fmla="*/ 1613474 h 2255877"/>
              <a:gd name="connsiteX239" fmla="*/ 1532171 w 2122964"/>
              <a:gd name="connsiteY239" fmla="*/ 1609715 h 2255877"/>
              <a:gd name="connsiteX240" fmla="*/ 1506420 w 2122964"/>
              <a:gd name="connsiteY240" fmla="*/ 1598644 h 2255877"/>
              <a:gd name="connsiteX241" fmla="*/ 1487942 w 2122964"/>
              <a:gd name="connsiteY241" fmla="*/ 1591333 h 2255877"/>
              <a:gd name="connsiteX242" fmla="*/ 1480571 w 2122964"/>
              <a:gd name="connsiteY242" fmla="*/ 1587574 h 2255877"/>
              <a:gd name="connsiteX243" fmla="*/ 1447252 w 2122964"/>
              <a:gd name="connsiteY243" fmla="*/ 1572848 h 2255877"/>
              <a:gd name="connsiteX244" fmla="*/ 1443616 w 2122964"/>
              <a:gd name="connsiteY244" fmla="*/ 1580263 h 2255877"/>
              <a:gd name="connsiteX245" fmla="*/ 1436244 w 2122964"/>
              <a:gd name="connsiteY245" fmla="*/ 1598644 h 2255877"/>
              <a:gd name="connsiteX246" fmla="*/ 1421501 w 2122964"/>
              <a:gd name="connsiteY246" fmla="*/ 1624545 h 2255877"/>
              <a:gd name="connsiteX247" fmla="*/ 1403024 w 2122964"/>
              <a:gd name="connsiteY247" fmla="*/ 1650341 h 2255877"/>
              <a:gd name="connsiteX248" fmla="*/ 1384546 w 2122964"/>
              <a:gd name="connsiteY248" fmla="*/ 1676242 h 2255877"/>
              <a:gd name="connsiteX249" fmla="*/ 1366069 w 2122964"/>
              <a:gd name="connsiteY249" fmla="*/ 1698383 h 2255877"/>
              <a:gd name="connsiteX250" fmla="*/ 1358697 w 2122964"/>
              <a:gd name="connsiteY250" fmla="*/ 1705694 h 2255877"/>
              <a:gd name="connsiteX251" fmla="*/ 1362432 w 2122964"/>
              <a:gd name="connsiteY251" fmla="*/ 1690968 h 2255877"/>
              <a:gd name="connsiteX252" fmla="*/ 1366069 w 2122964"/>
              <a:gd name="connsiteY252" fmla="*/ 1683553 h 2255877"/>
              <a:gd name="connsiteX253" fmla="*/ 1369803 w 2122964"/>
              <a:gd name="connsiteY253" fmla="*/ 1676242 h 2255877"/>
              <a:gd name="connsiteX254" fmla="*/ 1373440 w 2122964"/>
              <a:gd name="connsiteY254" fmla="*/ 1668827 h 2255877"/>
              <a:gd name="connsiteX255" fmla="*/ 1377175 w 2122964"/>
              <a:gd name="connsiteY255" fmla="*/ 1661412 h 2255877"/>
              <a:gd name="connsiteX256" fmla="*/ 1406660 w 2122964"/>
              <a:gd name="connsiteY256" fmla="*/ 1609715 h 2255877"/>
              <a:gd name="connsiteX257" fmla="*/ 1421501 w 2122964"/>
              <a:gd name="connsiteY257" fmla="*/ 1583918 h 2255877"/>
              <a:gd name="connsiteX258" fmla="*/ 1425138 w 2122964"/>
              <a:gd name="connsiteY258" fmla="*/ 1572848 h 2255877"/>
              <a:gd name="connsiteX259" fmla="*/ 1421501 w 2122964"/>
              <a:gd name="connsiteY259" fmla="*/ 1572848 h 2255877"/>
              <a:gd name="connsiteX260" fmla="*/ 1410395 w 2122964"/>
              <a:gd name="connsiteY260" fmla="*/ 1569192 h 2255877"/>
              <a:gd name="connsiteX261" fmla="*/ 1391918 w 2122964"/>
              <a:gd name="connsiteY261" fmla="*/ 1565433 h 2255877"/>
              <a:gd name="connsiteX262" fmla="*/ 1362334 w 2122964"/>
              <a:gd name="connsiteY262" fmla="*/ 1558017 h 2255877"/>
              <a:gd name="connsiteX263" fmla="*/ 1325477 w 2122964"/>
              <a:gd name="connsiteY263" fmla="*/ 1550707 h 2255877"/>
              <a:gd name="connsiteX264" fmla="*/ 1329113 w 2122964"/>
              <a:gd name="connsiteY264" fmla="*/ 1550707 h 2255877"/>
              <a:gd name="connsiteX265" fmla="*/ 1318105 w 2122964"/>
              <a:gd name="connsiteY265" fmla="*/ 1546947 h 2255877"/>
              <a:gd name="connsiteX266" fmla="*/ 1207338 w 2122964"/>
              <a:gd name="connsiteY266" fmla="*/ 1528566 h 2255877"/>
              <a:gd name="connsiteX267" fmla="*/ 1207338 w 2122964"/>
              <a:gd name="connsiteY267" fmla="*/ 1532221 h 2255877"/>
              <a:gd name="connsiteX268" fmla="*/ 1207338 w 2122964"/>
              <a:gd name="connsiteY268" fmla="*/ 1535876 h 2255877"/>
              <a:gd name="connsiteX269" fmla="*/ 1207338 w 2122964"/>
              <a:gd name="connsiteY269" fmla="*/ 1539636 h 2255877"/>
              <a:gd name="connsiteX270" fmla="*/ 1203603 w 2122964"/>
              <a:gd name="connsiteY270" fmla="*/ 1546947 h 2255877"/>
              <a:gd name="connsiteX271" fmla="*/ 1199966 w 2122964"/>
              <a:gd name="connsiteY271" fmla="*/ 1554362 h 2255877"/>
              <a:gd name="connsiteX272" fmla="*/ 1188860 w 2122964"/>
              <a:gd name="connsiteY272" fmla="*/ 1572848 h 2255877"/>
              <a:gd name="connsiteX273" fmla="*/ 1155640 w 2122964"/>
              <a:gd name="connsiteY273" fmla="*/ 1624545 h 2255877"/>
              <a:gd name="connsiteX274" fmla="*/ 1133427 w 2122964"/>
              <a:gd name="connsiteY274" fmla="*/ 1650341 h 2255877"/>
              <a:gd name="connsiteX275" fmla="*/ 1122419 w 2122964"/>
              <a:gd name="connsiteY275" fmla="*/ 1661412 h 2255877"/>
              <a:gd name="connsiteX276" fmla="*/ 1118684 w 2122964"/>
              <a:gd name="connsiteY276" fmla="*/ 1665172 h 2255877"/>
              <a:gd name="connsiteX277" fmla="*/ 1122419 w 2122964"/>
              <a:gd name="connsiteY277" fmla="*/ 1665172 h 2255877"/>
              <a:gd name="connsiteX278" fmla="*/ 1151905 w 2122964"/>
              <a:gd name="connsiteY278" fmla="*/ 1668827 h 2255877"/>
              <a:gd name="connsiteX279" fmla="*/ 1170382 w 2122964"/>
              <a:gd name="connsiteY279" fmla="*/ 1672482 h 2255877"/>
              <a:gd name="connsiteX280" fmla="*/ 1188860 w 2122964"/>
              <a:gd name="connsiteY280" fmla="*/ 1676242 h 2255877"/>
              <a:gd name="connsiteX281" fmla="*/ 1210974 w 2122964"/>
              <a:gd name="connsiteY281" fmla="*/ 1679897 h 2255877"/>
              <a:gd name="connsiteX282" fmla="*/ 1210974 w 2122964"/>
              <a:gd name="connsiteY282" fmla="*/ 1676242 h 2255877"/>
              <a:gd name="connsiteX283" fmla="*/ 1214709 w 2122964"/>
              <a:gd name="connsiteY283" fmla="*/ 1668827 h 2255877"/>
              <a:gd name="connsiteX284" fmla="*/ 1222080 w 2122964"/>
              <a:gd name="connsiteY284" fmla="*/ 1657756 h 2255877"/>
              <a:gd name="connsiteX285" fmla="*/ 1236823 w 2122964"/>
              <a:gd name="connsiteY285" fmla="*/ 1635615 h 2255877"/>
              <a:gd name="connsiteX286" fmla="*/ 1240558 w 2122964"/>
              <a:gd name="connsiteY286" fmla="*/ 1631960 h 2255877"/>
              <a:gd name="connsiteX287" fmla="*/ 1255301 w 2122964"/>
              <a:gd name="connsiteY287" fmla="*/ 1602404 h 2255877"/>
              <a:gd name="connsiteX288" fmla="*/ 1262672 w 2122964"/>
              <a:gd name="connsiteY288" fmla="*/ 1591333 h 2255877"/>
              <a:gd name="connsiteX289" fmla="*/ 1270044 w 2122964"/>
              <a:gd name="connsiteY289" fmla="*/ 1580263 h 2255877"/>
              <a:gd name="connsiteX290" fmla="*/ 1277415 w 2122964"/>
              <a:gd name="connsiteY290" fmla="*/ 1572848 h 2255877"/>
              <a:gd name="connsiteX291" fmla="*/ 1281150 w 2122964"/>
              <a:gd name="connsiteY291" fmla="*/ 1565433 h 2255877"/>
              <a:gd name="connsiteX292" fmla="*/ 1292256 w 2122964"/>
              <a:gd name="connsiteY292" fmla="*/ 1558017 h 2255877"/>
              <a:gd name="connsiteX293" fmla="*/ 1303264 w 2122964"/>
              <a:gd name="connsiteY293" fmla="*/ 1546947 h 2255877"/>
              <a:gd name="connsiteX294" fmla="*/ 1244195 w 2122964"/>
              <a:gd name="connsiteY294" fmla="*/ 1535876 h 2255877"/>
              <a:gd name="connsiteX295" fmla="*/ 1225815 w 2122964"/>
              <a:gd name="connsiteY295" fmla="*/ 1532221 h 2255877"/>
              <a:gd name="connsiteX296" fmla="*/ 1207338 w 2122964"/>
              <a:gd name="connsiteY296" fmla="*/ 1528566 h 2255877"/>
              <a:gd name="connsiteX297" fmla="*/ 1089199 w 2122964"/>
              <a:gd name="connsiteY297" fmla="*/ 1513735 h 2255877"/>
              <a:gd name="connsiteX298" fmla="*/ 1089199 w 2122964"/>
              <a:gd name="connsiteY298" fmla="*/ 1517495 h 2255877"/>
              <a:gd name="connsiteX299" fmla="*/ 1089199 w 2122964"/>
              <a:gd name="connsiteY299" fmla="*/ 1524806 h 2255877"/>
              <a:gd name="connsiteX300" fmla="*/ 1089199 w 2122964"/>
              <a:gd name="connsiteY300" fmla="*/ 1535876 h 2255877"/>
              <a:gd name="connsiteX301" fmla="*/ 1089199 w 2122964"/>
              <a:gd name="connsiteY301" fmla="*/ 1550707 h 2255877"/>
              <a:gd name="connsiteX302" fmla="*/ 1089199 w 2122964"/>
              <a:gd name="connsiteY302" fmla="*/ 1558017 h 2255877"/>
              <a:gd name="connsiteX303" fmla="*/ 1089199 w 2122964"/>
              <a:gd name="connsiteY303" fmla="*/ 1565433 h 2255877"/>
              <a:gd name="connsiteX304" fmla="*/ 1085464 w 2122964"/>
              <a:gd name="connsiteY304" fmla="*/ 1572848 h 2255877"/>
              <a:gd name="connsiteX305" fmla="*/ 1081729 w 2122964"/>
              <a:gd name="connsiteY305" fmla="*/ 1580263 h 2255877"/>
              <a:gd name="connsiteX306" fmla="*/ 1074358 w 2122964"/>
              <a:gd name="connsiteY306" fmla="*/ 1594989 h 2255877"/>
              <a:gd name="connsiteX307" fmla="*/ 1059615 w 2122964"/>
              <a:gd name="connsiteY307" fmla="*/ 1620785 h 2255877"/>
              <a:gd name="connsiteX308" fmla="*/ 1044872 w 2122964"/>
              <a:gd name="connsiteY308" fmla="*/ 1642926 h 2255877"/>
              <a:gd name="connsiteX309" fmla="*/ 1059615 w 2122964"/>
              <a:gd name="connsiteY309" fmla="*/ 1646686 h 2255877"/>
              <a:gd name="connsiteX310" fmla="*/ 1111313 w 2122964"/>
              <a:gd name="connsiteY310" fmla="*/ 1657756 h 2255877"/>
              <a:gd name="connsiteX311" fmla="*/ 1111313 w 2122964"/>
              <a:gd name="connsiteY311" fmla="*/ 1646686 h 2255877"/>
              <a:gd name="connsiteX312" fmla="*/ 1111313 w 2122964"/>
              <a:gd name="connsiteY312" fmla="*/ 1639271 h 2255877"/>
              <a:gd name="connsiteX313" fmla="*/ 1111313 w 2122964"/>
              <a:gd name="connsiteY313" fmla="*/ 1635615 h 2255877"/>
              <a:gd name="connsiteX314" fmla="*/ 1115048 w 2122964"/>
              <a:gd name="connsiteY314" fmla="*/ 1628200 h 2255877"/>
              <a:gd name="connsiteX315" fmla="*/ 1118684 w 2122964"/>
              <a:gd name="connsiteY315" fmla="*/ 1613474 h 2255877"/>
              <a:gd name="connsiteX316" fmla="*/ 1122419 w 2122964"/>
              <a:gd name="connsiteY316" fmla="*/ 1606059 h 2255877"/>
              <a:gd name="connsiteX317" fmla="*/ 1129791 w 2122964"/>
              <a:gd name="connsiteY317" fmla="*/ 1594989 h 2255877"/>
              <a:gd name="connsiteX318" fmla="*/ 1144533 w 2122964"/>
              <a:gd name="connsiteY318" fmla="*/ 1569088 h 2255877"/>
              <a:gd name="connsiteX319" fmla="*/ 1159276 w 2122964"/>
              <a:gd name="connsiteY319" fmla="*/ 1543292 h 2255877"/>
              <a:gd name="connsiteX320" fmla="*/ 1166648 w 2122964"/>
              <a:gd name="connsiteY320" fmla="*/ 1528566 h 2255877"/>
              <a:gd name="connsiteX321" fmla="*/ 1170382 w 2122964"/>
              <a:gd name="connsiteY321" fmla="*/ 1521151 h 2255877"/>
              <a:gd name="connsiteX322" fmla="*/ 1159276 w 2122964"/>
              <a:gd name="connsiteY322" fmla="*/ 1521151 h 2255877"/>
              <a:gd name="connsiteX323" fmla="*/ 1100207 w 2122964"/>
              <a:gd name="connsiteY323" fmla="*/ 1513735 h 2255877"/>
              <a:gd name="connsiteX324" fmla="*/ 1089199 w 2122964"/>
              <a:gd name="connsiteY324" fmla="*/ 1513735 h 2255877"/>
              <a:gd name="connsiteX325" fmla="*/ 1004280 w 2122964"/>
              <a:gd name="connsiteY325" fmla="*/ 1502665 h 2255877"/>
              <a:gd name="connsiteX326" fmla="*/ 1000545 w 2122964"/>
              <a:gd name="connsiteY326" fmla="*/ 1510080 h 2255877"/>
              <a:gd name="connsiteX327" fmla="*/ 989439 w 2122964"/>
              <a:gd name="connsiteY327" fmla="*/ 1532221 h 2255877"/>
              <a:gd name="connsiteX328" fmla="*/ 959953 w 2122964"/>
              <a:gd name="connsiteY328" fmla="*/ 1587574 h 2255877"/>
              <a:gd name="connsiteX329" fmla="*/ 948847 w 2122964"/>
              <a:gd name="connsiteY329" fmla="*/ 1602404 h 2255877"/>
              <a:gd name="connsiteX330" fmla="*/ 937741 w 2122964"/>
              <a:gd name="connsiteY330" fmla="*/ 1613474 h 2255877"/>
              <a:gd name="connsiteX331" fmla="*/ 926733 w 2122964"/>
              <a:gd name="connsiteY331" fmla="*/ 1624545 h 2255877"/>
              <a:gd name="connsiteX332" fmla="*/ 922998 w 2122964"/>
              <a:gd name="connsiteY332" fmla="*/ 1628200 h 2255877"/>
              <a:gd name="connsiteX333" fmla="*/ 919362 w 2122964"/>
              <a:gd name="connsiteY333" fmla="*/ 1631856 h 2255877"/>
              <a:gd name="connsiteX334" fmla="*/ 926733 w 2122964"/>
              <a:gd name="connsiteY334" fmla="*/ 1631856 h 2255877"/>
              <a:gd name="connsiteX335" fmla="*/ 989439 w 2122964"/>
              <a:gd name="connsiteY335" fmla="*/ 1639271 h 2255877"/>
              <a:gd name="connsiteX336" fmla="*/ 1000545 w 2122964"/>
              <a:gd name="connsiteY336" fmla="*/ 1639271 h 2255877"/>
              <a:gd name="connsiteX337" fmla="*/ 1004280 w 2122964"/>
              <a:gd name="connsiteY337" fmla="*/ 1635615 h 2255877"/>
              <a:gd name="connsiteX338" fmla="*/ 1019023 w 2122964"/>
              <a:gd name="connsiteY338" fmla="*/ 1617130 h 2255877"/>
              <a:gd name="connsiteX339" fmla="*/ 1048509 w 2122964"/>
              <a:gd name="connsiteY339" fmla="*/ 1561777 h 2255877"/>
              <a:gd name="connsiteX340" fmla="*/ 1063350 w 2122964"/>
              <a:gd name="connsiteY340" fmla="*/ 1535876 h 2255877"/>
              <a:gd name="connsiteX341" fmla="*/ 1078092 w 2122964"/>
              <a:gd name="connsiteY341" fmla="*/ 1510080 h 2255877"/>
              <a:gd name="connsiteX342" fmla="*/ 1078092 w 2122964"/>
              <a:gd name="connsiteY342" fmla="*/ 1506320 h 2255877"/>
              <a:gd name="connsiteX343" fmla="*/ 1066986 w 2122964"/>
              <a:gd name="connsiteY343" fmla="*/ 1506320 h 2255877"/>
              <a:gd name="connsiteX344" fmla="*/ 1030129 w 2122964"/>
              <a:gd name="connsiteY344" fmla="*/ 1502665 h 2255877"/>
              <a:gd name="connsiteX345" fmla="*/ 1004280 w 2122964"/>
              <a:gd name="connsiteY345" fmla="*/ 1502665 h 2255877"/>
              <a:gd name="connsiteX346" fmla="*/ 797488 w 2122964"/>
              <a:gd name="connsiteY346" fmla="*/ 1487939 h 2255877"/>
              <a:gd name="connsiteX347" fmla="*/ 793753 w 2122964"/>
              <a:gd name="connsiteY347" fmla="*/ 1499010 h 2255877"/>
              <a:gd name="connsiteX348" fmla="*/ 779010 w 2122964"/>
              <a:gd name="connsiteY348" fmla="*/ 1524806 h 2255877"/>
              <a:gd name="connsiteX349" fmla="*/ 760532 w 2122964"/>
              <a:gd name="connsiteY349" fmla="*/ 1550707 h 2255877"/>
              <a:gd name="connsiteX350" fmla="*/ 751309 w 2122964"/>
              <a:gd name="connsiteY350" fmla="*/ 1563584 h 2255877"/>
              <a:gd name="connsiteX351" fmla="*/ 742055 w 2122964"/>
              <a:gd name="connsiteY351" fmla="*/ 1576503 h 2255877"/>
              <a:gd name="connsiteX352" fmla="*/ 731047 w 2122964"/>
              <a:gd name="connsiteY352" fmla="*/ 1591333 h 2255877"/>
              <a:gd name="connsiteX353" fmla="*/ 719941 w 2122964"/>
              <a:gd name="connsiteY353" fmla="*/ 1602404 h 2255877"/>
              <a:gd name="connsiteX354" fmla="*/ 708834 w 2122964"/>
              <a:gd name="connsiteY354" fmla="*/ 1613474 h 2255877"/>
              <a:gd name="connsiteX355" fmla="*/ 705198 w 2122964"/>
              <a:gd name="connsiteY355" fmla="*/ 1617130 h 2255877"/>
              <a:gd name="connsiteX356" fmla="*/ 753161 w 2122964"/>
              <a:gd name="connsiteY356" fmla="*/ 1620785 h 2255877"/>
              <a:gd name="connsiteX357" fmla="*/ 797488 w 2122964"/>
              <a:gd name="connsiteY357" fmla="*/ 1624545 h 2255877"/>
              <a:gd name="connsiteX358" fmla="*/ 801124 w 2122964"/>
              <a:gd name="connsiteY358" fmla="*/ 1624545 h 2255877"/>
              <a:gd name="connsiteX359" fmla="*/ 801124 w 2122964"/>
              <a:gd name="connsiteY359" fmla="*/ 1620785 h 2255877"/>
              <a:gd name="connsiteX360" fmla="*/ 808594 w 2122964"/>
              <a:gd name="connsiteY360" fmla="*/ 1602404 h 2255877"/>
              <a:gd name="connsiteX361" fmla="*/ 819602 w 2122964"/>
              <a:gd name="connsiteY361" fmla="*/ 1576503 h 2255877"/>
              <a:gd name="connsiteX362" fmla="*/ 834443 w 2122964"/>
              <a:gd name="connsiteY362" fmla="*/ 1543292 h 2255877"/>
              <a:gd name="connsiteX363" fmla="*/ 849186 w 2122964"/>
              <a:gd name="connsiteY363" fmla="*/ 1513735 h 2255877"/>
              <a:gd name="connsiteX364" fmla="*/ 856557 w 2122964"/>
              <a:gd name="connsiteY364" fmla="*/ 1502665 h 2255877"/>
              <a:gd name="connsiteX365" fmla="*/ 860292 w 2122964"/>
              <a:gd name="connsiteY365" fmla="*/ 1499010 h 2255877"/>
              <a:gd name="connsiteX366" fmla="*/ 860292 w 2122964"/>
              <a:gd name="connsiteY366" fmla="*/ 1495250 h 2255877"/>
              <a:gd name="connsiteX367" fmla="*/ 834443 w 2122964"/>
              <a:gd name="connsiteY367" fmla="*/ 1491594 h 2255877"/>
              <a:gd name="connsiteX368" fmla="*/ 823337 w 2122964"/>
              <a:gd name="connsiteY368" fmla="*/ 1491594 h 2255877"/>
              <a:gd name="connsiteX369" fmla="*/ 801223 w 2122964"/>
              <a:gd name="connsiteY369" fmla="*/ 1487939 h 2255877"/>
              <a:gd name="connsiteX370" fmla="*/ 797488 w 2122964"/>
              <a:gd name="connsiteY370" fmla="*/ 1487939 h 2255877"/>
              <a:gd name="connsiteX371" fmla="*/ 664606 w 2122964"/>
              <a:gd name="connsiteY371" fmla="*/ 1462038 h 2255877"/>
              <a:gd name="connsiteX372" fmla="*/ 665809 w 2122964"/>
              <a:gd name="connsiteY372" fmla="*/ 1462038 h 2255877"/>
              <a:gd name="connsiteX373" fmla="*/ 664844 w 2122964"/>
              <a:gd name="connsiteY373" fmla="*/ 1463487 h 2255877"/>
              <a:gd name="connsiteX374" fmla="*/ 553838 w 2122964"/>
              <a:gd name="connsiteY374" fmla="*/ 1425171 h 2255877"/>
              <a:gd name="connsiteX375" fmla="*/ 553838 w 2122964"/>
              <a:gd name="connsiteY375" fmla="*/ 1428827 h 2255877"/>
              <a:gd name="connsiteX376" fmla="*/ 553838 w 2122964"/>
              <a:gd name="connsiteY376" fmla="*/ 1436242 h 2255877"/>
              <a:gd name="connsiteX377" fmla="*/ 553838 w 2122964"/>
              <a:gd name="connsiteY377" fmla="*/ 1443657 h 2255877"/>
              <a:gd name="connsiteX378" fmla="*/ 553838 w 2122964"/>
              <a:gd name="connsiteY378" fmla="*/ 1450968 h 2255877"/>
              <a:gd name="connsiteX379" fmla="*/ 553838 w 2122964"/>
              <a:gd name="connsiteY379" fmla="*/ 1458383 h 2255877"/>
              <a:gd name="connsiteX380" fmla="*/ 553838 w 2122964"/>
              <a:gd name="connsiteY380" fmla="*/ 1465798 h 2255877"/>
              <a:gd name="connsiteX381" fmla="*/ 550103 w 2122964"/>
              <a:gd name="connsiteY381" fmla="*/ 1476869 h 2255877"/>
              <a:gd name="connsiteX382" fmla="*/ 546369 w 2122964"/>
              <a:gd name="connsiteY382" fmla="*/ 1484179 h 2255877"/>
              <a:gd name="connsiteX383" fmla="*/ 542732 w 2122964"/>
              <a:gd name="connsiteY383" fmla="*/ 1491594 h 2255877"/>
              <a:gd name="connsiteX384" fmla="*/ 527989 w 2122964"/>
              <a:gd name="connsiteY384" fmla="*/ 1517495 h 2255877"/>
              <a:gd name="connsiteX385" fmla="*/ 513148 w 2122964"/>
              <a:gd name="connsiteY385" fmla="*/ 1539636 h 2255877"/>
              <a:gd name="connsiteX386" fmla="*/ 498405 w 2122964"/>
              <a:gd name="connsiteY386" fmla="*/ 1561777 h 2255877"/>
              <a:gd name="connsiteX387" fmla="*/ 494671 w 2122964"/>
              <a:gd name="connsiteY387" fmla="*/ 1565433 h 2255877"/>
              <a:gd name="connsiteX388" fmla="*/ 498405 w 2122964"/>
              <a:gd name="connsiteY388" fmla="*/ 1565433 h 2255877"/>
              <a:gd name="connsiteX389" fmla="*/ 509512 w 2122964"/>
              <a:gd name="connsiteY389" fmla="*/ 1569192 h 2255877"/>
              <a:gd name="connsiteX390" fmla="*/ 527989 w 2122964"/>
              <a:gd name="connsiteY390" fmla="*/ 1576503 h 2255877"/>
              <a:gd name="connsiteX391" fmla="*/ 550103 w 2122964"/>
              <a:gd name="connsiteY391" fmla="*/ 1583918 h 2255877"/>
              <a:gd name="connsiteX392" fmla="*/ 572218 w 2122964"/>
              <a:gd name="connsiteY392" fmla="*/ 1591333 h 2255877"/>
              <a:gd name="connsiteX393" fmla="*/ 583324 w 2122964"/>
              <a:gd name="connsiteY393" fmla="*/ 1594989 h 2255877"/>
              <a:gd name="connsiteX394" fmla="*/ 587059 w 2122964"/>
              <a:gd name="connsiteY394" fmla="*/ 1591333 h 2255877"/>
              <a:gd name="connsiteX395" fmla="*/ 590695 w 2122964"/>
              <a:gd name="connsiteY395" fmla="*/ 1580263 h 2255877"/>
              <a:gd name="connsiteX396" fmla="*/ 601802 w 2122964"/>
              <a:gd name="connsiteY396" fmla="*/ 1558017 h 2255877"/>
              <a:gd name="connsiteX397" fmla="*/ 638757 w 2122964"/>
              <a:gd name="connsiteY397" fmla="*/ 1506425 h 2255877"/>
              <a:gd name="connsiteX398" fmla="*/ 653500 w 2122964"/>
              <a:gd name="connsiteY398" fmla="*/ 1480524 h 2255877"/>
              <a:gd name="connsiteX399" fmla="*/ 660871 w 2122964"/>
              <a:gd name="connsiteY399" fmla="*/ 1469453 h 2255877"/>
              <a:gd name="connsiteX400" fmla="*/ 664844 w 2122964"/>
              <a:gd name="connsiteY400" fmla="*/ 1463487 h 2255877"/>
              <a:gd name="connsiteX401" fmla="*/ 668242 w 2122964"/>
              <a:gd name="connsiteY401" fmla="*/ 1484179 h 2255877"/>
              <a:gd name="connsiteX402" fmla="*/ 668242 w 2122964"/>
              <a:gd name="connsiteY402" fmla="*/ 1495250 h 2255877"/>
              <a:gd name="connsiteX403" fmla="*/ 668242 w 2122964"/>
              <a:gd name="connsiteY403" fmla="*/ 1502665 h 2255877"/>
              <a:gd name="connsiteX404" fmla="*/ 668242 w 2122964"/>
              <a:gd name="connsiteY404" fmla="*/ 1506425 h 2255877"/>
              <a:gd name="connsiteX405" fmla="*/ 664606 w 2122964"/>
              <a:gd name="connsiteY405" fmla="*/ 1513735 h 2255877"/>
              <a:gd name="connsiteX406" fmla="*/ 660871 w 2122964"/>
              <a:gd name="connsiteY406" fmla="*/ 1524806 h 2255877"/>
              <a:gd name="connsiteX407" fmla="*/ 653500 w 2122964"/>
              <a:gd name="connsiteY407" fmla="*/ 1539636 h 2255877"/>
              <a:gd name="connsiteX408" fmla="*/ 638757 w 2122964"/>
              <a:gd name="connsiteY408" fmla="*/ 1565433 h 2255877"/>
              <a:gd name="connsiteX409" fmla="*/ 616544 w 2122964"/>
              <a:gd name="connsiteY409" fmla="*/ 1606059 h 2255877"/>
              <a:gd name="connsiteX410" fmla="*/ 635022 w 2122964"/>
              <a:gd name="connsiteY410" fmla="*/ 1609715 h 2255877"/>
              <a:gd name="connsiteX411" fmla="*/ 657136 w 2122964"/>
              <a:gd name="connsiteY411" fmla="*/ 1613474 h 2255877"/>
              <a:gd name="connsiteX412" fmla="*/ 697826 w 2122964"/>
              <a:gd name="connsiteY412" fmla="*/ 1617130 h 2255877"/>
              <a:gd name="connsiteX413" fmla="*/ 694092 w 2122964"/>
              <a:gd name="connsiteY413" fmla="*/ 1602404 h 2255877"/>
              <a:gd name="connsiteX414" fmla="*/ 697826 w 2122964"/>
              <a:gd name="connsiteY414" fmla="*/ 1591333 h 2255877"/>
              <a:gd name="connsiteX415" fmla="*/ 708834 w 2122964"/>
              <a:gd name="connsiteY415" fmla="*/ 1561777 h 2255877"/>
              <a:gd name="connsiteX416" fmla="*/ 719941 w 2122964"/>
              <a:gd name="connsiteY416" fmla="*/ 1539636 h 2255877"/>
              <a:gd name="connsiteX417" fmla="*/ 731047 w 2122964"/>
              <a:gd name="connsiteY417" fmla="*/ 1521151 h 2255877"/>
              <a:gd name="connsiteX418" fmla="*/ 749524 w 2122964"/>
              <a:gd name="connsiteY418" fmla="*/ 1487939 h 2255877"/>
              <a:gd name="connsiteX419" fmla="*/ 753161 w 2122964"/>
              <a:gd name="connsiteY419" fmla="*/ 1480524 h 2255877"/>
              <a:gd name="connsiteX420" fmla="*/ 745790 w 2122964"/>
              <a:gd name="connsiteY420" fmla="*/ 1480524 h 2255877"/>
              <a:gd name="connsiteX421" fmla="*/ 731047 w 2122964"/>
              <a:gd name="connsiteY421" fmla="*/ 1476869 h 2255877"/>
              <a:gd name="connsiteX422" fmla="*/ 701463 w 2122964"/>
              <a:gd name="connsiteY422" fmla="*/ 1469453 h 2255877"/>
              <a:gd name="connsiteX423" fmla="*/ 668242 w 2122964"/>
              <a:gd name="connsiteY423" fmla="*/ 1462038 h 2255877"/>
              <a:gd name="connsiteX424" fmla="*/ 665809 w 2122964"/>
              <a:gd name="connsiteY424" fmla="*/ 1462038 h 2255877"/>
              <a:gd name="connsiteX425" fmla="*/ 668242 w 2122964"/>
              <a:gd name="connsiteY425" fmla="*/ 1458383 h 2255877"/>
              <a:gd name="connsiteX426" fmla="*/ 642393 w 2122964"/>
              <a:gd name="connsiteY426" fmla="*/ 1450968 h 2255877"/>
              <a:gd name="connsiteX427" fmla="*/ 579589 w 2122964"/>
              <a:gd name="connsiteY427" fmla="*/ 1432587 h 2255877"/>
              <a:gd name="connsiteX428" fmla="*/ 553838 w 2122964"/>
              <a:gd name="connsiteY428" fmla="*/ 1425171 h 2255877"/>
              <a:gd name="connsiteX429" fmla="*/ 472556 w 2122964"/>
              <a:gd name="connsiteY429" fmla="*/ 1395615 h 2255877"/>
              <a:gd name="connsiteX430" fmla="*/ 465185 w 2122964"/>
              <a:gd name="connsiteY430" fmla="*/ 1406686 h 2255877"/>
              <a:gd name="connsiteX431" fmla="*/ 458586 w 2122964"/>
              <a:gd name="connsiteY431" fmla="*/ 1418546 h 2255877"/>
              <a:gd name="connsiteX432" fmla="*/ 446707 w 2122964"/>
              <a:gd name="connsiteY432" fmla="*/ 1439897 h 2255877"/>
              <a:gd name="connsiteX433" fmla="*/ 417222 w 2122964"/>
              <a:gd name="connsiteY433" fmla="*/ 1487939 h 2255877"/>
              <a:gd name="connsiteX434" fmla="*/ 413487 w 2122964"/>
              <a:gd name="connsiteY434" fmla="*/ 1491594 h 2255877"/>
              <a:gd name="connsiteX435" fmla="*/ 409850 w 2122964"/>
              <a:gd name="connsiteY435" fmla="*/ 1499010 h 2255877"/>
              <a:gd name="connsiteX436" fmla="*/ 406115 w 2122964"/>
              <a:gd name="connsiteY436" fmla="*/ 1502665 h 2255877"/>
              <a:gd name="connsiteX437" fmla="*/ 398744 w 2122964"/>
              <a:gd name="connsiteY437" fmla="*/ 1506425 h 2255877"/>
              <a:gd name="connsiteX438" fmla="*/ 391373 w 2122964"/>
              <a:gd name="connsiteY438" fmla="*/ 1513735 h 2255877"/>
              <a:gd name="connsiteX439" fmla="*/ 395009 w 2122964"/>
              <a:gd name="connsiteY439" fmla="*/ 1517495 h 2255877"/>
              <a:gd name="connsiteX440" fmla="*/ 413487 w 2122964"/>
              <a:gd name="connsiteY440" fmla="*/ 1528566 h 2255877"/>
              <a:gd name="connsiteX441" fmla="*/ 424593 w 2122964"/>
              <a:gd name="connsiteY441" fmla="*/ 1532221 h 2255877"/>
              <a:gd name="connsiteX442" fmla="*/ 431964 w 2122964"/>
              <a:gd name="connsiteY442" fmla="*/ 1535876 h 2255877"/>
              <a:gd name="connsiteX443" fmla="*/ 450442 w 2122964"/>
              <a:gd name="connsiteY443" fmla="*/ 1546947 h 2255877"/>
              <a:gd name="connsiteX444" fmla="*/ 457813 w 2122964"/>
              <a:gd name="connsiteY444" fmla="*/ 1550707 h 2255877"/>
              <a:gd name="connsiteX445" fmla="*/ 465185 w 2122964"/>
              <a:gd name="connsiteY445" fmla="*/ 1554362 h 2255877"/>
              <a:gd name="connsiteX446" fmla="*/ 472556 w 2122964"/>
              <a:gd name="connsiteY446" fmla="*/ 1543292 h 2255877"/>
              <a:gd name="connsiteX447" fmla="*/ 479928 w 2122964"/>
              <a:gd name="connsiteY447" fmla="*/ 1532221 h 2255877"/>
              <a:gd name="connsiteX448" fmla="*/ 487299 w 2122964"/>
              <a:gd name="connsiteY448" fmla="*/ 1524806 h 2255877"/>
              <a:gd name="connsiteX449" fmla="*/ 516883 w 2122964"/>
              <a:gd name="connsiteY449" fmla="*/ 1480524 h 2255877"/>
              <a:gd name="connsiteX450" fmla="*/ 531626 w 2122964"/>
              <a:gd name="connsiteY450" fmla="*/ 1454728 h 2255877"/>
              <a:gd name="connsiteX451" fmla="*/ 538997 w 2122964"/>
              <a:gd name="connsiteY451" fmla="*/ 1443657 h 2255877"/>
              <a:gd name="connsiteX452" fmla="*/ 546369 w 2122964"/>
              <a:gd name="connsiteY452" fmla="*/ 1432587 h 2255877"/>
              <a:gd name="connsiteX453" fmla="*/ 516883 w 2122964"/>
              <a:gd name="connsiteY453" fmla="*/ 1421412 h 2255877"/>
              <a:gd name="connsiteX454" fmla="*/ 491034 w 2122964"/>
              <a:gd name="connsiteY454" fmla="*/ 1406686 h 2255877"/>
              <a:gd name="connsiteX455" fmla="*/ 472556 w 2122964"/>
              <a:gd name="connsiteY455" fmla="*/ 1395615 h 2255877"/>
              <a:gd name="connsiteX456" fmla="*/ 328568 w 2122964"/>
              <a:gd name="connsiteY456" fmla="*/ 1295876 h 2255877"/>
              <a:gd name="connsiteX457" fmla="*/ 324932 w 2122964"/>
              <a:gd name="connsiteY457" fmla="*/ 1303291 h 2255877"/>
              <a:gd name="connsiteX458" fmla="*/ 321197 w 2122964"/>
              <a:gd name="connsiteY458" fmla="*/ 1306947 h 2255877"/>
              <a:gd name="connsiteX459" fmla="*/ 313825 w 2122964"/>
              <a:gd name="connsiteY459" fmla="*/ 1318017 h 2255877"/>
              <a:gd name="connsiteX460" fmla="*/ 299083 w 2122964"/>
              <a:gd name="connsiteY460" fmla="*/ 1343918 h 2255877"/>
              <a:gd name="connsiteX461" fmla="*/ 284242 w 2122964"/>
              <a:gd name="connsiteY461" fmla="*/ 1366059 h 2255877"/>
              <a:gd name="connsiteX462" fmla="*/ 273234 w 2122964"/>
              <a:gd name="connsiteY462" fmla="*/ 1377130 h 2255877"/>
              <a:gd name="connsiteX463" fmla="*/ 262127 w 2122964"/>
              <a:gd name="connsiteY463" fmla="*/ 1388200 h 2255877"/>
              <a:gd name="connsiteX464" fmla="*/ 251021 w 2122964"/>
              <a:gd name="connsiteY464" fmla="*/ 1399271 h 2255877"/>
              <a:gd name="connsiteX465" fmla="*/ 254756 w 2122964"/>
              <a:gd name="connsiteY465" fmla="*/ 1403030 h 2255877"/>
              <a:gd name="connsiteX466" fmla="*/ 273234 w 2122964"/>
              <a:gd name="connsiteY466" fmla="*/ 1421412 h 2255877"/>
              <a:gd name="connsiteX467" fmla="*/ 302719 w 2122964"/>
              <a:gd name="connsiteY467" fmla="*/ 1450968 h 2255877"/>
              <a:gd name="connsiteX468" fmla="*/ 302719 w 2122964"/>
              <a:gd name="connsiteY468" fmla="*/ 1447312 h 2255877"/>
              <a:gd name="connsiteX469" fmla="*/ 313825 w 2122964"/>
              <a:gd name="connsiteY469" fmla="*/ 1428827 h 2255877"/>
              <a:gd name="connsiteX470" fmla="*/ 350781 w 2122964"/>
              <a:gd name="connsiteY470" fmla="*/ 1388200 h 2255877"/>
              <a:gd name="connsiteX471" fmla="*/ 369160 w 2122964"/>
              <a:gd name="connsiteY471" fmla="*/ 1362404 h 2255877"/>
              <a:gd name="connsiteX472" fmla="*/ 372895 w 2122964"/>
              <a:gd name="connsiteY472" fmla="*/ 1354989 h 2255877"/>
              <a:gd name="connsiteX473" fmla="*/ 376531 w 2122964"/>
              <a:gd name="connsiteY473" fmla="*/ 1351333 h 2255877"/>
              <a:gd name="connsiteX474" fmla="*/ 384001 w 2122964"/>
              <a:gd name="connsiteY474" fmla="*/ 1340263 h 2255877"/>
              <a:gd name="connsiteX475" fmla="*/ 380266 w 2122964"/>
              <a:gd name="connsiteY475" fmla="*/ 1351333 h 2255877"/>
              <a:gd name="connsiteX476" fmla="*/ 372895 w 2122964"/>
              <a:gd name="connsiteY476" fmla="*/ 1380889 h 2255877"/>
              <a:gd name="connsiteX477" fmla="*/ 361789 w 2122964"/>
              <a:gd name="connsiteY477" fmla="*/ 1406686 h 2255877"/>
              <a:gd name="connsiteX478" fmla="*/ 347046 w 2122964"/>
              <a:gd name="connsiteY478" fmla="*/ 1436242 h 2255877"/>
              <a:gd name="connsiteX479" fmla="*/ 332303 w 2122964"/>
              <a:gd name="connsiteY479" fmla="*/ 1462038 h 2255877"/>
              <a:gd name="connsiteX480" fmla="*/ 328568 w 2122964"/>
              <a:gd name="connsiteY480" fmla="*/ 1473109 h 2255877"/>
              <a:gd name="connsiteX481" fmla="*/ 335940 w 2122964"/>
              <a:gd name="connsiteY481" fmla="*/ 1480524 h 2255877"/>
              <a:gd name="connsiteX482" fmla="*/ 354417 w 2122964"/>
              <a:gd name="connsiteY482" fmla="*/ 1495250 h 2255877"/>
              <a:gd name="connsiteX483" fmla="*/ 372895 w 2122964"/>
              <a:gd name="connsiteY483" fmla="*/ 1506425 h 2255877"/>
              <a:gd name="connsiteX484" fmla="*/ 380266 w 2122964"/>
              <a:gd name="connsiteY484" fmla="*/ 1510080 h 2255877"/>
              <a:gd name="connsiteX485" fmla="*/ 387638 w 2122964"/>
              <a:gd name="connsiteY485" fmla="*/ 1487939 h 2255877"/>
              <a:gd name="connsiteX486" fmla="*/ 398744 w 2122964"/>
              <a:gd name="connsiteY486" fmla="*/ 1462038 h 2255877"/>
              <a:gd name="connsiteX487" fmla="*/ 420858 w 2122964"/>
              <a:gd name="connsiteY487" fmla="*/ 1414101 h 2255877"/>
              <a:gd name="connsiteX488" fmla="*/ 439336 w 2122964"/>
              <a:gd name="connsiteY488" fmla="*/ 1380785 h 2255877"/>
              <a:gd name="connsiteX489" fmla="*/ 443071 w 2122964"/>
              <a:gd name="connsiteY489" fmla="*/ 1373474 h 2255877"/>
              <a:gd name="connsiteX490" fmla="*/ 417222 w 2122964"/>
              <a:gd name="connsiteY490" fmla="*/ 1358644 h 2255877"/>
              <a:gd name="connsiteX491" fmla="*/ 391373 w 2122964"/>
              <a:gd name="connsiteY491" fmla="*/ 1343918 h 2255877"/>
              <a:gd name="connsiteX492" fmla="*/ 384001 w 2122964"/>
              <a:gd name="connsiteY492" fmla="*/ 1340263 h 2255877"/>
              <a:gd name="connsiteX493" fmla="*/ 369160 w 2122964"/>
              <a:gd name="connsiteY493" fmla="*/ 1329192 h 2255877"/>
              <a:gd name="connsiteX494" fmla="*/ 350781 w 2122964"/>
              <a:gd name="connsiteY494" fmla="*/ 1314362 h 2255877"/>
              <a:gd name="connsiteX495" fmla="*/ 339674 w 2122964"/>
              <a:gd name="connsiteY495" fmla="*/ 1306947 h 2255877"/>
              <a:gd name="connsiteX496" fmla="*/ 328568 w 2122964"/>
              <a:gd name="connsiteY496" fmla="*/ 1295876 h 2255877"/>
              <a:gd name="connsiteX497" fmla="*/ 254756 w 2122964"/>
              <a:gd name="connsiteY497" fmla="*/ 1236868 h 2255877"/>
              <a:gd name="connsiteX498" fmla="*/ 254756 w 2122964"/>
              <a:gd name="connsiteY498" fmla="*/ 1240524 h 2255877"/>
              <a:gd name="connsiteX499" fmla="*/ 254756 w 2122964"/>
              <a:gd name="connsiteY499" fmla="*/ 1247939 h 2255877"/>
              <a:gd name="connsiteX500" fmla="*/ 254756 w 2122964"/>
              <a:gd name="connsiteY500" fmla="*/ 1255354 h 2255877"/>
              <a:gd name="connsiteX501" fmla="*/ 254756 w 2122964"/>
              <a:gd name="connsiteY501" fmla="*/ 1259009 h 2255877"/>
              <a:gd name="connsiteX502" fmla="*/ 251021 w 2122964"/>
              <a:gd name="connsiteY502" fmla="*/ 1266424 h 2255877"/>
              <a:gd name="connsiteX503" fmla="*/ 243650 w 2122964"/>
              <a:gd name="connsiteY503" fmla="*/ 1277495 h 2255877"/>
              <a:gd name="connsiteX504" fmla="*/ 225172 w 2122964"/>
              <a:gd name="connsiteY504" fmla="*/ 1303291 h 2255877"/>
              <a:gd name="connsiteX505" fmla="*/ 217801 w 2122964"/>
              <a:gd name="connsiteY505" fmla="*/ 1314362 h 2255877"/>
              <a:gd name="connsiteX506" fmla="*/ 210429 w 2122964"/>
              <a:gd name="connsiteY506" fmla="*/ 1321777 h 2255877"/>
              <a:gd name="connsiteX507" fmla="*/ 203058 w 2122964"/>
              <a:gd name="connsiteY507" fmla="*/ 1329192 h 2255877"/>
              <a:gd name="connsiteX508" fmla="*/ 195686 w 2122964"/>
              <a:gd name="connsiteY508" fmla="*/ 1336503 h 2255877"/>
              <a:gd name="connsiteX509" fmla="*/ 206694 w 2122964"/>
              <a:gd name="connsiteY509" fmla="*/ 1351333 h 2255877"/>
              <a:gd name="connsiteX510" fmla="*/ 239915 w 2122964"/>
              <a:gd name="connsiteY510" fmla="*/ 1388200 h 2255877"/>
              <a:gd name="connsiteX511" fmla="*/ 247385 w 2122964"/>
              <a:gd name="connsiteY511" fmla="*/ 1395615 h 2255877"/>
              <a:gd name="connsiteX512" fmla="*/ 243650 w 2122964"/>
              <a:gd name="connsiteY512" fmla="*/ 1388200 h 2255877"/>
              <a:gd name="connsiteX513" fmla="*/ 247385 w 2122964"/>
              <a:gd name="connsiteY513" fmla="*/ 1380889 h 2255877"/>
              <a:gd name="connsiteX514" fmla="*/ 269499 w 2122964"/>
              <a:gd name="connsiteY514" fmla="*/ 1325432 h 2255877"/>
              <a:gd name="connsiteX515" fmla="*/ 284242 w 2122964"/>
              <a:gd name="connsiteY515" fmla="*/ 1295876 h 2255877"/>
              <a:gd name="connsiteX516" fmla="*/ 291613 w 2122964"/>
              <a:gd name="connsiteY516" fmla="*/ 1284806 h 2255877"/>
              <a:gd name="connsiteX517" fmla="*/ 295348 w 2122964"/>
              <a:gd name="connsiteY517" fmla="*/ 1277495 h 2255877"/>
              <a:gd name="connsiteX518" fmla="*/ 298984 w 2122964"/>
              <a:gd name="connsiteY518" fmla="*/ 1273735 h 2255877"/>
              <a:gd name="connsiteX519" fmla="*/ 280605 w 2122964"/>
              <a:gd name="connsiteY519" fmla="*/ 1259009 h 2255877"/>
              <a:gd name="connsiteX520" fmla="*/ 269499 w 2122964"/>
              <a:gd name="connsiteY520" fmla="*/ 1251594 h 2255877"/>
              <a:gd name="connsiteX521" fmla="*/ 254756 w 2122964"/>
              <a:gd name="connsiteY521" fmla="*/ 1236868 h 2255877"/>
              <a:gd name="connsiteX522" fmla="*/ 113688 w 2122964"/>
              <a:gd name="connsiteY522" fmla="*/ 1132699 h 2255877"/>
              <a:gd name="connsiteX523" fmla="*/ 103396 w 2122964"/>
              <a:gd name="connsiteY523" fmla="*/ 1174101 h 2255877"/>
              <a:gd name="connsiteX524" fmla="*/ 103396 w 2122964"/>
              <a:gd name="connsiteY524" fmla="*/ 1177756 h 2255877"/>
              <a:gd name="connsiteX525" fmla="*/ 99661 w 2122964"/>
              <a:gd name="connsiteY525" fmla="*/ 1166685 h 2255877"/>
              <a:gd name="connsiteX526" fmla="*/ 96728 w 2122964"/>
              <a:gd name="connsiteY526" fmla="*/ 1154808 h 2255877"/>
              <a:gd name="connsiteX527" fmla="*/ 103298 w 2122964"/>
              <a:gd name="connsiteY527" fmla="*/ 1148200 h 2255877"/>
              <a:gd name="connsiteX528" fmla="*/ 232642 w 2122964"/>
              <a:gd name="connsiteY528" fmla="*/ 210444 h 2255877"/>
              <a:gd name="connsiteX529" fmla="*/ 232642 w 2122964"/>
              <a:gd name="connsiteY529" fmla="*/ 214099 h 2255877"/>
              <a:gd name="connsiteX530" fmla="*/ 232642 w 2122964"/>
              <a:gd name="connsiteY530" fmla="*/ 217859 h 2255877"/>
              <a:gd name="connsiteX531" fmla="*/ 232642 w 2122964"/>
              <a:gd name="connsiteY531" fmla="*/ 221514 h 2255877"/>
              <a:gd name="connsiteX532" fmla="*/ 228907 w 2122964"/>
              <a:gd name="connsiteY532" fmla="*/ 221514 h 2255877"/>
              <a:gd name="connsiteX533" fmla="*/ 225172 w 2122964"/>
              <a:gd name="connsiteY533" fmla="*/ 221514 h 2255877"/>
              <a:gd name="connsiteX534" fmla="*/ 221535 w 2122964"/>
              <a:gd name="connsiteY534" fmla="*/ 221514 h 2255877"/>
              <a:gd name="connsiteX535" fmla="*/ 217831 w 2122964"/>
              <a:gd name="connsiteY535" fmla="*/ 221514 h 2255877"/>
              <a:gd name="connsiteX536" fmla="*/ 225270 w 2122964"/>
              <a:gd name="connsiteY536" fmla="*/ 214099 h 2255877"/>
              <a:gd name="connsiteX537" fmla="*/ 232642 w 2122964"/>
              <a:gd name="connsiteY537" fmla="*/ 210444 h 2255877"/>
              <a:gd name="connsiteX538" fmla="*/ 793753 w 2122964"/>
              <a:gd name="connsiteY538" fmla="*/ 0 h 2255877"/>
              <a:gd name="connsiteX539" fmla="*/ 812231 w 2122964"/>
              <a:gd name="connsiteY539" fmla="*/ 0 h 2255877"/>
              <a:gd name="connsiteX540" fmla="*/ 827072 w 2122964"/>
              <a:gd name="connsiteY540" fmla="*/ 0 h 2255877"/>
              <a:gd name="connsiteX541" fmla="*/ 860292 w 2122964"/>
              <a:gd name="connsiteY541" fmla="*/ 3655 h 2255877"/>
              <a:gd name="connsiteX542" fmla="*/ 897149 w 2122964"/>
              <a:gd name="connsiteY542" fmla="*/ 7415 h 2255877"/>
              <a:gd name="connsiteX543" fmla="*/ 934104 w 2122964"/>
              <a:gd name="connsiteY543" fmla="*/ 14726 h 2255877"/>
              <a:gd name="connsiteX544" fmla="*/ 1011652 w 2122964"/>
              <a:gd name="connsiteY544" fmla="*/ 29556 h 2255877"/>
              <a:gd name="connsiteX545" fmla="*/ 1052243 w 2122964"/>
              <a:gd name="connsiteY545" fmla="*/ 36867 h 2255877"/>
              <a:gd name="connsiteX546" fmla="*/ 1078092 w 2122964"/>
              <a:gd name="connsiteY546" fmla="*/ 40627 h 2255877"/>
              <a:gd name="connsiteX547" fmla="*/ 1107676 w 2122964"/>
              <a:gd name="connsiteY547" fmla="*/ 48042 h 2255877"/>
              <a:gd name="connsiteX548" fmla="*/ 1129791 w 2122964"/>
              <a:gd name="connsiteY548" fmla="*/ 55352 h 2255877"/>
              <a:gd name="connsiteX549" fmla="*/ 1151905 w 2122964"/>
              <a:gd name="connsiteY549" fmla="*/ 62768 h 2255877"/>
              <a:gd name="connsiteX550" fmla="*/ 1196231 w 2122964"/>
              <a:gd name="connsiteY550" fmla="*/ 81253 h 2255877"/>
              <a:gd name="connsiteX551" fmla="*/ 1259036 w 2122964"/>
              <a:gd name="connsiteY551" fmla="*/ 110705 h 2255877"/>
              <a:gd name="connsiteX552" fmla="*/ 1329113 w 2122964"/>
              <a:gd name="connsiteY552" fmla="*/ 147676 h 2255877"/>
              <a:gd name="connsiteX553" fmla="*/ 1384546 w 2122964"/>
              <a:gd name="connsiteY553" fmla="*/ 180888 h 2255877"/>
              <a:gd name="connsiteX554" fmla="*/ 1399289 w 2122964"/>
              <a:gd name="connsiteY554" fmla="*/ 188303 h 2255877"/>
              <a:gd name="connsiteX555" fmla="*/ 1425138 w 2122964"/>
              <a:gd name="connsiteY555" fmla="*/ 206789 h 2255877"/>
              <a:gd name="connsiteX556" fmla="*/ 1428873 w 2122964"/>
              <a:gd name="connsiteY556" fmla="*/ 210444 h 2255877"/>
              <a:gd name="connsiteX557" fmla="*/ 1458359 w 2122964"/>
              <a:gd name="connsiteY557" fmla="*/ 228930 h 2255877"/>
              <a:gd name="connsiteX558" fmla="*/ 1476836 w 2122964"/>
              <a:gd name="connsiteY558" fmla="*/ 240000 h 2255877"/>
              <a:gd name="connsiteX559" fmla="*/ 1487942 w 2122964"/>
              <a:gd name="connsiteY559" fmla="*/ 247415 h 2255877"/>
              <a:gd name="connsiteX560" fmla="*/ 1517428 w 2122964"/>
              <a:gd name="connsiteY560" fmla="*/ 265796 h 2255877"/>
              <a:gd name="connsiteX561" fmla="*/ 1539641 w 2122964"/>
              <a:gd name="connsiteY561" fmla="*/ 280627 h 2255877"/>
              <a:gd name="connsiteX562" fmla="*/ 1550648 w 2122964"/>
              <a:gd name="connsiteY562" fmla="*/ 287937 h 2255877"/>
              <a:gd name="connsiteX563" fmla="*/ 1554383 w 2122964"/>
              <a:gd name="connsiteY563" fmla="*/ 287937 h 2255877"/>
              <a:gd name="connsiteX564" fmla="*/ 1558118 w 2122964"/>
              <a:gd name="connsiteY564" fmla="*/ 287937 h 2255877"/>
              <a:gd name="connsiteX565" fmla="*/ 1561755 w 2122964"/>
              <a:gd name="connsiteY565" fmla="*/ 291697 h 2255877"/>
              <a:gd name="connsiteX566" fmla="*/ 1569126 w 2122964"/>
              <a:gd name="connsiteY566" fmla="*/ 295353 h 2255877"/>
              <a:gd name="connsiteX567" fmla="*/ 1583967 w 2122964"/>
              <a:gd name="connsiteY567" fmla="*/ 306423 h 2255877"/>
              <a:gd name="connsiteX568" fmla="*/ 1591339 w 2122964"/>
              <a:gd name="connsiteY568" fmla="*/ 313838 h 2255877"/>
              <a:gd name="connsiteX569" fmla="*/ 1594975 w 2122964"/>
              <a:gd name="connsiteY569" fmla="*/ 317494 h 2255877"/>
              <a:gd name="connsiteX570" fmla="*/ 1613453 w 2122964"/>
              <a:gd name="connsiteY570" fmla="*/ 332324 h 2255877"/>
              <a:gd name="connsiteX571" fmla="*/ 1620824 w 2122964"/>
              <a:gd name="connsiteY571" fmla="*/ 339635 h 2255877"/>
              <a:gd name="connsiteX572" fmla="*/ 1679894 w 2122964"/>
              <a:gd name="connsiteY572" fmla="*/ 402402 h 2255877"/>
              <a:gd name="connsiteX573" fmla="*/ 1713114 w 2122964"/>
              <a:gd name="connsiteY573" fmla="*/ 439374 h 2255877"/>
              <a:gd name="connsiteX574" fmla="*/ 1720486 w 2122964"/>
              <a:gd name="connsiteY574" fmla="*/ 446684 h 2255877"/>
              <a:gd name="connsiteX575" fmla="*/ 1724220 w 2122964"/>
              <a:gd name="connsiteY575" fmla="*/ 450444 h 2255877"/>
              <a:gd name="connsiteX576" fmla="*/ 1735327 w 2122964"/>
              <a:gd name="connsiteY576" fmla="*/ 465170 h 2255877"/>
              <a:gd name="connsiteX577" fmla="*/ 1787025 w 2122964"/>
              <a:gd name="connsiteY577" fmla="*/ 535353 h 2255877"/>
              <a:gd name="connsiteX578" fmla="*/ 1805404 w 2122964"/>
              <a:gd name="connsiteY578" fmla="*/ 561149 h 2255877"/>
              <a:gd name="connsiteX579" fmla="*/ 1820245 w 2122964"/>
              <a:gd name="connsiteY579" fmla="*/ 583290 h 2255877"/>
              <a:gd name="connsiteX580" fmla="*/ 1849731 w 2122964"/>
              <a:gd name="connsiteY580" fmla="*/ 631332 h 2255877"/>
              <a:gd name="connsiteX581" fmla="*/ 1860837 w 2122964"/>
              <a:gd name="connsiteY581" fmla="*/ 649818 h 2255877"/>
              <a:gd name="connsiteX582" fmla="*/ 1875580 w 2122964"/>
              <a:gd name="connsiteY582" fmla="*/ 668303 h 2255877"/>
              <a:gd name="connsiteX583" fmla="*/ 1905164 w 2122964"/>
              <a:gd name="connsiteY583" fmla="*/ 708826 h 2255877"/>
              <a:gd name="connsiteX584" fmla="*/ 1927278 w 2122964"/>
              <a:gd name="connsiteY584" fmla="*/ 756867 h 2255877"/>
              <a:gd name="connsiteX585" fmla="*/ 1949490 w 2122964"/>
              <a:gd name="connsiteY585" fmla="*/ 801149 h 2255877"/>
              <a:gd name="connsiteX586" fmla="*/ 1953127 w 2122964"/>
              <a:gd name="connsiteY586" fmla="*/ 812220 h 2255877"/>
              <a:gd name="connsiteX587" fmla="*/ 1982711 w 2122964"/>
              <a:gd name="connsiteY587" fmla="*/ 893473 h 2255877"/>
              <a:gd name="connsiteX588" fmla="*/ 1986347 w 2122964"/>
              <a:gd name="connsiteY588" fmla="*/ 900888 h 2255877"/>
              <a:gd name="connsiteX589" fmla="*/ 2019568 w 2122964"/>
              <a:gd name="connsiteY589" fmla="*/ 978382 h 2255877"/>
              <a:gd name="connsiteX590" fmla="*/ 2023303 w 2122964"/>
              <a:gd name="connsiteY590" fmla="*/ 982037 h 2255877"/>
              <a:gd name="connsiteX591" fmla="*/ 2030674 w 2122964"/>
              <a:gd name="connsiteY591" fmla="*/ 1000523 h 2255877"/>
              <a:gd name="connsiteX592" fmla="*/ 2041780 w 2122964"/>
              <a:gd name="connsiteY592" fmla="*/ 1030079 h 2255877"/>
              <a:gd name="connsiteX593" fmla="*/ 2041780 w 2122964"/>
              <a:gd name="connsiteY593" fmla="*/ 1033735 h 2255877"/>
              <a:gd name="connsiteX594" fmla="*/ 2049152 w 2122964"/>
              <a:gd name="connsiteY594" fmla="*/ 1059635 h 2255877"/>
              <a:gd name="connsiteX595" fmla="*/ 2052788 w 2122964"/>
              <a:gd name="connsiteY595" fmla="*/ 1067051 h 2255877"/>
              <a:gd name="connsiteX596" fmla="*/ 2063894 w 2122964"/>
              <a:gd name="connsiteY596" fmla="*/ 1111333 h 2255877"/>
              <a:gd name="connsiteX597" fmla="*/ 2067629 w 2122964"/>
              <a:gd name="connsiteY597" fmla="*/ 1122403 h 2255877"/>
              <a:gd name="connsiteX598" fmla="*/ 2071266 w 2122964"/>
              <a:gd name="connsiteY598" fmla="*/ 1137129 h 2255877"/>
              <a:gd name="connsiteX599" fmla="*/ 2078637 w 2122964"/>
              <a:gd name="connsiteY599" fmla="*/ 1181411 h 2255877"/>
              <a:gd name="connsiteX600" fmla="*/ 2082372 w 2122964"/>
              <a:gd name="connsiteY600" fmla="*/ 1196242 h 2255877"/>
              <a:gd name="connsiteX601" fmla="*/ 2086009 w 2122964"/>
              <a:gd name="connsiteY601" fmla="*/ 1222038 h 2255877"/>
              <a:gd name="connsiteX602" fmla="*/ 2089744 w 2122964"/>
              <a:gd name="connsiteY602" fmla="*/ 1251594 h 2255877"/>
              <a:gd name="connsiteX603" fmla="*/ 2100850 w 2122964"/>
              <a:gd name="connsiteY603" fmla="*/ 1332848 h 2255877"/>
              <a:gd name="connsiteX604" fmla="*/ 2104486 w 2122964"/>
              <a:gd name="connsiteY604" fmla="*/ 1362404 h 2255877"/>
              <a:gd name="connsiteX605" fmla="*/ 2108221 w 2122964"/>
              <a:gd name="connsiteY605" fmla="*/ 1406686 h 2255877"/>
              <a:gd name="connsiteX606" fmla="*/ 2108221 w 2122964"/>
              <a:gd name="connsiteY606" fmla="*/ 1417756 h 2255877"/>
              <a:gd name="connsiteX607" fmla="*/ 2111858 w 2122964"/>
              <a:gd name="connsiteY607" fmla="*/ 1443553 h 2255877"/>
              <a:gd name="connsiteX608" fmla="*/ 2115592 w 2122964"/>
              <a:gd name="connsiteY608" fmla="*/ 1473109 h 2255877"/>
              <a:gd name="connsiteX609" fmla="*/ 2119229 w 2122964"/>
              <a:gd name="connsiteY609" fmla="*/ 1517495 h 2255877"/>
              <a:gd name="connsiteX610" fmla="*/ 2119229 w 2122964"/>
              <a:gd name="connsiteY610" fmla="*/ 1528566 h 2255877"/>
              <a:gd name="connsiteX611" fmla="*/ 2119229 w 2122964"/>
              <a:gd name="connsiteY611" fmla="*/ 1554362 h 2255877"/>
              <a:gd name="connsiteX612" fmla="*/ 2122964 w 2122964"/>
              <a:gd name="connsiteY612" fmla="*/ 1583918 h 2255877"/>
              <a:gd name="connsiteX613" fmla="*/ 2122964 w 2122964"/>
              <a:gd name="connsiteY613" fmla="*/ 1609715 h 2255877"/>
              <a:gd name="connsiteX614" fmla="*/ 2122964 w 2122964"/>
              <a:gd name="connsiteY614" fmla="*/ 1624545 h 2255877"/>
              <a:gd name="connsiteX615" fmla="*/ 2115592 w 2122964"/>
              <a:gd name="connsiteY615" fmla="*/ 1709454 h 2255877"/>
              <a:gd name="connsiteX616" fmla="*/ 2115592 w 2122964"/>
              <a:gd name="connsiteY616" fmla="*/ 1742665 h 2255877"/>
              <a:gd name="connsiteX617" fmla="*/ 2115592 w 2122964"/>
              <a:gd name="connsiteY617" fmla="*/ 1764806 h 2255877"/>
              <a:gd name="connsiteX618" fmla="*/ 2115592 w 2122964"/>
              <a:gd name="connsiteY618" fmla="*/ 1779636 h 2255877"/>
              <a:gd name="connsiteX619" fmla="*/ 2111858 w 2122964"/>
              <a:gd name="connsiteY619" fmla="*/ 1805433 h 2255877"/>
              <a:gd name="connsiteX620" fmla="*/ 2104486 w 2122964"/>
              <a:gd name="connsiteY620" fmla="*/ 1857130 h 2255877"/>
              <a:gd name="connsiteX621" fmla="*/ 2093380 w 2122964"/>
              <a:gd name="connsiteY621" fmla="*/ 1908827 h 2255877"/>
              <a:gd name="connsiteX622" fmla="*/ 2082372 w 2122964"/>
              <a:gd name="connsiteY622" fmla="*/ 1949454 h 2255877"/>
              <a:gd name="connsiteX623" fmla="*/ 2082372 w 2122964"/>
              <a:gd name="connsiteY623" fmla="*/ 1953109 h 2255877"/>
              <a:gd name="connsiteX624" fmla="*/ 2071266 w 2122964"/>
              <a:gd name="connsiteY624" fmla="*/ 2004806 h 2255877"/>
              <a:gd name="connsiteX625" fmla="*/ 2067531 w 2122964"/>
              <a:gd name="connsiteY625" fmla="*/ 2015877 h 2255877"/>
              <a:gd name="connsiteX626" fmla="*/ 2063894 w 2122964"/>
              <a:gd name="connsiteY626" fmla="*/ 2023292 h 2255877"/>
              <a:gd name="connsiteX627" fmla="*/ 2052788 w 2122964"/>
              <a:gd name="connsiteY627" fmla="*/ 2045433 h 2255877"/>
              <a:gd name="connsiteX628" fmla="*/ 2045417 w 2122964"/>
              <a:gd name="connsiteY628" fmla="*/ 2056504 h 2255877"/>
              <a:gd name="connsiteX629" fmla="*/ 2041682 w 2122964"/>
              <a:gd name="connsiteY629" fmla="*/ 2060159 h 2255877"/>
              <a:gd name="connsiteX630" fmla="*/ 2026939 w 2122964"/>
              <a:gd name="connsiteY630" fmla="*/ 2082404 h 2255877"/>
              <a:gd name="connsiteX631" fmla="*/ 2023303 w 2122964"/>
              <a:gd name="connsiteY631" fmla="*/ 2086060 h 2255877"/>
              <a:gd name="connsiteX632" fmla="*/ 2023303 w 2122964"/>
              <a:gd name="connsiteY632" fmla="*/ 2089715 h 2255877"/>
              <a:gd name="connsiteX633" fmla="*/ 2015931 w 2122964"/>
              <a:gd name="connsiteY633" fmla="*/ 2104545 h 2255877"/>
              <a:gd name="connsiteX634" fmla="*/ 2012196 w 2122964"/>
              <a:gd name="connsiteY634" fmla="*/ 2111856 h 2255877"/>
              <a:gd name="connsiteX635" fmla="*/ 2008462 w 2122964"/>
              <a:gd name="connsiteY635" fmla="*/ 2111856 h 2255877"/>
              <a:gd name="connsiteX636" fmla="*/ 2004825 w 2122964"/>
              <a:gd name="connsiteY636" fmla="*/ 2111856 h 2255877"/>
              <a:gd name="connsiteX637" fmla="*/ 2001090 w 2122964"/>
              <a:gd name="connsiteY637" fmla="*/ 2111856 h 2255877"/>
              <a:gd name="connsiteX638" fmla="*/ 1993719 w 2122964"/>
              <a:gd name="connsiteY638" fmla="*/ 2119271 h 2255877"/>
              <a:gd name="connsiteX639" fmla="*/ 1964233 w 2122964"/>
              <a:gd name="connsiteY639" fmla="*/ 2152483 h 2255877"/>
              <a:gd name="connsiteX640" fmla="*/ 1949392 w 2122964"/>
              <a:gd name="connsiteY640" fmla="*/ 2170968 h 2255877"/>
              <a:gd name="connsiteX641" fmla="*/ 1931013 w 2122964"/>
              <a:gd name="connsiteY641" fmla="*/ 2193109 h 2255877"/>
              <a:gd name="connsiteX642" fmla="*/ 1905164 w 2122964"/>
              <a:gd name="connsiteY642" fmla="*/ 2230081 h 2255877"/>
              <a:gd name="connsiteX643" fmla="*/ 1894057 w 2122964"/>
              <a:gd name="connsiteY643" fmla="*/ 2248462 h 2255877"/>
              <a:gd name="connsiteX644" fmla="*/ 1890322 w 2122964"/>
              <a:gd name="connsiteY644" fmla="*/ 2255877 h 2255877"/>
              <a:gd name="connsiteX645" fmla="*/ 1882951 w 2122964"/>
              <a:gd name="connsiteY645" fmla="*/ 2255877 h 2255877"/>
              <a:gd name="connsiteX646" fmla="*/ 1871943 w 2122964"/>
              <a:gd name="connsiteY646" fmla="*/ 2255877 h 2255877"/>
              <a:gd name="connsiteX647" fmla="*/ 1864474 w 2122964"/>
              <a:gd name="connsiteY647" fmla="*/ 2252222 h 2255877"/>
              <a:gd name="connsiteX648" fmla="*/ 1860837 w 2122964"/>
              <a:gd name="connsiteY648" fmla="*/ 2248462 h 2255877"/>
              <a:gd name="connsiteX649" fmla="*/ 1860837 w 2122964"/>
              <a:gd name="connsiteY649" fmla="*/ 2241151 h 2255877"/>
              <a:gd name="connsiteX650" fmla="*/ 1857102 w 2122964"/>
              <a:gd name="connsiteY650" fmla="*/ 2222666 h 2255877"/>
              <a:gd name="connsiteX651" fmla="*/ 1853466 w 2122964"/>
              <a:gd name="connsiteY651" fmla="*/ 2204180 h 2255877"/>
              <a:gd name="connsiteX652" fmla="*/ 1853466 w 2122964"/>
              <a:gd name="connsiteY652" fmla="*/ 2196765 h 2255877"/>
              <a:gd name="connsiteX653" fmla="*/ 1853466 w 2122964"/>
              <a:gd name="connsiteY653" fmla="*/ 2189454 h 2255877"/>
              <a:gd name="connsiteX654" fmla="*/ 1853466 w 2122964"/>
              <a:gd name="connsiteY654" fmla="*/ 2182039 h 2255877"/>
              <a:gd name="connsiteX655" fmla="*/ 1849731 w 2122964"/>
              <a:gd name="connsiteY655" fmla="*/ 2170968 h 2255877"/>
              <a:gd name="connsiteX656" fmla="*/ 1834988 w 2122964"/>
              <a:gd name="connsiteY656" fmla="*/ 2137757 h 2255877"/>
              <a:gd name="connsiteX657" fmla="*/ 1816510 w 2122964"/>
              <a:gd name="connsiteY657" fmla="*/ 2104545 h 2255877"/>
              <a:gd name="connsiteX658" fmla="*/ 1798033 w 2122964"/>
              <a:gd name="connsiteY658" fmla="*/ 2071229 h 2255877"/>
              <a:gd name="connsiteX659" fmla="*/ 1779555 w 2122964"/>
              <a:gd name="connsiteY659" fmla="*/ 2041778 h 2255877"/>
              <a:gd name="connsiteX660" fmla="*/ 1772184 w 2122964"/>
              <a:gd name="connsiteY660" fmla="*/ 2030707 h 2255877"/>
              <a:gd name="connsiteX661" fmla="*/ 1764812 w 2122964"/>
              <a:gd name="connsiteY661" fmla="*/ 2019532 h 2255877"/>
              <a:gd name="connsiteX662" fmla="*/ 1757441 w 2122964"/>
              <a:gd name="connsiteY662" fmla="*/ 2008462 h 2255877"/>
              <a:gd name="connsiteX663" fmla="*/ 1746335 w 2122964"/>
              <a:gd name="connsiteY663" fmla="*/ 1997391 h 2255877"/>
              <a:gd name="connsiteX664" fmla="*/ 1731592 w 2122964"/>
              <a:gd name="connsiteY664" fmla="*/ 1982665 h 2255877"/>
              <a:gd name="connsiteX665" fmla="*/ 1720486 w 2122964"/>
              <a:gd name="connsiteY665" fmla="*/ 1971595 h 2255877"/>
              <a:gd name="connsiteX666" fmla="*/ 1702106 w 2122964"/>
              <a:gd name="connsiteY666" fmla="*/ 1953109 h 2255877"/>
              <a:gd name="connsiteX667" fmla="*/ 1672522 w 2122964"/>
              <a:gd name="connsiteY667" fmla="*/ 1930968 h 2255877"/>
              <a:gd name="connsiteX668" fmla="*/ 1657780 w 2122964"/>
              <a:gd name="connsiteY668" fmla="*/ 1919898 h 2255877"/>
              <a:gd name="connsiteX669" fmla="*/ 1642938 w 2122964"/>
              <a:gd name="connsiteY669" fmla="*/ 1908827 h 2255877"/>
              <a:gd name="connsiteX670" fmla="*/ 1628196 w 2122964"/>
              <a:gd name="connsiteY670" fmla="*/ 1897757 h 2255877"/>
              <a:gd name="connsiteX671" fmla="*/ 1613453 w 2122964"/>
              <a:gd name="connsiteY671" fmla="*/ 1886686 h 2255877"/>
              <a:gd name="connsiteX672" fmla="*/ 1602347 w 2122964"/>
              <a:gd name="connsiteY672" fmla="*/ 1879271 h 2255877"/>
              <a:gd name="connsiteX673" fmla="*/ 1594975 w 2122964"/>
              <a:gd name="connsiteY673" fmla="*/ 1875616 h 2255877"/>
              <a:gd name="connsiteX674" fmla="*/ 1580232 w 2122964"/>
              <a:gd name="connsiteY674" fmla="*/ 1868201 h 2255877"/>
              <a:gd name="connsiteX675" fmla="*/ 1543277 w 2122964"/>
              <a:gd name="connsiteY675" fmla="*/ 1849715 h 2255877"/>
              <a:gd name="connsiteX676" fmla="*/ 1498950 w 2122964"/>
              <a:gd name="connsiteY676" fmla="*/ 1831229 h 2255877"/>
              <a:gd name="connsiteX677" fmla="*/ 1476836 w 2122964"/>
              <a:gd name="connsiteY677" fmla="*/ 1823919 h 2255877"/>
              <a:gd name="connsiteX678" fmla="*/ 1454722 w 2122964"/>
              <a:gd name="connsiteY678" fmla="*/ 1816503 h 2255877"/>
              <a:gd name="connsiteX679" fmla="*/ 1410395 w 2122964"/>
              <a:gd name="connsiteY679" fmla="*/ 1801778 h 2255877"/>
              <a:gd name="connsiteX680" fmla="*/ 1377175 w 2122964"/>
              <a:gd name="connsiteY680" fmla="*/ 1790707 h 2255877"/>
              <a:gd name="connsiteX681" fmla="*/ 1351326 w 2122964"/>
              <a:gd name="connsiteY681" fmla="*/ 1779532 h 2255877"/>
              <a:gd name="connsiteX682" fmla="*/ 1321742 w 2122964"/>
              <a:gd name="connsiteY682" fmla="*/ 1768462 h 2255877"/>
              <a:gd name="connsiteX683" fmla="*/ 1288521 w 2122964"/>
              <a:gd name="connsiteY683" fmla="*/ 1757391 h 2255877"/>
              <a:gd name="connsiteX684" fmla="*/ 1236823 w 2122964"/>
              <a:gd name="connsiteY684" fmla="*/ 1742665 h 2255877"/>
              <a:gd name="connsiteX685" fmla="*/ 1233187 w 2122964"/>
              <a:gd name="connsiteY685" fmla="*/ 1742665 h 2255877"/>
              <a:gd name="connsiteX686" fmla="*/ 1218346 w 2122964"/>
              <a:gd name="connsiteY686" fmla="*/ 1739010 h 2255877"/>
              <a:gd name="connsiteX687" fmla="*/ 1196231 w 2122964"/>
              <a:gd name="connsiteY687" fmla="*/ 1731595 h 2255877"/>
              <a:gd name="connsiteX688" fmla="*/ 1166648 w 2122964"/>
              <a:gd name="connsiteY688" fmla="*/ 1724180 h 2255877"/>
              <a:gd name="connsiteX689" fmla="*/ 1140897 w 2122964"/>
              <a:gd name="connsiteY689" fmla="*/ 1720524 h 2255877"/>
              <a:gd name="connsiteX690" fmla="*/ 1107578 w 2122964"/>
              <a:gd name="connsiteY690" fmla="*/ 1716764 h 2255877"/>
              <a:gd name="connsiteX691" fmla="*/ 1044872 w 2122964"/>
              <a:gd name="connsiteY691" fmla="*/ 1705694 h 2255877"/>
              <a:gd name="connsiteX692" fmla="*/ 1022659 w 2122964"/>
              <a:gd name="connsiteY692" fmla="*/ 1702038 h 2255877"/>
              <a:gd name="connsiteX693" fmla="*/ 1019023 w 2122964"/>
              <a:gd name="connsiteY693" fmla="*/ 1705694 h 2255877"/>
              <a:gd name="connsiteX694" fmla="*/ 1011652 w 2122964"/>
              <a:gd name="connsiteY694" fmla="*/ 1709454 h 2255877"/>
              <a:gd name="connsiteX695" fmla="*/ 996909 w 2122964"/>
              <a:gd name="connsiteY695" fmla="*/ 1705694 h 2255877"/>
              <a:gd name="connsiteX696" fmla="*/ 989439 w 2122964"/>
              <a:gd name="connsiteY696" fmla="*/ 1698383 h 2255877"/>
              <a:gd name="connsiteX697" fmla="*/ 989439 w 2122964"/>
              <a:gd name="connsiteY697" fmla="*/ 1694623 h 2255877"/>
              <a:gd name="connsiteX698" fmla="*/ 974696 w 2122964"/>
              <a:gd name="connsiteY698" fmla="*/ 1690968 h 2255877"/>
              <a:gd name="connsiteX699" fmla="*/ 941476 w 2122964"/>
              <a:gd name="connsiteY699" fmla="*/ 1687313 h 2255877"/>
              <a:gd name="connsiteX700" fmla="*/ 908255 w 2122964"/>
              <a:gd name="connsiteY700" fmla="*/ 1683553 h 2255877"/>
              <a:gd name="connsiteX701" fmla="*/ 845451 w 2122964"/>
              <a:gd name="connsiteY701" fmla="*/ 1679897 h 2255877"/>
              <a:gd name="connsiteX702" fmla="*/ 819602 w 2122964"/>
              <a:gd name="connsiteY702" fmla="*/ 1679897 h 2255877"/>
              <a:gd name="connsiteX703" fmla="*/ 815965 w 2122964"/>
              <a:gd name="connsiteY703" fmla="*/ 1683553 h 2255877"/>
              <a:gd name="connsiteX704" fmla="*/ 812231 w 2122964"/>
              <a:gd name="connsiteY704" fmla="*/ 1683553 h 2255877"/>
              <a:gd name="connsiteX705" fmla="*/ 808594 w 2122964"/>
              <a:gd name="connsiteY705" fmla="*/ 1683553 h 2255877"/>
              <a:gd name="connsiteX706" fmla="*/ 804859 w 2122964"/>
              <a:gd name="connsiteY706" fmla="*/ 1683553 h 2255877"/>
              <a:gd name="connsiteX707" fmla="*/ 797488 w 2122964"/>
              <a:gd name="connsiteY707" fmla="*/ 1679897 h 2255877"/>
              <a:gd name="connsiteX708" fmla="*/ 797488 w 2122964"/>
              <a:gd name="connsiteY708" fmla="*/ 1676242 h 2255877"/>
              <a:gd name="connsiteX709" fmla="*/ 790116 w 2122964"/>
              <a:gd name="connsiteY709" fmla="*/ 1676242 h 2255877"/>
              <a:gd name="connsiteX710" fmla="*/ 727312 w 2122964"/>
              <a:gd name="connsiteY710" fmla="*/ 1672482 h 2255877"/>
              <a:gd name="connsiteX711" fmla="*/ 694092 w 2122964"/>
              <a:gd name="connsiteY711" fmla="*/ 1668827 h 2255877"/>
              <a:gd name="connsiteX712" fmla="*/ 660871 w 2122964"/>
              <a:gd name="connsiteY712" fmla="*/ 1665172 h 2255877"/>
              <a:gd name="connsiteX713" fmla="*/ 631385 w 2122964"/>
              <a:gd name="connsiteY713" fmla="*/ 1661412 h 2255877"/>
              <a:gd name="connsiteX714" fmla="*/ 612908 w 2122964"/>
              <a:gd name="connsiteY714" fmla="*/ 1657756 h 2255877"/>
              <a:gd name="connsiteX715" fmla="*/ 594430 w 2122964"/>
              <a:gd name="connsiteY715" fmla="*/ 1654101 h 2255877"/>
              <a:gd name="connsiteX716" fmla="*/ 579687 w 2122964"/>
              <a:gd name="connsiteY716" fmla="*/ 1650341 h 2255877"/>
              <a:gd name="connsiteX717" fmla="*/ 564846 w 2122964"/>
              <a:gd name="connsiteY717" fmla="*/ 1646686 h 2255877"/>
              <a:gd name="connsiteX718" fmla="*/ 531626 w 2122964"/>
              <a:gd name="connsiteY718" fmla="*/ 1635615 h 2255877"/>
              <a:gd name="connsiteX719" fmla="*/ 472556 w 2122964"/>
              <a:gd name="connsiteY719" fmla="*/ 1613474 h 2255877"/>
              <a:gd name="connsiteX720" fmla="*/ 457813 w 2122964"/>
              <a:gd name="connsiteY720" fmla="*/ 1606059 h 2255877"/>
              <a:gd name="connsiteX721" fmla="*/ 439336 w 2122964"/>
              <a:gd name="connsiteY721" fmla="*/ 1598644 h 2255877"/>
              <a:gd name="connsiteX722" fmla="*/ 424593 w 2122964"/>
              <a:gd name="connsiteY722" fmla="*/ 1591333 h 2255877"/>
              <a:gd name="connsiteX723" fmla="*/ 413487 w 2122964"/>
              <a:gd name="connsiteY723" fmla="*/ 1583918 h 2255877"/>
              <a:gd name="connsiteX724" fmla="*/ 398744 w 2122964"/>
              <a:gd name="connsiteY724" fmla="*/ 1576503 h 2255877"/>
              <a:gd name="connsiteX725" fmla="*/ 384001 w 2122964"/>
              <a:gd name="connsiteY725" fmla="*/ 1565433 h 2255877"/>
              <a:gd name="connsiteX726" fmla="*/ 369160 w 2122964"/>
              <a:gd name="connsiteY726" fmla="*/ 1558122 h 2255877"/>
              <a:gd name="connsiteX727" fmla="*/ 358152 w 2122964"/>
              <a:gd name="connsiteY727" fmla="*/ 1550707 h 2255877"/>
              <a:gd name="connsiteX728" fmla="*/ 328568 w 2122964"/>
              <a:gd name="connsiteY728" fmla="*/ 1528566 h 2255877"/>
              <a:gd name="connsiteX729" fmla="*/ 317462 w 2122964"/>
              <a:gd name="connsiteY729" fmla="*/ 1521151 h 2255877"/>
              <a:gd name="connsiteX730" fmla="*/ 310091 w 2122964"/>
              <a:gd name="connsiteY730" fmla="*/ 1513735 h 2255877"/>
              <a:gd name="connsiteX731" fmla="*/ 306454 w 2122964"/>
              <a:gd name="connsiteY731" fmla="*/ 1513735 h 2255877"/>
              <a:gd name="connsiteX732" fmla="*/ 299083 w 2122964"/>
              <a:gd name="connsiteY732" fmla="*/ 1506425 h 2255877"/>
              <a:gd name="connsiteX733" fmla="*/ 291613 w 2122964"/>
              <a:gd name="connsiteY733" fmla="*/ 1499010 h 2255877"/>
              <a:gd name="connsiteX734" fmla="*/ 280605 w 2122964"/>
              <a:gd name="connsiteY734" fmla="*/ 1487939 h 2255877"/>
              <a:gd name="connsiteX735" fmla="*/ 258392 w 2122964"/>
              <a:gd name="connsiteY735" fmla="*/ 1469453 h 2255877"/>
              <a:gd name="connsiteX736" fmla="*/ 236278 w 2122964"/>
              <a:gd name="connsiteY736" fmla="*/ 1447312 h 2255877"/>
              <a:gd name="connsiteX737" fmla="*/ 214164 w 2122964"/>
              <a:gd name="connsiteY737" fmla="*/ 1421516 h 2255877"/>
              <a:gd name="connsiteX738" fmla="*/ 195686 w 2122964"/>
              <a:gd name="connsiteY738" fmla="*/ 1399271 h 2255877"/>
              <a:gd name="connsiteX739" fmla="*/ 184580 w 2122964"/>
              <a:gd name="connsiteY739" fmla="*/ 1384545 h 2255877"/>
              <a:gd name="connsiteX740" fmla="*/ 173474 w 2122964"/>
              <a:gd name="connsiteY740" fmla="*/ 1369819 h 2255877"/>
              <a:gd name="connsiteX741" fmla="*/ 162466 w 2122964"/>
              <a:gd name="connsiteY741" fmla="*/ 1354989 h 2255877"/>
              <a:gd name="connsiteX742" fmla="*/ 155095 w 2122964"/>
              <a:gd name="connsiteY742" fmla="*/ 1343918 h 2255877"/>
              <a:gd name="connsiteX743" fmla="*/ 147624 w 2122964"/>
              <a:gd name="connsiteY743" fmla="*/ 1329192 h 2255877"/>
              <a:gd name="connsiteX744" fmla="*/ 140253 w 2122964"/>
              <a:gd name="connsiteY744" fmla="*/ 1314362 h 2255877"/>
              <a:gd name="connsiteX745" fmla="*/ 110767 w 2122964"/>
              <a:gd name="connsiteY745" fmla="*/ 1259009 h 2255877"/>
              <a:gd name="connsiteX746" fmla="*/ 95926 w 2122964"/>
              <a:gd name="connsiteY746" fmla="*/ 1229453 h 2255877"/>
              <a:gd name="connsiteX747" fmla="*/ 88555 w 2122964"/>
              <a:gd name="connsiteY747" fmla="*/ 1214727 h 2255877"/>
              <a:gd name="connsiteX748" fmla="*/ 81183 w 2122964"/>
              <a:gd name="connsiteY748" fmla="*/ 1199897 h 2255877"/>
              <a:gd name="connsiteX749" fmla="*/ 73812 w 2122964"/>
              <a:gd name="connsiteY749" fmla="*/ 1185171 h 2255877"/>
              <a:gd name="connsiteX750" fmla="*/ 66441 w 2122964"/>
              <a:gd name="connsiteY750" fmla="*/ 1170445 h 2255877"/>
              <a:gd name="connsiteX751" fmla="*/ 59069 w 2122964"/>
              <a:gd name="connsiteY751" fmla="*/ 1151960 h 2255877"/>
              <a:gd name="connsiteX752" fmla="*/ 55334 w 2122964"/>
              <a:gd name="connsiteY752" fmla="*/ 1137129 h 2255877"/>
              <a:gd name="connsiteX753" fmla="*/ 47963 w 2122964"/>
              <a:gd name="connsiteY753" fmla="*/ 1107678 h 2255877"/>
              <a:gd name="connsiteX754" fmla="*/ 44326 w 2122964"/>
              <a:gd name="connsiteY754" fmla="*/ 1078121 h 2255877"/>
              <a:gd name="connsiteX755" fmla="*/ 36955 w 2122964"/>
              <a:gd name="connsiteY755" fmla="*/ 1011594 h 2255877"/>
              <a:gd name="connsiteX756" fmla="*/ 22114 w 2122964"/>
              <a:gd name="connsiteY756" fmla="*/ 886058 h 2255877"/>
              <a:gd name="connsiteX757" fmla="*/ 14743 w 2122964"/>
              <a:gd name="connsiteY757" fmla="*/ 823290 h 2255877"/>
              <a:gd name="connsiteX758" fmla="*/ 11106 w 2122964"/>
              <a:gd name="connsiteY758" fmla="*/ 775353 h 2255877"/>
              <a:gd name="connsiteX759" fmla="*/ 11106 w 2122964"/>
              <a:gd name="connsiteY759" fmla="*/ 767938 h 2255877"/>
              <a:gd name="connsiteX760" fmla="*/ 11106 w 2122964"/>
              <a:gd name="connsiteY760" fmla="*/ 749452 h 2255877"/>
              <a:gd name="connsiteX761" fmla="*/ 11106 w 2122964"/>
              <a:gd name="connsiteY761" fmla="*/ 731071 h 2255877"/>
              <a:gd name="connsiteX762" fmla="*/ 11106 w 2122964"/>
              <a:gd name="connsiteY762" fmla="*/ 686685 h 2255877"/>
              <a:gd name="connsiteX763" fmla="*/ 11106 w 2122964"/>
              <a:gd name="connsiteY763" fmla="*/ 668303 h 2255877"/>
              <a:gd name="connsiteX764" fmla="*/ 11106 w 2122964"/>
              <a:gd name="connsiteY764" fmla="*/ 657128 h 2255877"/>
              <a:gd name="connsiteX765" fmla="*/ 14743 w 2122964"/>
              <a:gd name="connsiteY765" fmla="*/ 690444 h 2255877"/>
              <a:gd name="connsiteX766" fmla="*/ 14743 w 2122964"/>
              <a:gd name="connsiteY766" fmla="*/ 705170 h 2255877"/>
              <a:gd name="connsiteX767" fmla="*/ 18477 w 2122964"/>
              <a:gd name="connsiteY767" fmla="*/ 727311 h 2255877"/>
              <a:gd name="connsiteX768" fmla="*/ 22114 w 2122964"/>
              <a:gd name="connsiteY768" fmla="*/ 756867 h 2255877"/>
              <a:gd name="connsiteX769" fmla="*/ 25849 w 2122964"/>
              <a:gd name="connsiteY769" fmla="*/ 775353 h 2255877"/>
              <a:gd name="connsiteX770" fmla="*/ 25849 w 2122964"/>
              <a:gd name="connsiteY770" fmla="*/ 786424 h 2255877"/>
              <a:gd name="connsiteX771" fmla="*/ 29485 w 2122964"/>
              <a:gd name="connsiteY771" fmla="*/ 808565 h 2255877"/>
              <a:gd name="connsiteX772" fmla="*/ 33220 w 2122964"/>
              <a:gd name="connsiteY772" fmla="*/ 819635 h 2255877"/>
              <a:gd name="connsiteX773" fmla="*/ 40592 w 2122964"/>
              <a:gd name="connsiteY773" fmla="*/ 856606 h 2255877"/>
              <a:gd name="connsiteX774" fmla="*/ 44326 w 2122964"/>
              <a:gd name="connsiteY774" fmla="*/ 863917 h 2255877"/>
              <a:gd name="connsiteX775" fmla="*/ 49839 w 2122964"/>
              <a:gd name="connsiteY775" fmla="*/ 880474 h 2255877"/>
              <a:gd name="connsiteX776" fmla="*/ 51698 w 2122964"/>
              <a:gd name="connsiteY776" fmla="*/ 893473 h 2255877"/>
              <a:gd name="connsiteX777" fmla="*/ 55334 w 2122964"/>
              <a:gd name="connsiteY777" fmla="*/ 919270 h 2255877"/>
              <a:gd name="connsiteX778" fmla="*/ 59069 w 2122964"/>
              <a:gd name="connsiteY778" fmla="*/ 919270 h 2255877"/>
              <a:gd name="connsiteX779" fmla="*/ 62706 w 2122964"/>
              <a:gd name="connsiteY779" fmla="*/ 923029 h 2255877"/>
              <a:gd name="connsiteX780" fmla="*/ 62706 w 2122964"/>
              <a:gd name="connsiteY780" fmla="*/ 926685 h 2255877"/>
              <a:gd name="connsiteX781" fmla="*/ 59069 w 2122964"/>
              <a:gd name="connsiteY781" fmla="*/ 934100 h 2255877"/>
              <a:gd name="connsiteX782" fmla="*/ 55334 w 2122964"/>
              <a:gd name="connsiteY782" fmla="*/ 937755 h 2255877"/>
              <a:gd name="connsiteX783" fmla="*/ 66441 w 2122964"/>
              <a:gd name="connsiteY783" fmla="*/ 1019009 h 2255877"/>
              <a:gd name="connsiteX784" fmla="*/ 70176 w 2122964"/>
              <a:gd name="connsiteY784" fmla="*/ 1040118 h 2255877"/>
              <a:gd name="connsiteX785" fmla="*/ 70176 w 2122964"/>
              <a:gd name="connsiteY785" fmla="*/ 1041150 h 2255877"/>
              <a:gd name="connsiteX786" fmla="*/ 70176 w 2122964"/>
              <a:gd name="connsiteY786" fmla="*/ 1052220 h 2255877"/>
              <a:gd name="connsiteX787" fmla="*/ 70176 w 2122964"/>
              <a:gd name="connsiteY787" fmla="*/ 1067051 h 2255877"/>
              <a:gd name="connsiteX788" fmla="*/ 70176 w 2122964"/>
              <a:gd name="connsiteY788" fmla="*/ 1070706 h 2255877"/>
              <a:gd name="connsiteX789" fmla="*/ 70176 w 2122964"/>
              <a:gd name="connsiteY789" fmla="*/ 1078121 h 2255877"/>
              <a:gd name="connsiteX790" fmla="*/ 73812 w 2122964"/>
              <a:gd name="connsiteY790" fmla="*/ 1070706 h 2255877"/>
              <a:gd name="connsiteX791" fmla="*/ 75326 w 2122964"/>
              <a:gd name="connsiteY791" fmla="*/ 1069224 h 2255877"/>
              <a:gd name="connsiteX792" fmla="*/ 77547 w 2122964"/>
              <a:gd name="connsiteY792" fmla="*/ 1081776 h 2255877"/>
              <a:gd name="connsiteX793" fmla="*/ 81183 w 2122964"/>
              <a:gd name="connsiteY793" fmla="*/ 1096502 h 2255877"/>
              <a:gd name="connsiteX794" fmla="*/ 84918 w 2122964"/>
              <a:gd name="connsiteY794" fmla="*/ 1111333 h 2255877"/>
              <a:gd name="connsiteX795" fmla="*/ 88555 w 2122964"/>
              <a:gd name="connsiteY795" fmla="*/ 1122403 h 2255877"/>
              <a:gd name="connsiteX796" fmla="*/ 88555 w 2122964"/>
              <a:gd name="connsiteY796" fmla="*/ 1126059 h 2255877"/>
              <a:gd name="connsiteX797" fmla="*/ 92290 w 2122964"/>
              <a:gd name="connsiteY797" fmla="*/ 1140889 h 2255877"/>
              <a:gd name="connsiteX798" fmla="*/ 96025 w 2122964"/>
              <a:gd name="connsiteY798" fmla="*/ 1151960 h 2255877"/>
              <a:gd name="connsiteX799" fmla="*/ 96728 w 2122964"/>
              <a:gd name="connsiteY799" fmla="*/ 1154808 h 2255877"/>
              <a:gd name="connsiteX800" fmla="*/ 95926 w 2122964"/>
              <a:gd name="connsiteY800" fmla="*/ 1155615 h 2255877"/>
              <a:gd name="connsiteX801" fmla="*/ 88555 w 2122964"/>
              <a:gd name="connsiteY801" fmla="*/ 1163030 h 2255877"/>
              <a:gd name="connsiteX802" fmla="*/ 92290 w 2122964"/>
              <a:gd name="connsiteY802" fmla="*/ 1166685 h 2255877"/>
              <a:gd name="connsiteX803" fmla="*/ 107033 w 2122964"/>
              <a:gd name="connsiteY803" fmla="*/ 1196242 h 2255877"/>
              <a:gd name="connsiteX804" fmla="*/ 118139 w 2122964"/>
              <a:gd name="connsiteY804" fmla="*/ 1218383 h 2255877"/>
              <a:gd name="connsiteX805" fmla="*/ 125510 w 2122964"/>
              <a:gd name="connsiteY805" fmla="*/ 1233109 h 2255877"/>
              <a:gd name="connsiteX806" fmla="*/ 129147 w 2122964"/>
              <a:gd name="connsiteY806" fmla="*/ 1229453 h 2255877"/>
              <a:gd name="connsiteX807" fmla="*/ 132882 w 2122964"/>
              <a:gd name="connsiteY807" fmla="*/ 1222038 h 2255877"/>
              <a:gd name="connsiteX808" fmla="*/ 136616 w 2122964"/>
              <a:gd name="connsiteY808" fmla="*/ 1214727 h 2255877"/>
              <a:gd name="connsiteX809" fmla="*/ 147624 w 2122964"/>
              <a:gd name="connsiteY809" fmla="*/ 1192586 h 2255877"/>
              <a:gd name="connsiteX810" fmla="*/ 154996 w 2122964"/>
              <a:gd name="connsiteY810" fmla="*/ 1181516 h 2255877"/>
              <a:gd name="connsiteX811" fmla="*/ 166103 w 2122964"/>
              <a:gd name="connsiteY811" fmla="*/ 1166685 h 2255877"/>
              <a:gd name="connsiteX812" fmla="*/ 169837 w 2122964"/>
              <a:gd name="connsiteY812" fmla="*/ 1163030 h 2255877"/>
              <a:gd name="connsiteX813" fmla="*/ 173474 w 2122964"/>
              <a:gd name="connsiteY813" fmla="*/ 1163030 h 2255877"/>
              <a:gd name="connsiteX814" fmla="*/ 184580 w 2122964"/>
              <a:gd name="connsiteY814" fmla="*/ 1166685 h 2255877"/>
              <a:gd name="connsiteX815" fmla="*/ 191952 w 2122964"/>
              <a:gd name="connsiteY815" fmla="*/ 1174101 h 2255877"/>
              <a:gd name="connsiteX816" fmla="*/ 188315 w 2122964"/>
              <a:gd name="connsiteY816" fmla="*/ 1185171 h 2255877"/>
              <a:gd name="connsiteX817" fmla="*/ 184580 w 2122964"/>
              <a:gd name="connsiteY817" fmla="*/ 1188826 h 2255877"/>
              <a:gd name="connsiteX818" fmla="*/ 184580 w 2122964"/>
              <a:gd name="connsiteY818" fmla="*/ 1192586 h 2255877"/>
              <a:gd name="connsiteX819" fmla="*/ 184580 w 2122964"/>
              <a:gd name="connsiteY819" fmla="*/ 1196242 h 2255877"/>
              <a:gd name="connsiteX820" fmla="*/ 180845 w 2122964"/>
              <a:gd name="connsiteY820" fmla="*/ 1203657 h 2255877"/>
              <a:gd name="connsiteX821" fmla="*/ 173474 w 2122964"/>
              <a:gd name="connsiteY821" fmla="*/ 1210967 h 2255877"/>
              <a:gd name="connsiteX822" fmla="*/ 158731 w 2122964"/>
              <a:gd name="connsiteY822" fmla="*/ 1222038 h 2255877"/>
              <a:gd name="connsiteX823" fmla="*/ 140253 w 2122964"/>
              <a:gd name="connsiteY823" fmla="*/ 1236868 h 2255877"/>
              <a:gd name="connsiteX824" fmla="*/ 132882 w 2122964"/>
              <a:gd name="connsiteY824" fmla="*/ 1244179 h 2255877"/>
              <a:gd name="connsiteX825" fmla="*/ 147624 w 2122964"/>
              <a:gd name="connsiteY825" fmla="*/ 1270080 h 2255877"/>
              <a:gd name="connsiteX826" fmla="*/ 154996 w 2122964"/>
              <a:gd name="connsiteY826" fmla="*/ 1284806 h 2255877"/>
              <a:gd name="connsiteX827" fmla="*/ 162466 w 2122964"/>
              <a:gd name="connsiteY827" fmla="*/ 1295876 h 2255877"/>
              <a:gd name="connsiteX828" fmla="*/ 173474 w 2122964"/>
              <a:gd name="connsiteY828" fmla="*/ 1314362 h 2255877"/>
              <a:gd name="connsiteX829" fmla="*/ 188315 w 2122964"/>
              <a:gd name="connsiteY829" fmla="*/ 1332848 h 2255877"/>
              <a:gd name="connsiteX830" fmla="*/ 180845 w 2122964"/>
              <a:gd name="connsiteY830" fmla="*/ 1310706 h 2255877"/>
              <a:gd name="connsiteX831" fmla="*/ 184580 w 2122964"/>
              <a:gd name="connsiteY831" fmla="*/ 1306947 h 2255877"/>
              <a:gd name="connsiteX832" fmla="*/ 188315 w 2122964"/>
              <a:gd name="connsiteY832" fmla="*/ 1303291 h 2255877"/>
              <a:gd name="connsiteX833" fmla="*/ 195686 w 2122964"/>
              <a:gd name="connsiteY833" fmla="*/ 1281150 h 2255877"/>
              <a:gd name="connsiteX834" fmla="*/ 206694 w 2122964"/>
              <a:gd name="connsiteY834" fmla="*/ 1255354 h 2255877"/>
              <a:gd name="connsiteX835" fmla="*/ 214066 w 2122964"/>
              <a:gd name="connsiteY835" fmla="*/ 1240524 h 2255877"/>
              <a:gd name="connsiteX836" fmla="*/ 217801 w 2122964"/>
              <a:gd name="connsiteY836" fmla="*/ 1236868 h 2255877"/>
              <a:gd name="connsiteX837" fmla="*/ 221535 w 2122964"/>
              <a:gd name="connsiteY837" fmla="*/ 1229453 h 2255877"/>
              <a:gd name="connsiteX838" fmla="*/ 239915 w 2122964"/>
              <a:gd name="connsiteY838" fmla="*/ 1225798 h 2255877"/>
              <a:gd name="connsiteX839" fmla="*/ 228907 w 2122964"/>
              <a:gd name="connsiteY839" fmla="*/ 1210967 h 2255877"/>
              <a:gd name="connsiteX840" fmla="*/ 214066 w 2122964"/>
              <a:gd name="connsiteY840" fmla="*/ 1196242 h 2255877"/>
              <a:gd name="connsiteX841" fmla="*/ 206694 w 2122964"/>
              <a:gd name="connsiteY841" fmla="*/ 1188826 h 2255877"/>
              <a:gd name="connsiteX842" fmla="*/ 188217 w 2122964"/>
              <a:gd name="connsiteY842" fmla="*/ 1163030 h 2255877"/>
              <a:gd name="connsiteX843" fmla="*/ 166103 w 2122964"/>
              <a:gd name="connsiteY843" fmla="*/ 1133474 h 2255877"/>
              <a:gd name="connsiteX844" fmla="*/ 158731 w 2122964"/>
              <a:gd name="connsiteY844" fmla="*/ 1122403 h 2255877"/>
              <a:gd name="connsiteX845" fmla="*/ 158731 w 2122964"/>
              <a:gd name="connsiteY845" fmla="*/ 1118748 h 2255877"/>
              <a:gd name="connsiteX846" fmla="*/ 154996 w 2122964"/>
              <a:gd name="connsiteY846" fmla="*/ 1114988 h 2255877"/>
              <a:gd name="connsiteX847" fmla="*/ 151360 w 2122964"/>
              <a:gd name="connsiteY847" fmla="*/ 1111333 h 2255877"/>
              <a:gd name="connsiteX848" fmla="*/ 140253 w 2122964"/>
              <a:gd name="connsiteY848" fmla="*/ 1092847 h 2255877"/>
              <a:gd name="connsiteX849" fmla="*/ 136616 w 2122964"/>
              <a:gd name="connsiteY849" fmla="*/ 1096502 h 2255877"/>
              <a:gd name="connsiteX850" fmla="*/ 129147 w 2122964"/>
              <a:gd name="connsiteY850" fmla="*/ 1107573 h 2255877"/>
              <a:gd name="connsiteX851" fmla="*/ 118139 w 2122964"/>
              <a:gd name="connsiteY851" fmla="*/ 1126059 h 2255877"/>
              <a:gd name="connsiteX852" fmla="*/ 113688 w 2122964"/>
              <a:gd name="connsiteY852" fmla="*/ 1132699 h 2255877"/>
              <a:gd name="connsiteX853" fmla="*/ 114404 w 2122964"/>
              <a:gd name="connsiteY853" fmla="*/ 1129819 h 2255877"/>
              <a:gd name="connsiteX854" fmla="*/ 121874 w 2122964"/>
              <a:gd name="connsiteY854" fmla="*/ 1107573 h 2255877"/>
              <a:gd name="connsiteX855" fmla="*/ 125510 w 2122964"/>
              <a:gd name="connsiteY855" fmla="*/ 1096502 h 2255877"/>
              <a:gd name="connsiteX856" fmla="*/ 129245 w 2122964"/>
              <a:gd name="connsiteY856" fmla="*/ 1089192 h 2255877"/>
              <a:gd name="connsiteX857" fmla="*/ 132882 w 2122964"/>
              <a:gd name="connsiteY857" fmla="*/ 1081776 h 2255877"/>
              <a:gd name="connsiteX858" fmla="*/ 136616 w 2122964"/>
              <a:gd name="connsiteY858" fmla="*/ 1078121 h 2255877"/>
              <a:gd name="connsiteX859" fmla="*/ 132882 w 2122964"/>
              <a:gd name="connsiteY859" fmla="*/ 1070706 h 2255877"/>
              <a:gd name="connsiteX860" fmla="*/ 125510 w 2122964"/>
              <a:gd name="connsiteY860" fmla="*/ 1059635 h 2255877"/>
              <a:gd name="connsiteX861" fmla="*/ 121874 w 2122964"/>
              <a:gd name="connsiteY861" fmla="*/ 1055980 h 2255877"/>
              <a:gd name="connsiteX862" fmla="*/ 110767 w 2122964"/>
              <a:gd name="connsiteY862" fmla="*/ 1033735 h 2255877"/>
              <a:gd name="connsiteX863" fmla="*/ 103396 w 2122964"/>
              <a:gd name="connsiteY863" fmla="*/ 1019009 h 2255877"/>
              <a:gd name="connsiteX864" fmla="*/ 103396 w 2122964"/>
              <a:gd name="connsiteY864" fmla="*/ 1026424 h 2255877"/>
              <a:gd name="connsiteX865" fmla="*/ 99661 w 2122964"/>
              <a:gd name="connsiteY865" fmla="*/ 1033735 h 2255877"/>
              <a:gd name="connsiteX866" fmla="*/ 99661 w 2122964"/>
              <a:gd name="connsiteY866" fmla="*/ 1037494 h 2255877"/>
              <a:gd name="connsiteX867" fmla="*/ 96025 w 2122964"/>
              <a:gd name="connsiteY867" fmla="*/ 1041150 h 2255877"/>
              <a:gd name="connsiteX868" fmla="*/ 92290 w 2122964"/>
              <a:gd name="connsiteY868" fmla="*/ 1044805 h 2255877"/>
              <a:gd name="connsiteX869" fmla="*/ 84918 w 2122964"/>
              <a:gd name="connsiteY869" fmla="*/ 1055980 h 2255877"/>
              <a:gd name="connsiteX870" fmla="*/ 77547 w 2122964"/>
              <a:gd name="connsiteY870" fmla="*/ 1067051 h 2255877"/>
              <a:gd name="connsiteX871" fmla="*/ 75326 w 2122964"/>
              <a:gd name="connsiteY871" fmla="*/ 1069224 h 2255877"/>
              <a:gd name="connsiteX872" fmla="*/ 70176 w 2122964"/>
              <a:gd name="connsiteY872" fmla="*/ 1040118 h 2255877"/>
              <a:gd name="connsiteX873" fmla="*/ 70176 w 2122964"/>
              <a:gd name="connsiteY873" fmla="*/ 1033735 h 2255877"/>
              <a:gd name="connsiteX874" fmla="*/ 70176 w 2122964"/>
              <a:gd name="connsiteY874" fmla="*/ 1030079 h 2255877"/>
              <a:gd name="connsiteX875" fmla="*/ 73812 w 2122964"/>
              <a:gd name="connsiteY875" fmla="*/ 1022664 h 2255877"/>
              <a:gd name="connsiteX876" fmla="*/ 81183 w 2122964"/>
              <a:gd name="connsiteY876" fmla="*/ 1015353 h 2255877"/>
              <a:gd name="connsiteX877" fmla="*/ 88555 w 2122964"/>
              <a:gd name="connsiteY877" fmla="*/ 1015353 h 2255877"/>
              <a:gd name="connsiteX878" fmla="*/ 96025 w 2122964"/>
              <a:gd name="connsiteY878" fmla="*/ 1019009 h 2255877"/>
              <a:gd name="connsiteX879" fmla="*/ 88555 w 2122964"/>
              <a:gd name="connsiteY879" fmla="*/ 996868 h 2255877"/>
              <a:gd name="connsiteX880" fmla="*/ 81183 w 2122964"/>
              <a:gd name="connsiteY880" fmla="*/ 978382 h 2255877"/>
              <a:gd name="connsiteX881" fmla="*/ 70176 w 2122964"/>
              <a:gd name="connsiteY881" fmla="*/ 941515 h 2255877"/>
              <a:gd name="connsiteX882" fmla="*/ 59069 w 2122964"/>
              <a:gd name="connsiteY882" fmla="*/ 911959 h 2255877"/>
              <a:gd name="connsiteX883" fmla="*/ 55334 w 2122964"/>
              <a:gd name="connsiteY883" fmla="*/ 897129 h 2255877"/>
              <a:gd name="connsiteX884" fmla="*/ 51698 w 2122964"/>
              <a:gd name="connsiteY884" fmla="*/ 886058 h 2255877"/>
              <a:gd name="connsiteX885" fmla="*/ 49839 w 2122964"/>
              <a:gd name="connsiteY885" fmla="*/ 880474 h 2255877"/>
              <a:gd name="connsiteX886" fmla="*/ 33220 w 2122964"/>
              <a:gd name="connsiteY886" fmla="*/ 764283 h 2255877"/>
              <a:gd name="connsiteX887" fmla="*/ 25849 w 2122964"/>
              <a:gd name="connsiteY887" fmla="*/ 701515 h 2255877"/>
              <a:gd name="connsiteX888" fmla="*/ 22114 w 2122964"/>
              <a:gd name="connsiteY888" fmla="*/ 671959 h 2255877"/>
              <a:gd name="connsiteX889" fmla="*/ 18477 w 2122964"/>
              <a:gd name="connsiteY889" fmla="*/ 634987 h 2255877"/>
              <a:gd name="connsiteX890" fmla="*/ 14743 w 2122964"/>
              <a:gd name="connsiteY890" fmla="*/ 609191 h 2255877"/>
              <a:gd name="connsiteX891" fmla="*/ 14743 w 2122964"/>
              <a:gd name="connsiteY891" fmla="*/ 605536 h 2255877"/>
              <a:gd name="connsiteX892" fmla="*/ 11106 w 2122964"/>
              <a:gd name="connsiteY892" fmla="*/ 653473 h 2255877"/>
              <a:gd name="connsiteX893" fmla="*/ 11106 w 2122964"/>
              <a:gd name="connsiteY893" fmla="*/ 657128 h 2255877"/>
              <a:gd name="connsiteX894" fmla="*/ 7371 w 2122964"/>
              <a:gd name="connsiteY894" fmla="*/ 653473 h 2255877"/>
              <a:gd name="connsiteX895" fmla="*/ 3735 w 2122964"/>
              <a:gd name="connsiteY895" fmla="*/ 642403 h 2255877"/>
              <a:gd name="connsiteX896" fmla="*/ 3735 w 2122964"/>
              <a:gd name="connsiteY896" fmla="*/ 634987 h 2255877"/>
              <a:gd name="connsiteX897" fmla="*/ 3735 w 2122964"/>
              <a:gd name="connsiteY897" fmla="*/ 627677 h 2255877"/>
              <a:gd name="connsiteX898" fmla="*/ 0 w 2122964"/>
              <a:gd name="connsiteY898" fmla="*/ 612846 h 2255877"/>
              <a:gd name="connsiteX899" fmla="*/ 0 w 2122964"/>
              <a:gd name="connsiteY899" fmla="*/ 598121 h 2255877"/>
              <a:gd name="connsiteX900" fmla="*/ 0 w 2122964"/>
              <a:gd name="connsiteY900" fmla="*/ 583290 h 2255877"/>
              <a:gd name="connsiteX901" fmla="*/ 7371 w 2122964"/>
              <a:gd name="connsiteY901" fmla="*/ 524282 h 2255877"/>
              <a:gd name="connsiteX902" fmla="*/ 14743 w 2122964"/>
              <a:gd name="connsiteY902" fmla="*/ 498381 h 2255877"/>
              <a:gd name="connsiteX903" fmla="*/ 25849 w 2122964"/>
              <a:gd name="connsiteY903" fmla="*/ 472585 h 2255877"/>
              <a:gd name="connsiteX904" fmla="*/ 29485 w 2122964"/>
              <a:gd name="connsiteY904" fmla="*/ 465170 h 2255877"/>
              <a:gd name="connsiteX905" fmla="*/ 33220 w 2122964"/>
              <a:gd name="connsiteY905" fmla="*/ 457859 h 2255877"/>
              <a:gd name="connsiteX906" fmla="*/ 33220 w 2122964"/>
              <a:gd name="connsiteY906" fmla="*/ 446684 h 2255877"/>
              <a:gd name="connsiteX907" fmla="*/ 36955 w 2122964"/>
              <a:gd name="connsiteY907" fmla="*/ 443029 h 2255877"/>
              <a:gd name="connsiteX908" fmla="*/ 44326 w 2122964"/>
              <a:gd name="connsiteY908" fmla="*/ 424543 h 2255877"/>
              <a:gd name="connsiteX909" fmla="*/ 55334 w 2122964"/>
              <a:gd name="connsiteY909" fmla="*/ 398747 h 2255877"/>
              <a:gd name="connsiteX910" fmla="*/ 70176 w 2122964"/>
              <a:gd name="connsiteY910" fmla="*/ 369191 h 2255877"/>
              <a:gd name="connsiteX911" fmla="*/ 84918 w 2122964"/>
              <a:gd name="connsiteY911" fmla="*/ 347050 h 2255877"/>
              <a:gd name="connsiteX912" fmla="*/ 103396 w 2122964"/>
              <a:gd name="connsiteY912" fmla="*/ 321253 h 2255877"/>
              <a:gd name="connsiteX913" fmla="*/ 140253 w 2122964"/>
              <a:gd name="connsiteY913" fmla="*/ 280627 h 2255877"/>
              <a:gd name="connsiteX914" fmla="*/ 158731 w 2122964"/>
              <a:gd name="connsiteY914" fmla="*/ 262141 h 2255877"/>
              <a:gd name="connsiteX915" fmla="*/ 169837 w 2122964"/>
              <a:gd name="connsiteY915" fmla="*/ 251071 h 2255877"/>
              <a:gd name="connsiteX916" fmla="*/ 177209 w 2122964"/>
              <a:gd name="connsiteY916" fmla="*/ 243655 h 2255877"/>
              <a:gd name="connsiteX917" fmla="*/ 184580 w 2122964"/>
              <a:gd name="connsiteY917" fmla="*/ 240000 h 2255877"/>
              <a:gd name="connsiteX918" fmla="*/ 191952 w 2122964"/>
              <a:gd name="connsiteY918" fmla="*/ 236240 h 2255877"/>
              <a:gd name="connsiteX919" fmla="*/ 206793 w 2122964"/>
              <a:gd name="connsiteY919" fmla="*/ 228930 h 2255877"/>
              <a:gd name="connsiteX920" fmla="*/ 210429 w 2122964"/>
              <a:gd name="connsiteY920" fmla="*/ 225170 h 2255877"/>
              <a:gd name="connsiteX921" fmla="*/ 217801 w 2122964"/>
              <a:gd name="connsiteY921" fmla="*/ 221514 h 2255877"/>
              <a:gd name="connsiteX922" fmla="*/ 217831 w 2122964"/>
              <a:gd name="connsiteY922" fmla="*/ 221514 h 2255877"/>
              <a:gd name="connsiteX923" fmla="*/ 214164 w 2122964"/>
              <a:gd name="connsiteY923" fmla="*/ 225170 h 2255877"/>
              <a:gd name="connsiteX924" fmla="*/ 199421 w 2122964"/>
              <a:gd name="connsiteY924" fmla="*/ 240000 h 2255877"/>
              <a:gd name="connsiteX925" fmla="*/ 180944 w 2122964"/>
              <a:gd name="connsiteY925" fmla="*/ 262141 h 2255877"/>
              <a:gd name="connsiteX926" fmla="*/ 162466 w 2122964"/>
              <a:gd name="connsiteY926" fmla="*/ 280627 h 2255877"/>
              <a:gd name="connsiteX927" fmla="*/ 125510 w 2122964"/>
              <a:gd name="connsiteY927" fmla="*/ 321149 h 2255877"/>
              <a:gd name="connsiteX928" fmla="*/ 114502 w 2122964"/>
              <a:gd name="connsiteY928" fmla="*/ 335979 h 2255877"/>
              <a:gd name="connsiteX929" fmla="*/ 103396 w 2122964"/>
              <a:gd name="connsiteY929" fmla="*/ 354465 h 2255877"/>
              <a:gd name="connsiteX930" fmla="*/ 84918 w 2122964"/>
              <a:gd name="connsiteY930" fmla="*/ 387676 h 2255877"/>
              <a:gd name="connsiteX931" fmla="*/ 73812 w 2122964"/>
              <a:gd name="connsiteY931" fmla="*/ 417233 h 2255877"/>
              <a:gd name="connsiteX932" fmla="*/ 55334 w 2122964"/>
              <a:gd name="connsiteY932" fmla="*/ 468930 h 2255877"/>
              <a:gd name="connsiteX933" fmla="*/ 36955 w 2122964"/>
              <a:gd name="connsiteY933" fmla="*/ 520522 h 2255877"/>
              <a:gd name="connsiteX934" fmla="*/ 29485 w 2122964"/>
              <a:gd name="connsiteY934" fmla="*/ 557494 h 2255877"/>
              <a:gd name="connsiteX935" fmla="*/ 29485 w 2122964"/>
              <a:gd name="connsiteY935" fmla="*/ 568564 h 2255877"/>
              <a:gd name="connsiteX936" fmla="*/ 29485 w 2122964"/>
              <a:gd name="connsiteY936" fmla="*/ 579635 h 2255877"/>
              <a:gd name="connsiteX937" fmla="*/ 29485 w 2122964"/>
              <a:gd name="connsiteY937" fmla="*/ 590705 h 2255877"/>
              <a:gd name="connsiteX938" fmla="*/ 29485 w 2122964"/>
              <a:gd name="connsiteY938" fmla="*/ 601776 h 2255877"/>
              <a:gd name="connsiteX939" fmla="*/ 29485 w 2122964"/>
              <a:gd name="connsiteY939" fmla="*/ 620262 h 2255877"/>
              <a:gd name="connsiteX940" fmla="*/ 29485 w 2122964"/>
              <a:gd name="connsiteY940" fmla="*/ 623917 h 2255877"/>
              <a:gd name="connsiteX941" fmla="*/ 29485 w 2122964"/>
              <a:gd name="connsiteY941" fmla="*/ 634987 h 2255877"/>
              <a:gd name="connsiteX942" fmla="*/ 29485 w 2122964"/>
              <a:gd name="connsiteY942" fmla="*/ 642403 h 2255877"/>
              <a:gd name="connsiteX943" fmla="*/ 29485 w 2122964"/>
              <a:gd name="connsiteY943" fmla="*/ 646162 h 2255877"/>
              <a:gd name="connsiteX944" fmla="*/ 25849 w 2122964"/>
              <a:gd name="connsiteY944" fmla="*/ 649818 h 2255877"/>
              <a:gd name="connsiteX945" fmla="*/ 29485 w 2122964"/>
              <a:gd name="connsiteY945" fmla="*/ 675614 h 2255877"/>
              <a:gd name="connsiteX946" fmla="*/ 33220 w 2122964"/>
              <a:gd name="connsiteY946" fmla="*/ 705170 h 2255877"/>
              <a:gd name="connsiteX947" fmla="*/ 36955 w 2122964"/>
              <a:gd name="connsiteY947" fmla="*/ 734726 h 2255877"/>
              <a:gd name="connsiteX948" fmla="*/ 40592 w 2122964"/>
              <a:gd name="connsiteY948" fmla="*/ 756867 h 2255877"/>
              <a:gd name="connsiteX949" fmla="*/ 40592 w 2122964"/>
              <a:gd name="connsiteY949" fmla="*/ 764283 h 2255877"/>
              <a:gd name="connsiteX950" fmla="*/ 47963 w 2122964"/>
              <a:gd name="connsiteY950" fmla="*/ 801149 h 2255877"/>
              <a:gd name="connsiteX951" fmla="*/ 51698 w 2122964"/>
              <a:gd name="connsiteY951" fmla="*/ 812220 h 2255877"/>
              <a:gd name="connsiteX952" fmla="*/ 55334 w 2122964"/>
              <a:gd name="connsiteY952" fmla="*/ 834361 h 2255877"/>
              <a:gd name="connsiteX953" fmla="*/ 59069 w 2122964"/>
              <a:gd name="connsiteY953" fmla="*/ 845536 h 2255877"/>
              <a:gd name="connsiteX954" fmla="*/ 62804 w 2122964"/>
              <a:gd name="connsiteY954" fmla="*/ 863917 h 2255877"/>
              <a:gd name="connsiteX955" fmla="*/ 70176 w 2122964"/>
              <a:gd name="connsiteY955" fmla="*/ 893473 h 2255877"/>
              <a:gd name="connsiteX956" fmla="*/ 81183 w 2122964"/>
              <a:gd name="connsiteY956" fmla="*/ 926685 h 2255877"/>
              <a:gd name="connsiteX957" fmla="*/ 96025 w 2122964"/>
              <a:gd name="connsiteY957" fmla="*/ 971071 h 2255877"/>
              <a:gd name="connsiteX958" fmla="*/ 107033 w 2122964"/>
              <a:gd name="connsiteY958" fmla="*/ 1004283 h 2255877"/>
              <a:gd name="connsiteX959" fmla="*/ 114404 w 2122964"/>
              <a:gd name="connsiteY959" fmla="*/ 1026424 h 2255877"/>
              <a:gd name="connsiteX960" fmla="*/ 121874 w 2122964"/>
              <a:gd name="connsiteY960" fmla="*/ 1041150 h 2255877"/>
              <a:gd name="connsiteX961" fmla="*/ 125510 w 2122964"/>
              <a:gd name="connsiteY961" fmla="*/ 1044909 h 2255877"/>
              <a:gd name="connsiteX962" fmla="*/ 140253 w 2122964"/>
              <a:gd name="connsiteY962" fmla="*/ 1074361 h 2255877"/>
              <a:gd name="connsiteX963" fmla="*/ 143988 w 2122964"/>
              <a:gd name="connsiteY963" fmla="*/ 1081776 h 2255877"/>
              <a:gd name="connsiteX964" fmla="*/ 151360 w 2122964"/>
              <a:gd name="connsiteY964" fmla="*/ 1092847 h 2255877"/>
              <a:gd name="connsiteX965" fmla="*/ 166103 w 2122964"/>
              <a:gd name="connsiteY965" fmla="*/ 1114988 h 2255877"/>
              <a:gd name="connsiteX966" fmla="*/ 173474 w 2122964"/>
              <a:gd name="connsiteY966" fmla="*/ 1126059 h 2255877"/>
              <a:gd name="connsiteX967" fmla="*/ 177209 w 2122964"/>
              <a:gd name="connsiteY967" fmla="*/ 1129819 h 2255877"/>
              <a:gd name="connsiteX968" fmla="*/ 191952 w 2122964"/>
              <a:gd name="connsiteY968" fmla="*/ 1148200 h 2255877"/>
              <a:gd name="connsiteX969" fmla="*/ 210429 w 2122964"/>
              <a:gd name="connsiteY969" fmla="*/ 1174101 h 2255877"/>
              <a:gd name="connsiteX970" fmla="*/ 214164 w 2122964"/>
              <a:gd name="connsiteY970" fmla="*/ 1177756 h 2255877"/>
              <a:gd name="connsiteX971" fmla="*/ 225172 w 2122964"/>
              <a:gd name="connsiteY971" fmla="*/ 1188826 h 2255877"/>
              <a:gd name="connsiteX972" fmla="*/ 240013 w 2122964"/>
              <a:gd name="connsiteY972" fmla="*/ 1203657 h 2255877"/>
              <a:gd name="connsiteX973" fmla="*/ 262127 w 2122964"/>
              <a:gd name="connsiteY973" fmla="*/ 1225798 h 2255877"/>
              <a:gd name="connsiteX974" fmla="*/ 276870 w 2122964"/>
              <a:gd name="connsiteY974" fmla="*/ 1240524 h 2255877"/>
              <a:gd name="connsiteX975" fmla="*/ 295348 w 2122964"/>
              <a:gd name="connsiteY975" fmla="*/ 1255354 h 2255877"/>
              <a:gd name="connsiteX976" fmla="*/ 321197 w 2122964"/>
              <a:gd name="connsiteY976" fmla="*/ 1277495 h 2255877"/>
              <a:gd name="connsiteX977" fmla="*/ 328568 w 2122964"/>
              <a:gd name="connsiteY977" fmla="*/ 1284806 h 2255877"/>
              <a:gd name="connsiteX978" fmla="*/ 347046 w 2122964"/>
              <a:gd name="connsiteY978" fmla="*/ 1299636 h 2255877"/>
              <a:gd name="connsiteX979" fmla="*/ 372895 w 2122964"/>
              <a:gd name="connsiteY979" fmla="*/ 1318122 h 2255877"/>
              <a:gd name="connsiteX980" fmla="*/ 398744 w 2122964"/>
              <a:gd name="connsiteY980" fmla="*/ 1332848 h 2255877"/>
              <a:gd name="connsiteX981" fmla="*/ 413487 w 2122964"/>
              <a:gd name="connsiteY981" fmla="*/ 1340263 h 2255877"/>
              <a:gd name="connsiteX982" fmla="*/ 424422 w 2122964"/>
              <a:gd name="connsiteY982" fmla="*/ 1347461 h 2255877"/>
              <a:gd name="connsiteX983" fmla="*/ 424593 w 2122964"/>
              <a:gd name="connsiteY983" fmla="*/ 1347573 h 2255877"/>
              <a:gd name="connsiteX984" fmla="*/ 450442 w 2122964"/>
              <a:gd name="connsiteY984" fmla="*/ 1362404 h 2255877"/>
              <a:gd name="connsiteX985" fmla="*/ 457813 w 2122964"/>
              <a:gd name="connsiteY985" fmla="*/ 1366059 h 2255877"/>
              <a:gd name="connsiteX986" fmla="*/ 461450 w 2122964"/>
              <a:gd name="connsiteY986" fmla="*/ 1362404 h 2255877"/>
              <a:gd name="connsiteX987" fmla="*/ 468920 w 2122964"/>
              <a:gd name="connsiteY987" fmla="*/ 1362404 h 2255877"/>
              <a:gd name="connsiteX988" fmla="*/ 476291 w 2122964"/>
              <a:gd name="connsiteY988" fmla="*/ 1366059 h 2255877"/>
              <a:gd name="connsiteX989" fmla="*/ 479928 w 2122964"/>
              <a:gd name="connsiteY989" fmla="*/ 1369819 h 2255877"/>
              <a:gd name="connsiteX990" fmla="*/ 479928 w 2122964"/>
              <a:gd name="connsiteY990" fmla="*/ 1373474 h 2255877"/>
              <a:gd name="connsiteX991" fmla="*/ 479928 w 2122964"/>
              <a:gd name="connsiteY991" fmla="*/ 1380889 h 2255877"/>
              <a:gd name="connsiteX992" fmla="*/ 509512 w 2122964"/>
              <a:gd name="connsiteY992" fmla="*/ 1395615 h 2255877"/>
              <a:gd name="connsiteX993" fmla="*/ 546369 w 2122964"/>
              <a:gd name="connsiteY993" fmla="*/ 1410341 h 2255877"/>
              <a:gd name="connsiteX994" fmla="*/ 575952 w 2122964"/>
              <a:gd name="connsiteY994" fmla="*/ 1421516 h 2255877"/>
              <a:gd name="connsiteX995" fmla="*/ 605536 w 2122964"/>
              <a:gd name="connsiteY995" fmla="*/ 1432587 h 2255877"/>
              <a:gd name="connsiteX996" fmla="*/ 649765 w 2122964"/>
              <a:gd name="connsiteY996" fmla="*/ 1447312 h 2255877"/>
              <a:gd name="connsiteX997" fmla="*/ 705198 w 2122964"/>
              <a:gd name="connsiteY997" fmla="*/ 1462038 h 2255877"/>
              <a:gd name="connsiteX998" fmla="*/ 756896 w 2122964"/>
              <a:gd name="connsiteY998" fmla="*/ 1473109 h 2255877"/>
              <a:gd name="connsiteX999" fmla="*/ 775374 w 2122964"/>
              <a:gd name="connsiteY999" fmla="*/ 1476869 h 2255877"/>
              <a:gd name="connsiteX1000" fmla="*/ 779010 w 2122964"/>
              <a:gd name="connsiteY1000" fmla="*/ 1476869 h 2255877"/>
              <a:gd name="connsiteX1001" fmla="*/ 786381 w 2122964"/>
              <a:gd name="connsiteY1001" fmla="*/ 1476869 h 2255877"/>
              <a:gd name="connsiteX1002" fmla="*/ 790116 w 2122964"/>
              <a:gd name="connsiteY1002" fmla="*/ 1480524 h 2255877"/>
              <a:gd name="connsiteX1003" fmla="*/ 793753 w 2122964"/>
              <a:gd name="connsiteY1003" fmla="*/ 1480524 h 2255877"/>
              <a:gd name="connsiteX1004" fmla="*/ 819602 w 2122964"/>
              <a:gd name="connsiteY1004" fmla="*/ 1484284 h 2255877"/>
              <a:gd name="connsiteX1005" fmla="*/ 834443 w 2122964"/>
              <a:gd name="connsiteY1005" fmla="*/ 1487939 h 2255877"/>
              <a:gd name="connsiteX1006" fmla="*/ 860292 w 2122964"/>
              <a:gd name="connsiteY1006" fmla="*/ 1491594 h 2255877"/>
              <a:gd name="connsiteX1007" fmla="*/ 875035 w 2122964"/>
              <a:gd name="connsiteY1007" fmla="*/ 1491594 h 2255877"/>
              <a:gd name="connsiteX1008" fmla="*/ 900884 w 2122964"/>
              <a:gd name="connsiteY1008" fmla="*/ 1495354 h 2255877"/>
              <a:gd name="connsiteX1009" fmla="*/ 915627 w 2122964"/>
              <a:gd name="connsiteY1009" fmla="*/ 1495354 h 2255877"/>
              <a:gd name="connsiteX1010" fmla="*/ 956219 w 2122964"/>
              <a:gd name="connsiteY1010" fmla="*/ 1499010 h 2255877"/>
              <a:gd name="connsiteX1011" fmla="*/ 937741 w 2122964"/>
              <a:gd name="connsiteY1011" fmla="*/ 1499010 h 2255877"/>
              <a:gd name="connsiteX1012" fmla="*/ 908255 w 2122964"/>
              <a:gd name="connsiteY1012" fmla="*/ 1499010 h 2255877"/>
              <a:gd name="connsiteX1013" fmla="*/ 886043 w 2122964"/>
              <a:gd name="connsiteY1013" fmla="*/ 1495250 h 2255877"/>
              <a:gd name="connsiteX1014" fmla="*/ 875035 w 2122964"/>
              <a:gd name="connsiteY1014" fmla="*/ 1495250 h 2255877"/>
              <a:gd name="connsiteX1015" fmla="*/ 875035 w 2122964"/>
              <a:gd name="connsiteY1015" fmla="*/ 1499010 h 2255877"/>
              <a:gd name="connsiteX1016" fmla="*/ 875035 w 2122964"/>
              <a:gd name="connsiteY1016" fmla="*/ 1506425 h 2255877"/>
              <a:gd name="connsiteX1017" fmla="*/ 875035 w 2122964"/>
              <a:gd name="connsiteY1017" fmla="*/ 1513735 h 2255877"/>
              <a:gd name="connsiteX1018" fmla="*/ 875035 w 2122964"/>
              <a:gd name="connsiteY1018" fmla="*/ 1521151 h 2255877"/>
              <a:gd name="connsiteX1019" fmla="*/ 875035 w 2122964"/>
              <a:gd name="connsiteY1019" fmla="*/ 1532221 h 2255877"/>
              <a:gd name="connsiteX1020" fmla="*/ 871300 w 2122964"/>
              <a:gd name="connsiteY1020" fmla="*/ 1543292 h 2255877"/>
              <a:gd name="connsiteX1021" fmla="*/ 849186 w 2122964"/>
              <a:gd name="connsiteY1021" fmla="*/ 1598644 h 2255877"/>
              <a:gd name="connsiteX1022" fmla="*/ 841814 w 2122964"/>
              <a:gd name="connsiteY1022" fmla="*/ 1624545 h 2255877"/>
              <a:gd name="connsiteX1023" fmla="*/ 867663 w 2122964"/>
              <a:gd name="connsiteY1023" fmla="*/ 1624545 h 2255877"/>
              <a:gd name="connsiteX1024" fmla="*/ 915627 w 2122964"/>
              <a:gd name="connsiteY1024" fmla="*/ 1628200 h 2255877"/>
              <a:gd name="connsiteX1025" fmla="*/ 919362 w 2122964"/>
              <a:gd name="connsiteY1025" fmla="*/ 1624545 h 2255877"/>
              <a:gd name="connsiteX1026" fmla="*/ 922998 w 2122964"/>
              <a:gd name="connsiteY1026" fmla="*/ 1613474 h 2255877"/>
              <a:gd name="connsiteX1027" fmla="*/ 926733 w 2122964"/>
              <a:gd name="connsiteY1027" fmla="*/ 1602404 h 2255877"/>
              <a:gd name="connsiteX1028" fmla="*/ 934104 w 2122964"/>
              <a:gd name="connsiteY1028" fmla="*/ 1580263 h 2255877"/>
              <a:gd name="connsiteX1029" fmla="*/ 959953 w 2122964"/>
              <a:gd name="connsiteY1029" fmla="*/ 1521151 h 2255877"/>
              <a:gd name="connsiteX1030" fmla="*/ 971060 w 2122964"/>
              <a:gd name="connsiteY1030" fmla="*/ 1499010 h 2255877"/>
              <a:gd name="connsiteX1031" fmla="*/ 985802 w 2122964"/>
              <a:gd name="connsiteY1031" fmla="*/ 1499010 h 2255877"/>
              <a:gd name="connsiteX1032" fmla="*/ 993174 w 2122964"/>
              <a:gd name="connsiteY1032" fmla="*/ 1491594 h 2255877"/>
              <a:gd name="connsiteX1033" fmla="*/ 1007917 w 2122964"/>
              <a:gd name="connsiteY1033" fmla="*/ 1491594 h 2255877"/>
              <a:gd name="connsiteX1034" fmla="*/ 1015288 w 2122964"/>
              <a:gd name="connsiteY1034" fmla="*/ 1499010 h 2255877"/>
              <a:gd name="connsiteX1035" fmla="*/ 1044872 w 2122964"/>
              <a:gd name="connsiteY1035" fmla="*/ 1499010 h 2255877"/>
              <a:gd name="connsiteX1036" fmla="*/ 1078092 w 2122964"/>
              <a:gd name="connsiteY1036" fmla="*/ 1499010 h 2255877"/>
              <a:gd name="connsiteX1037" fmla="*/ 1118684 w 2122964"/>
              <a:gd name="connsiteY1037" fmla="*/ 1502665 h 2255877"/>
              <a:gd name="connsiteX1038" fmla="*/ 1151905 w 2122964"/>
              <a:gd name="connsiteY1038" fmla="*/ 1506425 h 2255877"/>
              <a:gd name="connsiteX1039" fmla="*/ 1181489 w 2122964"/>
              <a:gd name="connsiteY1039" fmla="*/ 1510080 h 2255877"/>
              <a:gd name="connsiteX1040" fmla="*/ 1247930 w 2122964"/>
              <a:gd name="connsiteY1040" fmla="*/ 1517495 h 2255877"/>
              <a:gd name="connsiteX1041" fmla="*/ 1281150 w 2122964"/>
              <a:gd name="connsiteY1041" fmla="*/ 1521151 h 2255877"/>
              <a:gd name="connsiteX1042" fmla="*/ 1310734 w 2122964"/>
              <a:gd name="connsiteY1042" fmla="*/ 1524806 h 2255877"/>
              <a:gd name="connsiteX1043" fmla="*/ 1340219 w 2122964"/>
              <a:gd name="connsiteY1043" fmla="*/ 1528566 h 2255877"/>
              <a:gd name="connsiteX1044" fmla="*/ 1366069 w 2122964"/>
              <a:gd name="connsiteY1044" fmla="*/ 1532221 h 2255877"/>
              <a:gd name="connsiteX1045" fmla="*/ 1380811 w 2122964"/>
              <a:gd name="connsiteY1045" fmla="*/ 1535876 h 2255877"/>
              <a:gd name="connsiteX1046" fmla="*/ 1417767 w 2122964"/>
              <a:gd name="connsiteY1046" fmla="*/ 1543292 h 2255877"/>
              <a:gd name="connsiteX1047" fmla="*/ 1447351 w 2122964"/>
              <a:gd name="connsiteY1047" fmla="*/ 1550707 h 2255877"/>
              <a:gd name="connsiteX1048" fmla="*/ 1465730 w 2122964"/>
              <a:gd name="connsiteY1048" fmla="*/ 1558017 h 2255877"/>
              <a:gd name="connsiteX1049" fmla="*/ 1473101 w 2122964"/>
              <a:gd name="connsiteY1049" fmla="*/ 1561777 h 2255877"/>
              <a:gd name="connsiteX1050" fmla="*/ 1495314 w 2122964"/>
              <a:gd name="connsiteY1050" fmla="*/ 1569088 h 2255877"/>
              <a:gd name="connsiteX1051" fmla="*/ 1506420 w 2122964"/>
              <a:gd name="connsiteY1051" fmla="*/ 1572848 h 2255877"/>
              <a:gd name="connsiteX1052" fmla="*/ 1539641 w 2122964"/>
              <a:gd name="connsiteY1052" fmla="*/ 1587574 h 2255877"/>
              <a:gd name="connsiteX1053" fmla="*/ 1565490 w 2122964"/>
              <a:gd name="connsiteY1053" fmla="*/ 1598644 h 2255877"/>
              <a:gd name="connsiteX1054" fmla="*/ 1628196 w 2122964"/>
              <a:gd name="connsiteY1054" fmla="*/ 1628200 h 2255877"/>
              <a:gd name="connsiteX1055" fmla="*/ 1661416 w 2122964"/>
              <a:gd name="connsiteY1055" fmla="*/ 1643031 h 2255877"/>
              <a:gd name="connsiteX1056" fmla="*/ 1687265 w 2122964"/>
              <a:gd name="connsiteY1056" fmla="*/ 1657756 h 2255877"/>
              <a:gd name="connsiteX1057" fmla="*/ 1705743 w 2122964"/>
              <a:gd name="connsiteY1057" fmla="*/ 1668827 h 2255877"/>
              <a:gd name="connsiteX1058" fmla="*/ 1713114 w 2122964"/>
              <a:gd name="connsiteY1058" fmla="*/ 1672482 h 2255877"/>
              <a:gd name="connsiteX1059" fmla="*/ 1735327 w 2122964"/>
              <a:gd name="connsiteY1059" fmla="*/ 1683553 h 2255877"/>
              <a:gd name="connsiteX1060" fmla="*/ 1742698 w 2122964"/>
              <a:gd name="connsiteY1060" fmla="*/ 1687313 h 2255877"/>
              <a:gd name="connsiteX1061" fmla="*/ 1775919 w 2122964"/>
              <a:gd name="connsiteY1061" fmla="*/ 1709454 h 2255877"/>
              <a:gd name="connsiteX1062" fmla="*/ 1798033 w 2122964"/>
              <a:gd name="connsiteY1062" fmla="*/ 1727939 h 2255877"/>
              <a:gd name="connsiteX1063" fmla="*/ 1812776 w 2122964"/>
              <a:gd name="connsiteY1063" fmla="*/ 1739010 h 2255877"/>
              <a:gd name="connsiteX1064" fmla="*/ 1820245 w 2122964"/>
              <a:gd name="connsiteY1064" fmla="*/ 1746321 h 2255877"/>
              <a:gd name="connsiteX1065" fmla="*/ 1838625 w 2122964"/>
              <a:gd name="connsiteY1065" fmla="*/ 1761151 h 2255877"/>
              <a:gd name="connsiteX1066" fmla="*/ 1846094 w 2122964"/>
              <a:gd name="connsiteY1066" fmla="*/ 1768566 h 2255877"/>
              <a:gd name="connsiteX1067" fmla="*/ 1875580 w 2122964"/>
              <a:gd name="connsiteY1067" fmla="*/ 1794362 h 2255877"/>
              <a:gd name="connsiteX1068" fmla="*/ 1882951 w 2122964"/>
              <a:gd name="connsiteY1068" fmla="*/ 1801778 h 2255877"/>
              <a:gd name="connsiteX1069" fmla="*/ 1897694 w 2122964"/>
              <a:gd name="connsiteY1069" fmla="*/ 1816503 h 2255877"/>
              <a:gd name="connsiteX1070" fmla="*/ 1916172 w 2122964"/>
              <a:gd name="connsiteY1070" fmla="*/ 1842404 h 2255877"/>
              <a:gd name="connsiteX1071" fmla="*/ 1923543 w 2122964"/>
              <a:gd name="connsiteY1071" fmla="*/ 1853475 h 2255877"/>
              <a:gd name="connsiteX1072" fmla="*/ 1934649 w 2122964"/>
              <a:gd name="connsiteY1072" fmla="*/ 1868201 h 2255877"/>
              <a:gd name="connsiteX1073" fmla="*/ 1945756 w 2122964"/>
              <a:gd name="connsiteY1073" fmla="*/ 1882926 h 2255877"/>
              <a:gd name="connsiteX1074" fmla="*/ 1953127 w 2122964"/>
              <a:gd name="connsiteY1074" fmla="*/ 1893997 h 2255877"/>
              <a:gd name="connsiteX1075" fmla="*/ 1964233 w 2122964"/>
              <a:gd name="connsiteY1075" fmla="*/ 1912483 h 2255877"/>
              <a:gd name="connsiteX1076" fmla="*/ 1967870 w 2122964"/>
              <a:gd name="connsiteY1076" fmla="*/ 1919898 h 2255877"/>
              <a:gd name="connsiteX1077" fmla="*/ 1982612 w 2122964"/>
              <a:gd name="connsiteY1077" fmla="*/ 1949454 h 2255877"/>
              <a:gd name="connsiteX1078" fmla="*/ 1993719 w 2122964"/>
              <a:gd name="connsiteY1078" fmla="*/ 1967940 h 2255877"/>
              <a:gd name="connsiteX1079" fmla="*/ 2001090 w 2122964"/>
              <a:gd name="connsiteY1079" fmla="*/ 1979010 h 2255877"/>
              <a:gd name="connsiteX1080" fmla="*/ 2012196 w 2122964"/>
              <a:gd name="connsiteY1080" fmla="*/ 2001151 h 2255877"/>
              <a:gd name="connsiteX1081" fmla="*/ 2015931 w 2122964"/>
              <a:gd name="connsiteY1081" fmla="*/ 1986321 h 2255877"/>
              <a:gd name="connsiteX1082" fmla="*/ 2023303 w 2122964"/>
              <a:gd name="connsiteY1082" fmla="*/ 1953109 h 2255877"/>
              <a:gd name="connsiteX1083" fmla="*/ 2034311 w 2122964"/>
              <a:gd name="connsiteY1083" fmla="*/ 1882926 h 2255877"/>
              <a:gd name="connsiteX1084" fmla="*/ 2038046 w 2122964"/>
              <a:gd name="connsiteY1084" fmla="*/ 1849715 h 2255877"/>
              <a:gd name="connsiteX1085" fmla="*/ 2041780 w 2122964"/>
              <a:gd name="connsiteY1085" fmla="*/ 1816503 h 2255877"/>
              <a:gd name="connsiteX1086" fmla="*/ 2056523 w 2122964"/>
              <a:gd name="connsiteY1086" fmla="*/ 1679897 h 2255877"/>
              <a:gd name="connsiteX1087" fmla="*/ 2067629 w 2122964"/>
              <a:gd name="connsiteY1087" fmla="*/ 1635615 h 2255877"/>
              <a:gd name="connsiteX1088" fmla="*/ 2063894 w 2122964"/>
              <a:gd name="connsiteY1088" fmla="*/ 1565433 h 2255877"/>
              <a:gd name="connsiteX1089" fmla="*/ 2063894 w 2122964"/>
              <a:gd name="connsiteY1089" fmla="*/ 1558122 h 2255877"/>
              <a:gd name="connsiteX1090" fmla="*/ 2063894 w 2122964"/>
              <a:gd name="connsiteY1090" fmla="*/ 1554362 h 2255877"/>
              <a:gd name="connsiteX1091" fmla="*/ 2063894 w 2122964"/>
              <a:gd name="connsiteY1091" fmla="*/ 1550707 h 2255877"/>
              <a:gd name="connsiteX1092" fmla="*/ 2060258 w 2122964"/>
              <a:gd name="connsiteY1092" fmla="*/ 1510080 h 2255877"/>
              <a:gd name="connsiteX1093" fmla="*/ 2045515 w 2122964"/>
              <a:gd name="connsiteY1093" fmla="*/ 1369819 h 2255877"/>
              <a:gd name="connsiteX1094" fmla="*/ 2023303 w 2122964"/>
              <a:gd name="connsiteY1094" fmla="*/ 1225798 h 2255877"/>
              <a:gd name="connsiteX1095" fmla="*/ 2012295 w 2122964"/>
              <a:gd name="connsiteY1095" fmla="*/ 1155615 h 2255877"/>
              <a:gd name="connsiteX1096" fmla="*/ 2001188 w 2122964"/>
              <a:gd name="connsiteY1096" fmla="*/ 1085432 h 2255877"/>
              <a:gd name="connsiteX1097" fmla="*/ 1986446 w 2122964"/>
              <a:gd name="connsiteY1097" fmla="*/ 1015353 h 2255877"/>
              <a:gd name="connsiteX1098" fmla="*/ 1967968 w 2122964"/>
              <a:gd name="connsiteY1098" fmla="*/ 952586 h 2255877"/>
              <a:gd name="connsiteX1099" fmla="*/ 1919906 w 2122964"/>
              <a:gd name="connsiteY1099" fmla="*/ 834465 h 2255877"/>
              <a:gd name="connsiteX1100" fmla="*/ 1890421 w 2122964"/>
              <a:gd name="connsiteY1100" fmla="*/ 779008 h 2255877"/>
              <a:gd name="connsiteX1101" fmla="*/ 1857201 w 2122964"/>
              <a:gd name="connsiteY1101" fmla="*/ 727311 h 2255877"/>
              <a:gd name="connsiteX1102" fmla="*/ 1809139 w 2122964"/>
              <a:gd name="connsiteY1102" fmla="*/ 660888 h 2255877"/>
              <a:gd name="connsiteX1103" fmla="*/ 1768547 w 2122964"/>
              <a:gd name="connsiteY1103" fmla="*/ 598121 h 2255877"/>
              <a:gd name="connsiteX1104" fmla="*/ 1724220 w 2122964"/>
              <a:gd name="connsiteY1104" fmla="*/ 539008 h 2255877"/>
              <a:gd name="connsiteX1105" fmla="*/ 1676257 w 2122964"/>
              <a:gd name="connsiteY1105" fmla="*/ 491071 h 2255877"/>
              <a:gd name="connsiteX1106" fmla="*/ 1650408 w 2122964"/>
              <a:gd name="connsiteY1106" fmla="*/ 468930 h 2255877"/>
              <a:gd name="connsiteX1107" fmla="*/ 1628294 w 2122964"/>
              <a:gd name="connsiteY1107" fmla="*/ 443029 h 2255877"/>
              <a:gd name="connsiteX1108" fmla="*/ 1606081 w 2122964"/>
              <a:gd name="connsiteY1108" fmla="*/ 417233 h 2255877"/>
              <a:gd name="connsiteX1109" fmla="*/ 1583967 w 2122964"/>
              <a:gd name="connsiteY1109" fmla="*/ 391332 h 2255877"/>
              <a:gd name="connsiteX1110" fmla="*/ 1558118 w 2122964"/>
              <a:gd name="connsiteY1110" fmla="*/ 365535 h 2255877"/>
              <a:gd name="connsiteX1111" fmla="*/ 1536004 w 2122964"/>
              <a:gd name="connsiteY1111" fmla="*/ 343394 h 2255877"/>
              <a:gd name="connsiteX1112" fmla="*/ 1506420 w 2122964"/>
              <a:gd name="connsiteY1112" fmla="*/ 317494 h 2255877"/>
              <a:gd name="connsiteX1113" fmla="*/ 1476836 w 2122964"/>
              <a:gd name="connsiteY1113" fmla="*/ 295353 h 2255877"/>
              <a:gd name="connsiteX1114" fmla="*/ 1447351 w 2122964"/>
              <a:gd name="connsiteY1114" fmla="*/ 273212 h 2255877"/>
              <a:gd name="connsiteX1115" fmla="*/ 1391918 w 2122964"/>
              <a:gd name="connsiteY1115" fmla="*/ 232585 h 2255877"/>
              <a:gd name="connsiteX1116" fmla="*/ 1270142 w 2122964"/>
              <a:gd name="connsiteY1116" fmla="*/ 158747 h 2255877"/>
              <a:gd name="connsiteX1117" fmla="*/ 1229550 w 2122964"/>
              <a:gd name="connsiteY1117" fmla="*/ 140261 h 2255877"/>
              <a:gd name="connsiteX1118" fmla="*/ 1185223 w 2122964"/>
              <a:gd name="connsiteY1118" fmla="*/ 121880 h 2255877"/>
              <a:gd name="connsiteX1119" fmla="*/ 1140897 w 2122964"/>
              <a:gd name="connsiteY1119" fmla="*/ 103394 h 2255877"/>
              <a:gd name="connsiteX1120" fmla="*/ 1100305 w 2122964"/>
              <a:gd name="connsiteY1120" fmla="*/ 92324 h 2255877"/>
              <a:gd name="connsiteX1121" fmla="*/ 1011652 w 2122964"/>
              <a:gd name="connsiteY1121" fmla="*/ 73838 h 2255877"/>
              <a:gd name="connsiteX1122" fmla="*/ 926733 w 2122964"/>
              <a:gd name="connsiteY1122" fmla="*/ 55352 h 2255877"/>
              <a:gd name="connsiteX1123" fmla="*/ 882406 w 2122964"/>
              <a:gd name="connsiteY1123" fmla="*/ 48042 h 2255877"/>
              <a:gd name="connsiteX1124" fmla="*/ 838178 w 2122964"/>
              <a:gd name="connsiteY1124" fmla="*/ 44282 h 2255877"/>
              <a:gd name="connsiteX1125" fmla="*/ 790116 w 2122964"/>
              <a:gd name="connsiteY1125" fmla="*/ 44282 h 2255877"/>
              <a:gd name="connsiteX1126" fmla="*/ 756896 w 2122964"/>
              <a:gd name="connsiteY1126" fmla="*/ 44282 h 2255877"/>
              <a:gd name="connsiteX1127" fmla="*/ 753259 w 2122964"/>
              <a:gd name="connsiteY1127" fmla="*/ 44282 h 2255877"/>
              <a:gd name="connsiteX1128" fmla="*/ 742153 w 2122964"/>
              <a:gd name="connsiteY1128" fmla="*/ 48042 h 2255877"/>
              <a:gd name="connsiteX1129" fmla="*/ 738418 w 2122964"/>
              <a:gd name="connsiteY1129" fmla="*/ 48042 h 2255877"/>
              <a:gd name="connsiteX1130" fmla="*/ 697826 w 2122964"/>
              <a:gd name="connsiteY1130" fmla="*/ 55352 h 2255877"/>
              <a:gd name="connsiteX1131" fmla="*/ 627651 w 2122964"/>
              <a:gd name="connsiteY1131" fmla="*/ 70183 h 2255877"/>
              <a:gd name="connsiteX1132" fmla="*/ 594430 w 2122964"/>
              <a:gd name="connsiteY1132" fmla="*/ 77493 h 2255877"/>
              <a:gd name="connsiteX1133" fmla="*/ 575952 w 2122964"/>
              <a:gd name="connsiteY1133" fmla="*/ 81253 h 2255877"/>
              <a:gd name="connsiteX1134" fmla="*/ 553838 w 2122964"/>
              <a:gd name="connsiteY1134" fmla="*/ 84909 h 2255877"/>
              <a:gd name="connsiteX1135" fmla="*/ 546467 w 2122964"/>
              <a:gd name="connsiteY1135" fmla="*/ 84909 h 2255877"/>
              <a:gd name="connsiteX1136" fmla="*/ 542732 w 2122964"/>
              <a:gd name="connsiteY1136" fmla="*/ 77493 h 2255877"/>
              <a:gd name="connsiteX1137" fmla="*/ 542732 w 2122964"/>
              <a:gd name="connsiteY1137" fmla="*/ 70183 h 2255877"/>
              <a:gd name="connsiteX1138" fmla="*/ 546467 w 2122964"/>
              <a:gd name="connsiteY1138" fmla="*/ 66423 h 2255877"/>
              <a:gd name="connsiteX1139" fmla="*/ 535361 w 2122964"/>
              <a:gd name="connsiteY1139" fmla="*/ 70183 h 2255877"/>
              <a:gd name="connsiteX1140" fmla="*/ 539095 w 2122964"/>
              <a:gd name="connsiteY1140" fmla="*/ 81253 h 2255877"/>
              <a:gd name="connsiteX1141" fmla="*/ 546467 w 2122964"/>
              <a:gd name="connsiteY1141" fmla="*/ 107050 h 2255877"/>
              <a:gd name="connsiteX1142" fmla="*/ 561210 w 2122964"/>
              <a:gd name="connsiteY1142" fmla="*/ 169817 h 2255877"/>
              <a:gd name="connsiteX1143" fmla="*/ 568581 w 2122964"/>
              <a:gd name="connsiteY1143" fmla="*/ 203029 h 2255877"/>
              <a:gd name="connsiteX1144" fmla="*/ 575952 w 2122964"/>
              <a:gd name="connsiteY1144" fmla="*/ 228930 h 2255877"/>
              <a:gd name="connsiteX1145" fmla="*/ 583324 w 2122964"/>
              <a:gd name="connsiteY1145" fmla="*/ 247415 h 2255877"/>
              <a:gd name="connsiteX1146" fmla="*/ 590794 w 2122964"/>
              <a:gd name="connsiteY1146" fmla="*/ 269556 h 2255877"/>
              <a:gd name="connsiteX1147" fmla="*/ 609173 w 2122964"/>
              <a:gd name="connsiteY1147" fmla="*/ 306423 h 2255877"/>
              <a:gd name="connsiteX1148" fmla="*/ 642492 w 2122964"/>
              <a:gd name="connsiteY1148" fmla="*/ 365535 h 2255877"/>
              <a:gd name="connsiteX1149" fmla="*/ 660871 w 2122964"/>
              <a:gd name="connsiteY1149" fmla="*/ 391332 h 2255877"/>
              <a:gd name="connsiteX1150" fmla="*/ 675712 w 2122964"/>
              <a:gd name="connsiteY1150" fmla="*/ 413473 h 2255877"/>
              <a:gd name="connsiteX1151" fmla="*/ 697826 w 2122964"/>
              <a:gd name="connsiteY1151" fmla="*/ 446789 h 2255877"/>
              <a:gd name="connsiteX1152" fmla="*/ 727410 w 2122964"/>
              <a:gd name="connsiteY1152" fmla="*/ 483656 h 2255877"/>
              <a:gd name="connsiteX1153" fmla="*/ 768002 w 2122964"/>
              <a:gd name="connsiteY1153" fmla="*/ 531697 h 2255877"/>
              <a:gd name="connsiteX1154" fmla="*/ 790116 w 2122964"/>
              <a:gd name="connsiteY1154" fmla="*/ 557494 h 2255877"/>
              <a:gd name="connsiteX1155" fmla="*/ 812329 w 2122964"/>
              <a:gd name="connsiteY1155" fmla="*/ 575979 h 2255877"/>
              <a:gd name="connsiteX1156" fmla="*/ 841814 w 2122964"/>
              <a:gd name="connsiteY1156" fmla="*/ 601776 h 2255877"/>
              <a:gd name="connsiteX1157" fmla="*/ 875035 w 2122964"/>
              <a:gd name="connsiteY1157" fmla="*/ 627677 h 2255877"/>
              <a:gd name="connsiteX1158" fmla="*/ 900884 w 2122964"/>
              <a:gd name="connsiteY1158" fmla="*/ 649818 h 2255877"/>
              <a:gd name="connsiteX1159" fmla="*/ 923096 w 2122964"/>
              <a:gd name="connsiteY1159" fmla="*/ 668303 h 2255877"/>
              <a:gd name="connsiteX1160" fmla="*/ 948847 w 2122964"/>
              <a:gd name="connsiteY1160" fmla="*/ 686685 h 2255877"/>
              <a:gd name="connsiteX1161" fmla="*/ 978431 w 2122964"/>
              <a:gd name="connsiteY1161" fmla="*/ 705170 h 2255877"/>
              <a:gd name="connsiteX1162" fmla="*/ 1030129 w 2122964"/>
              <a:gd name="connsiteY1162" fmla="*/ 745797 h 2255877"/>
              <a:gd name="connsiteX1163" fmla="*/ 1041235 w 2122964"/>
              <a:gd name="connsiteY1163" fmla="*/ 756867 h 2255877"/>
              <a:gd name="connsiteX1164" fmla="*/ 1052243 w 2122964"/>
              <a:gd name="connsiteY1164" fmla="*/ 767938 h 2255877"/>
              <a:gd name="connsiteX1165" fmla="*/ 1074456 w 2122964"/>
              <a:gd name="connsiteY1165" fmla="*/ 790079 h 2255877"/>
              <a:gd name="connsiteX1166" fmla="*/ 1092934 w 2122964"/>
              <a:gd name="connsiteY1166" fmla="*/ 812220 h 2255877"/>
              <a:gd name="connsiteX1167" fmla="*/ 1115048 w 2122964"/>
              <a:gd name="connsiteY1167" fmla="*/ 838121 h 2255877"/>
              <a:gd name="connsiteX1168" fmla="*/ 1133525 w 2122964"/>
              <a:gd name="connsiteY1168" fmla="*/ 863917 h 2255877"/>
              <a:gd name="connsiteX1169" fmla="*/ 1152003 w 2122964"/>
              <a:gd name="connsiteY1169" fmla="*/ 889818 h 2255877"/>
              <a:gd name="connsiteX1170" fmla="*/ 1170382 w 2122964"/>
              <a:gd name="connsiteY1170" fmla="*/ 915614 h 2255877"/>
              <a:gd name="connsiteX1171" fmla="*/ 1177852 w 2122964"/>
              <a:gd name="connsiteY1171" fmla="*/ 926685 h 2255877"/>
              <a:gd name="connsiteX1172" fmla="*/ 1181489 w 2122964"/>
              <a:gd name="connsiteY1172" fmla="*/ 934100 h 2255877"/>
              <a:gd name="connsiteX1173" fmla="*/ 1181489 w 2122964"/>
              <a:gd name="connsiteY1173" fmla="*/ 937755 h 2255877"/>
              <a:gd name="connsiteX1174" fmla="*/ 1181489 w 2122964"/>
              <a:gd name="connsiteY1174" fmla="*/ 952586 h 2255877"/>
              <a:gd name="connsiteX1175" fmla="*/ 1177852 w 2122964"/>
              <a:gd name="connsiteY1175" fmla="*/ 959896 h 2255877"/>
              <a:gd name="connsiteX1176" fmla="*/ 1170382 w 2122964"/>
              <a:gd name="connsiteY1176" fmla="*/ 963656 h 2255877"/>
              <a:gd name="connsiteX1177" fmla="*/ 1163011 w 2122964"/>
              <a:gd name="connsiteY1177" fmla="*/ 963656 h 2255877"/>
              <a:gd name="connsiteX1178" fmla="*/ 1159374 w 2122964"/>
              <a:gd name="connsiteY1178" fmla="*/ 963656 h 2255877"/>
              <a:gd name="connsiteX1179" fmla="*/ 1155640 w 2122964"/>
              <a:gd name="connsiteY1179" fmla="*/ 959896 h 2255877"/>
              <a:gd name="connsiteX1180" fmla="*/ 1137162 w 2122964"/>
              <a:gd name="connsiteY1180" fmla="*/ 948826 h 2255877"/>
              <a:gd name="connsiteX1181" fmla="*/ 1115048 w 2122964"/>
              <a:gd name="connsiteY1181" fmla="*/ 934100 h 2255877"/>
              <a:gd name="connsiteX1182" fmla="*/ 1092934 w 2122964"/>
              <a:gd name="connsiteY1182" fmla="*/ 919374 h 2255877"/>
              <a:gd name="connsiteX1183" fmla="*/ 1081827 w 2122964"/>
              <a:gd name="connsiteY1183" fmla="*/ 911959 h 2255877"/>
              <a:gd name="connsiteX1184" fmla="*/ 1070721 w 2122964"/>
              <a:gd name="connsiteY1184" fmla="*/ 908199 h 2255877"/>
              <a:gd name="connsiteX1185" fmla="*/ 1041235 w 2122964"/>
              <a:gd name="connsiteY1185" fmla="*/ 897129 h 2255877"/>
              <a:gd name="connsiteX1186" fmla="*/ 1008015 w 2122964"/>
              <a:gd name="connsiteY1186" fmla="*/ 886058 h 2255877"/>
              <a:gd name="connsiteX1187" fmla="*/ 945211 w 2122964"/>
              <a:gd name="connsiteY1187" fmla="*/ 867677 h 2255877"/>
              <a:gd name="connsiteX1188" fmla="*/ 878770 w 2122964"/>
              <a:gd name="connsiteY1188" fmla="*/ 849191 h 2255877"/>
              <a:gd name="connsiteX1189" fmla="*/ 849186 w 2122964"/>
              <a:gd name="connsiteY1189" fmla="*/ 841776 h 2255877"/>
              <a:gd name="connsiteX1190" fmla="*/ 819700 w 2122964"/>
              <a:gd name="connsiteY1190" fmla="*/ 830706 h 2255877"/>
              <a:gd name="connsiteX1191" fmla="*/ 790116 w 2122964"/>
              <a:gd name="connsiteY1191" fmla="*/ 815980 h 2255877"/>
              <a:gd name="connsiteX1192" fmla="*/ 760631 w 2122964"/>
              <a:gd name="connsiteY1192" fmla="*/ 804909 h 2255877"/>
              <a:gd name="connsiteX1193" fmla="*/ 701561 w 2122964"/>
              <a:gd name="connsiteY1193" fmla="*/ 779008 h 2255877"/>
              <a:gd name="connsiteX1194" fmla="*/ 668242 w 2122964"/>
              <a:gd name="connsiteY1194" fmla="*/ 760523 h 2255877"/>
              <a:gd name="connsiteX1195" fmla="*/ 642393 w 2122964"/>
              <a:gd name="connsiteY1195" fmla="*/ 745797 h 2255877"/>
              <a:gd name="connsiteX1196" fmla="*/ 612908 w 2122964"/>
              <a:gd name="connsiteY1196" fmla="*/ 731071 h 2255877"/>
              <a:gd name="connsiteX1197" fmla="*/ 579687 w 2122964"/>
              <a:gd name="connsiteY1197" fmla="*/ 716241 h 2255877"/>
              <a:gd name="connsiteX1198" fmla="*/ 561210 w 2122964"/>
              <a:gd name="connsiteY1198" fmla="*/ 708826 h 2255877"/>
              <a:gd name="connsiteX1199" fmla="*/ 550103 w 2122964"/>
              <a:gd name="connsiteY1199" fmla="*/ 701515 h 2255877"/>
              <a:gd name="connsiteX1200" fmla="*/ 535361 w 2122964"/>
              <a:gd name="connsiteY1200" fmla="*/ 694100 h 2255877"/>
              <a:gd name="connsiteX1201" fmla="*/ 520618 w 2122964"/>
              <a:gd name="connsiteY1201" fmla="*/ 683029 h 2255877"/>
              <a:gd name="connsiteX1202" fmla="*/ 494769 w 2122964"/>
              <a:gd name="connsiteY1202" fmla="*/ 664544 h 2255877"/>
              <a:gd name="connsiteX1203" fmla="*/ 468920 w 2122964"/>
              <a:gd name="connsiteY1203" fmla="*/ 646058 h 2255877"/>
              <a:gd name="connsiteX1204" fmla="*/ 443071 w 2122964"/>
              <a:gd name="connsiteY1204" fmla="*/ 623917 h 2255877"/>
              <a:gd name="connsiteX1205" fmla="*/ 413487 w 2122964"/>
              <a:gd name="connsiteY1205" fmla="*/ 598121 h 2255877"/>
              <a:gd name="connsiteX1206" fmla="*/ 391373 w 2122964"/>
              <a:gd name="connsiteY1206" fmla="*/ 575979 h 2255877"/>
              <a:gd name="connsiteX1207" fmla="*/ 369258 w 2122964"/>
              <a:gd name="connsiteY1207" fmla="*/ 550079 h 2255877"/>
              <a:gd name="connsiteX1208" fmla="*/ 347046 w 2122964"/>
              <a:gd name="connsiteY1208" fmla="*/ 520522 h 2255877"/>
              <a:gd name="connsiteX1209" fmla="*/ 328568 w 2122964"/>
              <a:gd name="connsiteY1209" fmla="*/ 494726 h 2255877"/>
              <a:gd name="connsiteX1210" fmla="*/ 310189 w 2122964"/>
              <a:gd name="connsiteY1210" fmla="*/ 465170 h 2255877"/>
              <a:gd name="connsiteX1211" fmla="*/ 295348 w 2122964"/>
              <a:gd name="connsiteY1211" fmla="*/ 435614 h 2255877"/>
              <a:gd name="connsiteX1212" fmla="*/ 284340 w 2122964"/>
              <a:gd name="connsiteY1212" fmla="*/ 406162 h 2255877"/>
              <a:gd name="connsiteX1213" fmla="*/ 273234 w 2122964"/>
              <a:gd name="connsiteY1213" fmla="*/ 376606 h 2255877"/>
              <a:gd name="connsiteX1214" fmla="*/ 262127 w 2122964"/>
              <a:gd name="connsiteY1214" fmla="*/ 343394 h 2255877"/>
              <a:gd name="connsiteX1215" fmla="*/ 251021 w 2122964"/>
              <a:gd name="connsiteY1215" fmla="*/ 310079 h 2255877"/>
              <a:gd name="connsiteX1216" fmla="*/ 243650 w 2122964"/>
              <a:gd name="connsiteY1216" fmla="*/ 280627 h 2255877"/>
              <a:gd name="connsiteX1217" fmla="*/ 236278 w 2122964"/>
              <a:gd name="connsiteY1217" fmla="*/ 251071 h 2255877"/>
              <a:gd name="connsiteX1218" fmla="*/ 232642 w 2122964"/>
              <a:gd name="connsiteY1218" fmla="*/ 236240 h 2255877"/>
              <a:gd name="connsiteX1219" fmla="*/ 232642 w 2122964"/>
              <a:gd name="connsiteY1219" fmla="*/ 228930 h 2255877"/>
              <a:gd name="connsiteX1220" fmla="*/ 232642 w 2122964"/>
              <a:gd name="connsiteY1220" fmla="*/ 225170 h 2255877"/>
              <a:gd name="connsiteX1221" fmla="*/ 232642 w 2122964"/>
              <a:gd name="connsiteY1221" fmla="*/ 221514 h 2255877"/>
              <a:gd name="connsiteX1222" fmla="*/ 236278 w 2122964"/>
              <a:gd name="connsiteY1222" fmla="*/ 221514 h 2255877"/>
              <a:gd name="connsiteX1223" fmla="*/ 243650 w 2122964"/>
              <a:gd name="connsiteY1223" fmla="*/ 221514 h 2255877"/>
              <a:gd name="connsiteX1224" fmla="*/ 247385 w 2122964"/>
              <a:gd name="connsiteY1224" fmla="*/ 221514 h 2255877"/>
              <a:gd name="connsiteX1225" fmla="*/ 247385 w 2122964"/>
              <a:gd name="connsiteY1225" fmla="*/ 225170 h 2255877"/>
              <a:gd name="connsiteX1226" fmla="*/ 254756 w 2122964"/>
              <a:gd name="connsiteY1226" fmla="*/ 228930 h 2255877"/>
              <a:gd name="connsiteX1227" fmla="*/ 258392 w 2122964"/>
              <a:gd name="connsiteY1227" fmla="*/ 232585 h 2255877"/>
              <a:gd name="connsiteX1228" fmla="*/ 262127 w 2122964"/>
              <a:gd name="connsiteY1228" fmla="*/ 236240 h 2255877"/>
              <a:gd name="connsiteX1229" fmla="*/ 265862 w 2122964"/>
              <a:gd name="connsiteY1229" fmla="*/ 243655 h 2255877"/>
              <a:gd name="connsiteX1230" fmla="*/ 265862 w 2122964"/>
              <a:gd name="connsiteY1230" fmla="*/ 247311 h 2255877"/>
              <a:gd name="connsiteX1231" fmla="*/ 265862 w 2122964"/>
              <a:gd name="connsiteY1231" fmla="*/ 254726 h 2255877"/>
              <a:gd name="connsiteX1232" fmla="*/ 269499 w 2122964"/>
              <a:gd name="connsiteY1232" fmla="*/ 269556 h 2255877"/>
              <a:gd name="connsiteX1233" fmla="*/ 276870 w 2122964"/>
              <a:gd name="connsiteY1233" fmla="*/ 299008 h 2255877"/>
              <a:gd name="connsiteX1234" fmla="*/ 284242 w 2122964"/>
              <a:gd name="connsiteY1234" fmla="*/ 328564 h 2255877"/>
              <a:gd name="connsiteX1235" fmla="*/ 295348 w 2122964"/>
              <a:gd name="connsiteY1235" fmla="*/ 358120 h 2255877"/>
              <a:gd name="connsiteX1236" fmla="*/ 317462 w 2122964"/>
              <a:gd name="connsiteY1236" fmla="*/ 413473 h 2255877"/>
              <a:gd name="connsiteX1237" fmla="*/ 328568 w 2122964"/>
              <a:gd name="connsiteY1237" fmla="*/ 443029 h 2255877"/>
              <a:gd name="connsiteX1238" fmla="*/ 343311 w 2122964"/>
              <a:gd name="connsiteY1238" fmla="*/ 472585 h 2255877"/>
              <a:gd name="connsiteX1239" fmla="*/ 361789 w 2122964"/>
              <a:gd name="connsiteY1239" fmla="*/ 502141 h 2255877"/>
              <a:gd name="connsiteX1240" fmla="*/ 376531 w 2122964"/>
              <a:gd name="connsiteY1240" fmla="*/ 527938 h 2255877"/>
              <a:gd name="connsiteX1241" fmla="*/ 395009 w 2122964"/>
              <a:gd name="connsiteY1241" fmla="*/ 550079 h 2255877"/>
              <a:gd name="connsiteX1242" fmla="*/ 417222 w 2122964"/>
              <a:gd name="connsiteY1242" fmla="*/ 572324 h 2255877"/>
              <a:gd name="connsiteX1243" fmla="*/ 439336 w 2122964"/>
              <a:gd name="connsiteY1243" fmla="*/ 594465 h 2255877"/>
              <a:gd name="connsiteX1244" fmla="*/ 461450 w 2122964"/>
              <a:gd name="connsiteY1244" fmla="*/ 612846 h 2255877"/>
              <a:gd name="connsiteX1245" fmla="*/ 483663 w 2122964"/>
              <a:gd name="connsiteY1245" fmla="*/ 631332 h 2255877"/>
              <a:gd name="connsiteX1246" fmla="*/ 509512 w 2122964"/>
              <a:gd name="connsiteY1246" fmla="*/ 653473 h 2255877"/>
              <a:gd name="connsiteX1247" fmla="*/ 535361 w 2122964"/>
              <a:gd name="connsiteY1247" fmla="*/ 671959 h 2255877"/>
              <a:gd name="connsiteX1248" fmla="*/ 561210 w 2122964"/>
              <a:gd name="connsiteY1248" fmla="*/ 690444 h 2255877"/>
              <a:gd name="connsiteX1249" fmla="*/ 587059 w 2122964"/>
              <a:gd name="connsiteY1249" fmla="*/ 705170 h 2255877"/>
              <a:gd name="connsiteX1250" fmla="*/ 612908 w 2122964"/>
              <a:gd name="connsiteY1250" fmla="*/ 716241 h 2255877"/>
              <a:gd name="connsiteX1251" fmla="*/ 642393 w 2122964"/>
              <a:gd name="connsiteY1251" fmla="*/ 731071 h 2255877"/>
              <a:gd name="connsiteX1252" fmla="*/ 675614 w 2122964"/>
              <a:gd name="connsiteY1252" fmla="*/ 745797 h 2255877"/>
              <a:gd name="connsiteX1253" fmla="*/ 701463 w 2122964"/>
              <a:gd name="connsiteY1253" fmla="*/ 760627 h 2255877"/>
              <a:gd name="connsiteX1254" fmla="*/ 753161 w 2122964"/>
              <a:gd name="connsiteY1254" fmla="*/ 786424 h 2255877"/>
              <a:gd name="connsiteX1255" fmla="*/ 779010 w 2122964"/>
              <a:gd name="connsiteY1255" fmla="*/ 797494 h 2255877"/>
              <a:gd name="connsiteX1256" fmla="*/ 808594 w 2122964"/>
              <a:gd name="connsiteY1256" fmla="*/ 812220 h 2255877"/>
              <a:gd name="connsiteX1257" fmla="*/ 838080 w 2122964"/>
              <a:gd name="connsiteY1257" fmla="*/ 823395 h 2255877"/>
              <a:gd name="connsiteX1258" fmla="*/ 867663 w 2122964"/>
              <a:gd name="connsiteY1258" fmla="*/ 834465 h 2255877"/>
              <a:gd name="connsiteX1259" fmla="*/ 897149 w 2122964"/>
              <a:gd name="connsiteY1259" fmla="*/ 841776 h 2255877"/>
              <a:gd name="connsiteX1260" fmla="*/ 930370 w 2122964"/>
              <a:gd name="connsiteY1260" fmla="*/ 849191 h 2255877"/>
              <a:gd name="connsiteX1261" fmla="*/ 989439 w 2122964"/>
              <a:gd name="connsiteY1261" fmla="*/ 867677 h 2255877"/>
              <a:gd name="connsiteX1262" fmla="*/ 1052243 w 2122964"/>
              <a:gd name="connsiteY1262" fmla="*/ 889818 h 2255877"/>
              <a:gd name="connsiteX1263" fmla="*/ 1066986 w 2122964"/>
              <a:gd name="connsiteY1263" fmla="*/ 897233 h 2255877"/>
              <a:gd name="connsiteX1264" fmla="*/ 1085464 w 2122964"/>
              <a:gd name="connsiteY1264" fmla="*/ 904544 h 2255877"/>
              <a:gd name="connsiteX1265" fmla="*/ 1096570 w 2122964"/>
              <a:gd name="connsiteY1265" fmla="*/ 911959 h 2255877"/>
              <a:gd name="connsiteX1266" fmla="*/ 1096570 w 2122964"/>
              <a:gd name="connsiteY1266" fmla="*/ 908304 h 2255877"/>
              <a:gd name="connsiteX1267" fmla="*/ 1074358 w 2122964"/>
              <a:gd name="connsiteY1267" fmla="*/ 878747 h 2255877"/>
              <a:gd name="connsiteX1268" fmla="*/ 1033766 w 2122964"/>
              <a:gd name="connsiteY1268" fmla="*/ 830706 h 2255877"/>
              <a:gd name="connsiteX1269" fmla="*/ 1011652 w 2122964"/>
              <a:gd name="connsiteY1269" fmla="*/ 804909 h 2255877"/>
              <a:gd name="connsiteX1270" fmla="*/ 989439 w 2122964"/>
              <a:gd name="connsiteY1270" fmla="*/ 786424 h 2255877"/>
              <a:gd name="connsiteX1271" fmla="*/ 971060 w 2122964"/>
              <a:gd name="connsiteY1271" fmla="*/ 771698 h 2255877"/>
              <a:gd name="connsiteX1272" fmla="*/ 952582 w 2122964"/>
              <a:gd name="connsiteY1272" fmla="*/ 756867 h 2255877"/>
              <a:gd name="connsiteX1273" fmla="*/ 911990 w 2122964"/>
              <a:gd name="connsiteY1273" fmla="*/ 727311 h 2255877"/>
              <a:gd name="connsiteX1274" fmla="*/ 863929 w 2122964"/>
              <a:gd name="connsiteY1274" fmla="*/ 686685 h 2255877"/>
              <a:gd name="connsiteX1275" fmla="*/ 812231 w 2122964"/>
              <a:gd name="connsiteY1275" fmla="*/ 646162 h 2255877"/>
              <a:gd name="connsiteX1276" fmla="*/ 786381 w 2122964"/>
              <a:gd name="connsiteY1276" fmla="*/ 623917 h 2255877"/>
              <a:gd name="connsiteX1277" fmla="*/ 775374 w 2122964"/>
              <a:gd name="connsiteY1277" fmla="*/ 612846 h 2255877"/>
              <a:gd name="connsiteX1278" fmla="*/ 767904 w 2122964"/>
              <a:gd name="connsiteY1278" fmla="*/ 605536 h 2255877"/>
              <a:gd name="connsiteX1279" fmla="*/ 764267 w 2122964"/>
              <a:gd name="connsiteY1279" fmla="*/ 601776 h 2255877"/>
              <a:gd name="connsiteX1280" fmla="*/ 742153 w 2122964"/>
              <a:gd name="connsiteY1280" fmla="*/ 579635 h 2255877"/>
              <a:gd name="connsiteX1281" fmla="*/ 719941 w 2122964"/>
              <a:gd name="connsiteY1281" fmla="*/ 553838 h 2255877"/>
              <a:gd name="connsiteX1282" fmla="*/ 697826 w 2122964"/>
              <a:gd name="connsiteY1282" fmla="*/ 527938 h 2255877"/>
              <a:gd name="connsiteX1283" fmla="*/ 675614 w 2122964"/>
              <a:gd name="connsiteY1283" fmla="*/ 502141 h 2255877"/>
              <a:gd name="connsiteX1284" fmla="*/ 635022 w 2122964"/>
              <a:gd name="connsiteY1284" fmla="*/ 446789 h 2255877"/>
              <a:gd name="connsiteX1285" fmla="*/ 598067 w 2122964"/>
              <a:gd name="connsiteY1285" fmla="*/ 391332 h 2255877"/>
              <a:gd name="connsiteX1286" fmla="*/ 564846 w 2122964"/>
              <a:gd name="connsiteY1286" fmla="*/ 335979 h 2255877"/>
              <a:gd name="connsiteX1287" fmla="*/ 557475 w 2122964"/>
              <a:gd name="connsiteY1287" fmla="*/ 321253 h 2255877"/>
              <a:gd name="connsiteX1288" fmla="*/ 550103 w 2122964"/>
              <a:gd name="connsiteY1288" fmla="*/ 306423 h 2255877"/>
              <a:gd name="connsiteX1289" fmla="*/ 538997 w 2122964"/>
              <a:gd name="connsiteY1289" fmla="*/ 276867 h 2255877"/>
              <a:gd name="connsiteX1290" fmla="*/ 527989 w 2122964"/>
              <a:gd name="connsiteY1290" fmla="*/ 243655 h 2255877"/>
              <a:gd name="connsiteX1291" fmla="*/ 524254 w 2122964"/>
              <a:gd name="connsiteY1291" fmla="*/ 228930 h 2255877"/>
              <a:gd name="connsiteX1292" fmla="*/ 520618 w 2122964"/>
              <a:gd name="connsiteY1292" fmla="*/ 214099 h 2255877"/>
              <a:gd name="connsiteX1293" fmla="*/ 516883 w 2122964"/>
              <a:gd name="connsiteY1293" fmla="*/ 199373 h 2255877"/>
              <a:gd name="connsiteX1294" fmla="*/ 513246 w 2122964"/>
              <a:gd name="connsiteY1294" fmla="*/ 180888 h 2255877"/>
              <a:gd name="connsiteX1295" fmla="*/ 509512 w 2122964"/>
              <a:gd name="connsiteY1295" fmla="*/ 147676 h 2255877"/>
              <a:gd name="connsiteX1296" fmla="*/ 509512 w 2122964"/>
              <a:gd name="connsiteY1296" fmla="*/ 114465 h 2255877"/>
              <a:gd name="connsiteX1297" fmla="*/ 509512 w 2122964"/>
              <a:gd name="connsiteY1297" fmla="*/ 95979 h 2255877"/>
              <a:gd name="connsiteX1298" fmla="*/ 509512 w 2122964"/>
              <a:gd name="connsiteY1298" fmla="*/ 81253 h 2255877"/>
              <a:gd name="connsiteX1299" fmla="*/ 509512 w 2122964"/>
              <a:gd name="connsiteY1299" fmla="*/ 77493 h 2255877"/>
              <a:gd name="connsiteX1300" fmla="*/ 513246 w 2122964"/>
              <a:gd name="connsiteY1300" fmla="*/ 77493 h 2255877"/>
              <a:gd name="connsiteX1301" fmla="*/ 513246 w 2122964"/>
              <a:gd name="connsiteY1301" fmla="*/ 81253 h 2255877"/>
              <a:gd name="connsiteX1302" fmla="*/ 520618 w 2122964"/>
              <a:gd name="connsiteY1302" fmla="*/ 73838 h 2255877"/>
              <a:gd name="connsiteX1303" fmla="*/ 524254 w 2122964"/>
              <a:gd name="connsiteY1303" fmla="*/ 66423 h 2255877"/>
              <a:gd name="connsiteX1304" fmla="*/ 527989 w 2122964"/>
              <a:gd name="connsiteY1304" fmla="*/ 62768 h 2255877"/>
              <a:gd name="connsiteX1305" fmla="*/ 535361 w 2122964"/>
              <a:gd name="connsiteY1305" fmla="*/ 51697 h 2255877"/>
              <a:gd name="connsiteX1306" fmla="*/ 538997 w 2122964"/>
              <a:gd name="connsiteY1306" fmla="*/ 47937 h 2255877"/>
              <a:gd name="connsiteX1307" fmla="*/ 546467 w 2122964"/>
              <a:gd name="connsiteY1307" fmla="*/ 44282 h 2255877"/>
              <a:gd name="connsiteX1308" fmla="*/ 557475 w 2122964"/>
              <a:gd name="connsiteY1308" fmla="*/ 36867 h 2255877"/>
              <a:gd name="connsiteX1309" fmla="*/ 572218 w 2122964"/>
              <a:gd name="connsiteY1309" fmla="*/ 29556 h 2255877"/>
              <a:gd name="connsiteX1310" fmla="*/ 583324 w 2122964"/>
              <a:gd name="connsiteY1310" fmla="*/ 25796 h 2255877"/>
              <a:gd name="connsiteX1311" fmla="*/ 598067 w 2122964"/>
              <a:gd name="connsiteY1311" fmla="*/ 22141 h 2255877"/>
              <a:gd name="connsiteX1312" fmla="*/ 612908 w 2122964"/>
              <a:gd name="connsiteY1312" fmla="*/ 18486 h 2255877"/>
              <a:gd name="connsiteX1313" fmla="*/ 664606 w 2122964"/>
              <a:gd name="connsiteY1313" fmla="*/ 11070 h 2255877"/>
              <a:gd name="connsiteX1314" fmla="*/ 719941 w 2122964"/>
              <a:gd name="connsiteY1314" fmla="*/ 3655 h 2255877"/>
              <a:gd name="connsiteX1315" fmla="*/ 793753 w 2122964"/>
              <a:gd name="connsiteY1315" fmla="*/ 0 h 2255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</a:cxnLst>
            <a:rect l="l" t="t" r="r" b="b"/>
            <a:pathLst>
              <a:path w="2122964" h="2255877">
                <a:moveTo>
                  <a:pt x="1964233" y="1982665"/>
                </a:moveTo>
                <a:cubicBezTo>
                  <a:pt x="1964233" y="1982665"/>
                  <a:pt x="1964233" y="1986321"/>
                  <a:pt x="1964233" y="1986321"/>
                </a:cubicBezTo>
                <a:cubicBezTo>
                  <a:pt x="1960498" y="1993736"/>
                  <a:pt x="1960498" y="2001151"/>
                  <a:pt x="1956862" y="2008462"/>
                </a:cubicBezTo>
                <a:cubicBezTo>
                  <a:pt x="1949490" y="2023292"/>
                  <a:pt x="1945756" y="2034363"/>
                  <a:pt x="1938384" y="2045433"/>
                </a:cubicBezTo>
                <a:cubicBezTo>
                  <a:pt x="1931013" y="2056504"/>
                  <a:pt x="1923641" y="2063919"/>
                  <a:pt x="1916172" y="2074989"/>
                </a:cubicBezTo>
                <a:cubicBezTo>
                  <a:pt x="1908800" y="2086060"/>
                  <a:pt x="1901429" y="2093370"/>
                  <a:pt x="1894057" y="2104545"/>
                </a:cubicBezTo>
                <a:cubicBezTo>
                  <a:pt x="1886686" y="2108201"/>
                  <a:pt x="1882951" y="2115616"/>
                  <a:pt x="1879315" y="2119271"/>
                </a:cubicBezTo>
                <a:cubicBezTo>
                  <a:pt x="1879315" y="2119271"/>
                  <a:pt x="1875580" y="2122927"/>
                  <a:pt x="1875580" y="2122927"/>
                </a:cubicBezTo>
                <a:cubicBezTo>
                  <a:pt x="1875580" y="2130342"/>
                  <a:pt x="1879315" y="2133997"/>
                  <a:pt x="1879315" y="2137757"/>
                </a:cubicBezTo>
                <a:cubicBezTo>
                  <a:pt x="1879315" y="2141412"/>
                  <a:pt x="1882951" y="2148827"/>
                  <a:pt x="1882951" y="2152483"/>
                </a:cubicBezTo>
                <a:cubicBezTo>
                  <a:pt x="1882951" y="2152483"/>
                  <a:pt x="1882951" y="2156138"/>
                  <a:pt x="1882951" y="2156138"/>
                </a:cubicBezTo>
                <a:cubicBezTo>
                  <a:pt x="1882951" y="2156138"/>
                  <a:pt x="1882951" y="2159898"/>
                  <a:pt x="1882951" y="2159898"/>
                </a:cubicBezTo>
                <a:cubicBezTo>
                  <a:pt x="1882951" y="2159898"/>
                  <a:pt x="1882951" y="2163553"/>
                  <a:pt x="1882951" y="2163553"/>
                </a:cubicBezTo>
                <a:cubicBezTo>
                  <a:pt x="1882951" y="2167313"/>
                  <a:pt x="1882951" y="2170968"/>
                  <a:pt x="1882951" y="2174624"/>
                </a:cubicBezTo>
                <a:cubicBezTo>
                  <a:pt x="1882951" y="2178384"/>
                  <a:pt x="1882951" y="2178384"/>
                  <a:pt x="1879315" y="2182039"/>
                </a:cubicBezTo>
                <a:cubicBezTo>
                  <a:pt x="1879315" y="2182039"/>
                  <a:pt x="1879315" y="2185694"/>
                  <a:pt x="1879315" y="2185694"/>
                </a:cubicBezTo>
                <a:cubicBezTo>
                  <a:pt x="1879315" y="2185694"/>
                  <a:pt x="1882951" y="2182039"/>
                  <a:pt x="1882951" y="2182039"/>
                </a:cubicBezTo>
                <a:cubicBezTo>
                  <a:pt x="1890322" y="2170968"/>
                  <a:pt x="1897792" y="2163553"/>
                  <a:pt x="1905164" y="2152483"/>
                </a:cubicBezTo>
                <a:cubicBezTo>
                  <a:pt x="1923641" y="2126686"/>
                  <a:pt x="1942021" y="2104441"/>
                  <a:pt x="1964233" y="2082300"/>
                </a:cubicBezTo>
                <a:cubicBezTo>
                  <a:pt x="1964233" y="2082300"/>
                  <a:pt x="1967870" y="2078645"/>
                  <a:pt x="1971604" y="2074989"/>
                </a:cubicBezTo>
                <a:cubicBezTo>
                  <a:pt x="1975241" y="2071229"/>
                  <a:pt x="1975241" y="2071229"/>
                  <a:pt x="1978976" y="2067574"/>
                </a:cubicBezTo>
                <a:cubicBezTo>
                  <a:pt x="1982711" y="2063919"/>
                  <a:pt x="1982711" y="2063919"/>
                  <a:pt x="1986347" y="2060159"/>
                </a:cubicBezTo>
                <a:cubicBezTo>
                  <a:pt x="1990082" y="2056504"/>
                  <a:pt x="1990082" y="2056504"/>
                  <a:pt x="1993719" y="2052848"/>
                </a:cubicBezTo>
                <a:cubicBezTo>
                  <a:pt x="1993719" y="2045433"/>
                  <a:pt x="1990082" y="2041778"/>
                  <a:pt x="1990082" y="2038018"/>
                </a:cubicBezTo>
                <a:cubicBezTo>
                  <a:pt x="1990082" y="2034363"/>
                  <a:pt x="1986347" y="2034363"/>
                  <a:pt x="1986347" y="2030603"/>
                </a:cubicBezTo>
                <a:cubicBezTo>
                  <a:pt x="1982711" y="2023292"/>
                  <a:pt x="1978976" y="2015877"/>
                  <a:pt x="1975241" y="2008462"/>
                </a:cubicBezTo>
                <a:cubicBezTo>
                  <a:pt x="1971604" y="2001151"/>
                  <a:pt x="1967870" y="1990081"/>
                  <a:pt x="1964233" y="1982665"/>
                </a:cubicBezTo>
                <a:close/>
                <a:moveTo>
                  <a:pt x="1908800" y="1886686"/>
                </a:moveTo>
                <a:cubicBezTo>
                  <a:pt x="1908800" y="1886686"/>
                  <a:pt x="1908800" y="1890342"/>
                  <a:pt x="1908800" y="1890342"/>
                </a:cubicBezTo>
                <a:cubicBezTo>
                  <a:pt x="1908800" y="1894101"/>
                  <a:pt x="1908800" y="1894101"/>
                  <a:pt x="1908800" y="1897757"/>
                </a:cubicBezTo>
                <a:cubicBezTo>
                  <a:pt x="1905164" y="1901412"/>
                  <a:pt x="1905164" y="1901412"/>
                  <a:pt x="1905164" y="1905172"/>
                </a:cubicBezTo>
                <a:cubicBezTo>
                  <a:pt x="1901429" y="1908827"/>
                  <a:pt x="1901429" y="1908827"/>
                  <a:pt x="1901429" y="1912483"/>
                </a:cubicBezTo>
                <a:cubicBezTo>
                  <a:pt x="1897694" y="1916242"/>
                  <a:pt x="1897694" y="1923553"/>
                  <a:pt x="1894057" y="1927313"/>
                </a:cubicBezTo>
                <a:cubicBezTo>
                  <a:pt x="1894057" y="1934624"/>
                  <a:pt x="1890322" y="1938383"/>
                  <a:pt x="1886686" y="1945694"/>
                </a:cubicBezTo>
                <a:cubicBezTo>
                  <a:pt x="1882951" y="1953109"/>
                  <a:pt x="1882951" y="1956869"/>
                  <a:pt x="1879315" y="1960524"/>
                </a:cubicBezTo>
                <a:cubicBezTo>
                  <a:pt x="1875580" y="1971595"/>
                  <a:pt x="1868209" y="1979010"/>
                  <a:pt x="1864474" y="1986321"/>
                </a:cubicBezTo>
                <a:cubicBezTo>
                  <a:pt x="1860837" y="1993736"/>
                  <a:pt x="1853466" y="2004806"/>
                  <a:pt x="1849731" y="2012222"/>
                </a:cubicBezTo>
                <a:cubicBezTo>
                  <a:pt x="1846094" y="2015877"/>
                  <a:pt x="1846094" y="2019637"/>
                  <a:pt x="1842359" y="2023292"/>
                </a:cubicBezTo>
                <a:cubicBezTo>
                  <a:pt x="1842359" y="2026947"/>
                  <a:pt x="1838625" y="2026947"/>
                  <a:pt x="1838625" y="2030707"/>
                </a:cubicBezTo>
                <a:cubicBezTo>
                  <a:pt x="1838625" y="2030707"/>
                  <a:pt x="1838625" y="2034363"/>
                  <a:pt x="1838625" y="2034363"/>
                </a:cubicBezTo>
                <a:cubicBezTo>
                  <a:pt x="1838625" y="2034363"/>
                  <a:pt x="1834988" y="2038018"/>
                  <a:pt x="1834988" y="2038018"/>
                </a:cubicBezTo>
                <a:cubicBezTo>
                  <a:pt x="1838625" y="2041778"/>
                  <a:pt x="1838625" y="2045433"/>
                  <a:pt x="1842359" y="2049088"/>
                </a:cubicBezTo>
                <a:cubicBezTo>
                  <a:pt x="1849731" y="2063919"/>
                  <a:pt x="1857102" y="2078645"/>
                  <a:pt x="1864474" y="2093475"/>
                </a:cubicBezTo>
                <a:cubicBezTo>
                  <a:pt x="1864474" y="2089715"/>
                  <a:pt x="1868209" y="2086060"/>
                  <a:pt x="1871943" y="2082300"/>
                </a:cubicBezTo>
                <a:cubicBezTo>
                  <a:pt x="1886686" y="2063919"/>
                  <a:pt x="1901429" y="2041778"/>
                  <a:pt x="1912535" y="2019637"/>
                </a:cubicBezTo>
                <a:cubicBezTo>
                  <a:pt x="1923543" y="1997391"/>
                  <a:pt x="1938384" y="1979010"/>
                  <a:pt x="1949392" y="1956869"/>
                </a:cubicBezTo>
                <a:cubicBezTo>
                  <a:pt x="1949392" y="1956869"/>
                  <a:pt x="1949392" y="1953109"/>
                  <a:pt x="1949392" y="1953109"/>
                </a:cubicBezTo>
                <a:cubicBezTo>
                  <a:pt x="1945756" y="1953109"/>
                  <a:pt x="1945756" y="1949454"/>
                  <a:pt x="1945756" y="1949454"/>
                </a:cubicBezTo>
                <a:cubicBezTo>
                  <a:pt x="1938384" y="1942039"/>
                  <a:pt x="1934649" y="1934624"/>
                  <a:pt x="1931013" y="1927313"/>
                </a:cubicBezTo>
                <a:cubicBezTo>
                  <a:pt x="1931013" y="1923553"/>
                  <a:pt x="1927278" y="1916242"/>
                  <a:pt x="1923543" y="1912483"/>
                </a:cubicBezTo>
                <a:cubicBezTo>
                  <a:pt x="1919906" y="1905172"/>
                  <a:pt x="1916172" y="1901412"/>
                  <a:pt x="1912535" y="1894101"/>
                </a:cubicBezTo>
                <a:cubicBezTo>
                  <a:pt x="1912535" y="1890342"/>
                  <a:pt x="1908800" y="1890342"/>
                  <a:pt x="1908800" y="1886686"/>
                </a:cubicBezTo>
                <a:close/>
                <a:moveTo>
                  <a:pt x="1846094" y="1812848"/>
                </a:moveTo>
                <a:cubicBezTo>
                  <a:pt x="1842359" y="1812848"/>
                  <a:pt x="1842359" y="1816503"/>
                  <a:pt x="1842359" y="1816503"/>
                </a:cubicBezTo>
                <a:cubicBezTo>
                  <a:pt x="1838625" y="1823919"/>
                  <a:pt x="1834988" y="1834989"/>
                  <a:pt x="1831253" y="1842404"/>
                </a:cubicBezTo>
                <a:cubicBezTo>
                  <a:pt x="1823882" y="1860785"/>
                  <a:pt x="1816510" y="1875616"/>
                  <a:pt x="1809139" y="1894101"/>
                </a:cubicBezTo>
                <a:cubicBezTo>
                  <a:pt x="1805404" y="1901412"/>
                  <a:pt x="1801768" y="1912483"/>
                  <a:pt x="1798033" y="1919898"/>
                </a:cubicBezTo>
                <a:cubicBezTo>
                  <a:pt x="1794396" y="1923553"/>
                  <a:pt x="1794396" y="1930968"/>
                  <a:pt x="1790661" y="1934624"/>
                </a:cubicBezTo>
                <a:cubicBezTo>
                  <a:pt x="1790661" y="1938383"/>
                  <a:pt x="1790661" y="1938383"/>
                  <a:pt x="1790661" y="1938383"/>
                </a:cubicBezTo>
                <a:cubicBezTo>
                  <a:pt x="1790661" y="1938383"/>
                  <a:pt x="1790661" y="1942039"/>
                  <a:pt x="1790661" y="1942039"/>
                </a:cubicBezTo>
                <a:cubicBezTo>
                  <a:pt x="1787025" y="1942039"/>
                  <a:pt x="1787025" y="1945694"/>
                  <a:pt x="1787025" y="1945694"/>
                </a:cubicBezTo>
                <a:cubicBezTo>
                  <a:pt x="1787025" y="1945694"/>
                  <a:pt x="1783290" y="1949454"/>
                  <a:pt x="1783290" y="1949454"/>
                </a:cubicBezTo>
                <a:cubicBezTo>
                  <a:pt x="1783290" y="1949454"/>
                  <a:pt x="1779555" y="1953109"/>
                  <a:pt x="1779555" y="1953109"/>
                </a:cubicBezTo>
                <a:cubicBezTo>
                  <a:pt x="1783290" y="1960524"/>
                  <a:pt x="1787025" y="1964180"/>
                  <a:pt x="1790661" y="1967940"/>
                </a:cubicBezTo>
                <a:cubicBezTo>
                  <a:pt x="1790661" y="1967940"/>
                  <a:pt x="1794396" y="1971595"/>
                  <a:pt x="1794396" y="1971595"/>
                </a:cubicBezTo>
                <a:cubicBezTo>
                  <a:pt x="1798033" y="1971595"/>
                  <a:pt x="1798033" y="1975250"/>
                  <a:pt x="1801768" y="1979010"/>
                </a:cubicBezTo>
                <a:cubicBezTo>
                  <a:pt x="1801768" y="1986321"/>
                  <a:pt x="1805404" y="1990081"/>
                  <a:pt x="1809139" y="1993736"/>
                </a:cubicBezTo>
                <a:cubicBezTo>
                  <a:pt x="1812874" y="1997391"/>
                  <a:pt x="1812874" y="2001151"/>
                  <a:pt x="1816510" y="2004806"/>
                </a:cubicBezTo>
                <a:cubicBezTo>
                  <a:pt x="1820245" y="2001151"/>
                  <a:pt x="1820245" y="1997391"/>
                  <a:pt x="1823882" y="1993736"/>
                </a:cubicBezTo>
                <a:cubicBezTo>
                  <a:pt x="1831253" y="1986321"/>
                  <a:pt x="1834988" y="1975250"/>
                  <a:pt x="1842359" y="1964180"/>
                </a:cubicBezTo>
                <a:cubicBezTo>
                  <a:pt x="1853466" y="1949454"/>
                  <a:pt x="1868209" y="1930968"/>
                  <a:pt x="1879315" y="1916242"/>
                </a:cubicBezTo>
                <a:cubicBezTo>
                  <a:pt x="1882951" y="1912483"/>
                  <a:pt x="1886686" y="1908827"/>
                  <a:pt x="1890322" y="1905172"/>
                </a:cubicBezTo>
                <a:cubicBezTo>
                  <a:pt x="1890322" y="1901412"/>
                  <a:pt x="1894057" y="1897757"/>
                  <a:pt x="1897792" y="1893997"/>
                </a:cubicBezTo>
                <a:cubicBezTo>
                  <a:pt x="1901429" y="1890342"/>
                  <a:pt x="1901429" y="1886686"/>
                  <a:pt x="1905164" y="1882926"/>
                </a:cubicBezTo>
                <a:cubicBezTo>
                  <a:pt x="1905164" y="1879271"/>
                  <a:pt x="1905164" y="1879271"/>
                  <a:pt x="1905164" y="1879271"/>
                </a:cubicBezTo>
                <a:cubicBezTo>
                  <a:pt x="1901429" y="1879271"/>
                  <a:pt x="1901429" y="1875616"/>
                  <a:pt x="1897792" y="1871856"/>
                </a:cubicBezTo>
                <a:cubicBezTo>
                  <a:pt x="1894057" y="1871856"/>
                  <a:pt x="1894057" y="1868201"/>
                  <a:pt x="1894057" y="1868201"/>
                </a:cubicBezTo>
                <a:cubicBezTo>
                  <a:pt x="1890322" y="1860785"/>
                  <a:pt x="1882951" y="1857130"/>
                  <a:pt x="1879315" y="1849715"/>
                </a:cubicBezTo>
                <a:cubicBezTo>
                  <a:pt x="1875580" y="1849715"/>
                  <a:pt x="1875580" y="1846060"/>
                  <a:pt x="1871943" y="1842404"/>
                </a:cubicBezTo>
                <a:cubicBezTo>
                  <a:pt x="1868209" y="1838644"/>
                  <a:pt x="1868209" y="1838644"/>
                  <a:pt x="1868209" y="1838644"/>
                </a:cubicBezTo>
                <a:cubicBezTo>
                  <a:pt x="1864474" y="1831334"/>
                  <a:pt x="1857102" y="1827574"/>
                  <a:pt x="1853466" y="1820159"/>
                </a:cubicBezTo>
                <a:cubicBezTo>
                  <a:pt x="1849731" y="1820159"/>
                  <a:pt x="1849731" y="1816503"/>
                  <a:pt x="1846094" y="1812848"/>
                </a:cubicBezTo>
                <a:close/>
                <a:moveTo>
                  <a:pt x="2100850" y="1779636"/>
                </a:moveTo>
                <a:cubicBezTo>
                  <a:pt x="2097115" y="1783292"/>
                  <a:pt x="2097115" y="1786947"/>
                  <a:pt x="2097115" y="1790707"/>
                </a:cubicBezTo>
                <a:cubicBezTo>
                  <a:pt x="2097115" y="1801778"/>
                  <a:pt x="2093380" y="1812848"/>
                  <a:pt x="2093380" y="1823919"/>
                </a:cubicBezTo>
                <a:cubicBezTo>
                  <a:pt x="2097115" y="1809088"/>
                  <a:pt x="2100850" y="1794362"/>
                  <a:pt x="2100850" y="1779636"/>
                </a:cubicBezTo>
                <a:close/>
                <a:moveTo>
                  <a:pt x="1787025" y="1750080"/>
                </a:moveTo>
                <a:cubicBezTo>
                  <a:pt x="1787025" y="1753736"/>
                  <a:pt x="1787025" y="1753736"/>
                  <a:pt x="1787025" y="1753736"/>
                </a:cubicBezTo>
                <a:cubicBezTo>
                  <a:pt x="1787025" y="1753736"/>
                  <a:pt x="1787025" y="1757391"/>
                  <a:pt x="1787025" y="1757391"/>
                </a:cubicBezTo>
                <a:cubicBezTo>
                  <a:pt x="1783290" y="1757391"/>
                  <a:pt x="1783290" y="1761151"/>
                  <a:pt x="1783290" y="1761151"/>
                </a:cubicBezTo>
                <a:cubicBezTo>
                  <a:pt x="1783290" y="1764806"/>
                  <a:pt x="1779555" y="1768566"/>
                  <a:pt x="1779555" y="1772221"/>
                </a:cubicBezTo>
                <a:cubicBezTo>
                  <a:pt x="1775919" y="1779636"/>
                  <a:pt x="1772184" y="1786947"/>
                  <a:pt x="1768547" y="1794362"/>
                </a:cubicBezTo>
                <a:cubicBezTo>
                  <a:pt x="1764812" y="1805433"/>
                  <a:pt x="1757441" y="1812848"/>
                  <a:pt x="1753706" y="1823919"/>
                </a:cubicBezTo>
                <a:cubicBezTo>
                  <a:pt x="1746335" y="1834989"/>
                  <a:pt x="1742698" y="1842404"/>
                  <a:pt x="1735327" y="1849715"/>
                </a:cubicBezTo>
                <a:cubicBezTo>
                  <a:pt x="1731592" y="1853475"/>
                  <a:pt x="1731592" y="1853475"/>
                  <a:pt x="1727955" y="1857130"/>
                </a:cubicBezTo>
                <a:cubicBezTo>
                  <a:pt x="1727955" y="1857130"/>
                  <a:pt x="1724220" y="1860785"/>
                  <a:pt x="1724220" y="1860785"/>
                </a:cubicBezTo>
                <a:cubicBezTo>
                  <a:pt x="1720486" y="1864545"/>
                  <a:pt x="1716849" y="1864545"/>
                  <a:pt x="1713114" y="1868201"/>
                </a:cubicBezTo>
                <a:cubicBezTo>
                  <a:pt x="1709478" y="1868201"/>
                  <a:pt x="1705743" y="1871856"/>
                  <a:pt x="1702106" y="1875616"/>
                </a:cubicBezTo>
                <a:cubicBezTo>
                  <a:pt x="1705743" y="1879271"/>
                  <a:pt x="1705743" y="1879271"/>
                  <a:pt x="1709478" y="1882926"/>
                </a:cubicBezTo>
                <a:cubicBezTo>
                  <a:pt x="1713114" y="1886686"/>
                  <a:pt x="1716849" y="1890342"/>
                  <a:pt x="1720486" y="1893997"/>
                </a:cubicBezTo>
                <a:cubicBezTo>
                  <a:pt x="1727857" y="1901412"/>
                  <a:pt x="1738963" y="1908827"/>
                  <a:pt x="1746335" y="1916242"/>
                </a:cubicBezTo>
                <a:cubicBezTo>
                  <a:pt x="1750069" y="1919898"/>
                  <a:pt x="1753706" y="1923553"/>
                  <a:pt x="1757441" y="1927313"/>
                </a:cubicBezTo>
                <a:cubicBezTo>
                  <a:pt x="1761176" y="1930968"/>
                  <a:pt x="1761176" y="1930968"/>
                  <a:pt x="1761176" y="1930968"/>
                </a:cubicBezTo>
                <a:cubicBezTo>
                  <a:pt x="1761176" y="1927313"/>
                  <a:pt x="1764812" y="1927313"/>
                  <a:pt x="1764812" y="1923553"/>
                </a:cubicBezTo>
                <a:cubicBezTo>
                  <a:pt x="1768547" y="1919898"/>
                  <a:pt x="1768547" y="1912483"/>
                  <a:pt x="1772184" y="1908827"/>
                </a:cubicBezTo>
                <a:cubicBezTo>
                  <a:pt x="1775919" y="1901412"/>
                  <a:pt x="1779555" y="1890342"/>
                  <a:pt x="1790661" y="1879271"/>
                </a:cubicBezTo>
                <a:cubicBezTo>
                  <a:pt x="1794396" y="1875616"/>
                  <a:pt x="1794396" y="1871856"/>
                  <a:pt x="1798033" y="1868201"/>
                </a:cubicBezTo>
                <a:cubicBezTo>
                  <a:pt x="1798033" y="1864545"/>
                  <a:pt x="1801768" y="1864545"/>
                  <a:pt x="1801768" y="1860785"/>
                </a:cubicBezTo>
                <a:cubicBezTo>
                  <a:pt x="1801768" y="1857130"/>
                  <a:pt x="1805404" y="1853475"/>
                  <a:pt x="1805404" y="1853475"/>
                </a:cubicBezTo>
                <a:cubicBezTo>
                  <a:pt x="1805404" y="1849715"/>
                  <a:pt x="1809139" y="1849715"/>
                  <a:pt x="1809139" y="1846060"/>
                </a:cubicBezTo>
                <a:cubicBezTo>
                  <a:pt x="1809139" y="1842404"/>
                  <a:pt x="1812874" y="1842404"/>
                  <a:pt x="1812874" y="1838644"/>
                </a:cubicBezTo>
                <a:cubicBezTo>
                  <a:pt x="1812874" y="1834989"/>
                  <a:pt x="1816510" y="1831229"/>
                  <a:pt x="1820245" y="1827574"/>
                </a:cubicBezTo>
                <a:cubicBezTo>
                  <a:pt x="1823882" y="1820159"/>
                  <a:pt x="1831253" y="1812848"/>
                  <a:pt x="1838723" y="1805433"/>
                </a:cubicBezTo>
                <a:cubicBezTo>
                  <a:pt x="1838723" y="1801778"/>
                  <a:pt x="1842359" y="1801778"/>
                  <a:pt x="1842359" y="1798018"/>
                </a:cubicBezTo>
                <a:cubicBezTo>
                  <a:pt x="1834988" y="1790707"/>
                  <a:pt x="1827617" y="1783292"/>
                  <a:pt x="1820245" y="1775877"/>
                </a:cubicBezTo>
                <a:cubicBezTo>
                  <a:pt x="1809139" y="1768566"/>
                  <a:pt x="1801768" y="1761151"/>
                  <a:pt x="1790661" y="1753736"/>
                </a:cubicBezTo>
                <a:cubicBezTo>
                  <a:pt x="1790661" y="1753736"/>
                  <a:pt x="1787025" y="1750080"/>
                  <a:pt x="1787025" y="1750080"/>
                </a:cubicBezTo>
                <a:close/>
                <a:moveTo>
                  <a:pt x="1354962" y="1713109"/>
                </a:moveTo>
                <a:lnTo>
                  <a:pt x="1352407" y="1720887"/>
                </a:lnTo>
                <a:lnTo>
                  <a:pt x="1351326" y="1720524"/>
                </a:lnTo>
                <a:cubicBezTo>
                  <a:pt x="1351326" y="1716869"/>
                  <a:pt x="1354962" y="1716869"/>
                  <a:pt x="1354962" y="1713109"/>
                </a:cubicBezTo>
                <a:close/>
                <a:moveTo>
                  <a:pt x="1698371" y="1698383"/>
                </a:moveTo>
                <a:cubicBezTo>
                  <a:pt x="1698371" y="1698383"/>
                  <a:pt x="1698371" y="1702038"/>
                  <a:pt x="1698371" y="1702038"/>
                </a:cubicBezTo>
                <a:cubicBezTo>
                  <a:pt x="1694637" y="1705694"/>
                  <a:pt x="1694637" y="1709454"/>
                  <a:pt x="1694637" y="1713109"/>
                </a:cubicBezTo>
                <a:cubicBezTo>
                  <a:pt x="1694637" y="1713109"/>
                  <a:pt x="1691000" y="1716869"/>
                  <a:pt x="1691000" y="1720524"/>
                </a:cubicBezTo>
                <a:cubicBezTo>
                  <a:pt x="1691000" y="1727939"/>
                  <a:pt x="1687265" y="1731595"/>
                  <a:pt x="1687265" y="1735250"/>
                </a:cubicBezTo>
                <a:cubicBezTo>
                  <a:pt x="1683629" y="1742665"/>
                  <a:pt x="1683629" y="1746321"/>
                  <a:pt x="1679894" y="1750080"/>
                </a:cubicBezTo>
                <a:cubicBezTo>
                  <a:pt x="1676257" y="1761151"/>
                  <a:pt x="1668787" y="1768462"/>
                  <a:pt x="1665151" y="1779636"/>
                </a:cubicBezTo>
                <a:cubicBezTo>
                  <a:pt x="1657780" y="1790707"/>
                  <a:pt x="1654045" y="1801778"/>
                  <a:pt x="1650408" y="1809088"/>
                </a:cubicBezTo>
                <a:cubicBezTo>
                  <a:pt x="1646673" y="1816503"/>
                  <a:pt x="1646673" y="1820159"/>
                  <a:pt x="1642938" y="1823919"/>
                </a:cubicBezTo>
                <a:cubicBezTo>
                  <a:pt x="1642938" y="1827574"/>
                  <a:pt x="1639302" y="1827574"/>
                  <a:pt x="1639302" y="1831229"/>
                </a:cubicBezTo>
                <a:cubicBezTo>
                  <a:pt x="1639302" y="1831229"/>
                  <a:pt x="1635567" y="1834989"/>
                  <a:pt x="1635567" y="1834989"/>
                </a:cubicBezTo>
                <a:cubicBezTo>
                  <a:pt x="1639302" y="1834989"/>
                  <a:pt x="1639302" y="1838644"/>
                  <a:pt x="1642938" y="1838644"/>
                </a:cubicBezTo>
                <a:cubicBezTo>
                  <a:pt x="1650408" y="1838644"/>
                  <a:pt x="1654045" y="1842404"/>
                  <a:pt x="1657780" y="1846060"/>
                </a:cubicBezTo>
                <a:cubicBezTo>
                  <a:pt x="1661416" y="1849715"/>
                  <a:pt x="1665151" y="1849715"/>
                  <a:pt x="1668787" y="1853475"/>
                </a:cubicBezTo>
                <a:cubicBezTo>
                  <a:pt x="1672522" y="1857130"/>
                  <a:pt x="1676257" y="1860785"/>
                  <a:pt x="1679894" y="1864545"/>
                </a:cubicBezTo>
                <a:cubicBezTo>
                  <a:pt x="1683629" y="1868201"/>
                  <a:pt x="1691000" y="1871856"/>
                  <a:pt x="1694637" y="1875616"/>
                </a:cubicBezTo>
                <a:cubicBezTo>
                  <a:pt x="1698371" y="1868201"/>
                  <a:pt x="1698371" y="1864545"/>
                  <a:pt x="1694637" y="1864545"/>
                </a:cubicBezTo>
                <a:cubicBezTo>
                  <a:pt x="1698371" y="1857130"/>
                  <a:pt x="1698371" y="1853475"/>
                  <a:pt x="1702008" y="1846060"/>
                </a:cubicBezTo>
                <a:cubicBezTo>
                  <a:pt x="1705743" y="1838644"/>
                  <a:pt x="1705743" y="1834989"/>
                  <a:pt x="1709478" y="1831229"/>
                </a:cubicBezTo>
                <a:cubicBezTo>
                  <a:pt x="1716849" y="1816503"/>
                  <a:pt x="1720486" y="1805433"/>
                  <a:pt x="1727857" y="1790707"/>
                </a:cubicBezTo>
                <a:cubicBezTo>
                  <a:pt x="1731592" y="1783292"/>
                  <a:pt x="1735327" y="1775877"/>
                  <a:pt x="1738963" y="1768462"/>
                </a:cubicBezTo>
                <a:cubicBezTo>
                  <a:pt x="1738963" y="1764806"/>
                  <a:pt x="1742698" y="1761151"/>
                  <a:pt x="1742698" y="1757391"/>
                </a:cubicBezTo>
                <a:cubicBezTo>
                  <a:pt x="1742698" y="1757391"/>
                  <a:pt x="1746335" y="1753736"/>
                  <a:pt x="1746335" y="1750080"/>
                </a:cubicBezTo>
                <a:cubicBezTo>
                  <a:pt x="1750069" y="1750080"/>
                  <a:pt x="1750069" y="1746321"/>
                  <a:pt x="1750069" y="1746321"/>
                </a:cubicBezTo>
                <a:cubicBezTo>
                  <a:pt x="1750069" y="1746321"/>
                  <a:pt x="1753706" y="1742665"/>
                  <a:pt x="1753706" y="1742665"/>
                </a:cubicBezTo>
                <a:cubicBezTo>
                  <a:pt x="1753706" y="1742665"/>
                  <a:pt x="1757441" y="1739010"/>
                  <a:pt x="1757441" y="1739010"/>
                </a:cubicBezTo>
                <a:cubicBezTo>
                  <a:pt x="1753706" y="1739010"/>
                  <a:pt x="1753706" y="1735250"/>
                  <a:pt x="1750069" y="1735250"/>
                </a:cubicBezTo>
                <a:cubicBezTo>
                  <a:pt x="1746335" y="1735250"/>
                  <a:pt x="1742698" y="1731595"/>
                  <a:pt x="1738963" y="1727939"/>
                </a:cubicBezTo>
                <a:cubicBezTo>
                  <a:pt x="1731592" y="1720524"/>
                  <a:pt x="1727857" y="1716869"/>
                  <a:pt x="1720486" y="1713109"/>
                </a:cubicBezTo>
                <a:cubicBezTo>
                  <a:pt x="1716849" y="1713109"/>
                  <a:pt x="1716849" y="1709454"/>
                  <a:pt x="1713114" y="1709454"/>
                </a:cubicBezTo>
                <a:lnTo>
                  <a:pt x="1698415" y="1698416"/>
                </a:lnTo>
                <a:close/>
                <a:moveTo>
                  <a:pt x="1543277" y="1620890"/>
                </a:moveTo>
                <a:cubicBezTo>
                  <a:pt x="1539641" y="1628200"/>
                  <a:pt x="1539641" y="1631960"/>
                  <a:pt x="1535906" y="1639271"/>
                </a:cubicBezTo>
                <a:cubicBezTo>
                  <a:pt x="1532171" y="1646686"/>
                  <a:pt x="1532171" y="1654101"/>
                  <a:pt x="1528534" y="1661412"/>
                </a:cubicBezTo>
                <a:cubicBezTo>
                  <a:pt x="1524799" y="1668827"/>
                  <a:pt x="1521163" y="1679897"/>
                  <a:pt x="1517428" y="1687313"/>
                </a:cubicBezTo>
                <a:cubicBezTo>
                  <a:pt x="1513791" y="1698383"/>
                  <a:pt x="1510057" y="1705798"/>
                  <a:pt x="1502685" y="1716869"/>
                </a:cubicBezTo>
                <a:cubicBezTo>
                  <a:pt x="1498950" y="1724180"/>
                  <a:pt x="1495314" y="1735250"/>
                  <a:pt x="1487942" y="1742665"/>
                </a:cubicBezTo>
                <a:cubicBezTo>
                  <a:pt x="1484208" y="1746425"/>
                  <a:pt x="1484208" y="1750080"/>
                  <a:pt x="1480571" y="1753736"/>
                </a:cubicBezTo>
                <a:cubicBezTo>
                  <a:pt x="1480571" y="1757495"/>
                  <a:pt x="1476836" y="1757495"/>
                  <a:pt x="1476836" y="1761151"/>
                </a:cubicBezTo>
                <a:cubicBezTo>
                  <a:pt x="1473101" y="1764806"/>
                  <a:pt x="1473101" y="1764806"/>
                  <a:pt x="1473101" y="1764806"/>
                </a:cubicBezTo>
                <a:cubicBezTo>
                  <a:pt x="1480571" y="1768566"/>
                  <a:pt x="1487942" y="1768566"/>
                  <a:pt x="1495314" y="1772221"/>
                </a:cubicBezTo>
                <a:cubicBezTo>
                  <a:pt x="1502685" y="1775877"/>
                  <a:pt x="1506420" y="1775877"/>
                  <a:pt x="1513791" y="1779636"/>
                </a:cubicBezTo>
                <a:cubicBezTo>
                  <a:pt x="1517428" y="1783292"/>
                  <a:pt x="1524799" y="1783292"/>
                  <a:pt x="1528534" y="1786947"/>
                </a:cubicBezTo>
                <a:lnTo>
                  <a:pt x="1535906" y="1788827"/>
                </a:lnTo>
                <a:lnTo>
                  <a:pt x="1535906" y="1790707"/>
                </a:lnTo>
                <a:lnTo>
                  <a:pt x="1536745" y="1789041"/>
                </a:lnTo>
                <a:lnTo>
                  <a:pt x="1543277" y="1790707"/>
                </a:lnTo>
                <a:cubicBezTo>
                  <a:pt x="1547012" y="1790707"/>
                  <a:pt x="1550648" y="1790707"/>
                  <a:pt x="1554383" y="1794362"/>
                </a:cubicBezTo>
                <a:cubicBezTo>
                  <a:pt x="1565490" y="1798018"/>
                  <a:pt x="1576498" y="1805433"/>
                  <a:pt x="1587604" y="1809088"/>
                </a:cubicBezTo>
                <a:cubicBezTo>
                  <a:pt x="1591339" y="1812848"/>
                  <a:pt x="1598710" y="1812848"/>
                  <a:pt x="1602347" y="1816503"/>
                </a:cubicBezTo>
                <a:cubicBezTo>
                  <a:pt x="1606081" y="1816503"/>
                  <a:pt x="1609718" y="1820159"/>
                  <a:pt x="1613453" y="1820159"/>
                </a:cubicBezTo>
                <a:cubicBezTo>
                  <a:pt x="1613453" y="1816503"/>
                  <a:pt x="1613453" y="1816503"/>
                  <a:pt x="1613453" y="1816503"/>
                </a:cubicBezTo>
                <a:cubicBezTo>
                  <a:pt x="1613453" y="1816503"/>
                  <a:pt x="1613453" y="1812848"/>
                  <a:pt x="1613453" y="1812848"/>
                </a:cubicBezTo>
                <a:cubicBezTo>
                  <a:pt x="1613453" y="1809088"/>
                  <a:pt x="1617188" y="1805433"/>
                  <a:pt x="1617188" y="1801778"/>
                </a:cubicBezTo>
                <a:cubicBezTo>
                  <a:pt x="1620824" y="1798018"/>
                  <a:pt x="1620824" y="1794362"/>
                  <a:pt x="1624559" y="1790707"/>
                </a:cubicBezTo>
                <a:cubicBezTo>
                  <a:pt x="1628196" y="1779636"/>
                  <a:pt x="1631930" y="1772221"/>
                  <a:pt x="1635567" y="1779636"/>
                </a:cubicBezTo>
                <a:cubicBezTo>
                  <a:pt x="1639302" y="1772221"/>
                  <a:pt x="1642938" y="1761151"/>
                  <a:pt x="1650310" y="1753736"/>
                </a:cubicBezTo>
                <a:cubicBezTo>
                  <a:pt x="1657780" y="1746425"/>
                  <a:pt x="1661416" y="1739010"/>
                  <a:pt x="1668787" y="1731595"/>
                </a:cubicBezTo>
                <a:cubicBezTo>
                  <a:pt x="1672522" y="1727939"/>
                  <a:pt x="1676159" y="1724284"/>
                  <a:pt x="1679894" y="1720524"/>
                </a:cubicBezTo>
                <a:cubicBezTo>
                  <a:pt x="1679894" y="1716869"/>
                  <a:pt x="1683629" y="1713109"/>
                  <a:pt x="1687265" y="1709454"/>
                </a:cubicBezTo>
                <a:cubicBezTo>
                  <a:pt x="1687265" y="1709454"/>
                  <a:pt x="1683629" y="1705798"/>
                  <a:pt x="1679894" y="1705798"/>
                </a:cubicBezTo>
                <a:cubicBezTo>
                  <a:pt x="1676159" y="1702038"/>
                  <a:pt x="1672522" y="1702038"/>
                  <a:pt x="1668787" y="1698383"/>
                </a:cubicBezTo>
                <a:cubicBezTo>
                  <a:pt x="1665151" y="1694728"/>
                  <a:pt x="1657780" y="1690968"/>
                  <a:pt x="1650310" y="1687313"/>
                </a:cubicBezTo>
                <a:cubicBezTo>
                  <a:pt x="1642938" y="1679897"/>
                  <a:pt x="1631930" y="1676242"/>
                  <a:pt x="1624461" y="1672587"/>
                </a:cubicBezTo>
                <a:cubicBezTo>
                  <a:pt x="1624461" y="1668827"/>
                  <a:pt x="1620824" y="1668827"/>
                  <a:pt x="1620824" y="1668827"/>
                </a:cubicBezTo>
                <a:cubicBezTo>
                  <a:pt x="1620824" y="1672587"/>
                  <a:pt x="1620824" y="1672587"/>
                  <a:pt x="1620824" y="1672587"/>
                </a:cubicBezTo>
                <a:cubicBezTo>
                  <a:pt x="1620824" y="1672587"/>
                  <a:pt x="1620824" y="1676242"/>
                  <a:pt x="1620824" y="1676242"/>
                </a:cubicBezTo>
                <a:cubicBezTo>
                  <a:pt x="1620824" y="1679897"/>
                  <a:pt x="1617089" y="1679897"/>
                  <a:pt x="1617089" y="1683657"/>
                </a:cubicBezTo>
                <a:cubicBezTo>
                  <a:pt x="1609718" y="1694728"/>
                  <a:pt x="1606081" y="1702038"/>
                  <a:pt x="1602347" y="1709454"/>
                </a:cubicBezTo>
                <a:cubicBezTo>
                  <a:pt x="1598710" y="1713109"/>
                  <a:pt x="1598710" y="1716869"/>
                  <a:pt x="1594975" y="1720524"/>
                </a:cubicBezTo>
                <a:cubicBezTo>
                  <a:pt x="1591240" y="1724284"/>
                  <a:pt x="1591240" y="1727939"/>
                  <a:pt x="1587604" y="1731595"/>
                </a:cubicBezTo>
                <a:cubicBezTo>
                  <a:pt x="1583869" y="1739010"/>
                  <a:pt x="1576498" y="1746425"/>
                  <a:pt x="1569126" y="1753736"/>
                </a:cubicBezTo>
                <a:cubicBezTo>
                  <a:pt x="1565391" y="1757495"/>
                  <a:pt x="1561755" y="1761151"/>
                  <a:pt x="1558020" y="1764806"/>
                </a:cubicBezTo>
                <a:cubicBezTo>
                  <a:pt x="1554383" y="1764806"/>
                  <a:pt x="1554383" y="1768566"/>
                  <a:pt x="1550648" y="1772221"/>
                </a:cubicBezTo>
                <a:cubicBezTo>
                  <a:pt x="1547012" y="1775877"/>
                  <a:pt x="1547012" y="1775877"/>
                  <a:pt x="1543277" y="1779636"/>
                </a:cubicBezTo>
                <a:cubicBezTo>
                  <a:pt x="1543277" y="1779636"/>
                  <a:pt x="1539641" y="1783292"/>
                  <a:pt x="1539641" y="1783292"/>
                </a:cubicBezTo>
                <a:lnTo>
                  <a:pt x="1536745" y="1789041"/>
                </a:lnTo>
                <a:lnTo>
                  <a:pt x="1535906" y="1788827"/>
                </a:lnTo>
                <a:lnTo>
                  <a:pt x="1535906" y="1786947"/>
                </a:lnTo>
                <a:cubicBezTo>
                  <a:pt x="1535906" y="1783292"/>
                  <a:pt x="1539641" y="1783292"/>
                  <a:pt x="1539641" y="1779636"/>
                </a:cubicBezTo>
                <a:cubicBezTo>
                  <a:pt x="1539641" y="1775877"/>
                  <a:pt x="1543277" y="1768566"/>
                  <a:pt x="1543277" y="1764806"/>
                </a:cubicBezTo>
                <a:cubicBezTo>
                  <a:pt x="1543277" y="1761151"/>
                  <a:pt x="1547012" y="1757495"/>
                  <a:pt x="1547012" y="1753736"/>
                </a:cubicBezTo>
                <a:cubicBezTo>
                  <a:pt x="1547012" y="1750080"/>
                  <a:pt x="1550648" y="1746425"/>
                  <a:pt x="1550648" y="1742665"/>
                </a:cubicBezTo>
                <a:cubicBezTo>
                  <a:pt x="1550648" y="1739010"/>
                  <a:pt x="1554383" y="1731595"/>
                  <a:pt x="1554383" y="1727939"/>
                </a:cubicBezTo>
                <a:cubicBezTo>
                  <a:pt x="1558020" y="1716869"/>
                  <a:pt x="1561755" y="1709454"/>
                  <a:pt x="1565391" y="1702038"/>
                </a:cubicBezTo>
                <a:cubicBezTo>
                  <a:pt x="1569126" y="1690968"/>
                  <a:pt x="1576498" y="1683657"/>
                  <a:pt x="1580232" y="1672482"/>
                </a:cubicBezTo>
                <a:cubicBezTo>
                  <a:pt x="1583869" y="1665172"/>
                  <a:pt x="1583869" y="1661412"/>
                  <a:pt x="1587604" y="1657756"/>
                </a:cubicBezTo>
                <a:cubicBezTo>
                  <a:pt x="1587604" y="1657756"/>
                  <a:pt x="1591240" y="1654101"/>
                  <a:pt x="1591240" y="1654101"/>
                </a:cubicBezTo>
                <a:cubicBezTo>
                  <a:pt x="1591240" y="1650341"/>
                  <a:pt x="1594975" y="1646686"/>
                  <a:pt x="1594975" y="1646686"/>
                </a:cubicBezTo>
                <a:cubicBezTo>
                  <a:pt x="1587604" y="1639271"/>
                  <a:pt x="1576498" y="1635615"/>
                  <a:pt x="1569126" y="1631960"/>
                </a:cubicBezTo>
                <a:cubicBezTo>
                  <a:pt x="1561755" y="1628200"/>
                  <a:pt x="1550648" y="1624545"/>
                  <a:pt x="1543277" y="1620890"/>
                </a:cubicBezTo>
                <a:close/>
                <a:moveTo>
                  <a:pt x="1318105" y="1546947"/>
                </a:moveTo>
                <a:cubicBezTo>
                  <a:pt x="1314370" y="1550707"/>
                  <a:pt x="1310734" y="1558122"/>
                  <a:pt x="1306999" y="1565433"/>
                </a:cubicBezTo>
                <a:cubicBezTo>
                  <a:pt x="1303264" y="1572848"/>
                  <a:pt x="1299628" y="1583918"/>
                  <a:pt x="1295893" y="1591333"/>
                </a:cubicBezTo>
                <a:cubicBezTo>
                  <a:pt x="1288521" y="1609715"/>
                  <a:pt x="1281150" y="1631960"/>
                  <a:pt x="1270044" y="1650341"/>
                </a:cubicBezTo>
                <a:cubicBezTo>
                  <a:pt x="1270044" y="1654101"/>
                  <a:pt x="1270044" y="1654101"/>
                  <a:pt x="1270044" y="1654101"/>
                </a:cubicBezTo>
                <a:cubicBezTo>
                  <a:pt x="1270044" y="1657756"/>
                  <a:pt x="1266407" y="1657756"/>
                  <a:pt x="1266407" y="1661412"/>
                </a:cubicBezTo>
                <a:cubicBezTo>
                  <a:pt x="1262672" y="1668827"/>
                  <a:pt x="1259036" y="1679897"/>
                  <a:pt x="1255301" y="1687313"/>
                </a:cubicBezTo>
                <a:cubicBezTo>
                  <a:pt x="1251566" y="1687313"/>
                  <a:pt x="1251566" y="1690968"/>
                  <a:pt x="1251566" y="1690968"/>
                </a:cubicBezTo>
                <a:cubicBezTo>
                  <a:pt x="1262672" y="1690968"/>
                  <a:pt x="1273779" y="1694623"/>
                  <a:pt x="1284885" y="1698383"/>
                </a:cubicBezTo>
                <a:cubicBezTo>
                  <a:pt x="1288521" y="1698383"/>
                  <a:pt x="1292256" y="1702038"/>
                  <a:pt x="1295893" y="1702038"/>
                </a:cubicBezTo>
                <a:cubicBezTo>
                  <a:pt x="1299628" y="1702038"/>
                  <a:pt x="1306999" y="1705694"/>
                  <a:pt x="1310734" y="1705694"/>
                </a:cubicBezTo>
                <a:cubicBezTo>
                  <a:pt x="1321742" y="1709454"/>
                  <a:pt x="1332848" y="1716869"/>
                  <a:pt x="1351326" y="1727939"/>
                </a:cubicBezTo>
                <a:cubicBezTo>
                  <a:pt x="1351326" y="1724180"/>
                  <a:pt x="1351326" y="1724180"/>
                  <a:pt x="1351326" y="1724180"/>
                </a:cubicBezTo>
                <a:lnTo>
                  <a:pt x="1352407" y="1720887"/>
                </a:lnTo>
                <a:lnTo>
                  <a:pt x="1373440" y="1727939"/>
                </a:lnTo>
                <a:cubicBezTo>
                  <a:pt x="1391918" y="1735250"/>
                  <a:pt x="1414032" y="1739010"/>
                  <a:pt x="1432509" y="1746321"/>
                </a:cubicBezTo>
                <a:cubicBezTo>
                  <a:pt x="1432509" y="1750080"/>
                  <a:pt x="1436244" y="1750080"/>
                  <a:pt x="1439881" y="1750080"/>
                </a:cubicBezTo>
                <a:cubicBezTo>
                  <a:pt x="1439881" y="1750080"/>
                  <a:pt x="1439881" y="1746321"/>
                  <a:pt x="1439881" y="1746321"/>
                </a:cubicBezTo>
                <a:cubicBezTo>
                  <a:pt x="1439881" y="1742665"/>
                  <a:pt x="1439881" y="1742665"/>
                  <a:pt x="1439881" y="1742665"/>
                </a:cubicBezTo>
                <a:cubicBezTo>
                  <a:pt x="1439881" y="1739010"/>
                  <a:pt x="1443616" y="1739010"/>
                  <a:pt x="1443616" y="1735250"/>
                </a:cubicBezTo>
                <a:cubicBezTo>
                  <a:pt x="1443616" y="1731595"/>
                  <a:pt x="1447252" y="1731595"/>
                  <a:pt x="1447252" y="1727939"/>
                </a:cubicBezTo>
                <a:cubicBezTo>
                  <a:pt x="1450987" y="1724180"/>
                  <a:pt x="1450987" y="1720524"/>
                  <a:pt x="1450987" y="1720524"/>
                </a:cubicBezTo>
                <a:cubicBezTo>
                  <a:pt x="1458359" y="1709454"/>
                  <a:pt x="1462093" y="1702038"/>
                  <a:pt x="1469465" y="1694623"/>
                </a:cubicBezTo>
                <a:cubicBezTo>
                  <a:pt x="1473101" y="1683553"/>
                  <a:pt x="1476836" y="1676242"/>
                  <a:pt x="1484208" y="1668827"/>
                </a:cubicBezTo>
                <a:cubicBezTo>
                  <a:pt x="1487942" y="1657756"/>
                  <a:pt x="1495314" y="1650341"/>
                  <a:pt x="1502685" y="1643031"/>
                </a:cubicBezTo>
                <a:cubicBezTo>
                  <a:pt x="1506420" y="1635615"/>
                  <a:pt x="1513791" y="1628200"/>
                  <a:pt x="1521163" y="1620785"/>
                </a:cubicBezTo>
                <a:cubicBezTo>
                  <a:pt x="1524799" y="1617130"/>
                  <a:pt x="1524799" y="1617130"/>
                  <a:pt x="1528534" y="1613474"/>
                </a:cubicBezTo>
                <a:cubicBezTo>
                  <a:pt x="1532171" y="1613474"/>
                  <a:pt x="1532171" y="1609715"/>
                  <a:pt x="1532171" y="1609715"/>
                </a:cubicBezTo>
                <a:cubicBezTo>
                  <a:pt x="1524799" y="1606059"/>
                  <a:pt x="1513791" y="1602404"/>
                  <a:pt x="1506420" y="1598644"/>
                </a:cubicBezTo>
                <a:cubicBezTo>
                  <a:pt x="1498950" y="1594989"/>
                  <a:pt x="1495314" y="1594989"/>
                  <a:pt x="1487942" y="1591333"/>
                </a:cubicBezTo>
                <a:cubicBezTo>
                  <a:pt x="1484208" y="1591333"/>
                  <a:pt x="1484208" y="1587574"/>
                  <a:pt x="1480571" y="1587574"/>
                </a:cubicBezTo>
                <a:cubicBezTo>
                  <a:pt x="1469465" y="1580263"/>
                  <a:pt x="1458359" y="1576503"/>
                  <a:pt x="1447252" y="1572848"/>
                </a:cubicBezTo>
                <a:cubicBezTo>
                  <a:pt x="1447252" y="1576503"/>
                  <a:pt x="1443616" y="1576503"/>
                  <a:pt x="1443616" y="1580263"/>
                </a:cubicBezTo>
                <a:cubicBezTo>
                  <a:pt x="1443616" y="1587574"/>
                  <a:pt x="1439881" y="1591333"/>
                  <a:pt x="1436244" y="1598644"/>
                </a:cubicBezTo>
                <a:cubicBezTo>
                  <a:pt x="1432509" y="1609715"/>
                  <a:pt x="1425138" y="1617130"/>
                  <a:pt x="1421501" y="1624545"/>
                </a:cubicBezTo>
                <a:cubicBezTo>
                  <a:pt x="1414032" y="1635615"/>
                  <a:pt x="1410395" y="1643031"/>
                  <a:pt x="1403024" y="1650341"/>
                </a:cubicBezTo>
                <a:cubicBezTo>
                  <a:pt x="1399289" y="1661412"/>
                  <a:pt x="1391918" y="1668827"/>
                  <a:pt x="1384546" y="1676242"/>
                </a:cubicBezTo>
                <a:cubicBezTo>
                  <a:pt x="1380811" y="1683553"/>
                  <a:pt x="1373440" y="1690968"/>
                  <a:pt x="1366069" y="1698383"/>
                </a:cubicBezTo>
                <a:cubicBezTo>
                  <a:pt x="1362334" y="1702038"/>
                  <a:pt x="1362334" y="1702038"/>
                  <a:pt x="1358697" y="1705694"/>
                </a:cubicBezTo>
                <a:cubicBezTo>
                  <a:pt x="1358697" y="1702038"/>
                  <a:pt x="1362432" y="1694623"/>
                  <a:pt x="1362432" y="1690968"/>
                </a:cubicBezTo>
                <a:cubicBezTo>
                  <a:pt x="1366069" y="1687313"/>
                  <a:pt x="1366069" y="1687313"/>
                  <a:pt x="1366069" y="1683553"/>
                </a:cubicBezTo>
                <a:cubicBezTo>
                  <a:pt x="1366069" y="1679897"/>
                  <a:pt x="1369803" y="1679897"/>
                  <a:pt x="1369803" y="1676242"/>
                </a:cubicBezTo>
                <a:cubicBezTo>
                  <a:pt x="1369803" y="1676242"/>
                  <a:pt x="1373440" y="1672482"/>
                  <a:pt x="1373440" y="1668827"/>
                </a:cubicBezTo>
                <a:cubicBezTo>
                  <a:pt x="1373440" y="1665172"/>
                  <a:pt x="1377175" y="1665172"/>
                  <a:pt x="1377175" y="1661412"/>
                </a:cubicBezTo>
                <a:cubicBezTo>
                  <a:pt x="1384546" y="1643031"/>
                  <a:pt x="1395652" y="1628200"/>
                  <a:pt x="1406660" y="1609715"/>
                </a:cubicBezTo>
                <a:cubicBezTo>
                  <a:pt x="1410395" y="1602404"/>
                  <a:pt x="1417767" y="1591333"/>
                  <a:pt x="1421501" y="1583918"/>
                </a:cubicBezTo>
                <a:cubicBezTo>
                  <a:pt x="1421501" y="1580263"/>
                  <a:pt x="1425138" y="1576503"/>
                  <a:pt x="1425138" y="1572848"/>
                </a:cubicBezTo>
                <a:cubicBezTo>
                  <a:pt x="1421501" y="1572848"/>
                  <a:pt x="1421501" y="1572848"/>
                  <a:pt x="1421501" y="1572848"/>
                </a:cubicBezTo>
                <a:cubicBezTo>
                  <a:pt x="1417767" y="1569192"/>
                  <a:pt x="1414032" y="1569192"/>
                  <a:pt x="1410395" y="1569192"/>
                </a:cubicBezTo>
                <a:cubicBezTo>
                  <a:pt x="1403024" y="1569192"/>
                  <a:pt x="1399289" y="1565433"/>
                  <a:pt x="1391918" y="1565433"/>
                </a:cubicBezTo>
                <a:cubicBezTo>
                  <a:pt x="1380811" y="1561777"/>
                  <a:pt x="1373440" y="1561777"/>
                  <a:pt x="1362334" y="1558017"/>
                </a:cubicBezTo>
                <a:cubicBezTo>
                  <a:pt x="1351326" y="1554362"/>
                  <a:pt x="1336583" y="1554362"/>
                  <a:pt x="1325477" y="1550707"/>
                </a:cubicBezTo>
                <a:cubicBezTo>
                  <a:pt x="1325477" y="1550707"/>
                  <a:pt x="1329113" y="1550707"/>
                  <a:pt x="1329113" y="1550707"/>
                </a:cubicBezTo>
                <a:cubicBezTo>
                  <a:pt x="1325477" y="1546947"/>
                  <a:pt x="1321742" y="1546947"/>
                  <a:pt x="1318105" y="1546947"/>
                </a:cubicBezTo>
                <a:close/>
                <a:moveTo>
                  <a:pt x="1207338" y="1528566"/>
                </a:moveTo>
                <a:cubicBezTo>
                  <a:pt x="1207338" y="1532221"/>
                  <a:pt x="1207338" y="1532221"/>
                  <a:pt x="1207338" y="1532221"/>
                </a:cubicBezTo>
                <a:cubicBezTo>
                  <a:pt x="1207338" y="1532221"/>
                  <a:pt x="1207338" y="1535876"/>
                  <a:pt x="1207338" y="1535876"/>
                </a:cubicBezTo>
                <a:cubicBezTo>
                  <a:pt x="1207338" y="1535876"/>
                  <a:pt x="1207338" y="1539636"/>
                  <a:pt x="1207338" y="1539636"/>
                </a:cubicBezTo>
                <a:cubicBezTo>
                  <a:pt x="1207338" y="1543292"/>
                  <a:pt x="1203603" y="1543292"/>
                  <a:pt x="1203603" y="1546947"/>
                </a:cubicBezTo>
                <a:cubicBezTo>
                  <a:pt x="1203603" y="1550707"/>
                  <a:pt x="1199966" y="1550707"/>
                  <a:pt x="1199966" y="1554362"/>
                </a:cubicBezTo>
                <a:cubicBezTo>
                  <a:pt x="1196231" y="1561777"/>
                  <a:pt x="1192497" y="1565433"/>
                  <a:pt x="1188860" y="1572848"/>
                </a:cubicBezTo>
                <a:cubicBezTo>
                  <a:pt x="1177754" y="1591333"/>
                  <a:pt x="1166746" y="1609715"/>
                  <a:pt x="1155640" y="1624545"/>
                </a:cubicBezTo>
                <a:cubicBezTo>
                  <a:pt x="1148268" y="1631856"/>
                  <a:pt x="1140897" y="1643031"/>
                  <a:pt x="1133427" y="1650341"/>
                </a:cubicBezTo>
                <a:cubicBezTo>
                  <a:pt x="1129791" y="1654101"/>
                  <a:pt x="1126056" y="1657756"/>
                  <a:pt x="1122419" y="1661412"/>
                </a:cubicBezTo>
                <a:cubicBezTo>
                  <a:pt x="1122419" y="1661412"/>
                  <a:pt x="1118684" y="1665172"/>
                  <a:pt x="1118684" y="1665172"/>
                </a:cubicBezTo>
                <a:cubicBezTo>
                  <a:pt x="1122419" y="1665172"/>
                  <a:pt x="1122419" y="1665172"/>
                  <a:pt x="1122419" y="1665172"/>
                </a:cubicBezTo>
                <a:cubicBezTo>
                  <a:pt x="1133427" y="1665172"/>
                  <a:pt x="1140897" y="1665172"/>
                  <a:pt x="1151905" y="1668827"/>
                </a:cubicBezTo>
                <a:cubicBezTo>
                  <a:pt x="1159276" y="1668827"/>
                  <a:pt x="1163011" y="1672482"/>
                  <a:pt x="1170382" y="1672482"/>
                </a:cubicBezTo>
                <a:cubicBezTo>
                  <a:pt x="1177754" y="1672482"/>
                  <a:pt x="1181489" y="1676242"/>
                  <a:pt x="1188860" y="1676242"/>
                </a:cubicBezTo>
                <a:cubicBezTo>
                  <a:pt x="1196231" y="1676242"/>
                  <a:pt x="1203603" y="1676242"/>
                  <a:pt x="1210974" y="1679897"/>
                </a:cubicBezTo>
                <a:cubicBezTo>
                  <a:pt x="1210974" y="1676242"/>
                  <a:pt x="1210974" y="1676242"/>
                  <a:pt x="1210974" y="1676242"/>
                </a:cubicBezTo>
                <a:cubicBezTo>
                  <a:pt x="1210974" y="1672482"/>
                  <a:pt x="1214709" y="1672482"/>
                  <a:pt x="1214709" y="1668827"/>
                </a:cubicBezTo>
                <a:cubicBezTo>
                  <a:pt x="1218346" y="1665172"/>
                  <a:pt x="1218346" y="1661412"/>
                  <a:pt x="1222080" y="1657756"/>
                </a:cubicBezTo>
                <a:cubicBezTo>
                  <a:pt x="1225815" y="1650341"/>
                  <a:pt x="1233187" y="1642926"/>
                  <a:pt x="1236823" y="1635615"/>
                </a:cubicBezTo>
                <a:cubicBezTo>
                  <a:pt x="1236823" y="1635615"/>
                  <a:pt x="1236823" y="1631856"/>
                  <a:pt x="1240558" y="1631960"/>
                </a:cubicBezTo>
                <a:cubicBezTo>
                  <a:pt x="1244195" y="1620785"/>
                  <a:pt x="1251664" y="1613474"/>
                  <a:pt x="1255301" y="1602404"/>
                </a:cubicBezTo>
                <a:cubicBezTo>
                  <a:pt x="1259036" y="1598644"/>
                  <a:pt x="1259036" y="1594989"/>
                  <a:pt x="1262672" y="1591333"/>
                </a:cubicBezTo>
                <a:cubicBezTo>
                  <a:pt x="1262672" y="1587574"/>
                  <a:pt x="1266407" y="1583918"/>
                  <a:pt x="1270044" y="1580263"/>
                </a:cubicBezTo>
                <a:cubicBezTo>
                  <a:pt x="1273779" y="1576503"/>
                  <a:pt x="1273779" y="1576503"/>
                  <a:pt x="1277415" y="1572848"/>
                </a:cubicBezTo>
                <a:cubicBezTo>
                  <a:pt x="1277415" y="1569192"/>
                  <a:pt x="1281150" y="1569192"/>
                  <a:pt x="1281150" y="1565433"/>
                </a:cubicBezTo>
                <a:cubicBezTo>
                  <a:pt x="1284885" y="1565433"/>
                  <a:pt x="1288521" y="1561777"/>
                  <a:pt x="1292256" y="1558017"/>
                </a:cubicBezTo>
                <a:cubicBezTo>
                  <a:pt x="1295893" y="1554362"/>
                  <a:pt x="1299628" y="1550707"/>
                  <a:pt x="1303264" y="1546947"/>
                </a:cubicBezTo>
                <a:cubicBezTo>
                  <a:pt x="1281150" y="1543292"/>
                  <a:pt x="1262672" y="1539636"/>
                  <a:pt x="1244195" y="1535876"/>
                </a:cubicBezTo>
                <a:cubicBezTo>
                  <a:pt x="1236823" y="1532221"/>
                  <a:pt x="1233187" y="1532221"/>
                  <a:pt x="1225815" y="1532221"/>
                </a:cubicBezTo>
                <a:cubicBezTo>
                  <a:pt x="1218346" y="1528566"/>
                  <a:pt x="1214709" y="1528566"/>
                  <a:pt x="1207338" y="1528566"/>
                </a:cubicBezTo>
                <a:close/>
                <a:moveTo>
                  <a:pt x="1089199" y="1513735"/>
                </a:moveTo>
                <a:cubicBezTo>
                  <a:pt x="1089199" y="1513735"/>
                  <a:pt x="1089199" y="1517495"/>
                  <a:pt x="1089199" y="1517495"/>
                </a:cubicBezTo>
                <a:cubicBezTo>
                  <a:pt x="1089199" y="1517495"/>
                  <a:pt x="1089199" y="1521151"/>
                  <a:pt x="1089199" y="1524806"/>
                </a:cubicBezTo>
                <a:cubicBezTo>
                  <a:pt x="1089199" y="1528566"/>
                  <a:pt x="1089199" y="1532221"/>
                  <a:pt x="1089199" y="1535876"/>
                </a:cubicBezTo>
                <a:cubicBezTo>
                  <a:pt x="1089199" y="1539636"/>
                  <a:pt x="1089199" y="1546947"/>
                  <a:pt x="1089199" y="1550707"/>
                </a:cubicBezTo>
                <a:cubicBezTo>
                  <a:pt x="1089199" y="1554362"/>
                  <a:pt x="1089199" y="1554362"/>
                  <a:pt x="1089199" y="1558017"/>
                </a:cubicBezTo>
                <a:cubicBezTo>
                  <a:pt x="1089199" y="1561777"/>
                  <a:pt x="1089199" y="1561777"/>
                  <a:pt x="1089199" y="1565433"/>
                </a:cubicBezTo>
                <a:cubicBezTo>
                  <a:pt x="1085464" y="1569088"/>
                  <a:pt x="1085464" y="1569088"/>
                  <a:pt x="1085464" y="1572848"/>
                </a:cubicBezTo>
                <a:cubicBezTo>
                  <a:pt x="1085464" y="1576503"/>
                  <a:pt x="1081729" y="1576503"/>
                  <a:pt x="1081729" y="1580263"/>
                </a:cubicBezTo>
                <a:cubicBezTo>
                  <a:pt x="1081729" y="1583918"/>
                  <a:pt x="1078092" y="1591333"/>
                  <a:pt x="1074358" y="1594989"/>
                </a:cubicBezTo>
                <a:cubicBezTo>
                  <a:pt x="1070721" y="1602404"/>
                  <a:pt x="1063350" y="1613474"/>
                  <a:pt x="1059615" y="1620785"/>
                </a:cubicBezTo>
                <a:cubicBezTo>
                  <a:pt x="1055978" y="1628200"/>
                  <a:pt x="1048509" y="1635615"/>
                  <a:pt x="1044872" y="1642926"/>
                </a:cubicBezTo>
                <a:cubicBezTo>
                  <a:pt x="1052243" y="1646686"/>
                  <a:pt x="1055978" y="1646686"/>
                  <a:pt x="1059615" y="1646686"/>
                </a:cubicBezTo>
                <a:cubicBezTo>
                  <a:pt x="1078092" y="1650341"/>
                  <a:pt x="1092835" y="1654101"/>
                  <a:pt x="1111313" y="1657756"/>
                </a:cubicBezTo>
                <a:cubicBezTo>
                  <a:pt x="1111313" y="1654101"/>
                  <a:pt x="1111313" y="1650341"/>
                  <a:pt x="1111313" y="1646686"/>
                </a:cubicBezTo>
                <a:cubicBezTo>
                  <a:pt x="1111313" y="1642926"/>
                  <a:pt x="1111313" y="1642926"/>
                  <a:pt x="1111313" y="1639271"/>
                </a:cubicBezTo>
                <a:cubicBezTo>
                  <a:pt x="1111313" y="1639271"/>
                  <a:pt x="1111313" y="1635615"/>
                  <a:pt x="1111313" y="1635615"/>
                </a:cubicBezTo>
                <a:cubicBezTo>
                  <a:pt x="1115048" y="1635615"/>
                  <a:pt x="1115048" y="1631856"/>
                  <a:pt x="1115048" y="1628200"/>
                </a:cubicBezTo>
                <a:cubicBezTo>
                  <a:pt x="1115048" y="1624545"/>
                  <a:pt x="1115048" y="1620785"/>
                  <a:pt x="1118684" y="1613474"/>
                </a:cubicBezTo>
                <a:cubicBezTo>
                  <a:pt x="1118684" y="1609715"/>
                  <a:pt x="1122419" y="1609715"/>
                  <a:pt x="1122419" y="1606059"/>
                </a:cubicBezTo>
                <a:cubicBezTo>
                  <a:pt x="1126056" y="1602404"/>
                  <a:pt x="1126056" y="1598644"/>
                  <a:pt x="1129791" y="1594989"/>
                </a:cubicBezTo>
                <a:cubicBezTo>
                  <a:pt x="1133427" y="1587574"/>
                  <a:pt x="1140897" y="1576503"/>
                  <a:pt x="1144533" y="1569088"/>
                </a:cubicBezTo>
                <a:cubicBezTo>
                  <a:pt x="1148268" y="1561777"/>
                  <a:pt x="1155640" y="1550707"/>
                  <a:pt x="1159276" y="1543292"/>
                </a:cubicBezTo>
                <a:cubicBezTo>
                  <a:pt x="1163011" y="1539636"/>
                  <a:pt x="1163011" y="1532221"/>
                  <a:pt x="1166648" y="1528566"/>
                </a:cubicBezTo>
                <a:cubicBezTo>
                  <a:pt x="1166648" y="1524806"/>
                  <a:pt x="1170382" y="1524806"/>
                  <a:pt x="1170382" y="1521151"/>
                </a:cubicBezTo>
                <a:cubicBezTo>
                  <a:pt x="1166648" y="1521151"/>
                  <a:pt x="1163011" y="1521151"/>
                  <a:pt x="1159276" y="1521151"/>
                </a:cubicBezTo>
                <a:cubicBezTo>
                  <a:pt x="1140798" y="1517495"/>
                  <a:pt x="1118684" y="1513735"/>
                  <a:pt x="1100207" y="1513735"/>
                </a:cubicBezTo>
                <a:cubicBezTo>
                  <a:pt x="1096570" y="1513735"/>
                  <a:pt x="1092835" y="1513735"/>
                  <a:pt x="1089199" y="1513735"/>
                </a:cubicBezTo>
                <a:close/>
                <a:moveTo>
                  <a:pt x="1004280" y="1502665"/>
                </a:moveTo>
                <a:cubicBezTo>
                  <a:pt x="1004280" y="1506320"/>
                  <a:pt x="1000545" y="1506320"/>
                  <a:pt x="1000545" y="1510080"/>
                </a:cubicBezTo>
                <a:cubicBezTo>
                  <a:pt x="996909" y="1517391"/>
                  <a:pt x="993174" y="1524806"/>
                  <a:pt x="989439" y="1532221"/>
                </a:cubicBezTo>
                <a:cubicBezTo>
                  <a:pt x="978431" y="1550707"/>
                  <a:pt x="971060" y="1569088"/>
                  <a:pt x="959953" y="1587574"/>
                </a:cubicBezTo>
                <a:cubicBezTo>
                  <a:pt x="956219" y="1594989"/>
                  <a:pt x="952582" y="1598644"/>
                  <a:pt x="948847" y="1602404"/>
                </a:cubicBezTo>
                <a:cubicBezTo>
                  <a:pt x="945211" y="1606059"/>
                  <a:pt x="941476" y="1609715"/>
                  <a:pt x="937741" y="1613474"/>
                </a:cubicBezTo>
                <a:cubicBezTo>
                  <a:pt x="934104" y="1617130"/>
                  <a:pt x="930370" y="1620785"/>
                  <a:pt x="926733" y="1624545"/>
                </a:cubicBezTo>
                <a:cubicBezTo>
                  <a:pt x="926733" y="1624545"/>
                  <a:pt x="922998" y="1628200"/>
                  <a:pt x="922998" y="1628200"/>
                </a:cubicBezTo>
                <a:cubicBezTo>
                  <a:pt x="919362" y="1631856"/>
                  <a:pt x="919362" y="1631856"/>
                  <a:pt x="919362" y="1631856"/>
                </a:cubicBezTo>
                <a:cubicBezTo>
                  <a:pt x="922998" y="1631856"/>
                  <a:pt x="922998" y="1631856"/>
                  <a:pt x="926733" y="1631856"/>
                </a:cubicBezTo>
                <a:cubicBezTo>
                  <a:pt x="948847" y="1631856"/>
                  <a:pt x="967325" y="1635615"/>
                  <a:pt x="989439" y="1639271"/>
                </a:cubicBezTo>
                <a:cubicBezTo>
                  <a:pt x="993174" y="1639271"/>
                  <a:pt x="996810" y="1639271"/>
                  <a:pt x="1000545" y="1639271"/>
                </a:cubicBezTo>
                <a:cubicBezTo>
                  <a:pt x="1004280" y="1639271"/>
                  <a:pt x="1004280" y="1635615"/>
                  <a:pt x="1004280" y="1635615"/>
                </a:cubicBezTo>
                <a:cubicBezTo>
                  <a:pt x="1007917" y="1631856"/>
                  <a:pt x="1015288" y="1624545"/>
                  <a:pt x="1019023" y="1617130"/>
                </a:cubicBezTo>
                <a:cubicBezTo>
                  <a:pt x="1030129" y="1602404"/>
                  <a:pt x="1041137" y="1583918"/>
                  <a:pt x="1048509" y="1561777"/>
                </a:cubicBezTo>
                <a:cubicBezTo>
                  <a:pt x="1055978" y="1554362"/>
                  <a:pt x="1059615" y="1543292"/>
                  <a:pt x="1063350" y="1535876"/>
                </a:cubicBezTo>
                <a:cubicBezTo>
                  <a:pt x="1066986" y="1528566"/>
                  <a:pt x="1074358" y="1517391"/>
                  <a:pt x="1078092" y="1510080"/>
                </a:cubicBezTo>
                <a:cubicBezTo>
                  <a:pt x="1078092" y="1506320"/>
                  <a:pt x="1078092" y="1506320"/>
                  <a:pt x="1078092" y="1506320"/>
                </a:cubicBezTo>
                <a:cubicBezTo>
                  <a:pt x="1074358" y="1506320"/>
                  <a:pt x="1070721" y="1506320"/>
                  <a:pt x="1066986" y="1506320"/>
                </a:cubicBezTo>
                <a:cubicBezTo>
                  <a:pt x="1055978" y="1502665"/>
                  <a:pt x="1041137" y="1502665"/>
                  <a:pt x="1030129" y="1502665"/>
                </a:cubicBezTo>
                <a:cubicBezTo>
                  <a:pt x="1022659" y="1502665"/>
                  <a:pt x="1011652" y="1502665"/>
                  <a:pt x="1004280" y="1502665"/>
                </a:cubicBezTo>
                <a:close/>
                <a:moveTo>
                  <a:pt x="797488" y="1487939"/>
                </a:moveTo>
                <a:cubicBezTo>
                  <a:pt x="797488" y="1491594"/>
                  <a:pt x="797488" y="1495250"/>
                  <a:pt x="793753" y="1499010"/>
                </a:cubicBezTo>
                <a:cubicBezTo>
                  <a:pt x="790116" y="1506320"/>
                  <a:pt x="782745" y="1517495"/>
                  <a:pt x="779010" y="1524806"/>
                </a:cubicBezTo>
                <a:cubicBezTo>
                  <a:pt x="771639" y="1532221"/>
                  <a:pt x="767904" y="1543292"/>
                  <a:pt x="760532" y="1550707"/>
                </a:cubicBezTo>
                <a:lnTo>
                  <a:pt x="751309" y="1563584"/>
                </a:lnTo>
                <a:lnTo>
                  <a:pt x="742055" y="1576503"/>
                </a:lnTo>
                <a:cubicBezTo>
                  <a:pt x="738418" y="1583918"/>
                  <a:pt x="734683" y="1587574"/>
                  <a:pt x="731047" y="1591333"/>
                </a:cubicBezTo>
                <a:cubicBezTo>
                  <a:pt x="727312" y="1594989"/>
                  <a:pt x="723675" y="1598644"/>
                  <a:pt x="719941" y="1602404"/>
                </a:cubicBezTo>
                <a:cubicBezTo>
                  <a:pt x="716206" y="1606059"/>
                  <a:pt x="712569" y="1609715"/>
                  <a:pt x="708834" y="1613474"/>
                </a:cubicBezTo>
                <a:cubicBezTo>
                  <a:pt x="708834" y="1613474"/>
                  <a:pt x="705198" y="1617130"/>
                  <a:pt x="705198" y="1617130"/>
                </a:cubicBezTo>
                <a:cubicBezTo>
                  <a:pt x="723675" y="1617130"/>
                  <a:pt x="738418" y="1620785"/>
                  <a:pt x="753161" y="1620785"/>
                </a:cubicBezTo>
                <a:cubicBezTo>
                  <a:pt x="767904" y="1620785"/>
                  <a:pt x="782745" y="1624545"/>
                  <a:pt x="797488" y="1624545"/>
                </a:cubicBezTo>
                <a:cubicBezTo>
                  <a:pt x="797488" y="1624545"/>
                  <a:pt x="801124" y="1624545"/>
                  <a:pt x="801124" y="1624545"/>
                </a:cubicBezTo>
                <a:cubicBezTo>
                  <a:pt x="801124" y="1620785"/>
                  <a:pt x="801124" y="1620785"/>
                  <a:pt x="801124" y="1620785"/>
                </a:cubicBezTo>
                <a:cubicBezTo>
                  <a:pt x="804859" y="1617130"/>
                  <a:pt x="804859" y="1609715"/>
                  <a:pt x="808594" y="1602404"/>
                </a:cubicBezTo>
                <a:cubicBezTo>
                  <a:pt x="812231" y="1594989"/>
                  <a:pt x="815965" y="1583918"/>
                  <a:pt x="819602" y="1576503"/>
                </a:cubicBezTo>
                <a:cubicBezTo>
                  <a:pt x="826973" y="1569088"/>
                  <a:pt x="830708" y="1558017"/>
                  <a:pt x="834443" y="1543292"/>
                </a:cubicBezTo>
                <a:cubicBezTo>
                  <a:pt x="838080" y="1532221"/>
                  <a:pt x="845451" y="1524806"/>
                  <a:pt x="849186" y="1513735"/>
                </a:cubicBezTo>
                <a:cubicBezTo>
                  <a:pt x="852822" y="1510080"/>
                  <a:pt x="852822" y="1506320"/>
                  <a:pt x="856557" y="1502665"/>
                </a:cubicBezTo>
                <a:cubicBezTo>
                  <a:pt x="856557" y="1502665"/>
                  <a:pt x="860292" y="1502665"/>
                  <a:pt x="860292" y="1499010"/>
                </a:cubicBezTo>
                <a:cubicBezTo>
                  <a:pt x="860292" y="1495250"/>
                  <a:pt x="860292" y="1495250"/>
                  <a:pt x="860292" y="1495250"/>
                </a:cubicBezTo>
                <a:cubicBezTo>
                  <a:pt x="852822" y="1495250"/>
                  <a:pt x="841814" y="1491594"/>
                  <a:pt x="834443" y="1491594"/>
                </a:cubicBezTo>
                <a:cubicBezTo>
                  <a:pt x="830708" y="1491594"/>
                  <a:pt x="826973" y="1491594"/>
                  <a:pt x="823337" y="1491594"/>
                </a:cubicBezTo>
                <a:cubicBezTo>
                  <a:pt x="815965" y="1491594"/>
                  <a:pt x="808594" y="1487939"/>
                  <a:pt x="801223" y="1487939"/>
                </a:cubicBezTo>
                <a:cubicBezTo>
                  <a:pt x="801223" y="1487939"/>
                  <a:pt x="797488" y="1487939"/>
                  <a:pt x="797488" y="1487939"/>
                </a:cubicBezTo>
                <a:close/>
                <a:moveTo>
                  <a:pt x="664606" y="1462038"/>
                </a:moveTo>
                <a:lnTo>
                  <a:pt x="665809" y="1462038"/>
                </a:lnTo>
                <a:lnTo>
                  <a:pt x="664844" y="1463487"/>
                </a:lnTo>
                <a:close/>
                <a:moveTo>
                  <a:pt x="553838" y="1425171"/>
                </a:moveTo>
                <a:cubicBezTo>
                  <a:pt x="553838" y="1425171"/>
                  <a:pt x="553838" y="1428827"/>
                  <a:pt x="553838" y="1428827"/>
                </a:cubicBezTo>
                <a:cubicBezTo>
                  <a:pt x="553838" y="1432587"/>
                  <a:pt x="553838" y="1432587"/>
                  <a:pt x="553838" y="1436242"/>
                </a:cubicBezTo>
                <a:cubicBezTo>
                  <a:pt x="553838" y="1439897"/>
                  <a:pt x="553838" y="1439897"/>
                  <a:pt x="553838" y="1443657"/>
                </a:cubicBezTo>
                <a:cubicBezTo>
                  <a:pt x="553838" y="1447312"/>
                  <a:pt x="553838" y="1447312"/>
                  <a:pt x="553838" y="1450968"/>
                </a:cubicBezTo>
                <a:cubicBezTo>
                  <a:pt x="553838" y="1454728"/>
                  <a:pt x="553838" y="1454728"/>
                  <a:pt x="553838" y="1458383"/>
                </a:cubicBezTo>
                <a:cubicBezTo>
                  <a:pt x="553838" y="1462038"/>
                  <a:pt x="553838" y="1462038"/>
                  <a:pt x="553838" y="1465798"/>
                </a:cubicBezTo>
                <a:cubicBezTo>
                  <a:pt x="553838" y="1469453"/>
                  <a:pt x="550103" y="1473109"/>
                  <a:pt x="550103" y="1476869"/>
                </a:cubicBezTo>
                <a:cubicBezTo>
                  <a:pt x="550103" y="1480524"/>
                  <a:pt x="546369" y="1480524"/>
                  <a:pt x="546369" y="1484179"/>
                </a:cubicBezTo>
                <a:cubicBezTo>
                  <a:pt x="546369" y="1484179"/>
                  <a:pt x="542732" y="1487939"/>
                  <a:pt x="542732" y="1491594"/>
                </a:cubicBezTo>
                <a:cubicBezTo>
                  <a:pt x="538997" y="1502665"/>
                  <a:pt x="531626" y="1510080"/>
                  <a:pt x="527989" y="1517495"/>
                </a:cubicBezTo>
                <a:cubicBezTo>
                  <a:pt x="524254" y="1524806"/>
                  <a:pt x="516883" y="1532221"/>
                  <a:pt x="513148" y="1539636"/>
                </a:cubicBezTo>
                <a:cubicBezTo>
                  <a:pt x="509512" y="1546947"/>
                  <a:pt x="502140" y="1554362"/>
                  <a:pt x="498405" y="1561777"/>
                </a:cubicBezTo>
                <a:cubicBezTo>
                  <a:pt x="498405" y="1561777"/>
                  <a:pt x="494671" y="1565433"/>
                  <a:pt x="494671" y="1565433"/>
                </a:cubicBezTo>
                <a:cubicBezTo>
                  <a:pt x="494671" y="1565433"/>
                  <a:pt x="498405" y="1565433"/>
                  <a:pt x="498405" y="1565433"/>
                </a:cubicBezTo>
                <a:cubicBezTo>
                  <a:pt x="502140" y="1565433"/>
                  <a:pt x="505777" y="1569192"/>
                  <a:pt x="509512" y="1569192"/>
                </a:cubicBezTo>
                <a:cubicBezTo>
                  <a:pt x="513148" y="1572848"/>
                  <a:pt x="520520" y="1572848"/>
                  <a:pt x="527989" y="1576503"/>
                </a:cubicBezTo>
                <a:cubicBezTo>
                  <a:pt x="535361" y="1580263"/>
                  <a:pt x="542732" y="1580263"/>
                  <a:pt x="550103" y="1583918"/>
                </a:cubicBezTo>
                <a:cubicBezTo>
                  <a:pt x="557475" y="1587574"/>
                  <a:pt x="564846" y="1587574"/>
                  <a:pt x="572218" y="1591333"/>
                </a:cubicBezTo>
                <a:cubicBezTo>
                  <a:pt x="575952" y="1591333"/>
                  <a:pt x="579687" y="1594989"/>
                  <a:pt x="583324" y="1594989"/>
                </a:cubicBezTo>
                <a:cubicBezTo>
                  <a:pt x="587059" y="1594989"/>
                  <a:pt x="587059" y="1591333"/>
                  <a:pt x="587059" y="1591333"/>
                </a:cubicBezTo>
                <a:cubicBezTo>
                  <a:pt x="587059" y="1587574"/>
                  <a:pt x="590695" y="1583918"/>
                  <a:pt x="590695" y="1580263"/>
                </a:cubicBezTo>
                <a:cubicBezTo>
                  <a:pt x="594430" y="1572848"/>
                  <a:pt x="598067" y="1565433"/>
                  <a:pt x="601802" y="1558017"/>
                </a:cubicBezTo>
                <a:cubicBezTo>
                  <a:pt x="612908" y="1543292"/>
                  <a:pt x="623916" y="1524806"/>
                  <a:pt x="638757" y="1506425"/>
                </a:cubicBezTo>
                <a:cubicBezTo>
                  <a:pt x="642393" y="1499010"/>
                  <a:pt x="649765" y="1487939"/>
                  <a:pt x="653500" y="1480524"/>
                </a:cubicBezTo>
                <a:cubicBezTo>
                  <a:pt x="657136" y="1476869"/>
                  <a:pt x="657136" y="1473109"/>
                  <a:pt x="660871" y="1469453"/>
                </a:cubicBezTo>
                <a:lnTo>
                  <a:pt x="664844" y="1463487"/>
                </a:lnTo>
                <a:lnTo>
                  <a:pt x="668242" y="1484179"/>
                </a:lnTo>
                <a:cubicBezTo>
                  <a:pt x="668242" y="1487939"/>
                  <a:pt x="668242" y="1491594"/>
                  <a:pt x="668242" y="1495250"/>
                </a:cubicBezTo>
                <a:cubicBezTo>
                  <a:pt x="668242" y="1499010"/>
                  <a:pt x="668242" y="1499010"/>
                  <a:pt x="668242" y="1502665"/>
                </a:cubicBezTo>
                <a:cubicBezTo>
                  <a:pt x="668242" y="1502665"/>
                  <a:pt x="668242" y="1506425"/>
                  <a:pt x="668242" y="1506425"/>
                </a:cubicBezTo>
                <a:cubicBezTo>
                  <a:pt x="664606" y="1510080"/>
                  <a:pt x="664606" y="1510080"/>
                  <a:pt x="664606" y="1513735"/>
                </a:cubicBezTo>
                <a:cubicBezTo>
                  <a:pt x="664606" y="1517495"/>
                  <a:pt x="660871" y="1521151"/>
                  <a:pt x="660871" y="1524806"/>
                </a:cubicBezTo>
                <a:cubicBezTo>
                  <a:pt x="657136" y="1532221"/>
                  <a:pt x="657136" y="1535876"/>
                  <a:pt x="653500" y="1539636"/>
                </a:cubicBezTo>
                <a:cubicBezTo>
                  <a:pt x="649765" y="1550707"/>
                  <a:pt x="642393" y="1558017"/>
                  <a:pt x="638757" y="1565433"/>
                </a:cubicBezTo>
                <a:cubicBezTo>
                  <a:pt x="631287" y="1576503"/>
                  <a:pt x="623916" y="1591333"/>
                  <a:pt x="616544" y="1606059"/>
                </a:cubicBezTo>
                <a:cubicBezTo>
                  <a:pt x="620279" y="1606059"/>
                  <a:pt x="627651" y="1609715"/>
                  <a:pt x="635022" y="1609715"/>
                </a:cubicBezTo>
                <a:cubicBezTo>
                  <a:pt x="642393" y="1609715"/>
                  <a:pt x="649765" y="1613474"/>
                  <a:pt x="657136" y="1613474"/>
                </a:cubicBezTo>
                <a:cubicBezTo>
                  <a:pt x="671977" y="1613474"/>
                  <a:pt x="682985" y="1617130"/>
                  <a:pt x="697826" y="1617130"/>
                </a:cubicBezTo>
                <a:cubicBezTo>
                  <a:pt x="697826" y="1613474"/>
                  <a:pt x="701463" y="1613474"/>
                  <a:pt x="694092" y="1602404"/>
                </a:cubicBezTo>
                <a:cubicBezTo>
                  <a:pt x="694092" y="1598644"/>
                  <a:pt x="697826" y="1594989"/>
                  <a:pt x="697826" y="1591333"/>
                </a:cubicBezTo>
                <a:cubicBezTo>
                  <a:pt x="701463" y="1580263"/>
                  <a:pt x="705198" y="1572848"/>
                  <a:pt x="708834" y="1561777"/>
                </a:cubicBezTo>
                <a:cubicBezTo>
                  <a:pt x="712569" y="1554362"/>
                  <a:pt x="716206" y="1546947"/>
                  <a:pt x="719941" y="1539636"/>
                </a:cubicBezTo>
                <a:cubicBezTo>
                  <a:pt x="723675" y="1532221"/>
                  <a:pt x="727312" y="1528566"/>
                  <a:pt x="731047" y="1521151"/>
                </a:cubicBezTo>
                <a:cubicBezTo>
                  <a:pt x="734683" y="1510080"/>
                  <a:pt x="742055" y="1499010"/>
                  <a:pt x="749524" y="1487939"/>
                </a:cubicBezTo>
                <a:cubicBezTo>
                  <a:pt x="749524" y="1484179"/>
                  <a:pt x="753161" y="1484179"/>
                  <a:pt x="753161" y="1480524"/>
                </a:cubicBezTo>
                <a:cubicBezTo>
                  <a:pt x="749524" y="1480524"/>
                  <a:pt x="749524" y="1480524"/>
                  <a:pt x="745790" y="1480524"/>
                </a:cubicBezTo>
                <a:cubicBezTo>
                  <a:pt x="742055" y="1480524"/>
                  <a:pt x="734683" y="1476869"/>
                  <a:pt x="731047" y="1476869"/>
                </a:cubicBezTo>
                <a:cubicBezTo>
                  <a:pt x="723675" y="1473109"/>
                  <a:pt x="712569" y="1473109"/>
                  <a:pt x="701463" y="1469453"/>
                </a:cubicBezTo>
                <a:cubicBezTo>
                  <a:pt x="690357" y="1469453"/>
                  <a:pt x="679349" y="1465798"/>
                  <a:pt x="668242" y="1462038"/>
                </a:cubicBezTo>
                <a:lnTo>
                  <a:pt x="665809" y="1462038"/>
                </a:lnTo>
                <a:lnTo>
                  <a:pt x="668242" y="1458383"/>
                </a:lnTo>
                <a:cubicBezTo>
                  <a:pt x="660871" y="1454728"/>
                  <a:pt x="649765" y="1454728"/>
                  <a:pt x="642393" y="1450968"/>
                </a:cubicBezTo>
                <a:cubicBezTo>
                  <a:pt x="620279" y="1443657"/>
                  <a:pt x="601802" y="1439897"/>
                  <a:pt x="579589" y="1432587"/>
                </a:cubicBezTo>
                <a:cubicBezTo>
                  <a:pt x="572218" y="1432587"/>
                  <a:pt x="561210" y="1428827"/>
                  <a:pt x="553838" y="1425171"/>
                </a:cubicBezTo>
                <a:close/>
                <a:moveTo>
                  <a:pt x="472556" y="1395615"/>
                </a:moveTo>
                <a:cubicBezTo>
                  <a:pt x="468920" y="1399271"/>
                  <a:pt x="468920" y="1403030"/>
                  <a:pt x="465185" y="1406686"/>
                </a:cubicBezTo>
                <a:lnTo>
                  <a:pt x="458586" y="1418546"/>
                </a:lnTo>
                <a:lnTo>
                  <a:pt x="446707" y="1439897"/>
                </a:lnTo>
                <a:cubicBezTo>
                  <a:pt x="435601" y="1454728"/>
                  <a:pt x="428230" y="1473109"/>
                  <a:pt x="417222" y="1487939"/>
                </a:cubicBezTo>
                <a:cubicBezTo>
                  <a:pt x="417222" y="1487939"/>
                  <a:pt x="413487" y="1491594"/>
                  <a:pt x="413487" y="1491594"/>
                </a:cubicBezTo>
                <a:cubicBezTo>
                  <a:pt x="413487" y="1495354"/>
                  <a:pt x="413487" y="1495354"/>
                  <a:pt x="409850" y="1499010"/>
                </a:cubicBezTo>
                <a:cubicBezTo>
                  <a:pt x="409850" y="1499010"/>
                  <a:pt x="409850" y="1502665"/>
                  <a:pt x="406115" y="1502665"/>
                </a:cubicBezTo>
                <a:cubicBezTo>
                  <a:pt x="402381" y="1502665"/>
                  <a:pt x="402381" y="1506425"/>
                  <a:pt x="398744" y="1506425"/>
                </a:cubicBezTo>
                <a:cubicBezTo>
                  <a:pt x="398744" y="1510080"/>
                  <a:pt x="395009" y="1510080"/>
                  <a:pt x="391373" y="1513735"/>
                </a:cubicBezTo>
                <a:cubicBezTo>
                  <a:pt x="391373" y="1517495"/>
                  <a:pt x="395009" y="1517495"/>
                  <a:pt x="395009" y="1517495"/>
                </a:cubicBezTo>
                <a:cubicBezTo>
                  <a:pt x="402381" y="1521151"/>
                  <a:pt x="406115" y="1524806"/>
                  <a:pt x="413487" y="1528566"/>
                </a:cubicBezTo>
                <a:cubicBezTo>
                  <a:pt x="417222" y="1528566"/>
                  <a:pt x="420858" y="1532221"/>
                  <a:pt x="424593" y="1532221"/>
                </a:cubicBezTo>
                <a:cubicBezTo>
                  <a:pt x="428230" y="1532221"/>
                  <a:pt x="428230" y="1535876"/>
                  <a:pt x="431964" y="1535876"/>
                </a:cubicBezTo>
                <a:cubicBezTo>
                  <a:pt x="439336" y="1539636"/>
                  <a:pt x="443071" y="1543292"/>
                  <a:pt x="450442" y="1546947"/>
                </a:cubicBezTo>
                <a:cubicBezTo>
                  <a:pt x="450442" y="1546947"/>
                  <a:pt x="454079" y="1550707"/>
                  <a:pt x="457813" y="1550707"/>
                </a:cubicBezTo>
                <a:cubicBezTo>
                  <a:pt x="457813" y="1550707"/>
                  <a:pt x="461450" y="1554362"/>
                  <a:pt x="465185" y="1554362"/>
                </a:cubicBezTo>
                <a:cubicBezTo>
                  <a:pt x="468920" y="1550707"/>
                  <a:pt x="468920" y="1546947"/>
                  <a:pt x="472556" y="1543292"/>
                </a:cubicBezTo>
                <a:cubicBezTo>
                  <a:pt x="476291" y="1539636"/>
                  <a:pt x="476291" y="1535876"/>
                  <a:pt x="479928" y="1532221"/>
                </a:cubicBezTo>
                <a:cubicBezTo>
                  <a:pt x="483663" y="1528566"/>
                  <a:pt x="483663" y="1524806"/>
                  <a:pt x="487299" y="1524806"/>
                </a:cubicBezTo>
                <a:cubicBezTo>
                  <a:pt x="494769" y="1510080"/>
                  <a:pt x="505777" y="1495354"/>
                  <a:pt x="516883" y="1480524"/>
                </a:cubicBezTo>
                <a:cubicBezTo>
                  <a:pt x="520618" y="1469453"/>
                  <a:pt x="527989" y="1462038"/>
                  <a:pt x="531626" y="1454728"/>
                </a:cubicBezTo>
                <a:cubicBezTo>
                  <a:pt x="535361" y="1450968"/>
                  <a:pt x="535361" y="1447312"/>
                  <a:pt x="538997" y="1443657"/>
                </a:cubicBezTo>
                <a:cubicBezTo>
                  <a:pt x="542732" y="1439897"/>
                  <a:pt x="542732" y="1436242"/>
                  <a:pt x="546369" y="1432587"/>
                </a:cubicBezTo>
                <a:cubicBezTo>
                  <a:pt x="538997" y="1428827"/>
                  <a:pt x="527989" y="1425171"/>
                  <a:pt x="516883" y="1421412"/>
                </a:cubicBezTo>
                <a:cubicBezTo>
                  <a:pt x="509512" y="1414101"/>
                  <a:pt x="498405" y="1410341"/>
                  <a:pt x="491034" y="1406686"/>
                </a:cubicBezTo>
                <a:cubicBezTo>
                  <a:pt x="483663" y="1403030"/>
                  <a:pt x="479928" y="1399271"/>
                  <a:pt x="472556" y="1395615"/>
                </a:cubicBezTo>
                <a:close/>
                <a:moveTo>
                  <a:pt x="328568" y="1295876"/>
                </a:moveTo>
                <a:cubicBezTo>
                  <a:pt x="328568" y="1299636"/>
                  <a:pt x="324932" y="1299636"/>
                  <a:pt x="324932" y="1303291"/>
                </a:cubicBezTo>
                <a:cubicBezTo>
                  <a:pt x="321197" y="1303291"/>
                  <a:pt x="321197" y="1306947"/>
                  <a:pt x="321197" y="1306947"/>
                </a:cubicBezTo>
                <a:cubicBezTo>
                  <a:pt x="317462" y="1310706"/>
                  <a:pt x="317462" y="1314362"/>
                  <a:pt x="313825" y="1318017"/>
                </a:cubicBezTo>
                <a:cubicBezTo>
                  <a:pt x="310091" y="1325432"/>
                  <a:pt x="302719" y="1336503"/>
                  <a:pt x="299083" y="1343918"/>
                </a:cubicBezTo>
                <a:cubicBezTo>
                  <a:pt x="295348" y="1351333"/>
                  <a:pt x="291613" y="1358644"/>
                  <a:pt x="284242" y="1366059"/>
                </a:cubicBezTo>
                <a:cubicBezTo>
                  <a:pt x="280605" y="1369714"/>
                  <a:pt x="276870" y="1373474"/>
                  <a:pt x="273234" y="1377130"/>
                </a:cubicBezTo>
                <a:cubicBezTo>
                  <a:pt x="269499" y="1380785"/>
                  <a:pt x="265764" y="1384545"/>
                  <a:pt x="262127" y="1388200"/>
                </a:cubicBezTo>
                <a:cubicBezTo>
                  <a:pt x="258392" y="1391960"/>
                  <a:pt x="254756" y="1395615"/>
                  <a:pt x="251021" y="1399271"/>
                </a:cubicBezTo>
                <a:cubicBezTo>
                  <a:pt x="254756" y="1399271"/>
                  <a:pt x="254756" y="1403030"/>
                  <a:pt x="254756" y="1403030"/>
                </a:cubicBezTo>
                <a:cubicBezTo>
                  <a:pt x="262127" y="1410341"/>
                  <a:pt x="265764" y="1414101"/>
                  <a:pt x="273234" y="1421412"/>
                </a:cubicBezTo>
                <a:cubicBezTo>
                  <a:pt x="280605" y="1432482"/>
                  <a:pt x="291613" y="1439897"/>
                  <a:pt x="302719" y="1450968"/>
                </a:cubicBezTo>
                <a:cubicBezTo>
                  <a:pt x="302719" y="1447312"/>
                  <a:pt x="302719" y="1447312"/>
                  <a:pt x="302719" y="1447312"/>
                </a:cubicBezTo>
                <a:cubicBezTo>
                  <a:pt x="306454" y="1443553"/>
                  <a:pt x="310091" y="1436242"/>
                  <a:pt x="313825" y="1428827"/>
                </a:cubicBezTo>
                <a:cubicBezTo>
                  <a:pt x="324833" y="1414101"/>
                  <a:pt x="335940" y="1395615"/>
                  <a:pt x="350781" y="1388200"/>
                </a:cubicBezTo>
                <a:cubicBezTo>
                  <a:pt x="358152" y="1377130"/>
                  <a:pt x="361789" y="1369714"/>
                  <a:pt x="369160" y="1362404"/>
                </a:cubicBezTo>
                <a:cubicBezTo>
                  <a:pt x="369160" y="1358644"/>
                  <a:pt x="372895" y="1358644"/>
                  <a:pt x="372895" y="1354989"/>
                </a:cubicBezTo>
                <a:cubicBezTo>
                  <a:pt x="372895" y="1354989"/>
                  <a:pt x="376531" y="1354989"/>
                  <a:pt x="376531" y="1351333"/>
                </a:cubicBezTo>
                <a:cubicBezTo>
                  <a:pt x="380266" y="1347573"/>
                  <a:pt x="380266" y="1343918"/>
                  <a:pt x="384001" y="1340263"/>
                </a:cubicBezTo>
                <a:cubicBezTo>
                  <a:pt x="380266" y="1343918"/>
                  <a:pt x="380266" y="1347573"/>
                  <a:pt x="380266" y="1351333"/>
                </a:cubicBezTo>
                <a:cubicBezTo>
                  <a:pt x="376531" y="1362404"/>
                  <a:pt x="376531" y="1369714"/>
                  <a:pt x="372895" y="1380889"/>
                </a:cubicBezTo>
                <a:cubicBezTo>
                  <a:pt x="369160" y="1388200"/>
                  <a:pt x="365524" y="1399271"/>
                  <a:pt x="361789" y="1406686"/>
                </a:cubicBezTo>
                <a:cubicBezTo>
                  <a:pt x="358152" y="1417756"/>
                  <a:pt x="350682" y="1425171"/>
                  <a:pt x="347046" y="1436242"/>
                </a:cubicBezTo>
                <a:cubicBezTo>
                  <a:pt x="343311" y="1443553"/>
                  <a:pt x="335940" y="1454728"/>
                  <a:pt x="332303" y="1462038"/>
                </a:cubicBezTo>
                <a:cubicBezTo>
                  <a:pt x="332303" y="1465798"/>
                  <a:pt x="328568" y="1469453"/>
                  <a:pt x="328568" y="1473109"/>
                </a:cubicBezTo>
                <a:cubicBezTo>
                  <a:pt x="328568" y="1476869"/>
                  <a:pt x="332303" y="1476869"/>
                  <a:pt x="335940" y="1480524"/>
                </a:cubicBezTo>
                <a:cubicBezTo>
                  <a:pt x="343311" y="1487939"/>
                  <a:pt x="347046" y="1491594"/>
                  <a:pt x="354417" y="1495250"/>
                </a:cubicBezTo>
                <a:cubicBezTo>
                  <a:pt x="361789" y="1499010"/>
                  <a:pt x="365524" y="1502665"/>
                  <a:pt x="372895" y="1506425"/>
                </a:cubicBezTo>
                <a:cubicBezTo>
                  <a:pt x="376531" y="1506425"/>
                  <a:pt x="376531" y="1510080"/>
                  <a:pt x="380266" y="1510080"/>
                </a:cubicBezTo>
                <a:cubicBezTo>
                  <a:pt x="387638" y="1502665"/>
                  <a:pt x="387638" y="1491594"/>
                  <a:pt x="387638" y="1487939"/>
                </a:cubicBezTo>
                <a:cubicBezTo>
                  <a:pt x="391373" y="1476869"/>
                  <a:pt x="395009" y="1469453"/>
                  <a:pt x="398744" y="1462038"/>
                </a:cubicBezTo>
                <a:cubicBezTo>
                  <a:pt x="406115" y="1447312"/>
                  <a:pt x="413487" y="1428827"/>
                  <a:pt x="420858" y="1414101"/>
                </a:cubicBezTo>
                <a:cubicBezTo>
                  <a:pt x="428230" y="1403030"/>
                  <a:pt x="431964" y="1391960"/>
                  <a:pt x="439336" y="1380785"/>
                </a:cubicBezTo>
                <a:cubicBezTo>
                  <a:pt x="439336" y="1377130"/>
                  <a:pt x="443071" y="1377130"/>
                  <a:pt x="443071" y="1373474"/>
                </a:cubicBezTo>
                <a:cubicBezTo>
                  <a:pt x="435601" y="1369714"/>
                  <a:pt x="424593" y="1362404"/>
                  <a:pt x="417222" y="1358644"/>
                </a:cubicBezTo>
                <a:cubicBezTo>
                  <a:pt x="409850" y="1354989"/>
                  <a:pt x="398744" y="1351333"/>
                  <a:pt x="391373" y="1343918"/>
                </a:cubicBezTo>
                <a:cubicBezTo>
                  <a:pt x="391373" y="1343918"/>
                  <a:pt x="387638" y="1340263"/>
                  <a:pt x="384001" y="1340263"/>
                </a:cubicBezTo>
                <a:cubicBezTo>
                  <a:pt x="380266" y="1336503"/>
                  <a:pt x="372895" y="1332848"/>
                  <a:pt x="369160" y="1329192"/>
                </a:cubicBezTo>
                <a:cubicBezTo>
                  <a:pt x="361789" y="1321777"/>
                  <a:pt x="358152" y="1318017"/>
                  <a:pt x="350781" y="1314362"/>
                </a:cubicBezTo>
                <a:cubicBezTo>
                  <a:pt x="347046" y="1310706"/>
                  <a:pt x="343311" y="1310706"/>
                  <a:pt x="339674" y="1306947"/>
                </a:cubicBezTo>
                <a:cubicBezTo>
                  <a:pt x="335940" y="1303291"/>
                  <a:pt x="332303" y="1299636"/>
                  <a:pt x="328568" y="1295876"/>
                </a:cubicBezTo>
                <a:close/>
                <a:moveTo>
                  <a:pt x="254756" y="1236868"/>
                </a:moveTo>
                <a:cubicBezTo>
                  <a:pt x="254756" y="1236868"/>
                  <a:pt x="254756" y="1240524"/>
                  <a:pt x="254756" y="1240524"/>
                </a:cubicBezTo>
                <a:cubicBezTo>
                  <a:pt x="254756" y="1244283"/>
                  <a:pt x="254756" y="1244283"/>
                  <a:pt x="254756" y="1247939"/>
                </a:cubicBezTo>
                <a:cubicBezTo>
                  <a:pt x="254756" y="1251594"/>
                  <a:pt x="254756" y="1255354"/>
                  <a:pt x="254756" y="1255354"/>
                </a:cubicBezTo>
                <a:cubicBezTo>
                  <a:pt x="254756" y="1255354"/>
                  <a:pt x="254756" y="1259009"/>
                  <a:pt x="254756" y="1259009"/>
                </a:cubicBezTo>
                <a:cubicBezTo>
                  <a:pt x="254756" y="1259009"/>
                  <a:pt x="251021" y="1262665"/>
                  <a:pt x="251021" y="1266424"/>
                </a:cubicBezTo>
                <a:cubicBezTo>
                  <a:pt x="247385" y="1270080"/>
                  <a:pt x="247385" y="1273735"/>
                  <a:pt x="243650" y="1277495"/>
                </a:cubicBezTo>
                <a:cubicBezTo>
                  <a:pt x="236278" y="1288565"/>
                  <a:pt x="232543" y="1295876"/>
                  <a:pt x="225172" y="1303291"/>
                </a:cubicBezTo>
                <a:cubicBezTo>
                  <a:pt x="225172" y="1307051"/>
                  <a:pt x="221535" y="1310706"/>
                  <a:pt x="217801" y="1314362"/>
                </a:cubicBezTo>
                <a:cubicBezTo>
                  <a:pt x="217801" y="1318122"/>
                  <a:pt x="214066" y="1318122"/>
                  <a:pt x="210429" y="1321777"/>
                </a:cubicBezTo>
                <a:cubicBezTo>
                  <a:pt x="210429" y="1321777"/>
                  <a:pt x="206694" y="1325432"/>
                  <a:pt x="203058" y="1329192"/>
                </a:cubicBezTo>
                <a:cubicBezTo>
                  <a:pt x="199323" y="1329192"/>
                  <a:pt x="199323" y="1332848"/>
                  <a:pt x="195686" y="1336503"/>
                </a:cubicBezTo>
                <a:cubicBezTo>
                  <a:pt x="199323" y="1340263"/>
                  <a:pt x="203058" y="1347573"/>
                  <a:pt x="206694" y="1351333"/>
                </a:cubicBezTo>
                <a:cubicBezTo>
                  <a:pt x="217801" y="1362404"/>
                  <a:pt x="228907" y="1377130"/>
                  <a:pt x="239915" y="1388200"/>
                </a:cubicBezTo>
                <a:cubicBezTo>
                  <a:pt x="243650" y="1391960"/>
                  <a:pt x="243650" y="1391960"/>
                  <a:pt x="247385" y="1395615"/>
                </a:cubicBezTo>
                <a:cubicBezTo>
                  <a:pt x="247385" y="1391960"/>
                  <a:pt x="247385" y="1391960"/>
                  <a:pt x="243650" y="1388200"/>
                </a:cubicBezTo>
                <a:cubicBezTo>
                  <a:pt x="247385" y="1384545"/>
                  <a:pt x="247385" y="1384545"/>
                  <a:pt x="247385" y="1380889"/>
                </a:cubicBezTo>
                <a:cubicBezTo>
                  <a:pt x="254756" y="1362404"/>
                  <a:pt x="262127" y="1343918"/>
                  <a:pt x="269499" y="1325432"/>
                </a:cubicBezTo>
                <a:cubicBezTo>
                  <a:pt x="273234" y="1314362"/>
                  <a:pt x="280605" y="1303291"/>
                  <a:pt x="284242" y="1295876"/>
                </a:cubicBezTo>
                <a:cubicBezTo>
                  <a:pt x="287976" y="1292221"/>
                  <a:pt x="287976" y="1288565"/>
                  <a:pt x="291613" y="1284806"/>
                </a:cubicBezTo>
                <a:cubicBezTo>
                  <a:pt x="291613" y="1281150"/>
                  <a:pt x="295348" y="1281150"/>
                  <a:pt x="295348" y="1277495"/>
                </a:cubicBezTo>
                <a:cubicBezTo>
                  <a:pt x="298984" y="1277495"/>
                  <a:pt x="298984" y="1273735"/>
                  <a:pt x="298984" y="1273735"/>
                </a:cubicBezTo>
                <a:cubicBezTo>
                  <a:pt x="291613" y="1270080"/>
                  <a:pt x="287976" y="1262665"/>
                  <a:pt x="280605" y="1259009"/>
                </a:cubicBezTo>
                <a:cubicBezTo>
                  <a:pt x="276870" y="1259009"/>
                  <a:pt x="273135" y="1255354"/>
                  <a:pt x="269499" y="1251594"/>
                </a:cubicBezTo>
                <a:cubicBezTo>
                  <a:pt x="265764" y="1247939"/>
                  <a:pt x="258392" y="1240524"/>
                  <a:pt x="254756" y="1236868"/>
                </a:cubicBezTo>
                <a:close/>
                <a:moveTo>
                  <a:pt x="113688" y="1132699"/>
                </a:moveTo>
                <a:lnTo>
                  <a:pt x="103396" y="1174101"/>
                </a:lnTo>
                <a:cubicBezTo>
                  <a:pt x="103396" y="1174101"/>
                  <a:pt x="103396" y="1177756"/>
                  <a:pt x="103396" y="1177756"/>
                </a:cubicBezTo>
                <a:cubicBezTo>
                  <a:pt x="103396" y="1174101"/>
                  <a:pt x="99661" y="1170341"/>
                  <a:pt x="99661" y="1166685"/>
                </a:cubicBezTo>
                <a:lnTo>
                  <a:pt x="96728" y="1154808"/>
                </a:lnTo>
                <a:lnTo>
                  <a:pt x="103298" y="1148200"/>
                </a:lnTo>
                <a:close/>
                <a:moveTo>
                  <a:pt x="232642" y="210444"/>
                </a:moveTo>
                <a:cubicBezTo>
                  <a:pt x="232642" y="210444"/>
                  <a:pt x="232642" y="214099"/>
                  <a:pt x="232642" y="214099"/>
                </a:cubicBezTo>
                <a:cubicBezTo>
                  <a:pt x="232642" y="214099"/>
                  <a:pt x="232642" y="217859"/>
                  <a:pt x="232642" y="217859"/>
                </a:cubicBezTo>
                <a:lnTo>
                  <a:pt x="232642" y="221514"/>
                </a:lnTo>
                <a:lnTo>
                  <a:pt x="228907" y="221514"/>
                </a:lnTo>
                <a:cubicBezTo>
                  <a:pt x="228907" y="221514"/>
                  <a:pt x="225172" y="221514"/>
                  <a:pt x="225172" y="221514"/>
                </a:cubicBezTo>
                <a:cubicBezTo>
                  <a:pt x="225172" y="221514"/>
                  <a:pt x="221535" y="221514"/>
                  <a:pt x="221535" y="221514"/>
                </a:cubicBezTo>
                <a:lnTo>
                  <a:pt x="217831" y="221514"/>
                </a:lnTo>
                <a:lnTo>
                  <a:pt x="225270" y="214099"/>
                </a:lnTo>
                <a:cubicBezTo>
                  <a:pt x="228907" y="210444"/>
                  <a:pt x="228907" y="210444"/>
                  <a:pt x="232642" y="210444"/>
                </a:cubicBezTo>
                <a:close/>
                <a:moveTo>
                  <a:pt x="793753" y="0"/>
                </a:moveTo>
                <a:cubicBezTo>
                  <a:pt x="797488" y="0"/>
                  <a:pt x="804859" y="0"/>
                  <a:pt x="812231" y="0"/>
                </a:cubicBezTo>
                <a:cubicBezTo>
                  <a:pt x="815965" y="0"/>
                  <a:pt x="823337" y="0"/>
                  <a:pt x="827072" y="0"/>
                </a:cubicBezTo>
                <a:cubicBezTo>
                  <a:pt x="838080" y="3655"/>
                  <a:pt x="849186" y="3655"/>
                  <a:pt x="860292" y="3655"/>
                </a:cubicBezTo>
                <a:cubicBezTo>
                  <a:pt x="875035" y="3655"/>
                  <a:pt x="886141" y="3655"/>
                  <a:pt x="897149" y="7415"/>
                </a:cubicBezTo>
                <a:cubicBezTo>
                  <a:pt x="911990" y="11070"/>
                  <a:pt x="922998" y="11070"/>
                  <a:pt x="934104" y="14726"/>
                </a:cubicBezTo>
                <a:cubicBezTo>
                  <a:pt x="959953" y="18486"/>
                  <a:pt x="985802" y="25796"/>
                  <a:pt x="1011652" y="29556"/>
                </a:cubicBezTo>
                <a:cubicBezTo>
                  <a:pt x="1026394" y="33211"/>
                  <a:pt x="1037501" y="33211"/>
                  <a:pt x="1052243" y="36867"/>
                </a:cubicBezTo>
                <a:cubicBezTo>
                  <a:pt x="1063350" y="36867"/>
                  <a:pt x="1070721" y="40627"/>
                  <a:pt x="1078092" y="40627"/>
                </a:cubicBezTo>
                <a:cubicBezTo>
                  <a:pt x="1089199" y="44282"/>
                  <a:pt x="1096570" y="44282"/>
                  <a:pt x="1107676" y="48042"/>
                </a:cubicBezTo>
                <a:cubicBezTo>
                  <a:pt x="1115048" y="51697"/>
                  <a:pt x="1122419" y="51697"/>
                  <a:pt x="1129791" y="55352"/>
                </a:cubicBezTo>
                <a:cubicBezTo>
                  <a:pt x="1137162" y="55352"/>
                  <a:pt x="1144533" y="59112"/>
                  <a:pt x="1151905" y="62768"/>
                </a:cubicBezTo>
                <a:cubicBezTo>
                  <a:pt x="1166746" y="70183"/>
                  <a:pt x="1181489" y="73838"/>
                  <a:pt x="1196231" y="81253"/>
                </a:cubicBezTo>
                <a:cubicBezTo>
                  <a:pt x="1218346" y="92324"/>
                  <a:pt x="1236823" y="99634"/>
                  <a:pt x="1259036" y="110705"/>
                </a:cubicBezTo>
                <a:cubicBezTo>
                  <a:pt x="1284885" y="121880"/>
                  <a:pt x="1306999" y="132950"/>
                  <a:pt x="1329113" y="147676"/>
                </a:cubicBezTo>
                <a:cubicBezTo>
                  <a:pt x="1347591" y="158747"/>
                  <a:pt x="1366069" y="169817"/>
                  <a:pt x="1384546" y="180888"/>
                </a:cubicBezTo>
                <a:cubicBezTo>
                  <a:pt x="1388281" y="180888"/>
                  <a:pt x="1395652" y="184648"/>
                  <a:pt x="1399289" y="188303"/>
                </a:cubicBezTo>
                <a:cubicBezTo>
                  <a:pt x="1410395" y="195718"/>
                  <a:pt x="1417767" y="199373"/>
                  <a:pt x="1425138" y="206789"/>
                </a:cubicBezTo>
                <a:cubicBezTo>
                  <a:pt x="1425138" y="210444"/>
                  <a:pt x="1428873" y="210444"/>
                  <a:pt x="1428873" y="210444"/>
                </a:cubicBezTo>
                <a:cubicBezTo>
                  <a:pt x="1439881" y="217859"/>
                  <a:pt x="1447351" y="221514"/>
                  <a:pt x="1458359" y="228930"/>
                </a:cubicBezTo>
                <a:cubicBezTo>
                  <a:pt x="1465730" y="232585"/>
                  <a:pt x="1469465" y="236240"/>
                  <a:pt x="1476836" y="240000"/>
                </a:cubicBezTo>
                <a:cubicBezTo>
                  <a:pt x="1480571" y="243655"/>
                  <a:pt x="1484208" y="243655"/>
                  <a:pt x="1487942" y="247415"/>
                </a:cubicBezTo>
                <a:cubicBezTo>
                  <a:pt x="1499049" y="251071"/>
                  <a:pt x="1506420" y="258486"/>
                  <a:pt x="1517428" y="265796"/>
                </a:cubicBezTo>
                <a:cubicBezTo>
                  <a:pt x="1524799" y="269556"/>
                  <a:pt x="1532269" y="276867"/>
                  <a:pt x="1539641" y="280627"/>
                </a:cubicBezTo>
                <a:cubicBezTo>
                  <a:pt x="1543277" y="284282"/>
                  <a:pt x="1547012" y="284282"/>
                  <a:pt x="1550648" y="287937"/>
                </a:cubicBezTo>
                <a:cubicBezTo>
                  <a:pt x="1550648" y="287937"/>
                  <a:pt x="1554383" y="287937"/>
                  <a:pt x="1554383" y="287937"/>
                </a:cubicBezTo>
                <a:cubicBezTo>
                  <a:pt x="1558118" y="287937"/>
                  <a:pt x="1558118" y="287937"/>
                  <a:pt x="1558118" y="287937"/>
                </a:cubicBezTo>
                <a:cubicBezTo>
                  <a:pt x="1558118" y="291697"/>
                  <a:pt x="1561755" y="291697"/>
                  <a:pt x="1561755" y="291697"/>
                </a:cubicBezTo>
                <a:cubicBezTo>
                  <a:pt x="1565490" y="291697"/>
                  <a:pt x="1565490" y="295353"/>
                  <a:pt x="1569126" y="295353"/>
                </a:cubicBezTo>
                <a:cubicBezTo>
                  <a:pt x="1576498" y="299008"/>
                  <a:pt x="1580232" y="302768"/>
                  <a:pt x="1583967" y="306423"/>
                </a:cubicBezTo>
                <a:cubicBezTo>
                  <a:pt x="1587604" y="306423"/>
                  <a:pt x="1587604" y="310079"/>
                  <a:pt x="1591339" y="313838"/>
                </a:cubicBezTo>
                <a:cubicBezTo>
                  <a:pt x="1591339" y="313838"/>
                  <a:pt x="1594975" y="317494"/>
                  <a:pt x="1594975" y="317494"/>
                </a:cubicBezTo>
                <a:cubicBezTo>
                  <a:pt x="1598710" y="321253"/>
                  <a:pt x="1606081" y="328564"/>
                  <a:pt x="1613453" y="332324"/>
                </a:cubicBezTo>
                <a:cubicBezTo>
                  <a:pt x="1617188" y="335979"/>
                  <a:pt x="1617188" y="335979"/>
                  <a:pt x="1620824" y="339635"/>
                </a:cubicBezTo>
                <a:cubicBezTo>
                  <a:pt x="1639302" y="361776"/>
                  <a:pt x="1661416" y="380261"/>
                  <a:pt x="1679894" y="402402"/>
                </a:cubicBezTo>
                <a:cubicBezTo>
                  <a:pt x="1691000" y="413473"/>
                  <a:pt x="1702106" y="428303"/>
                  <a:pt x="1713114" y="439374"/>
                </a:cubicBezTo>
                <a:cubicBezTo>
                  <a:pt x="1716849" y="439374"/>
                  <a:pt x="1716849" y="443029"/>
                  <a:pt x="1720486" y="446684"/>
                </a:cubicBezTo>
                <a:cubicBezTo>
                  <a:pt x="1720486" y="446684"/>
                  <a:pt x="1724220" y="450444"/>
                  <a:pt x="1724220" y="450444"/>
                </a:cubicBezTo>
                <a:cubicBezTo>
                  <a:pt x="1727955" y="454099"/>
                  <a:pt x="1731592" y="461515"/>
                  <a:pt x="1735327" y="465170"/>
                </a:cubicBezTo>
                <a:cubicBezTo>
                  <a:pt x="1753706" y="487311"/>
                  <a:pt x="1768547" y="513212"/>
                  <a:pt x="1787025" y="535353"/>
                </a:cubicBezTo>
                <a:cubicBezTo>
                  <a:pt x="1790661" y="542768"/>
                  <a:pt x="1798033" y="553838"/>
                  <a:pt x="1805404" y="561149"/>
                </a:cubicBezTo>
                <a:cubicBezTo>
                  <a:pt x="1812874" y="568564"/>
                  <a:pt x="1816510" y="575979"/>
                  <a:pt x="1820245" y="583290"/>
                </a:cubicBezTo>
                <a:cubicBezTo>
                  <a:pt x="1831253" y="598121"/>
                  <a:pt x="1838723" y="616606"/>
                  <a:pt x="1849731" y="631332"/>
                </a:cubicBezTo>
                <a:cubicBezTo>
                  <a:pt x="1853466" y="638747"/>
                  <a:pt x="1857102" y="642403"/>
                  <a:pt x="1860837" y="649818"/>
                </a:cubicBezTo>
                <a:cubicBezTo>
                  <a:pt x="1868209" y="657233"/>
                  <a:pt x="1871943" y="660888"/>
                  <a:pt x="1875580" y="668303"/>
                </a:cubicBezTo>
                <a:cubicBezTo>
                  <a:pt x="1886686" y="679374"/>
                  <a:pt x="1897792" y="694100"/>
                  <a:pt x="1905164" y="708826"/>
                </a:cubicBezTo>
                <a:cubicBezTo>
                  <a:pt x="1912535" y="727311"/>
                  <a:pt x="1919906" y="742142"/>
                  <a:pt x="1927278" y="756867"/>
                </a:cubicBezTo>
                <a:cubicBezTo>
                  <a:pt x="1934649" y="771593"/>
                  <a:pt x="1942021" y="786424"/>
                  <a:pt x="1949490" y="801149"/>
                </a:cubicBezTo>
                <a:cubicBezTo>
                  <a:pt x="1949490" y="804909"/>
                  <a:pt x="1953127" y="808565"/>
                  <a:pt x="1953127" y="812220"/>
                </a:cubicBezTo>
                <a:cubicBezTo>
                  <a:pt x="1960498" y="838121"/>
                  <a:pt x="1971604" y="867677"/>
                  <a:pt x="1982711" y="893473"/>
                </a:cubicBezTo>
                <a:cubicBezTo>
                  <a:pt x="1982711" y="897129"/>
                  <a:pt x="1986347" y="897129"/>
                  <a:pt x="1986347" y="900888"/>
                </a:cubicBezTo>
                <a:cubicBezTo>
                  <a:pt x="1997454" y="926685"/>
                  <a:pt x="2008560" y="952586"/>
                  <a:pt x="2019568" y="978382"/>
                </a:cubicBezTo>
                <a:cubicBezTo>
                  <a:pt x="2023303" y="978382"/>
                  <a:pt x="2023303" y="982037"/>
                  <a:pt x="2023303" y="982037"/>
                </a:cubicBezTo>
                <a:cubicBezTo>
                  <a:pt x="2026939" y="989452"/>
                  <a:pt x="2026939" y="993212"/>
                  <a:pt x="2030674" y="1000523"/>
                </a:cubicBezTo>
                <a:cubicBezTo>
                  <a:pt x="2034409" y="1011594"/>
                  <a:pt x="2038046" y="1019009"/>
                  <a:pt x="2041780" y="1030079"/>
                </a:cubicBezTo>
                <a:cubicBezTo>
                  <a:pt x="2041780" y="1030079"/>
                  <a:pt x="2041780" y="1033735"/>
                  <a:pt x="2041780" y="1033735"/>
                </a:cubicBezTo>
                <a:cubicBezTo>
                  <a:pt x="2045417" y="1041150"/>
                  <a:pt x="2045417" y="1052220"/>
                  <a:pt x="2049152" y="1059635"/>
                </a:cubicBezTo>
                <a:cubicBezTo>
                  <a:pt x="2052788" y="1059635"/>
                  <a:pt x="2052788" y="1063291"/>
                  <a:pt x="2052788" y="1067051"/>
                </a:cubicBezTo>
                <a:cubicBezTo>
                  <a:pt x="2056523" y="1081776"/>
                  <a:pt x="2060160" y="1096502"/>
                  <a:pt x="2063894" y="1111333"/>
                </a:cubicBezTo>
                <a:cubicBezTo>
                  <a:pt x="2067629" y="1114988"/>
                  <a:pt x="2067629" y="1118748"/>
                  <a:pt x="2067629" y="1122403"/>
                </a:cubicBezTo>
                <a:cubicBezTo>
                  <a:pt x="2071266" y="1126059"/>
                  <a:pt x="2071266" y="1133474"/>
                  <a:pt x="2071266" y="1137129"/>
                </a:cubicBezTo>
                <a:cubicBezTo>
                  <a:pt x="2075001" y="1151960"/>
                  <a:pt x="2075001" y="1166685"/>
                  <a:pt x="2078637" y="1181411"/>
                </a:cubicBezTo>
                <a:cubicBezTo>
                  <a:pt x="2082372" y="1188826"/>
                  <a:pt x="2082372" y="1192586"/>
                  <a:pt x="2082372" y="1196242"/>
                </a:cubicBezTo>
                <a:cubicBezTo>
                  <a:pt x="2082372" y="1203657"/>
                  <a:pt x="2086009" y="1214727"/>
                  <a:pt x="2086009" y="1222038"/>
                </a:cubicBezTo>
                <a:cubicBezTo>
                  <a:pt x="2086009" y="1233109"/>
                  <a:pt x="2089744" y="1240524"/>
                  <a:pt x="2089744" y="1251594"/>
                </a:cubicBezTo>
                <a:cubicBezTo>
                  <a:pt x="2093478" y="1277495"/>
                  <a:pt x="2097115" y="1306947"/>
                  <a:pt x="2100850" y="1332848"/>
                </a:cubicBezTo>
                <a:cubicBezTo>
                  <a:pt x="2100850" y="1343918"/>
                  <a:pt x="2104486" y="1351333"/>
                  <a:pt x="2104486" y="1362404"/>
                </a:cubicBezTo>
                <a:cubicBezTo>
                  <a:pt x="2104486" y="1377130"/>
                  <a:pt x="2108221" y="1391960"/>
                  <a:pt x="2108221" y="1406686"/>
                </a:cubicBezTo>
                <a:cubicBezTo>
                  <a:pt x="2108221" y="1410341"/>
                  <a:pt x="2108221" y="1414101"/>
                  <a:pt x="2108221" y="1417756"/>
                </a:cubicBezTo>
                <a:cubicBezTo>
                  <a:pt x="2111858" y="1425171"/>
                  <a:pt x="2111858" y="1436242"/>
                  <a:pt x="2111858" y="1443553"/>
                </a:cubicBezTo>
                <a:cubicBezTo>
                  <a:pt x="2111858" y="1454728"/>
                  <a:pt x="2115592" y="1462038"/>
                  <a:pt x="2115592" y="1473109"/>
                </a:cubicBezTo>
                <a:cubicBezTo>
                  <a:pt x="2115592" y="1487939"/>
                  <a:pt x="2119229" y="1502665"/>
                  <a:pt x="2119229" y="1517495"/>
                </a:cubicBezTo>
                <a:cubicBezTo>
                  <a:pt x="2119229" y="1521151"/>
                  <a:pt x="2119229" y="1524806"/>
                  <a:pt x="2119229" y="1528566"/>
                </a:cubicBezTo>
                <a:cubicBezTo>
                  <a:pt x="2119229" y="1535876"/>
                  <a:pt x="2119229" y="1546947"/>
                  <a:pt x="2119229" y="1554362"/>
                </a:cubicBezTo>
                <a:cubicBezTo>
                  <a:pt x="2122964" y="1561777"/>
                  <a:pt x="2122964" y="1572848"/>
                  <a:pt x="2122964" y="1583918"/>
                </a:cubicBezTo>
                <a:cubicBezTo>
                  <a:pt x="2122964" y="1591333"/>
                  <a:pt x="2122964" y="1602404"/>
                  <a:pt x="2122964" y="1609715"/>
                </a:cubicBezTo>
                <a:cubicBezTo>
                  <a:pt x="2122964" y="1613474"/>
                  <a:pt x="2122964" y="1620785"/>
                  <a:pt x="2122964" y="1624545"/>
                </a:cubicBezTo>
                <a:cubicBezTo>
                  <a:pt x="2122964" y="1639271"/>
                  <a:pt x="2122964" y="1654101"/>
                  <a:pt x="2115592" y="1709454"/>
                </a:cubicBezTo>
                <a:cubicBezTo>
                  <a:pt x="2115592" y="1720524"/>
                  <a:pt x="2115592" y="1731595"/>
                  <a:pt x="2115592" y="1742665"/>
                </a:cubicBezTo>
                <a:cubicBezTo>
                  <a:pt x="2115592" y="1750080"/>
                  <a:pt x="2115592" y="1757495"/>
                  <a:pt x="2115592" y="1764806"/>
                </a:cubicBezTo>
                <a:cubicBezTo>
                  <a:pt x="2115592" y="1768566"/>
                  <a:pt x="2115592" y="1775877"/>
                  <a:pt x="2115592" y="1779636"/>
                </a:cubicBezTo>
                <a:cubicBezTo>
                  <a:pt x="2111858" y="1786947"/>
                  <a:pt x="2111858" y="1798018"/>
                  <a:pt x="2111858" y="1805433"/>
                </a:cubicBezTo>
                <a:cubicBezTo>
                  <a:pt x="2111858" y="1823919"/>
                  <a:pt x="2108221" y="1838644"/>
                  <a:pt x="2104486" y="1857130"/>
                </a:cubicBezTo>
                <a:cubicBezTo>
                  <a:pt x="2104486" y="1875616"/>
                  <a:pt x="2097115" y="1890342"/>
                  <a:pt x="2093380" y="1908827"/>
                </a:cubicBezTo>
                <a:cubicBezTo>
                  <a:pt x="2089744" y="1923553"/>
                  <a:pt x="2086009" y="1934624"/>
                  <a:pt x="2082372" y="1949454"/>
                </a:cubicBezTo>
                <a:cubicBezTo>
                  <a:pt x="2082372" y="1949454"/>
                  <a:pt x="2082372" y="1953109"/>
                  <a:pt x="2082372" y="1953109"/>
                </a:cubicBezTo>
                <a:cubicBezTo>
                  <a:pt x="2078637" y="1971595"/>
                  <a:pt x="2075001" y="1986321"/>
                  <a:pt x="2071266" y="2004806"/>
                </a:cubicBezTo>
                <a:cubicBezTo>
                  <a:pt x="2071266" y="2008462"/>
                  <a:pt x="2067531" y="2012222"/>
                  <a:pt x="2067531" y="2015877"/>
                </a:cubicBezTo>
                <a:cubicBezTo>
                  <a:pt x="2067531" y="2019637"/>
                  <a:pt x="2063894" y="2019637"/>
                  <a:pt x="2063894" y="2023292"/>
                </a:cubicBezTo>
                <a:cubicBezTo>
                  <a:pt x="2060160" y="2030707"/>
                  <a:pt x="2056523" y="2038018"/>
                  <a:pt x="2052788" y="2045433"/>
                </a:cubicBezTo>
                <a:cubicBezTo>
                  <a:pt x="2049152" y="2049088"/>
                  <a:pt x="2049152" y="2052848"/>
                  <a:pt x="2045417" y="2056504"/>
                </a:cubicBezTo>
                <a:cubicBezTo>
                  <a:pt x="2041682" y="2056504"/>
                  <a:pt x="2041682" y="2060159"/>
                  <a:pt x="2041682" y="2060159"/>
                </a:cubicBezTo>
                <a:cubicBezTo>
                  <a:pt x="2034311" y="2067574"/>
                  <a:pt x="2030674" y="2074989"/>
                  <a:pt x="2026939" y="2082404"/>
                </a:cubicBezTo>
                <a:cubicBezTo>
                  <a:pt x="2026939" y="2082404"/>
                  <a:pt x="2023303" y="2086060"/>
                  <a:pt x="2023303" y="2086060"/>
                </a:cubicBezTo>
                <a:cubicBezTo>
                  <a:pt x="2023303" y="2089715"/>
                  <a:pt x="2023303" y="2089715"/>
                  <a:pt x="2023303" y="2089715"/>
                </a:cubicBezTo>
                <a:cubicBezTo>
                  <a:pt x="2023303" y="2093475"/>
                  <a:pt x="2019568" y="2100786"/>
                  <a:pt x="2015931" y="2104545"/>
                </a:cubicBezTo>
                <a:cubicBezTo>
                  <a:pt x="2015931" y="2108201"/>
                  <a:pt x="2012196" y="2108201"/>
                  <a:pt x="2012196" y="2111856"/>
                </a:cubicBezTo>
                <a:cubicBezTo>
                  <a:pt x="2012196" y="2111856"/>
                  <a:pt x="2008462" y="2111856"/>
                  <a:pt x="2008462" y="2111856"/>
                </a:cubicBezTo>
                <a:cubicBezTo>
                  <a:pt x="2004825" y="2111856"/>
                  <a:pt x="2004825" y="2111856"/>
                  <a:pt x="2004825" y="2111856"/>
                </a:cubicBezTo>
                <a:cubicBezTo>
                  <a:pt x="2001090" y="2111856"/>
                  <a:pt x="2001090" y="2111856"/>
                  <a:pt x="2001090" y="2111856"/>
                </a:cubicBezTo>
                <a:cubicBezTo>
                  <a:pt x="1997454" y="2111856"/>
                  <a:pt x="1997454" y="2115616"/>
                  <a:pt x="1993719" y="2119271"/>
                </a:cubicBezTo>
                <a:cubicBezTo>
                  <a:pt x="1982612" y="2130342"/>
                  <a:pt x="1975241" y="2141412"/>
                  <a:pt x="1964233" y="2152483"/>
                </a:cubicBezTo>
                <a:cubicBezTo>
                  <a:pt x="1960498" y="2159898"/>
                  <a:pt x="1953127" y="2163553"/>
                  <a:pt x="1949392" y="2170968"/>
                </a:cubicBezTo>
                <a:cubicBezTo>
                  <a:pt x="1942021" y="2178384"/>
                  <a:pt x="1938384" y="2185694"/>
                  <a:pt x="1931013" y="2193109"/>
                </a:cubicBezTo>
                <a:cubicBezTo>
                  <a:pt x="1923543" y="2204180"/>
                  <a:pt x="1912535" y="2218906"/>
                  <a:pt x="1905164" y="2230081"/>
                </a:cubicBezTo>
                <a:cubicBezTo>
                  <a:pt x="1901429" y="2237391"/>
                  <a:pt x="1897694" y="2241151"/>
                  <a:pt x="1894057" y="2248462"/>
                </a:cubicBezTo>
                <a:cubicBezTo>
                  <a:pt x="1894057" y="2252222"/>
                  <a:pt x="1890322" y="2252222"/>
                  <a:pt x="1890322" y="2255877"/>
                </a:cubicBezTo>
                <a:cubicBezTo>
                  <a:pt x="1886686" y="2255877"/>
                  <a:pt x="1886686" y="2255877"/>
                  <a:pt x="1882951" y="2255877"/>
                </a:cubicBezTo>
                <a:cubicBezTo>
                  <a:pt x="1879315" y="2255877"/>
                  <a:pt x="1875580" y="2255877"/>
                  <a:pt x="1871943" y="2255877"/>
                </a:cubicBezTo>
                <a:cubicBezTo>
                  <a:pt x="1868209" y="2255877"/>
                  <a:pt x="1868209" y="2255877"/>
                  <a:pt x="1864474" y="2252222"/>
                </a:cubicBezTo>
                <a:cubicBezTo>
                  <a:pt x="1864474" y="2252222"/>
                  <a:pt x="1860837" y="2248462"/>
                  <a:pt x="1860837" y="2248462"/>
                </a:cubicBezTo>
                <a:cubicBezTo>
                  <a:pt x="1860837" y="2248462"/>
                  <a:pt x="1860837" y="2244807"/>
                  <a:pt x="1860837" y="2241151"/>
                </a:cubicBezTo>
                <a:cubicBezTo>
                  <a:pt x="1860837" y="2233736"/>
                  <a:pt x="1857102" y="2230081"/>
                  <a:pt x="1857102" y="2222666"/>
                </a:cubicBezTo>
                <a:cubicBezTo>
                  <a:pt x="1857102" y="2215250"/>
                  <a:pt x="1853466" y="2211595"/>
                  <a:pt x="1853466" y="2204180"/>
                </a:cubicBezTo>
                <a:cubicBezTo>
                  <a:pt x="1853466" y="2204180"/>
                  <a:pt x="1853466" y="2200525"/>
                  <a:pt x="1853466" y="2196765"/>
                </a:cubicBezTo>
                <a:cubicBezTo>
                  <a:pt x="1853466" y="2193109"/>
                  <a:pt x="1853466" y="2193109"/>
                  <a:pt x="1853466" y="2189454"/>
                </a:cubicBezTo>
                <a:cubicBezTo>
                  <a:pt x="1853466" y="2185694"/>
                  <a:pt x="1853466" y="2185694"/>
                  <a:pt x="1853466" y="2182039"/>
                </a:cubicBezTo>
                <a:cubicBezTo>
                  <a:pt x="1853466" y="2178384"/>
                  <a:pt x="1849731" y="2174624"/>
                  <a:pt x="1849731" y="2170968"/>
                </a:cubicBezTo>
                <a:cubicBezTo>
                  <a:pt x="1846094" y="2159898"/>
                  <a:pt x="1838625" y="2148827"/>
                  <a:pt x="1834988" y="2137757"/>
                </a:cubicBezTo>
                <a:cubicBezTo>
                  <a:pt x="1827617" y="2126686"/>
                  <a:pt x="1823882" y="2115616"/>
                  <a:pt x="1816510" y="2104545"/>
                </a:cubicBezTo>
                <a:cubicBezTo>
                  <a:pt x="1809139" y="2093475"/>
                  <a:pt x="1805404" y="2082404"/>
                  <a:pt x="1798033" y="2071229"/>
                </a:cubicBezTo>
                <a:cubicBezTo>
                  <a:pt x="1794396" y="2060159"/>
                  <a:pt x="1787025" y="2052848"/>
                  <a:pt x="1779555" y="2041778"/>
                </a:cubicBezTo>
                <a:cubicBezTo>
                  <a:pt x="1775919" y="2038018"/>
                  <a:pt x="1775919" y="2034363"/>
                  <a:pt x="1772184" y="2030707"/>
                </a:cubicBezTo>
                <a:cubicBezTo>
                  <a:pt x="1772184" y="2026947"/>
                  <a:pt x="1768547" y="2023292"/>
                  <a:pt x="1764812" y="2019532"/>
                </a:cubicBezTo>
                <a:cubicBezTo>
                  <a:pt x="1764812" y="2015877"/>
                  <a:pt x="1761176" y="2012222"/>
                  <a:pt x="1757441" y="2008462"/>
                </a:cubicBezTo>
                <a:cubicBezTo>
                  <a:pt x="1753706" y="2004806"/>
                  <a:pt x="1750069" y="2001151"/>
                  <a:pt x="1746335" y="1997391"/>
                </a:cubicBezTo>
                <a:cubicBezTo>
                  <a:pt x="1738963" y="1990081"/>
                  <a:pt x="1735327" y="1986321"/>
                  <a:pt x="1731592" y="1982665"/>
                </a:cubicBezTo>
                <a:cubicBezTo>
                  <a:pt x="1727857" y="1978906"/>
                  <a:pt x="1724220" y="1975250"/>
                  <a:pt x="1720486" y="1971595"/>
                </a:cubicBezTo>
                <a:cubicBezTo>
                  <a:pt x="1716849" y="1964180"/>
                  <a:pt x="1709478" y="1960524"/>
                  <a:pt x="1702106" y="1953109"/>
                </a:cubicBezTo>
                <a:cubicBezTo>
                  <a:pt x="1691000" y="1945694"/>
                  <a:pt x="1683629" y="1938383"/>
                  <a:pt x="1672522" y="1930968"/>
                </a:cubicBezTo>
                <a:cubicBezTo>
                  <a:pt x="1665151" y="1927313"/>
                  <a:pt x="1661416" y="1923553"/>
                  <a:pt x="1657780" y="1919898"/>
                </a:cubicBezTo>
                <a:cubicBezTo>
                  <a:pt x="1654045" y="1916138"/>
                  <a:pt x="1646673" y="1912483"/>
                  <a:pt x="1642938" y="1908827"/>
                </a:cubicBezTo>
                <a:cubicBezTo>
                  <a:pt x="1639302" y="1905067"/>
                  <a:pt x="1631930" y="1901412"/>
                  <a:pt x="1628196" y="1897757"/>
                </a:cubicBezTo>
                <a:cubicBezTo>
                  <a:pt x="1624559" y="1893997"/>
                  <a:pt x="1617089" y="1890342"/>
                  <a:pt x="1613453" y="1886686"/>
                </a:cubicBezTo>
                <a:cubicBezTo>
                  <a:pt x="1609718" y="1882926"/>
                  <a:pt x="1606081" y="1882926"/>
                  <a:pt x="1602347" y="1879271"/>
                </a:cubicBezTo>
                <a:cubicBezTo>
                  <a:pt x="1598710" y="1879271"/>
                  <a:pt x="1598710" y="1875616"/>
                  <a:pt x="1594975" y="1875616"/>
                </a:cubicBezTo>
                <a:cubicBezTo>
                  <a:pt x="1591339" y="1871856"/>
                  <a:pt x="1583869" y="1871856"/>
                  <a:pt x="1580232" y="1868201"/>
                </a:cubicBezTo>
                <a:cubicBezTo>
                  <a:pt x="1569126" y="1860785"/>
                  <a:pt x="1558020" y="1853475"/>
                  <a:pt x="1543277" y="1849715"/>
                </a:cubicBezTo>
                <a:cubicBezTo>
                  <a:pt x="1528534" y="1842300"/>
                  <a:pt x="1513791" y="1834989"/>
                  <a:pt x="1498950" y="1831229"/>
                </a:cubicBezTo>
                <a:cubicBezTo>
                  <a:pt x="1491579" y="1827574"/>
                  <a:pt x="1484208" y="1827574"/>
                  <a:pt x="1476836" y="1823919"/>
                </a:cubicBezTo>
                <a:cubicBezTo>
                  <a:pt x="1469465" y="1820159"/>
                  <a:pt x="1462093" y="1820159"/>
                  <a:pt x="1454722" y="1816503"/>
                </a:cubicBezTo>
                <a:cubicBezTo>
                  <a:pt x="1439881" y="1809088"/>
                  <a:pt x="1425138" y="1805433"/>
                  <a:pt x="1410395" y="1801778"/>
                </a:cubicBezTo>
                <a:cubicBezTo>
                  <a:pt x="1399289" y="1798018"/>
                  <a:pt x="1388183" y="1794362"/>
                  <a:pt x="1377175" y="1790707"/>
                </a:cubicBezTo>
                <a:cubicBezTo>
                  <a:pt x="1369803" y="1786947"/>
                  <a:pt x="1358697" y="1783292"/>
                  <a:pt x="1351326" y="1779532"/>
                </a:cubicBezTo>
                <a:cubicBezTo>
                  <a:pt x="1340219" y="1775877"/>
                  <a:pt x="1332848" y="1772221"/>
                  <a:pt x="1321742" y="1768462"/>
                </a:cubicBezTo>
                <a:cubicBezTo>
                  <a:pt x="1310734" y="1764806"/>
                  <a:pt x="1299628" y="1761151"/>
                  <a:pt x="1288521" y="1757391"/>
                </a:cubicBezTo>
                <a:cubicBezTo>
                  <a:pt x="1270044" y="1750080"/>
                  <a:pt x="1255301" y="1746321"/>
                  <a:pt x="1236823" y="1742665"/>
                </a:cubicBezTo>
                <a:cubicBezTo>
                  <a:pt x="1233187" y="1742665"/>
                  <a:pt x="1233187" y="1742665"/>
                  <a:pt x="1233187" y="1742665"/>
                </a:cubicBezTo>
                <a:cubicBezTo>
                  <a:pt x="1225815" y="1746321"/>
                  <a:pt x="1222080" y="1742665"/>
                  <a:pt x="1218346" y="1739010"/>
                </a:cubicBezTo>
                <a:cubicBezTo>
                  <a:pt x="1210974" y="1735250"/>
                  <a:pt x="1203603" y="1735250"/>
                  <a:pt x="1196231" y="1731595"/>
                </a:cubicBezTo>
                <a:cubicBezTo>
                  <a:pt x="1185125" y="1727939"/>
                  <a:pt x="1177754" y="1727939"/>
                  <a:pt x="1166648" y="1724180"/>
                </a:cubicBezTo>
                <a:cubicBezTo>
                  <a:pt x="1155640" y="1724180"/>
                  <a:pt x="1148268" y="1720524"/>
                  <a:pt x="1140897" y="1720524"/>
                </a:cubicBezTo>
                <a:cubicBezTo>
                  <a:pt x="1129791" y="1720524"/>
                  <a:pt x="1118684" y="1716764"/>
                  <a:pt x="1107578" y="1716764"/>
                </a:cubicBezTo>
                <a:cubicBezTo>
                  <a:pt x="1085464" y="1713109"/>
                  <a:pt x="1066986" y="1709454"/>
                  <a:pt x="1044872" y="1705694"/>
                </a:cubicBezTo>
                <a:cubicBezTo>
                  <a:pt x="1037501" y="1705694"/>
                  <a:pt x="1030129" y="1702038"/>
                  <a:pt x="1022659" y="1702038"/>
                </a:cubicBezTo>
                <a:cubicBezTo>
                  <a:pt x="1022659" y="1702038"/>
                  <a:pt x="1019023" y="1705694"/>
                  <a:pt x="1019023" y="1705694"/>
                </a:cubicBezTo>
                <a:cubicBezTo>
                  <a:pt x="1019023" y="1705694"/>
                  <a:pt x="1015288" y="1709454"/>
                  <a:pt x="1011652" y="1709454"/>
                </a:cubicBezTo>
                <a:cubicBezTo>
                  <a:pt x="1004280" y="1709454"/>
                  <a:pt x="1000545" y="1709454"/>
                  <a:pt x="996909" y="1705694"/>
                </a:cubicBezTo>
                <a:cubicBezTo>
                  <a:pt x="993174" y="1702038"/>
                  <a:pt x="989439" y="1702038"/>
                  <a:pt x="989439" y="1698383"/>
                </a:cubicBezTo>
                <a:cubicBezTo>
                  <a:pt x="989439" y="1698383"/>
                  <a:pt x="989439" y="1694623"/>
                  <a:pt x="989439" y="1694623"/>
                </a:cubicBezTo>
                <a:cubicBezTo>
                  <a:pt x="985802" y="1690968"/>
                  <a:pt x="978431" y="1690968"/>
                  <a:pt x="974696" y="1690968"/>
                </a:cubicBezTo>
                <a:cubicBezTo>
                  <a:pt x="963590" y="1690968"/>
                  <a:pt x="952582" y="1687313"/>
                  <a:pt x="941476" y="1687313"/>
                </a:cubicBezTo>
                <a:cubicBezTo>
                  <a:pt x="930370" y="1687313"/>
                  <a:pt x="919362" y="1683553"/>
                  <a:pt x="908255" y="1683553"/>
                </a:cubicBezTo>
                <a:cubicBezTo>
                  <a:pt x="889778" y="1679897"/>
                  <a:pt x="867663" y="1679897"/>
                  <a:pt x="845451" y="1679897"/>
                </a:cubicBezTo>
                <a:cubicBezTo>
                  <a:pt x="834443" y="1679897"/>
                  <a:pt x="826973" y="1679897"/>
                  <a:pt x="819602" y="1679897"/>
                </a:cubicBezTo>
                <a:cubicBezTo>
                  <a:pt x="819602" y="1679897"/>
                  <a:pt x="815965" y="1683553"/>
                  <a:pt x="815965" y="1683553"/>
                </a:cubicBezTo>
                <a:cubicBezTo>
                  <a:pt x="815965" y="1683553"/>
                  <a:pt x="812231" y="1683553"/>
                  <a:pt x="812231" y="1683553"/>
                </a:cubicBezTo>
                <a:cubicBezTo>
                  <a:pt x="812231" y="1683553"/>
                  <a:pt x="808594" y="1683553"/>
                  <a:pt x="808594" y="1683553"/>
                </a:cubicBezTo>
                <a:cubicBezTo>
                  <a:pt x="808594" y="1683553"/>
                  <a:pt x="804859" y="1683553"/>
                  <a:pt x="804859" y="1683553"/>
                </a:cubicBezTo>
                <a:cubicBezTo>
                  <a:pt x="801223" y="1683553"/>
                  <a:pt x="801223" y="1683553"/>
                  <a:pt x="797488" y="1679897"/>
                </a:cubicBezTo>
                <a:cubicBezTo>
                  <a:pt x="797488" y="1676242"/>
                  <a:pt x="797488" y="1676242"/>
                  <a:pt x="797488" y="1676242"/>
                </a:cubicBezTo>
                <a:cubicBezTo>
                  <a:pt x="797488" y="1676242"/>
                  <a:pt x="793753" y="1676242"/>
                  <a:pt x="790116" y="1676242"/>
                </a:cubicBezTo>
                <a:cubicBezTo>
                  <a:pt x="768002" y="1676242"/>
                  <a:pt x="749524" y="1676242"/>
                  <a:pt x="727312" y="1672482"/>
                </a:cubicBezTo>
                <a:cubicBezTo>
                  <a:pt x="716304" y="1672482"/>
                  <a:pt x="705198" y="1668827"/>
                  <a:pt x="694092" y="1668827"/>
                </a:cubicBezTo>
                <a:cubicBezTo>
                  <a:pt x="683084" y="1668827"/>
                  <a:pt x="671977" y="1665172"/>
                  <a:pt x="660871" y="1665172"/>
                </a:cubicBezTo>
                <a:cubicBezTo>
                  <a:pt x="653500" y="1665172"/>
                  <a:pt x="642393" y="1665172"/>
                  <a:pt x="631385" y="1661412"/>
                </a:cubicBezTo>
                <a:cubicBezTo>
                  <a:pt x="623916" y="1661412"/>
                  <a:pt x="620279" y="1657756"/>
                  <a:pt x="612908" y="1657756"/>
                </a:cubicBezTo>
                <a:cubicBezTo>
                  <a:pt x="605536" y="1657756"/>
                  <a:pt x="601802" y="1654101"/>
                  <a:pt x="594430" y="1654101"/>
                </a:cubicBezTo>
                <a:cubicBezTo>
                  <a:pt x="587059" y="1654101"/>
                  <a:pt x="583324" y="1650341"/>
                  <a:pt x="579687" y="1650341"/>
                </a:cubicBezTo>
                <a:cubicBezTo>
                  <a:pt x="575952" y="1650341"/>
                  <a:pt x="568581" y="1646686"/>
                  <a:pt x="564846" y="1646686"/>
                </a:cubicBezTo>
                <a:cubicBezTo>
                  <a:pt x="553838" y="1643031"/>
                  <a:pt x="542732" y="1639271"/>
                  <a:pt x="531626" y="1635615"/>
                </a:cubicBezTo>
                <a:cubicBezTo>
                  <a:pt x="513148" y="1628200"/>
                  <a:pt x="491034" y="1620785"/>
                  <a:pt x="472556" y="1613474"/>
                </a:cubicBezTo>
                <a:cubicBezTo>
                  <a:pt x="468920" y="1609715"/>
                  <a:pt x="461548" y="1609715"/>
                  <a:pt x="457813" y="1606059"/>
                </a:cubicBezTo>
                <a:cubicBezTo>
                  <a:pt x="450442" y="1606059"/>
                  <a:pt x="446707" y="1602404"/>
                  <a:pt x="439336" y="1598644"/>
                </a:cubicBezTo>
                <a:cubicBezTo>
                  <a:pt x="435699" y="1594989"/>
                  <a:pt x="428230" y="1594989"/>
                  <a:pt x="424593" y="1591333"/>
                </a:cubicBezTo>
                <a:cubicBezTo>
                  <a:pt x="420858" y="1587574"/>
                  <a:pt x="417222" y="1587574"/>
                  <a:pt x="413487" y="1583918"/>
                </a:cubicBezTo>
                <a:cubicBezTo>
                  <a:pt x="409850" y="1583918"/>
                  <a:pt x="402381" y="1580263"/>
                  <a:pt x="398744" y="1576503"/>
                </a:cubicBezTo>
                <a:cubicBezTo>
                  <a:pt x="395009" y="1572848"/>
                  <a:pt x="387638" y="1569192"/>
                  <a:pt x="384001" y="1565433"/>
                </a:cubicBezTo>
                <a:cubicBezTo>
                  <a:pt x="376531" y="1565433"/>
                  <a:pt x="372895" y="1561777"/>
                  <a:pt x="369160" y="1558122"/>
                </a:cubicBezTo>
                <a:cubicBezTo>
                  <a:pt x="365524" y="1554362"/>
                  <a:pt x="361789" y="1554362"/>
                  <a:pt x="358152" y="1550707"/>
                </a:cubicBezTo>
                <a:cubicBezTo>
                  <a:pt x="347046" y="1543292"/>
                  <a:pt x="339674" y="1535876"/>
                  <a:pt x="328568" y="1528566"/>
                </a:cubicBezTo>
                <a:cubicBezTo>
                  <a:pt x="324833" y="1528566"/>
                  <a:pt x="321197" y="1524806"/>
                  <a:pt x="317462" y="1521151"/>
                </a:cubicBezTo>
                <a:cubicBezTo>
                  <a:pt x="317462" y="1517495"/>
                  <a:pt x="313825" y="1517495"/>
                  <a:pt x="310091" y="1513735"/>
                </a:cubicBezTo>
                <a:cubicBezTo>
                  <a:pt x="306454" y="1513735"/>
                  <a:pt x="306454" y="1513735"/>
                  <a:pt x="306454" y="1513735"/>
                </a:cubicBezTo>
                <a:cubicBezTo>
                  <a:pt x="302719" y="1513735"/>
                  <a:pt x="299083" y="1510080"/>
                  <a:pt x="299083" y="1506425"/>
                </a:cubicBezTo>
                <a:cubicBezTo>
                  <a:pt x="295348" y="1502665"/>
                  <a:pt x="295348" y="1502665"/>
                  <a:pt x="291613" y="1499010"/>
                </a:cubicBezTo>
                <a:cubicBezTo>
                  <a:pt x="287976" y="1495354"/>
                  <a:pt x="284242" y="1491594"/>
                  <a:pt x="280605" y="1487939"/>
                </a:cubicBezTo>
                <a:cubicBezTo>
                  <a:pt x="273234" y="1484284"/>
                  <a:pt x="265764" y="1476869"/>
                  <a:pt x="258392" y="1469453"/>
                </a:cubicBezTo>
                <a:cubicBezTo>
                  <a:pt x="251021" y="1462038"/>
                  <a:pt x="243650" y="1454728"/>
                  <a:pt x="236278" y="1447312"/>
                </a:cubicBezTo>
                <a:cubicBezTo>
                  <a:pt x="228907" y="1436242"/>
                  <a:pt x="221535" y="1428827"/>
                  <a:pt x="214164" y="1421516"/>
                </a:cubicBezTo>
                <a:cubicBezTo>
                  <a:pt x="206694" y="1414101"/>
                  <a:pt x="203058" y="1406686"/>
                  <a:pt x="195686" y="1399271"/>
                </a:cubicBezTo>
                <a:cubicBezTo>
                  <a:pt x="191952" y="1391960"/>
                  <a:pt x="188315" y="1388200"/>
                  <a:pt x="184580" y="1384545"/>
                </a:cubicBezTo>
                <a:cubicBezTo>
                  <a:pt x="180845" y="1380889"/>
                  <a:pt x="177209" y="1373474"/>
                  <a:pt x="173474" y="1369819"/>
                </a:cubicBezTo>
                <a:cubicBezTo>
                  <a:pt x="169837" y="1366059"/>
                  <a:pt x="166103" y="1358748"/>
                  <a:pt x="162466" y="1354989"/>
                </a:cubicBezTo>
                <a:cubicBezTo>
                  <a:pt x="162466" y="1351333"/>
                  <a:pt x="158731" y="1347678"/>
                  <a:pt x="155095" y="1343918"/>
                </a:cubicBezTo>
                <a:cubicBezTo>
                  <a:pt x="155095" y="1336503"/>
                  <a:pt x="151360" y="1332848"/>
                  <a:pt x="147624" y="1329192"/>
                </a:cubicBezTo>
                <a:cubicBezTo>
                  <a:pt x="147624" y="1325432"/>
                  <a:pt x="143988" y="1318122"/>
                  <a:pt x="140253" y="1314362"/>
                </a:cubicBezTo>
                <a:cubicBezTo>
                  <a:pt x="132882" y="1295981"/>
                  <a:pt x="121775" y="1277495"/>
                  <a:pt x="110767" y="1259009"/>
                </a:cubicBezTo>
                <a:cubicBezTo>
                  <a:pt x="107033" y="1247939"/>
                  <a:pt x="99661" y="1240524"/>
                  <a:pt x="95926" y="1229453"/>
                </a:cubicBezTo>
                <a:cubicBezTo>
                  <a:pt x="92290" y="1225798"/>
                  <a:pt x="92290" y="1218383"/>
                  <a:pt x="88555" y="1214727"/>
                </a:cubicBezTo>
                <a:cubicBezTo>
                  <a:pt x="84918" y="1210967"/>
                  <a:pt x="84918" y="1203657"/>
                  <a:pt x="81183" y="1199897"/>
                </a:cubicBezTo>
                <a:cubicBezTo>
                  <a:pt x="77547" y="1196242"/>
                  <a:pt x="77547" y="1188826"/>
                  <a:pt x="73812" y="1185171"/>
                </a:cubicBezTo>
                <a:cubicBezTo>
                  <a:pt x="70176" y="1181516"/>
                  <a:pt x="70176" y="1174101"/>
                  <a:pt x="66441" y="1170445"/>
                </a:cubicBezTo>
                <a:cubicBezTo>
                  <a:pt x="62706" y="1163030"/>
                  <a:pt x="62706" y="1159270"/>
                  <a:pt x="59069" y="1151960"/>
                </a:cubicBezTo>
                <a:cubicBezTo>
                  <a:pt x="59069" y="1148200"/>
                  <a:pt x="55334" y="1140889"/>
                  <a:pt x="55334" y="1137129"/>
                </a:cubicBezTo>
                <a:cubicBezTo>
                  <a:pt x="51698" y="1126059"/>
                  <a:pt x="51698" y="1118748"/>
                  <a:pt x="47963" y="1107678"/>
                </a:cubicBezTo>
                <a:cubicBezTo>
                  <a:pt x="47963" y="1096502"/>
                  <a:pt x="44326" y="1089192"/>
                  <a:pt x="44326" y="1078121"/>
                </a:cubicBezTo>
                <a:cubicBezTo>
                  <a:pt x="44326" y="1055980"/>
                  <a:pt x="40592" y="1033735"/>
                  <a:pt x="36955" y="1011594"/>
                </a:cubicBezTo>
                <a:cubicBezTo>
                  <a:pt x="33220" y="970967"/>
                  <a:pt x="25849" y="926685"/>
                  <a:pt x="22114" y="886058"/>
                </a:cubicBezTo>
                <a:cubicBezTo>
                  <a:pt x="18477" y="863917"/>
                  <a:pt x="18477" y="845431"/>
                  <a:pt x="14743" y="823290"/>
                </a:cubicBezTo>
                <a:cubicBezTo>
                  <a:pt x="14743" y="808565"/>
                  <a:pt x="11106" y="790079"/>
                  <a:pt x="11106" y="775353"/>
                </a:cubicBezTo>
                <a:cubicBezTo>
                  <a:pt x="11106" y="771593"/>
                  <a:pt x="11106" y="771593"/>
                  <a:pt x="11106" y="767938"/>
                </a:cubicBezTo>
                <a:cubicBezTo>
                  <a:pt x="11106" y="760523"/>
                  <a:pt x="11106" y="756867"/>
                  <a:pt x="11106" y="749452"/>
                </a:cubicBezTo>
                <a:cubicBezTo>
                  <a:pt x="11106" y="742142"/>
                  <a:pt x="11106" y="738382"/>
                  <a:pt x="11106" y="731071"/>
                </a:cubicBezTo>
                <a:cubicBezTo>
                  <a:pt x="11106" y="716241"/>
                  <a:pt x="11106" y="701515"/>
                  <a:pt x="11106" y="686685"/>
                </a:cubicBezTo>
                <a:cubicBezTo>
                  <a:pt x="11106" y="679374"/>
                  <a:pt x="11106" y="675614"/>
                  <a:pt x="11106" y="668303"/>
                </a:cubicBezTo>
                <a:lnTo>
                  <a:pt x="11106" y="657128"/>
                </a:lnTo>
                <a:cubicBezTo>
                  <a:pt x="11106" y="668303"/>
                  <a:pt x="11106" y="679374"/>
                  <a:pt x="14743" y="690444"/>
                </a:cubicBezTo>
                <a:cubicBezTo>
                  <a:pt x="14743" y="694100"/>
                  <a:pt x="14743" y="701515"/>
                  <a:pt x="14743" y="705170"/>
                </a:cubicBezTo>
                <a:cubicBezTo>
                  <a:pt x="14743" y="712585"/>
                  <a:pt x="14743" y="719896"/>
                  <a:pt x="18477" y="727311"/>
                </a:cubicBezTo>
                <a:cubicBezTo>
                  <a:pt x="18477" y="738382"/>
                  <a:pt x="22114" y="745797"/>
                  <a:pt x="22114" y="756867"/>
                </a:cubicBezTo>
                <a:cubicBezTo>
                  <a:pt x="22114" y="764283"/>
                  <a:pt x="22114" y="767938"/>
                  <a:pt x="25849" y="775353"/>
                </a:cubicBezTo>
                <a:cubicBezTo>
                  <a:pt x="25849" y="779008"/>
                  <a:pt x="25849" y="782664"/>
                  <a:pt x="25849" y="786424"/>
                </a:cubicBezTo>
                <a:cubicBezTo>
                  <a:pt x="25849" y="793839"/>
                  <a:pt x="29485" y="801149"/>
                  <a:pt x="29485" y="808565"/>
                </a:cubicBezTo>
                <a:cubicBezTo>
                  <a:pt x="29485" y="812220"/>
                  <a:pt x="29485" y="815980"/>
                  <a:pt x="33220" y="819635"/>
                </a:cubicBezTo>
                <a:cubicBezTo>
                  <a:pt x="36955" y="830706"/>
                  <a:pt x="40592" y="845431"/>
                  <a:pt x="40592" y="856606"/>
                </a:cubicBezTo>
                <a:cubicBezTo>
                  <a:pt x="40592" y="860262"/>
                  <a:pt x="40592" y="860262"/>
                  <a:pt x="44326" y="863917"/>
                </a:cubicBezTo>
                <a:lnTo>
                  <a:pt x="49839" y="880474"/>
                </a:lnTo>
                <a:lnTo>
                  <a:pt x="51698" y="893473"/>
                </a:lnTo>
                <a:cubicBezTo>
                  <a:pt x="51698" y="904544"/>
                  <a:pt x="55334" y="911959"/>
                  <a:pt x="55334" y="919270"/>
                </a:cubicBezTo>
                <a:cubicBezTo>
                  <a:pt x="55334" y="919270"/>
                  <a:pt x="59069" y="919270"/>
                  <a:pt x="59069" y="919270"/>
                </a:cubicBezTo>
                <a:cubicBezTo>
                  <a:pt x="59069" y="919270"/>
                  <a:pt x="62706" y="919270"/>
                  <a:pt x="62706" y="923029"/>
                </a:cubicBezTo>
                <a:cubicBezTo>
                  <a:pt x="62706" y="923029"/>
                  <a:pt x="62706" y="926685"/>
                  <a:pt x="62706" y="926685"/>
                </a:cubicBezTo>
                <a:cubicBezTo>
                  <a:pt x="62706" y="926685"/>
                  <a:pt x="59069" y="930445"/>
                  <a:pt x="59069" y="934100"/>
                </a:cubicBezTo>
                <a:cubicBezTo>
                  <a:pt x="55334" y="934100"/>
                  <a:pt x="55334" y="937755"/>
                  <a:pt x="55334" y="937755"/>
                </a:cubicBezTo>
                <a:cubicBezTo>
                  <a:pt x="59069" y="963656"/>
                  <a:pt x="62804" y="993108"/>
                  <a:pt x="66441" y="1019009"/>
                </a:cubicBezTo>
                <a:lnTo>
                  <a:pt x="70176" y="1040118"/>
                </a:lnTo>
                <a:lnTo>
                  <a:pt x="70176" y="1041150"/>
                </a:lnTo>
                <a:cubicBezTo>
                  <a:pt x="70176" y="1044805"/>
                  <a:pt x="70176" y="1048565"/>
                  <a:pt x="70176" y="1052220"/>
                </a:cubicBezTo>
                <a:cubicBezTo>
                  <a:pt x="70176" y="1055980"/>
                  <a:pt x="70176" y="1063291"/>
                  <a:pt x="70176" y="1067051"/>
                </a:cubicBezTo>
                <a:cubicBezTo>
                  <a:pt x="70176" y="1067051"/>
                  <a:pt x="70176" y="1070706"/>
                  <a:pt x="70176" y="1070706"/>
                </a:cubicBezTo>
                <a:cubicBezTo>
                  <a:pt x="70176" y="1074361"/>
                  <a:pt x="70176" y="1074361"/>
                  <a:pt x="70176" y="1078121"/>
                </a:cubicBezTo>
                <a:cubicBezTo>
                  <a:pt x="70176" y="1074361"/>
                  <a:pt x="73812" y="1074361"/>
                  <a:pt x="73812" y="1070706"/>
                </a:cubicBezTo>
                <a:lnTo>
                  <a:pt x="75326" y="1069224"/>
                </a:lnTo>
                <a:lnTo>
                  <a:pt x="77547" y="1081776"/>
                </a:lnTo>
                <a:cubicBezTo>
                  <a:pt x="77547" y="1085432"/>
                  <a:pt x="81183" y="1092847"/>
                  <a:pt x="81183" y="1096502"/>
                </a:cubicBezTo>
                <a:cubicBezTo>
                  <a:pt x="81183" y="1100262"/>
                  <a:pt x="84918" y="1107573"/>
                  <a:pt x="84918" y="1111333"/>
                </a:cubicBezTo>
                <a:cubicBezTo>
                  <a:pt x="88555" y="1114988"/>
                  <a:pt x="88555" y="1118644"/>
                  <a:pt x="88555" y="1122403"/>
                </a:cubicBezTo>
                <a:cubicBezTo>
                  <a:pt x="88555" y="1122403"/>
                  <a:pt x="88555" y="1126059"/>
                  <a:pt x="88555" y="1126059"/>
                </a:cubicBezTo>
                <a:cubicBezTo>
                  <a:pt x="88555" y="1129714"/>
                  <a:pt x="92290" y="1137129"/>
                  <a:pt x="92290" y="1140889"/>
                </a:cubicBezTo>
                <a:cubicBezTo>
                  <a:pt x="92290" y="1144544"/>
                  <a:pt x="96025" y="1148200"/>
                  <a:pt x="96025" y="1151960"/>
                </a:cubicBezTo>
                <a:lnTo>
                  <a:pt x="96728" y="1154808"/>
                </a:lnTo>
                <a:lnTo>
                  <a:pt x="95926" y="1155615"/>
                </a:lnTo>
                <a:cubicBezTo>
                  <a:pt x="92290" y="1159270"/>
                  <a:pt x="92290" y="1159270"/>
                  <a:pt x="88555" y="1163030"/>
                </a:cubicBezTo>
                <a:cubicBezTo>
                  <a:pt x="92290" y="1163030"/>
                  <a:pt x="92290" y="1166685"/>
                  <a:pt x="92290" y="1166685"/>
                </a:cubicBezTo>
                <a:cubicBezTo>
                  <a:pt x="99661" y="1177756"/>
                  <a:pt x="103396" y="1185171"/>
                  <a:pt x="107033" y="1196242"/>
                </a:cubicBezTo>
                <a:cubicBezTo>
                  <a:pt x="110767" y="1203657"/>
                  <a:pt x="114404" y="1210967"/>
                  <a:pt x="118139" y="1218383"/>
                </a:cubicBezTo>
                <a:cubicBezTo>
                  <a:pt x="118139" y="1222038"/>
                  <a:pt x="121775" y="1229453"/>
                  <a:pt x="125510" y="1233109"/>
                </a:cubicBezTo>
                <a:cubicBezTo>
                  <a:pt x="125510" y="1233109"/>
                  <a:pt x="129147" y="1229453"/>
                  <a:pt x="129147" y="1229453"/>
                </a:cubicBezTo>
                <a:cubicBezTo>
                  <a:pt x="132882" y="1225798"/>
                  <a:pt x="132882" y="1225798"/>
                  <a:pt x="132882" y="1222038"/>
                </a:cubicBezTo>
                <a:cubicBezTo>
                  <a:pt x="132882" y="1218383"/>
                  <a:pt x="136616" y="1218383"/>
                  <a:pt x="136616" y="1214727"/>
                </a:cubicBezTo>
                <a:cubicBezTo>
                  <a:pt x="140253" y="1207312"/>
                  <a:pt x="143988" y="1199897"/>
                  <a:pt x="147624" y="1192586"/>
                </a:cubicBezTo>
                <a:cubicBezTo>
                  <a:pt x="151360" y="1188826"/>
                  <a:pt x="151360" y="1185171"/>
                  <a:pt x="154996" y="1181516"/>
                </a:cubicBezTo>
                <a:cubicBezTo>
                  <a:pt x="158731" y="1174101"/>
                  <a:pt x="162466" y="1170341"/>
                  <a:pt x="166103" y="1166685"/>
                </a:cubicBezTo>
                <a:cubicBezTo>
                  <a:pt x="166103" y="1166685"/>
                  <a:pt x="166103" y="1163030"/>
                  <a:pt x="169837" y="1163030"/>
                </a:cubicBezTo>
                <a:cubicBezTo>
                  <a:pt x="169837" y="1163030"/>
                  <a:pt x="173474" y="1163030"/>
                  <a:pt x="173474" y="1163030"/>
                </a:cubicBezTo>
                <a:cubicBezTo>
                  <a:pt x="177209" y="1163030"/>
                  <a:pt x="180845" y="1163030"/>
                  <a:pt x="184580" y="1166685"/>
                </a:cubicBezTo>
                <a:cubicBezTo>
                  <a:pt x="188315" y="1166685"/>
                  <a:pt x="191952" y="1170341"/>
                  <a:pt x="191952" y="1174101"/>
                </a:cubicBezTo>
                <a:cubicBezTo>
                  <a:pt x="191952" y="1177756"/>
                  <a:pt x="188315" y="1181516"/>
                  <a:pt x="188315" y="1185171"/>
                </a:cubicBezTo>
                <a:cubicBezTo>
                  <a:pt x="184580" y="1185171"/>
                  <a:pt x="184580" y="1188826"/>
                  <a:pt x="184580" y="1188826"/>
                </a:cubicBezTo>
                <a:cubicBezTo>
                  <a:pt x="184580" y="1192586"/>
                  <a:pt x="184580" y="1192586"/>
                  <a:pt x="184580" y="1192586"/>
                </a:cubicBezTo>
                <a:cubicBezTo>
                  <a:pt x="184580" y="1196242"/>
                  <a:pt x="184580" y="1196242"/>
                  <a:pt x="184580" y="1196242"/>
                </a:cubicBezTo>
                <a:cubicBezTo>
                  <a:pt x="184580" y="1199897"/>
                  <a:pt x="184580" y="1199897"/>
                  <a:pt x="180845" y="1203657"/>
                </a:cubicBezTo>
                <a:cubicBezTo>
                  <a:pt x="177209" y="1207312"/>
                  <a:pt x="177209" y="1207312"/>
                  <a:pt x="173474" y="1210967"/>
                </a:cubicBezTo>
                <a:cubicBezTo>
                  <a:pt x="169837" y="1214727"/>
                  <a:pt x="162466" y="1218383"/>
                  <a:pt x="158731" y="1222038"/>
                </a:cubicBezTo>
                <a:cubicBezTo>
                  <a:pt x="151360" y="1225798"/>
                  <a:pt x="147624" y="1233109"/>
                  <a:pt x="140253" y="1236868"/>
                </a:cubicBezTo>
                <a:cubicBezTo>
                  <a:pt x="136616" y="1240524"/>
                  <a:pt x="136616" y="1240524"/>
                  <a:pt x="132882" y="1244179"/>
                </a:cubicBezTo>
                <a:cubicBezTo>
                  <a:pt x="136616" y="1251594"/>
                  <a:pt x="143988" y="1262665"/>
                  <a:pt x="147624" y="1270080"/>
                </a:cubicBezTo>
                <a:cubicBezTo>
                  <a:pt x="147624" y="1273735"/>
                  <a:pt x="151360" y="1281150"/>
                  <a:pt x="154996" y="1284806"/>
                </a:cubicBezTo>
                <a:cubicBezTo>
                  <a:pt x="158731" y="1288565"/>
                  <a:pt x="158731" y="1292221"/>
                  <a:pt x="162466" y="1295876"/>
                </a:cubicBezTo>
                <a:cubicBezTo>
                  <a:pt x="166103" y="1303291"/>
                  <a:pt x="169837" y="1306947"/>
                  <a:pt x="173474" y="1314362"/>
                </a:cubicBezTo>
                <a:cubicBezTo>
                  <a:pt x="180845" y="1321777"/>
                  <a:pt x="184580" y="1325432"/>
                  <a:pt x="188315" y="1332848"/>
                </a:cubicBezTo>
                <a:cubicBezTo>
                  <a:pt x="191952" y="1329192"/>
                  <a:pt x="191952" y="1325432"/>
                  <a:pt x="180845" y="1310706"/>
                </a:cubicBezTo>
                <a:cubicBezTo>
                  <a:pt x="184580" y="1310706"/>
                  <a:pt x="184580" y="1306947"/>
                  <a:pt x="184580" y="1306947"/>
                </a:cubicBezTo>
                <a:cubicBezTo>
                  <a:pt x="188315" y="1306947"/>
                  <a:pt x="188315" y="1303291"/>
                  <a:pt x="188315" y="1303291"/>
                </a:cubicBezTo>
                <a:cubicBezTo>
                  <a:pt x="191952" y="1295876"/>
                  <a:pt x="191952" y="1288565"/>
                  <a:pt x="195686" y="1281150"/>
                </a:cubicBezTo>
                <a:cubicBezTo>
                  <a:pt x="199323" y="1270080"/>
                  <a:pt x="203058" y="1262665"/>
                  <a:pt x="206694" y="1255354"/>
                </a:cubicBezTo>
                <a:cubicBezTo>
                  <a:pt x="210429" y="1247939"/>
                  <a:pt x="210429" y="1244179"/>
                  <a:pt x="214066" y="1240524"/>
                </a:cubicBezTo>
                <a:cubicBezTo>
                  <a:pt x="214066" y="1240524"/>
                  <a:pt x="217801" y="1236868"/>
                  <a:pt x="217801" y="1236868"/>
                </a:cubicBezTo>
                <a:cubicBezTo>
                  <a:pt x="217801" y="1233109"/>
                  <a:pt x="221535" y="1233109"/>
                  <a:pt x="221535" y="1229453"/>
                </a:cubicBezTo>
                <a:cubicBezTo>
                  <a:pt x="225172" y="1225798"/>
                  <a:pt x="232543" y="1222038"/>
                  <a:pt x="239915" y="1225798"/>
                </a:cubicBezTo>
                <a:cubicBezTo>
                  <a:pt x="236278" y="1218383"/>
                  <a:pt x="232543" y="1214727"/>
                  <a:pt x="228907" y="1210967"/>
                </a:cubicBezTo>
                <a:cubicBezTo>
                  <a:pt x="221535" y="1207312"/>
                  <a:pt x="217801" y="1199897"/>
                  <a:pt x="214066" y="1196242"/>
                </a:cubicBezTo>
                <a:cubicBezTo>
                  <a:pt x="210429" y="1196242"/>
                  <a:pt x="210429" y="1192586"/>
                  <a:pt x="206694" y="1188826"/>
                </a:cubicBezTo>
                <a:cubicBezTo>
                  <a:pt x="203058" y="1177756"/>
                  <a:pt x="195686" y="1170341"/>
                  <a:pt x="188217" y="1163030"/>
                </a:cubicBezTo>
                <a:cubicBezTo>
                  <a:pt x="180845" y="1151960"/>
                  <a:pt x="173474" y="1144544"/>
                  <a:pt x="166103" y="1133474"/>
                </a:cubicBezTo>
                <a:cubicBezTo>
                  <a:pt x="162466" y="1129819"/>
                  <a:pt x="162466" y="1126059"/>
                  <a:pt x="158731" y="1122403"/>
                </a:cubicBezTo>
                <a:cubicBezTo>
                  <a:pt x="158731" y="1118748"/>
                  <a:pt x="158731" y="1118748"/>
                  <a:pt x="158731" y="1118748"/>
                </a:cubicBezTo>
                <a:cubicBezTo>
                  <a:pt x="158731" y="1118748"/>
                  <a:pt x="154996" y="1114988"/>
                  <a:pt x="154996" y="1114988"/>
                </a:cubicBezTo>
                <a:cubicBezTo>
                  <a:pt x="154996" y="1114988"/>
                  <a:pt x="151360" y="1111333"/>
                  <a:pt x="151360" y="1111333"/>
                </a:cubicBezTo>
                <a:cubicBezTo>
                  <a:pt x="147624" y="1107573"/>
                  <a:pt x="143988" y="1100262"/>
                  <a:pt x="140253" y="1092847"/>
                </a:cubicBezTo>
                <a:cubicBezTo>
                  <a:pt x="136616" y="1092847"/>
                  <a:pt x="136616" y="1096502"/>
                  <a:pt x="136616" y="1096502"/>
                </a:cubicBezTo>
                <a:cubicBezTo>
                  <a:pt x="132882" y="1100262"/>
                  <a:pt x="132882" y="1103917"/>
                  <a:pt x="129147" y="1107573"/>
                </a:cubicBezTo>
                <a:cubicBezTo>
                  <a:pt x="125510" y="1111333"/>
                  <a:pt x="121775" y="1118748"/>
                  <a:pt x="118139" y="1126059"/>
                </a:cubicBezTo>
                <a:lnTo>
                  <a:pt x="113688" y="1132699"/>
                </a:lnTo>
                <a:lnTo>
                  <a:pt x="114404" y="1129819"/>
                </a:lnTo>
                <a:cubicBezTo>
                  <a:pt x="114404" y="1122403"/>
                  <a:pt x="118139" y="1114988"/>
                  <a:pt x="121874" y="1107573"/>
                </a:cubicBezTo>
                <a:cubicBezTo>
                  <a:pt x="121874" y="1103917"/>
                  <a:pt x="125510" y="1100262"/>
                  <a:pt x="125510" y="1096502"/>
                </a:cubicBezTo>
                <a:cubicBezTo>
                  <a:pt x="125510" y="1092847"/>
                  <a:pt x="129245" y="1092847"/>
                  <a:pt x="129245" y="1089192"/>
                </a:cubicBezTo>
                <a:cubicBezTo>
                  <a:pt x="129245" y="1085432"/>
                  <a:pt x="132882" y="1085432"/>
                  <a:pt x="132882" y="1081776"/>
                </a:cubicBezTo>
                <a:cubicBezTo>
                  <a:pt x="132882" y="1078121"/>
                  <a:pt x="136616" y="1078121"/>
                  <a:pt x="136616" y="1078121"/>
                </a:cubicBezTo>
                <a:cubicBezTo>
                  <a:pt x="136616" y="1078121"/>
                  <a:pt x="132882" y="1074361"/>
                  <a:pt x="132882" y="1070706"/>
                </a:cubicBezTo>
                <a:cubicBezTo>
                  <a:pt x="129245" y="1067051"/>
                  <a:pt x="129245" y="1063291"/>
                  <a:pt x="125510" y="1059635"/>
                </a:cubicBezTo>
                <a:cubicBezTo>
                  <a:pt x="121874" y="1059635"/>
                  <a:pt x="121874" y="1055980"/>
                  <a:pt x="121874" y="1055980"/>
                </a:cubicBezTo>
                <a:cubicBezTo>
                  <a:pt x="118139" y="1048565"/>
                  <a:pt x="114404" y="1041150"/>
                  <a:pt x="110767" y="1033735"/>
                </a:cubicBezTo>
                <a:cubicBezTo>
                  <a:pt x="107033" y="1026424"/>
                  <a:pt x="103396" y="1022664"/>
                  <a:pt x="103396" y="1019009"/>
                </a:cubicBezTo>
                <a:cubicBezTo>
                  <a:pt x="103396" y="1022664"/>
                  <a:pt x="103396" y="1022664"/>
                  <a:pt x="103396" y="1026424"/>
                </a:cubicBezTo>
                <a:cubicBezTo>
                  <a:pt x="99661" y="1030079"/>
                  <a:pt x="99661" y="1030079"/>
                  <a:pt x="99661" y="1033735"/>
                </a:cubicBezTo>
                <a:cubicBezTo>
                  <a:pt x="99661" y="1033735"/>
                  <a:pt x="99661" y="1037494"/>
                  <a:pt x="99661" y="1037494"/>
                </a:cubicBezTo>
                <a:cubicBezTo>
                  <a:pt x="96025" y="1037494"/>
                  <a:pt x="96025" y="1041150"/>
                  <a:pt x="96025" y="1041150"/>
                </a:cubicBezTo>
                <a:cubicBezTo>
                  <a:pt x="92290" y="1041150"/>
                  <a:pt x="92290" y="1044805"/>
                  <a:pt x="92290" y="1044805"/>
                </a:cubicBezTo>
                <a:cubicBezTo>
                  <a:pt x="88555" y="1048565"/>
                  <a:pt x="88555" y="1052220"/>
                  <a:pt x="84918" y="1055980"/>
                </a:cubicBezTo>
                <a:cubicBezTo>
                  <a:pt x="84918" y="1059635"/>
                  <a:pt x="81183" y="1063291"/>
                  <a:pt x="77547" y="1067051"/>
                </a:cubicBezTo>
                <a:lnTo>
                  <a:pt x="75326" y="1069224"/>
                </a:lnTo>
                <a:lnTo>
                  <a:pt x="70176" y="1040118"/>
                </a:lnTo>
                <a:lnTo>
                  <a:pt x="70176" y="1033735"/>
                </a:lnTo>
                <a:cubicBezTo>
                  <a:pt x="70176" y="1033735"/>
                  <a:pt x="70176" y="1030079"/>
                  <a:pt x="70176" y="1030079"/>
                </a:cubicBezTo>
                <a:cubicBezTo>
                  <a:pt x="73812" y="1026424"/>
                  <a:pt x="73812" y="1026424"/>
                  <a:pt x="73812" y="1022664"/>
                </a:cubicBezTo>
                <a:cubicBezTo>
                  <a:pt x="77547" y="1019009"/>
                  <a:pt x="77547" y="1015353"/>
                  <a:pt x="81183" y="1015353"/>
                </a:cubicBezTo>
                <a:cubicBezTo>
                  <a:pt x="81183" y="1015353"/>
                  <a:pt x="84918" y="1015353"/>
                  <a:pt x="88555" y="1015353"/>
                </a:cubicBezTo>
                <a:cubicBezTo>
                  <a:pt x="92290" y="1015353"/>
                  <a:pt x="96025" y="1015353"/>
                  <a:pt x="96025" y="1019009"/>
                </a:cubicBezTo>
                <a:cubicBezTo>
                  <a:pt x="96025" y="1011594"/>
                  <a:pt x="92290" y="1004283"/>
                  <a:pt x="88555" y="996868"/>
                </a:cubicBezTo>
                <a:cubicBezTo>
                  <a:pt x="84918" y="989452"/>
                  <a:pt x="84918" y="985797"/>
                  <a:pt x="81183" y="978382"/>
                </a:cubicBezTo>
                <a:cubicBezTo>
                  <a:pt x="77547" y="967311"/>
                  <a:pt x="73812" y="952586"/>
                  <a:pt x="70176" y="941515"/>
                </a:cubicBezTo>
                <a:cubicBezTo>
                  <a:pt x="66441" y="930445"/>
                  <a:pt x="62706" y="923029"/>
                  <a:pt x="59069" y="911959"/>
                </a:cubicBezTo>
                <a:cubicBezTo>
                  <a:pt x="59069" y="908199"/>
                  <a:pt x="55334" y="900888"/>
                  <a:pt x="55334" y="897129"/>
                </a:cubicBezTo>
                <a:cubicBezTo>
                  <a:pt x="55334" y="893473"/>
                  <a:pt x="51698" y="889818"/>
                  <a:pt x="51698" y="886058"/>
                </a:cubicBezTo>
                <a:lnTo>
                  <a:pt x="49839" y="880474"/>
                </a:lnTo>
                <a:lnTo>
                  <a:pt x="33220" y="764283"/>
                </a:lnTo>
                <a:cubicBezTo>
                  <a:pt x="29485" y="745797"/>
                  <a:pt x="29485" y="723656"/>
                  <a:pt x="25849" y="701515"/>
                </a:cubicBezTo>
                <a:cubicBezTo>
                  <a:pt x="25849" y="690444"/>
                  <a:pt x="22114" y="683029"/>
                  <a:pt x="22114" y="671959"/>
                </a:cubicBezTo>
                <a:cubicBezTo>
                  <a:pt x="22114" y="660888"/>
                  <a:pt x="18477" y="646058"/>
                  <a:pt x="18477" y="634987"/>
                </a:cubicBezTo>
                <a:cubicBezTo>
                  <a:pt x="18477" y="627677"/>
                  <a:pt x="18477" y="616606"/>
                  <a:pt x="14743" y="609191"/>
                </a:cubicBezTo>
                <a:cubicBezTo>
                  <a:pt x="14743" y="609191"/>
                  <a:pt x="14743" y="605536"/>
                  <a:pt x="14743" y="605536"/>
                </a:cubicBezTo>
                <a:cubicBezTo>
                  <a:pt x="14743" y="620262"/>
                  <a:pt x="14743" y="638747"/>
                  <a:pt x="11106" y="653473"/>
                </a:cubicBezTo>
                <a:lnTo>
                  <a:pt x="11106" y="657128"/>
                </a:lnTo>
                <a:cubicBezTo>
                  <a:pt x="7371" y="657128"/>
                  <a:pt x="7371" y="657128"/>
                  <a:pt x="7371" y="653473"/>
                </a:cubicBezTo>
                <a:cubicBezTo>
                  <a:pt x="3735" y="649818"/>
                  <a:pt x="3735" y="646058"/>
                  <a:pt x="3735" y="642403"/>
                </a:cubicBezTo>
                <a:cubicBezTo>
                  <a:pt x="3735" y="638747"/>
                  <a:pt x="3735" y="638747"/>
                  <a:pt x="3735" y="634987"/>
                </a:cubicBezTo>
                <a:cubicBezTo>
                  <a:pt x="3735" y="631332"/>
                  <a:pt x="3735" y="631332"/>
                  <a:pt x="3735" y="627677"/>
                </a:cubicBezTo>
                <a:cubicBezTo>
                  <a:pt x="0" y="623917"/>
                  <a:pt x="0" y="616606"/>
                  <a:pt x="0" y="612846"/>
                </a:cubicBezTo>
                <a:cubicBezTo>
                  <a:pt x="0" y="609191"/>
                  <a:pt x="0" y="601776"/>
                  <a:pt x="0" y="598121"/>
                </a:cubicBezTo>
                <a:cubicBezTo>
                  <a:pt x="0" y="590705"/>
                  <a:pt x="0" y="587050"/>
                  <a:pt x="0" y="583290"/>
                </a:cubicBezTo>
                <a:cubicBezTo>
                  <a:pt x="0" y="561149"/>
                  <a:pt x="3735" y="542768"/>
                  <a:pt x="7371" y="524282"/>
                </a:cubicBezTo>
                <a:cubicBezTo>
                  <a:pt x="7371" y="516867"/>
                  <a:pt x="11106" y="505797"/>
                  <a:pt x="14743" y="498381"/>
                </a:cubicBezTo>
                <a:cubicBezTo>
                  <a:pt x="18477" y="491071"/>
                  <a:pt x="22114" y="480000"/>
                  <a:pt x="25849" y="472585"/>
                </a:cubicBezTo>
                <a:cubicBezTo>
                  <a:pt x="29485" y="468930"/>
                  <a:pt x="29485" y="468930"/>
                  <a:pt x="29485" y="465170"/>
                </a:cubicBezTo>
                <a:cubicBezTo>
                  <a:pt x="33220" y="465170"/>
                  <a:pt x="33220" y="461515"/>
                  <a:pt x="33220" y="457859"/>
                </a:cubicBezTo>
                <a:cubicBezTo>
                  <a:pt x="33220" y="454099"/>
                  <a:pt x="33220" y="450444"/>
                  <a:pt x="33220" y="446684"/>
                </a:cubicBezTo>
                <a:cubicBezTo>
                  <a:pt x="33220" y="443029"/>
                  <a:pt x="33220" y="443029"/>
                  <a:pt x="36955" y="443029"/>
                </a:cubicBezTo>
                <a:cubicBezTo>
                  <a:pt x="40592" y="439374"/>
                  <a:pt x="40592" y="431958"/>
                  <a:pt x="44326" y="424543"/>
                </a:cubicBezTo>
                <a:cubicBezTo>
                  <a:pt x="47963" y="417233"/>
                  <a:pt x="51698" y="406162"/>
                  <a:pt x="55334" y="398747"/>
                </a:cubicBezTo>
                <a:cubicBezTo>
                  <a:pt x="59069" y="387676"/>
                  <a:pt x="66441" y="380261"/>
                  <a:pt x="70176" y="369191"/>
                </a:cubicBezTo>
                <a:cubicBezTo>
                  <a:pt x="73812" y="361776"/>
                  <a:pt x="81183" y="354465"/>
                  <a:pt x="84918" y="347050"/>
                </a:cubicBezTo>
                <a:cubicBezTo>
                  <a:pt x="92290" y="335979"/>
                  <a:pt x="96025" y="328564"/>
                  <a:pt x="103396" y="321253"/>
                </a:cubicBezTo>
                <a:cubicBezTo>
                  <a:pt x="114502" y="306423"/>
                  <a:pt x="125510" y="295353"/>
                  <a:pt x="140253" y="280627"/>
                </a:cubicBezTo>
                <a:cubicBezTo>
                  <a:pt x="143988" y="276867"/>
                  <a:pt x="151360" y="269556"/>
                  <a:pt x="158731" y="262141"/>
                </a:cubicBezTo>
                <a:cubicBezTo>
                  <a:pt x="162466" y="258381"/>
                  <a:pt x="166103" y="254726"/>
                  <a:pt x="169837" y="251071"/>
                </a:cubicBezTo>
                <a:cubicBezTo>
                  <a:pt x="169837" y="251071"/>
                  <a:pt x="173572" y="247311"/>
                  <a:pt x="177209" y="243655"/>
                </a:cubicBezTo>
                <a:cubicBezTo>
                  <a:pt x="180944" y="243655"/>
                  <a:pt x="180944" y="240000"/>
                  <a:pt x="184580" y="240000"/>
                </a:cubicBezTo>
                <a:cubicBezTo>
                  <a:pt x="188315" y="240000"/>
                  <a:pt x="188315" y="236240"/>
                  <a:pt x="191952" y="236240"/>
                </a:cubicBezTo>
                <a:cubicBezTo>
                  <a:pt x="199421" y="232585"/>
                  <a:pt x="203058" y="232585"/>
                  <a:pt x="206793" y="228930"/>
                </a:cubicBezTo>
                <a:cubicBezTo>
                  <a:pt x="206793" y="225170"/>
                  <a:pt x="210429" y="225170"/>
                  <a:pt x="210429" y="225170"/>
                </a:cubicBezTo>
                <a:cubicBezTo>
                  <a:pt x="214164" y="221514"/>
                  <a:pt x="214164" y="221514"/>
                  <a:pt x="217801" y="221514"/>
                </a:cubicBezTo>
                <a:lnTo>
                  <a:pt x="217831" y="221514"/>
                </a:lnTo>
                <a:lnTo>
                  <a:pt x="214164" y="225170"/>
                </a:lnTo>
                <a:cubicBezTo>
                  <a:pt x="206793" y="232585"/>
                  <a:pt x="203058" y="236240"/>
                  <a:pt x="199421" y="240000"/>
                </a:cubicBezTo>
                <a:cubicBezTo>
                  <a:pt x="191952" y="247311"/>
                  <a:pt x="188315" y="254726"/>
                  <a:pt x="180944" y="262141"/>
                </a:cubicBezTo>
                <a:cubicBezTo>
                  <a:pt x="173572" y="265796"/>
                  <a:pt x="169837" y="273212"/>
                  <a:pt x="162466" y="280627"/>
                </a:cubicBezTo>
                <a:cubicBezTo>
                  <a:pt x="151360" y="295353"/>
                  <a:pt x="136616" y="306423"/>
                  <a:pt x="125510" y="321149"/>
                </a:cubicBezTo>
                <a:cubicBezTo>
                  <a:pt x="121874" y="324909"/>
                  <a:pt x="118139" y="332220"/>
                  <a:pt x="114502" y="335979"/>
                </a:cubicBezTo>
                <a:cubicBezTo>
                  <a:pt x="110767" y="343394"/>
                  <a:pt x="107033" y="347050"/>
                  <a:pt x="103396" y="354465"/>
                </a:cubicBezTo>
                <a:cubicBezTo>
                  <a:pt x="96025" y="365535"/>
                  <a:pt x="92290" y="376606"/>
                  <a:pt x="84918" y="387676"/>
                </a:cubicBezTo>
                <a:cubicBezTo>
                  <a:pt x="81183" y="395092"/>
                  <a:pt x="77547" y="406162"/>
                  <a:pt x="73812" y="417233"/>
                </a:cubicBezTo>
                <a:cubicBezTo>
                  <a:pt x="66441" y="435614"/>
                  <a:pt x="62804" y="450444"/>
                  <a:pt x="55334" y="468930"/>
                </a:cubicBezTo>
                <a:cubicBezTo>
                  <a:pt x="47963" y="483656"/>
                  <a:pt x="40592" y="502141"/>
                  <a:pt x="36955" y="520522"/>
                </a:cubicBezTo>
                <a:cubicBezTo>
                  <a:pt x="33220" y="531697"/>
                  <a:pt x="29485" y="546423"/>
                  <a:pt x="29485" y="557494"/>
                </a:cubicBezTo>
                <a:cubicBezTo>
                  <a:pt x="29485" y="561149"/>
                  <a:pt x="29485" y="564909"/>
                  <a:pt x="29485" y="568564"/>
                </a:cubicBezTo>
                <a:cubicBezTo>
                  <a:pt x="29485" y="572220"/>
                  <a:pt x="29485" y="575979"/>
                  <a:pt x="29485" y="579635"/>
                </a:cubicBezTo>
                <a:cubicBezTo>
                  <a:pt x="29485" y="583395"/>
                  <a:pt x="29485" y="587050"/>
                  <a:pt x="29485" y="590705"/>
                </a:cubicBezTo>
                <a:cubicBezTo>
                  <a:pt x="29485" y="594465"/>
                  <a:pt x="29485" y="598121"/>
                  <a:pt x="29485" y="601776"/>
                </a:cubicBezTo>
                <a:lnTo>
                  <a:pt x="29485" y="620262"/>
                </a:lnTo>
                <a:cubicBezTo>
                  <a:pt x="29485" y="620262"/>
                  <a:pt x="29485" y="623917"/>
                  <a:pt x="29485" y="623917"/>
                </a:cubicBezTo>
                <a:lnTo>
                  <a:pt x="29485" y="634987"/>
                </a:lnTo>
                <a:cubicBezTo>
                  <a:pt x="29485" y="638747"/>
                  <a:pt x="29485" y="638747"/>
                  <a:pt x="29485" y="642403"/>
                </a:cubicBezTo>
                <a:cubicBezTo>
                  <a:pt x="29485" y="642403"/>
                  <a:pt x="29485" y="646162"/>
                  <a:pt x="29485" y="646162"/>
                </a:cubicBezTo>
                <a:cubicBezTo>
                  <a:pt x="29485" y="646162"/>
                  <a:pt x="25849" y="649818"/>
                  <a:pt x="25849" y="649818"/>
                </a:cubicBezTo>
                <a:cubicBezTo>
                  <a:pt x="29485" y="657233"/>
                  <a:pt x="29485" y="668303"/>
                  <a:pt x="29485" y="675614"/>
                </a:cubicBezTo>
                <a:cubicBezTo>
                  <a:pt x="29485" y="683029"/>
                  <a:pt x="33220" y="694100"/>
                  <a:pt x="33220" y="705170"/>
                </a:cubicBezTo>
                <a:cubicBezTo>
                  <a:pt x="33220" y="716241"/>
                  <a:pt x="36955" y="723656"/>
                  <a:pt x="36955" y="734726"/>
                </a:cubicBezTo>
                <a:cubicBezTo>
                  <a:pt x="36955" y="742142"/>
                  <a:pt x="40592" y="749452"/>
                  <a:pt x="40592" y="756867"/>
                </a:cubicBezTo>
                <a:cubicBezTo>
                  <a:pt x="40592" y="760523"/>
                  <a:pt x="40592" y="760523"/>
                  <a:pt x="40592" y="764283"/>
                </a:cubicBezTo>
                <a:cubicBezTo>
                  <a:pt x="44326" y="775353"/>
                  <a:pt x="44326" y="790079"/>
                  <a:pt x="47963" y="801149"/>
                </a:cubicBezTo>
                <a:cubicBezTo>
                  <a:pt x="47963" y="804909"/>
                  <a:pt x="51698" y="808565"/>
                  <a:pt x="51698" y="812220"/>
                </a:cubicBezTo>
                <a:cubicBezTo>
                  <a:pt x="51698" y="819635"/>
                  <a:pt x="55334" y="827050"/>
                  <a:pt x="55334" y="834361"/>
                </a:cubicBezTo>
                <a:cubicBezTo>
                  <a:pt x="59069" y="838121"/>
                  <a:pt x="59069" y="841776"/>
                  <a:pt x="59069" y="845536"/>
                </a:cubicBezTo>
                <a:cubicBezTo>
                  <a:pt x="59069" y="852847"/>
                  <a:pt x="62804" y="856606"/>
                  <a:pt x="62804" y="863917"/>
                </a:cubicBezTo>
                <a:cubicBezTo>
                  <a:pt x="62804" y="874988"/>
                  <a:pt x="66441" y="882403"/>
                  <a:pt x="70176" y="893473"/>
                </a:cubicBezTo>
                <a:cubicBezTo>
                  <a:pt x="73812" y="904544"/>
                  <a:pt x="77547" y="915614"/>
                  <a:pt x="81183" y="926685"/>
                </a:cubicBezTo>
                <a:cubicBezTo>
                  <a:pt x="84918" y="941515"/>
                  <a:pt x="88555" y="956241"/>
                  <a:pt x="96025" y="971071"/>
                </a:cubicBezTo>
                <a:cubicBezTo>
                  <a:pt x="99661" y="982142"/>
                  <a:pt x="103396" y="993212"/>
                  <a:pt x="107033" y="1004283"/>
                </a:cubicBezTo>
                <a:cubicBezTo>
                  <a:pt x="107033" y="1011594"/>
                  <a:pt x="110767" y="1019009"/>
                  <a:pt x="114404" y="1026424"/>
                </a:cubicBezTo>
                <a:cubicBezTo>
                  <a:pt x="118139" y="1030079"/>
                  <a:pt x="118139" y="1037494"/>
                  <a:pt x="121874" y="1041150"/>
                </a:cubicBezTo>
                <a:cubicBezTo>
                  <a:pt x="125510" y="1041150"/>
                  <a:pt x="125510" y="1044909"/>
                  <a:pt x="125510" y="1044909"/>
                </a:cubicBezTo>
                <a:cubicBezTo>
                  <a:pt x="129245" y="1055980"/>
                  <a:pt x="136616" y="1063291"/>
                  <a:pt x="140253" y="1074361"/>
                </a:cubicBezTo>
                <a:cubicBezTo>
                  <a:pt x="140253" y="1078121"/>
                  <a:pt x="143988" y="1078121"/>
                  <a:pt x="143988" y="1081776"/>
                </a:cubicBezTo>
                <a:cubicBezTo>
                  <a:pt x="147624" y="1085536"/>
                  <a:pt x="147624" y="1089192"/>
                  <a:pt x="151360" y="1092847"/>
                </a:cubicBezTo>
                <a:cubicBezTo>
                  <a:pt x="155095" y="1100262"/>
                  <a:pt x="162466" y="1107678"/>
                  <a:pt x="166103" y="1114988"/>
                </a:cubicBezTo>
                <a:cubicBezTo>
                  <a:pt x="166103" y="1118748"/>
                  <a:pt x="169837" y="1122403"/>
                  <a:pt x="173474" y="1126059"/>
                </a:cubicBezTo>
                <a:cubicBezTo>
                  <a:pt x="177209" y="1126059"/>
                  <a:pt x="177209" y="1129819"/>
                  <a:pt x="177209" y="1129819"/>
                </a:cubicBezTo>
                <a:cubicBezTo>
                  <a:pt x="184580" y="1137129"/>
                  <a:pt x="188315" y="1140889"/>
                  <a:pt x="191952" y="1148200"/>
                </a:cubicBezTo>
                <a:cubicBezTo>
                  <a:pt x="199323" y="1159375"/>
                  <a:pt x="203058" y="1166685"/>
                  <a:pt x="210429" y="1174101"/>
                </a:cubicBezTo>
                <a:cubicBezTo>
                  <a:pt x="210429" y="1174101"/>
                  <a:pt x="214164" y="1177756"/>
                  <a:pt x="214164" y="1177756"/>
                </a:cubicBezTo>
                <a:cubicBezTo>
                  <a:pt x="217801" y="1181516"/>
                  <a:pt x="221535" y="1185171"/>
                  <a:pt x="225172" y="1188826"/>
                </a:cubicBezTo>
                <a:cubicBezTo>
                  <a:pt x="232642" y="1192586"/>
                  <a:pt x="236278" y="1199897"/>
                  <a:pt x="240013" y="1203657"/>
                </a:cubicBezTo>
                <a:cubicBezTo>
                  <a:pt x="247385" y="1210967"/>
                  <a:pt x="254756" y="1218383"/>
                  <a:pt x="262127" y="1225798"/>
                </a:cubicBezTo>
                <a:cubicBezTo>
                  <a:pt x="265862" y="1233213"/>
                  <a:pt x="273234" y="1236868"/>
                  <a:pt x="276870" y="1240524"/>
                </a:cubicBezTo>
                <a:cubicBezTo>
                  <a:pt x="284242" y="1244283"/>
                  <a:pt x="287976" y="1251594"/>
                  <a:pt x="295348" y="1255354"/>
                </a:cubicBezTo>
                <a:cubicBezTo>
                  <a:pt x="302719" y="1262665"/>
                  <a:pt x="313825" y="1270080"/>
                  <a:pt x="321197" y="1277495"/>
                </a:cubicBezTo>
                <a:cubicBezTo>
                  <a:pt x="321197" y="1281150"/>
                  <a:pt x="324932" y="1281150"/>
                  <a:pt x="328568" y="1284806"/>
                </a:cubicBezTo>
                <a:cubicBezTo>
                  <a:pt x="335940" y="1292221"/>
                  <a:pt x="339674" y="1295981"/>
                  <a:pt x="347046" y="1299636"/>
                </a:cubicBezTo>
                <a:cubicBezTo>
                  <a:pt x="354417" y="1307051"/>
                  <a:pt x="365524" y="1310706"/>
                  <a:pt x="372895" y="1318122"/>
                </a:cubicBezTo>
                <a:cubicBezTo>
                  <a:pt x="384001" y="1321777"/>
                  <a:pt x="391373" y="1329192"/>
                  <a:pt x="398744" y="1332848"/>
                </a:cubicBezTo>
                <a:cubicBezTo>
                  <a:pt x="406115" y="1332848"/>
                  <a:pt x="409850" y="1336503"/>
                  <a:pt x="413487" y="1340263"/>
                </a:cubicBezTo>
                <a:lnTo>
                  <a:pt x="424422" y="1347461"/>
                </a:lnTo>
                <a:lnTo>
                  <a:pt x="424593" y="1347573"/>
                </a:lnTo>
                <a:cubicBezTo>
                  <a:pt x="431964" y="1351333"/>
                  <a:pt x="443071" y="1358748"/>
                  <a:pt x="450442" y="1362404"/>
                </a:cubicBezTo>
                <a:cubicBezTo>
                  <a:pt x="454079" y="1362404"/>
                  <a:pt x="454079" y="1366059"/>
                  <a:pt x="457813" y="1366059"/>
                </a:cubicBezTo>
                <a:cubicBezTo>
                  <a:pt x="457813" y="1366059"/>
                  <a:pt x="461450" y="1362404"/>
                  <a:pt x="461450" y="1362404"/>
                </a:cubicBezTo>
                <a:cubicBezTo>
                  <a:pt x="465185" y="1362404"/>
                  <a:pt x="465185" y="1362404"/>
                  <a:pt x="468920" y="1362404"/>
                </a:cubicBezTo>
                <a:cubicBezTo>
                  <a:pt x="472556" y="1362404"/>
                  <a:pt x="472556" y="1366059"/>
                  <a:pt x="476291" y="1366059"/>
                </a:cubicBezTo>
                <a:cubicBezTo>
                  <a:pt x="476291" y="1366059"/>
                  <a:pt x="479928" y="1366059"/>
                  <a:pt x="479928" y="1369819"/>
                </a:cubicBezTo>
                <a:cubicBezTo>
                  <a:pt x="479928" y="1369819"/>
                  <a:pt x="479928" y="1373474"/>
                  <a:pt x="479928" y="1373474"/>
                </a:cubicBezTo>
                <a:cubicBezTo>
                  <a:pt x="479928" y="1377130"/>
                  <a:pt x="479928" y="1377130"/>
                  <a:pt x="479928" y="1380889"/>
                </a:cubicBezTo>
                <a:cubicBezTo>
                  <a:pt x="491034" y="1384545"/>
                  <a:pt x="498405" y="1391960"/>
                  <a:pt x="509512" y="1395615"/>
                </a:cubicBezTo>
                <a:cubicBezTo>
                  <a:pt x="524254" y="1399271"/>
                  <a:pt x="535361" y="1406686"/>
                  <a:pt x="546369" y="1410341"/>
                </a:cubicBezTo>
                <a:cubicBezTo>
                  <a:pt x="557475" y="1414101"/>
                  <a:pt x="564846" y="1417756"/>
                  <a:pt x="575952" y="1421516"/>
                </a:cubicBezTo>
                <a:cubicBezTo>
                  <a:pt x="587059" y="1425171"/>
                  <a:pt x="594430" y="1428827"/>
                  <a:pt x="605536" y="1432587"/>
                </a:cubicBezTo>
                <a:cubicBezTo>
                  <a:pt x="620279" y="1439897"/>
                  <a:pt x="635022" y="1443657"/>
                  <a:pt x="649765" y="1447312"/>
                </a:cubicBezTo>
                <a:cubicBezTo>
                  <a:pt x="668242" y="1450968"/>
                  <a:pt x="686720" y="1458383"/>
                  <a:pt x="705198" y="1462038"/>
                </a:cubicBezTo>
                <a:cubicBezTo>
                  <a:pt x="723675" y="1465798"/>
                  <a:pt x="738418" y="1469453"/>
                  <a:pt x="756896" y="1473109"/>
                </a:cubicBezTo>
                <a:cubicBezTo>
                  <a:pt x="764267" y="1473109"/>
                  <a:pt x="767904" y="1476869"/>
                  <a:pt x="775374" y="1476869"/>
                </a:cubicBezTo>
                <a:cubicBezTo>
                  <a:pt x="775374" y="1476869"/>
                  <a:pt x="779010" y="1476869"/>
                  <a:pt x="779010" y="1476869"/>
                </a:cubicBezTo>
                <a:cubicBezTo>
                  <a:pt x="779010" y="1476869"/>
                  <a:pt x="782745" y="1476869"/>
                  <a:pt x="786381" y="1476869"/>
                </a:cubicBezTo>
                <a:cubicBezTo>
                  <a:pt x="786381" y="1476869"/>
                  <a:pt x="790116" y="1480524"/>
                  <a:pt x="790116" y="1480524"/>
                </a:cubicBezTo>
                <a:cubicBezTo>
                  <a:pt x="793753" y="1480524"/>
                  <a:pt x="793753" y="1480524"/>
                  <a:pt x="793753" y="1480524"/>
                </a:cubicBezTo>
                <a:cubicBezTo>
                  <a:pt x="804859" y="1480524"/>
                  <a:pt x="812231" y="1484284"/>
                  <a:pt x="819602" y="1484284"/>
                </a:cubicBezTo>
                <a:cubicBezTo>
                  <a:pt x="823337" y="1487939"/>
                  <a:pt x="830708" y="1487939"/>
                  <a:pt x="834443" y="1487939"/>
                </a:cubicBezTo>
                <a:cubicBezTo>
                  <a:pt x="845451" y="1487939"/>
                  <a:pt x="852822" y="1491594"/>
                  <a:pt x="860292" y="1491594"/>
                </a:cubicBezTo>
                <a:cubicBezTo>
                  <a:pt x="863929" y="1491594"/>
                  <a:pt x="871300" y="1491594"/>
                  <a:pt x="875035" y="1491594"/>
                </a:cubicBezTo>
                <a:cubicBezTo>
                  <a:pt x="882406" y="1495354"/>
                  <a:pt x="893513" y="1495354"/>
                  <a:pt x="900884" y="1495354"/>
                </a:cubicBezTo>
                <a:cubicBezTo>
                  <a:pt x="908255" y="1495354"/>
                  <a:pt x="911892" y="1495354"/>
                  <a:pt x="915627" y="1495354"/>
                </a:cubicBezTo>
                <a:cubicBezTo>
                  <a:pt x="930370" y="1499010"/>
                  <a:pt x="941476" y="1499010"/>
                  <a:pt x="956219" y="1499010"/>
                </a:cubicBezTo>
                <a:lnTo>
                  <a:pt x="937741" y="1499010"/>
                </a:lnTo>
                <a:cubicBezTo>
                  <a:pt x="926733" y="1499010"/>
                  <a:pt x="919362" y="1499010"/>
                  <a:pt x="908255" y="1499010"/>
                </a:cubicBezTo>
                <a:cubicBezTo>
                  <a:pt x="900884" y="1495250"/>
                  <a:pt x="893513" y="1495250"/>
                  <a:pt x="886043" y="1495250"/>
                </a:cubicBezTo>
                <a:cubicBezTo>
                  <a:pt x="882406" y="1495250"/>
                  <a:pt x="878671" y="1495250"/>
                  <a:pt x="875035" y="1495250"/>
                </a:cubicBezTo>
                <a:cubicBezTo>
                  <a:pt x="875035" y="1495250"/>
                  <a:pt x="875035" y="1499010"/>
                  <a:pt x="875035" y="1499010"/>
                </a:cubicBezTo>
                <a:cubicBezTo>
                  <a:pt x="875035" y="1502665"/>
                  <a:pt x="875035" y="1502665"/>
                  <a:pt x="875035" y="1506425"/>
                </a:cubicBezTo>
                <a:cubicBezTo>
                  <a:pt x="875035" y="1510080"/>
                  <a:pt x="875035" y="1510080"/>
                  <a:pt x="875035" y="1513735"/>
                </a:cubicBezTo>
                <a:cubicBezTo>
                  <a:pt x="875035" y="1517495"/>
                  <a:pt x="875035" y="1517495"/>
                  <a:pt x="875035" y="1521151"/>
                </a:cubicBezTo>
                <a:cubicBezTo>
                  <a:pt x="875035" y="1524806"/>
                  <a:pt x="875035" y="1528566"/>
                  <a:pt x="875035" y="1532221"/>
                </a:cubicBezTo>
                <a:cubicBezTo>
                  <a:pt x="875035" y="1535876"/>
                  <a:pt x="871300" y="1539636"/>
                  <a:pt x="871300" y="1543292"/>
                </a:cubicBezTo>
                <a:cubicBezTo>
                  <a:pt x="863929" y="1561777"/>
                  <a:pt x="856557" y="1580263"/>
                  <a:pt x="849186" y="1598644"/>
                </a:cubicBezTo>
                <a:cubicBezTo>
                  <a:pt x="849186" y="1609715"/>
                  <a:pt x="845451" y="1617130"/>
                  <a:pt x="841814" y="1624545"/>
                </a:cubicBezTo>
                <a:cubicBezTo>
                  <a:pt x="849186" y="1624545"/>
                  <a:pt x="860292" y="1624545"/>
                  <a:pt x="867663" y="1624545"/>
                </a:cubicBezTo>
                <a:cubicBezTo>
                  <a:pt x="882406" y="1624545"/>
                  <a:pt x="900884" y="1628200"/>
                  <a:pt x="915627" y="1628200"/>
                </a:cubicBezTo>
                <a:cubicBezTo>
                  <a:pt x="919362" y="1628200"/>
                  <a:pt x="919362" y="1624545"/>
                  <a:pt x="919362" y="1624545"/>
                </a:cubicBezTo>
                <a:cubicBezTo>
                  <a:pt x="919362" y="1624545"/>
                  <a:pt x="919362" y="1620785"/>
                  <a:pt x="922998" y="1613474"/>
                </a:cubicBezTo>
                <a:cubicBezTo>
                  <a:pt x="922998" y="1609715"/>
                  <a:pt x="926733" y="1606059"/>
                  <a:pt x="926733" y="1602404"/>
                </a:cubicBezTo>
                <a:cubicBezTo>
                  <a:pt x="930370" y="1594989"/>
                  <a:pt x="930370" y="1587574"/>
                  <a:pt x="934104" y="1580263"/>
                </a:cubicBezTo>
                <a:cubicBezTo>
                  <a:pt x="941476" y="1558017"/>
                  <a:pt x="948847" y="1539636"/>
                  <a:pt x="959953" y="1521151"/>
                </a:cubicBezTo>
                <a:cubicBezTo>
                  <a:pt x="963590" y="1513735"/>
                  <a:pt x="967325" y="1506425"/>
                  <a:pt x="971060" y="1499010"/>
                </a:cubicBezTo>
                <a:lnTo>
                  <a:pt x="985802" y="1499010"/>
                </a:lnTo>
                <a:cubicBezTo>
                  <a:pt x="985802" y="1495354"/>
                  <a:pt x="989439" y="1491594"/>
                  <a:pt x="993174" y="1491594"/>
                </a:cubicBezTo>
                <a:cubicBezTo>
                  <a:pt x="996810" y="1487939"/>
                  <a:pt x="1004280" y="1487939"/>
                  <a:pt x="1007917" y="1491594"/>
                </a:cubicBezTo>
                <a:cubicBezTo>
                  <a:pt x="1011652" y="1491594"/>
                  <a:pt x="1015288" y="1495354"/>
                  <a:pt x="1015288" y="1499010"/>
                </a:cubicBezTo>
                <a:cubicBezTo>
                  <a:pt x="1022659" y="1499010"/>
                  <a:pt x="1033766" y="1499010"/>
                  <a:pt x="1044872" y="1499010"/>
                </a:cubicBezTo>
                <a:cubicBezTo>
                  <a:pt x="1055978" y="1499010"/>
                  <a:pt x="1066986" y="1499010"/>
                  <a:pt x="1078092" y="1499010"/>
                </a:cubicBezTo>
                <a:cubicBezTo>
                  <a:pt x="1092835" y="1499010"/>
                  <a:pt x="1103941" y="1502665"/>
                  <a:pt x="1118684" y="1502665"/>
                </a:cubicBezTo>
                <a:cubicBezTo>
                  <a:pt x="1129791" y="1502665"/>
                  <a:pt x="1140798" y="1506425"/>
                  <a:pt x="1151905" y="1506425"/>
                </a:cubicBezTo>
                <a:cubicBezTo>
                  <a:pt x="1163011" y="1506425"/>
                  <a:pt x="1170382" y="1510080"/>
                  <a:pt x="1181489" y="1510080"/>
                </a:cubicBezTo>
                <a:cubicBezTo>
                  <a:pt x="1203603" y="1510080"/>
                  <a:pt x="1225815" y="1513735"/>
                  <a:pt x="1247930" y="1517495"/>
                </a:cubicBezTo>
                <a:cubicBezTo>
                  <a:pt x="1259036" y="1517495"/>
                  <a:pt x="1270044" y="1521151"/>
                  <a:pt x="1281150" y="1521151"/>
                </a:cubicBezTo>
                <a:cubicBezTo>
                  <a:pt x="1292256" y="1521151"/>
                  <a:pt x="1299628" y="1524806"/>
                  <a:pt x="1310734" y="1524806"/>
                </a:cubicBezTo>
                <a:cubicBezTo>
                  <a:pt x="1321742" y="1524806"/>
                  <a:pt x="1329113" y="1528566"/>
                  <a:pt x="1340219" y="1528566"/>
                </a:cubicBezTo>
                <a:cubicBezTo>
                  <a:pt x="1351326" y="1528566"/>
                  <a:pt x="1358697" y="1532221"/>
                  <a:pt x="1366069" y="1532221"/>
                </a:cubicBezTo>
                <a:cubicBezTo>
                  <a:pt x="1369803" y="1532221"/>
                  <a:pt x="1377175" y="1535876"/>
                  <a:pt x="1380811" y="1535876"/>
                </a:cubicBezTo>
                <a:cubicBezTo>
                  <a:pt x="1391918" y="1535876"/>
                  <a:pt x="1406660" y="1539636"/>
                  <a:pt x="1417767" y="1543292"/>
                </a:cubicBezTo>
                <a:cubicBezTo>
                  <a:pt x="1428873" y="1543292"/>
                  <a:pt x="1436244" y="1546947"/>
                  <a:pt x="1447351" y="1550707"/>
                </a:cubicBezTo>
                <a:cubicBezTo>
                  <a:pt x="1454722" y="1554362"/>
                  <a:pt x="1458359" y="1554362"/>
                  <a:pt x="1465730" y="1558017"/>
                </a:cubicBezTo>
                <a:cubicBezTo>
                  <a:pt x="1469465" y="1558017"/>
                  <a:pt x="1469465" y="1561777"/>
                  <a:pt x="1473101" y="1561777"/>
                </a:cubicBezTo>
                <a:cubicBezTo>
                  <a:pt x="1480571" y="1561777"/>
                  <a:pt x="1487942" y="1565433"/>
                  <a:pt x="1495314" y="1569088"/>
                </a:cubicBezTo>
                <a:cubicBezTo>
                  <a:pt x="1498950" y="1569088"/>
                  <a:pt x="1502685" y="1572848"/>
                  <a:pt x="1506420" y="1572848"/>
                </a:cubicBezTo>
                <a:cubicBezTo>
                  <a:pt x="1517428" y="1576503"/>
                  <a:pt x="1528534" y="1583918"/>
                  <a:pt x="1539641" y="1587574"/>
                </a:cubicBezTo>
                <a:cubicBezTo>
                  <a:pt x="1547012" y="1591333"/>
                  <a:pt x="1558118" y="1594989"/>
                  <a:pt x="1565490" y="1598644"/>
                </a:cubicBezTo>
                <a:cubicBezTo>
                  <a:pt x="1587604" y="1606059"/>
                  <a:pt x="1606081" y="1617130"/>
                  <a:pt x="1628196" y="1628200"/>
                </a:cubicBezTo>
                <a:cubicBezTo>
                  <a:pt x="1639302" y="1631856"/>
                  <a:pt x="1650408" y="1639271"/>
                  <a:pt x="1661416" y="1643031"/>
                </a:cubicBezTo>
                <a:cubicBezTo>
                  <a:pt x="1668787" y="1650341"/>
                  <a:pt x="1679894" y="1654101"/>
                  <a:pt x="1687265" y="1657756"/>
                </a:cubicBezTo>
                <a:cubicBezTo>
                  <a:pt x="1694637" y="1661412"/>
                  <a:pt x="1698371" y="1665172"/>
                  <a:pt x="1705743" y="1668827"/>
                </a:cubicBezTo>
                <a:cubicBezTo>
                  <a:pt x="1709478" y="1668827"/>
                  <a:pt x="1709478" y="1672482"/>
                  <a:pt x="1713114" y="1672482"/>
                </a:cubicBezTo>
                <a:cubicBezTo>
                  <a:pt x="1720486" y="1676242"/>
                  <a:pt x="1727857" y="1679897"/>
                  <a:pt x="1735327" y="1683553"/>
                </a:cubicBezTo>
                <a:cubicBezTo>
                  <a:pt x="1738963" y="1683553"/>
                  <a:pt x="1738963" y="1687313"/>
                  <a:pt x="1742698" y="1687313"/>
                </a:cubicBezTo>
                <a:cubicBezTo>
                  <a:pt x="1753706" y="1694623"/>
                  <a:pt x="1764812" y="1702038"/>
                  <a:pt x="1775919" y="1709454"/>
                </a:cubicBezTo>
                <a:cubicBezTo>
                  <a:pt x="1783290" y="1716869"/>
                  <a:pt x="1790661" y="1720524"/>
                  <a:pt x="1798033" y="1727939"/>
                </a:cubicBezTo>
                <a:cubicBezTo>
                  <a:pt x="1805404" y="1731595"/>
                  <a:pt x="1809139" y="1735250"/>
                  <a:pt x="1812776" y="1739010"/>
                </a:cubicBezTo>
                <a:cubicBezTo>
                  <a:pt x="1812776" y="1742665"/>
                  <a:pt x="1816510" y="1742665"/>
                  <a:pt x="1820245" y="1746321"/>
                </a:cubicBezTo>
                <a:cubicBezTo>
                  <a:pt x="1827617" y="1750080"/>
                  <a:pt x="1831253" y="1757391"/>
                  <a:pt x="1838625" y="1761151"/>
                </a:cubicBezTo>
                <a:cubicBezTo>
                  <a:pt x="1842359" y="1764806"/>
                  <a:pt x="1842359" y="1764806"/>
                  <a:pt x="1846094" y="1768566"/>
                </a:cubicBezTo>
                <a:cubicBezTo>
                  <a:pt x="1857102" y="1775877"/>
                  <a:pt x="1864474" y="1786947"/>
                  <a:pt x="1875580" y="1794362"/>
                </a:cubicBezTo>
                <a:cubicBezTo>
                  <a:pt x="1879315" y="1794362"/>
                  <a:pt x="1879315" y="1798018"/>
                  <a:pt x="1882951" y="1801778"/>
                </a:cubicBezTo>
                <a:cubicBezTo>
                  <a:pt x="1886686" y="1805433"/>
                  <a:pt x="1894057" y="1812848"/>
                  <a:pt x="1897694" y="1816503"/>
                </a:cubicBezTo>
                <a:cubicBezTo>
                  <a:pt x="1905164" y="1827574"/>
                  <a:pt x="1908800" y="1834989"/>
                  <a:pt x="1916172" y="1842404"/>
                </a:cubicBezTo>
                <a:cubicBezTo>
                  <a:pt x="1919906" y="1846060"/>
                  <a:pt x="1919906" y="1849715"/>
                  <a:pt x="1923543" y="1853475"/>
                </a:cubicBezTo>
                <a:cubicBezTo>
                  <a:pt x="1927278" y="1857130"/>
                  <a:pt x="1931013" y="1864545"/>
                  <a:pt x="1934649" y="1868201"/>
                </a:cubicBezTo>
                <a:cubicBezTo>
                  <a:pt x="1938384" y="1871856"/>
                  <a:pt x="1942021" y="1879271"/>
                  <a:pt x="1945756" y="1882926"/>
                </a:cubicBezTo>
                <a:cubicBezTo>
                  <a:pt x="1949392" y="1886686"/>
                  <a:pt x="1949392" y="1890342"/>
                  <a:pt x="1953127" y="1893997"/>
                </a:cubicBezTo>
                <a:cubicBezTo>
                  <a:pt x="1956862" y="1901412"/>
                  <a:pt x="1960498" y="1905172"/>
                  <a:pt x="1964233" y="1912483"/>
                </a:cubicBezTo>
                <a:cubicBezTo>
                  <a:pt x="1964233" y="1912483"/>
                  <a:pt x="1967870" y="1916242"/>
                  <a:pt x="1967870" y="1919898"/>
                </a:cubicBezTo>
                <a:cubicBezTo>
                  <a:pt x="1971604" y="1930968"/>
                  <a:pt x="1978976" y="1938383"/>
                  <a:pt x="1982612" y="1949454"/>
                </a:cubicBezTo>
                <a:cubicBezTo>
                  <a:pt x="1986347" y="1956765"/>
                  <a:pt x="1990082" y="1960524"/>
                  <a:pt x="1993719" y="1967940"/>
                </a:cubicBezTo>
                <a:cubicBezTo>
                  <a:pt x="1997454" y="1971595"/>
                  <a:pt x="1997454" y="1975250"/>
                  <a:pt x="2001090" y="1979010"/>
                </a:cubicBezTo>
                <a:cubicBezTo>
                  <a:pt x="2004825" y="1986321"/>
                  <a:pt x="2008462" y="1993736"/>
                  <a:pt x="2012196" y="2001151"/>
                </a:cubicBezTo>
                <a:cubicBezTo>
                  <a:pt x="2012196" y="1997391"/>
                  <a:pt x="2015931" y="1990081"/>
                  <a:pt x="2015931" y="1986321"/>
                </a:cubicBezTo>
                <a:cubicBezTo>
                  <a:pt x="2019568" y="1975250"/>
                  <a:pt x="2019568" y="1964180"/>
                  <a:pt x="2023303" y="1953109"/>
                </a:cubicBezTo>
                <a:cubicBezTo>
                  <a:pt x="2026939" y="1930968"/>
                  <a:pt x="2030674" y="1905172"/>
                  <a:pt x="2034311" y="1882926"/>
                </a:cubicBezTo>
                <a:cubicBezTo>
                  <a:pt x="2034311" y="1871856"/>
                  <a:pt x="2038046" y="1860785"/>
                  <a:pt x="2038046" y="1849715"/>
                </a:cubicBezTo>
                <a:cubicBezTo>
                  <a:pt x="2038046" y="1838644"/>
                  <a:pt x="2041780" y="1827574"/>
                  <a:pt x="2041780" y="1816503"/>
                </a:cubicBezTo>
                <a:cubicBezTo>
                  <a:pt x="2045417" y="1772221"/>
                  <a:pt x="2052788" y="1724180"/>
                  <a:pt x="2056523" y="1679897"/>
                </a:cubicBezTo>
                <a:cubicBezTo>
                  <a:pt x="2060160" y="1657756"/>
                  <a:pt x="2060160" y="1635615"/>
                  <a:pt x="2067629" y="1635615"/>
                </a:cubicBezTo>
                <a:cubicBezTo>
                  <a:pt x="2067629" y="1609715"/>
                  <a:pt x="2063894" y="1587574"/>
                  <a:pt x="2063894" y="1565433"/>
                </a:cubicBezTo>
                <a:cubicBezTo>
                  <a:pt x="2063894" y="1565433"/>
                  <a:pt x="2063894" y="1561777"/>
                  <a:pt x="2063894" y="1558122"/>
                </a:cubicBezTo>
                <a:cubicBezTo>
                  <a:pt x="2063894" y="1554362"/>
                  <a:pt x="2063894" y="1554362"/>
                  <a:pt x="2063894" y="1554362"/>
                </a:cubicBezTo>
                <a:cubicBezTo>
                  <a:pt x="2063894" y="1554362"/>
                  <a:pt x="2063894" y="1550707"/>
                  <a:pt x="2063894" y="1550707"/>
                </a:cubicBezTo>
                <a:cubicBezTo>
                  <a:pt x="2063894" y="1535876"/>
                  <a:pt x="2060258" y="1524806"/>
                  <a:pt x="2060258" y="1510080"/>
                </a:cubicBezTo>
                <a:cubicBezTo>
                  <a:pt x="2056523" y="1462038"/>
                  <a:pt x="2052886" y="1417756"/>
                  <a:pt x="2045515" y="1369819"/>
                </a:cubicBezTo>
                <a:cubicBezTo>
                  <a:pt x="2038144" y="1321777"/>
                  <a:pt x="2030674" y="1273735"/>
                  <a:pt x="2023303" y="1225798"/>
                </a:cubicBezTo>
                <a:cubicBezTo>
                  <a:pt x="2019666" y="1199897"/>
                  <a:pt x="2015931" y="1177756"/>
                  <a:pt x="2012295" y="1155615"/>
                </a:cubicBezTo>
                <a:cubicBezTo>
                  <a:pt x="2008560" y="1133474"/>
                  <a:pt x="2004825" y="1107678"/>
                  <a:pt x="2001188" y="1085432"/>
                </a:cubicBezTo>
                <a:cubicBezTo>
                  <a:pt x="1997454" y="1063291"/>
                  <a:pt x="1993817" y="1037494"/>
                  <a:pt x="1986446" y="1015353"/>
                </a:cubicBezTo>
                <a:cubicBezTo>
                  <a:pt x="1982711" y="993212"/>
                  <a:pt x="1975339" y="971071"/>
                  <a:pt x="1967968" y="952586"/>
                </a:cubicBezTo>
                <a:cubicBezTo>
                  <a:pt x="1953127" y="911959"/>
                  <a:pt x="1938384" y="874988"/>
                  <a:pt x="1919906" y="834465"/>
                </a:cubicBezTo>
                <a:cubicBezTo>
                  <a:pt x="1912535" y="815980"/>
                  <a:pt x="1901527" y="797494"/>
                  <a:pt x="1890421" y="779008"/>
                </a:cubicBezTo>
                <a:cubicBezTo>
                  <a:pt x="1879315" y="760523"/>
                  <a:pt x="1868209" y="745797"/>
                  <a:pt x="1857201" y="727311"/>
                </a:cubicBezTo>
                <a:cubicBezTo>
                  <a:pt x="1842359" y="705170"/>
                  <a:pt x="1823980" y="683029"/>
                  <a:pt x="1809139" y="660888"/>
                </a:cubicBezTo>
                <a:cubicBezTo>
                  <a:pt x="1798131" y="642403"/>
                  <a:pt x="1783290" y="620262"/>
                  <a:pt x="1768547" y="598121"/>
                </a:cubicBezTo>
                <a:cubicBezTo>
                  <a:pt x="1753804" y="579635"/>
                  <a:pt x="1739062" y="557494"/>
                  <a:pt x="1724220" y="539008"/>
                </a:cubicBezTo>
                <a:cubicBezTo>
                  <a:pt x="1709478" y="524282"/>
                  <a:pt x="1694735" y="505797"/>
                  <a:pt x="1676257" y="491071"/>
                </a:cubicBezTo>
                <a:cubicBezTo>
                  <a:pt x="1665151" y="483656"/>
                  <a:pt x="1657780" y="476240"/>
                  <a:pt x="1650408" y="468930"/>
                </a:cubicBezTo>
                <a:cubicBezTo>
                  <a:pt x="1643037" y="461515"/>
                  <a:pt x="1635665" y="450444"/>
                  <a:pt x="1628294" y="443029"/>
                </a:cubicBezTo>
                <a:cubicBezTo>
                  <a:pt x="1620923" y="431958"/>
                  <a:pt x="1613453" y="424543"/>
                  <a:pt x="1606081" y="417233"/>
                </a:cubicBezTo>
                <a:cubicBezTo>
                  <a:pt x="1598710" y="406162"/>
                  <a:pt x="1591339" y="398747"/>
                  <a:pt x="1583967" y="391332"/>
                </a:cubicBezTo>
                <a:cubicBezTo>
                  <a:pt x="1576596" y="380261"/>
                  <a:pt x="1565490" y="372951"/>
                  <a:pt x="1558118" y="365535"/>
                </a:cubicBezTo>
                <a:cubicBezTo>
                  <a:pt x="1550747" y="358120"/>
                  <a:pt x="1543375" y="350705"/>
                  <a:pt x="1536004" y="343394"/>
                </a:cubicBezTo>
                <a:cubicBezTo>
                  <a:pt x="1528534" y="332324"/>
                  <a:pt x="1517526" y="324909"/>
                  <a:pt x="1506420" y="317494"/>
                </a:cubicBezTo>
                <a:cubicBezTo>
                  <a:pt x="1495314" y="310183"/>
                  <a:pt x="1487942" y="302768"/>
                  <a:pt x="1476836" y="295353"/>
                </a:cubicBezTo>
                <a:cubicBezTo>
                  <a:pt x="1465828" y="287937"/>
                  <a:pt x="1458457" y="280627"/>
                  <a:pt x="1447351" y="273212"/>
                </a:cubicBezTo>
                <a:cubicBezTo>
                  <a:pt x="1428873" y="258486"/>
                  <a:pt x="1410395" y="247415"/>
                  <a:pt x="1391918" y="232585"/>
                </a:cubicBezTo>
                <a:cubicBezTo>
                  <a:pt x="1355061" y="206789"/>
                  <a:pt x="1314469" y="180888"/>
                  <a:pt x="1270142" y="158747"/>
                </a:cubicBezTo>
                <a:cubicBezTo>
                  <a:pt x="1255301" y="151332"/>
                  <a:pt x="1244293" y="147676"/>
                  <a:pt x="1229550" y="140261"/>
                </a:cubicBezTo>
                <a:cubicBezTo>
                  <a:pt x="1214709" y="136606"/>
                  <a:pt x="1199966" y="129191"/>
                  <a:pt x="1185223" y="121880"/>
                </a:cubicBezTo>
                <a:cubicBezTo>
                  <a:pt x="1170481" y="114465"/>
                  <a:pt x="1155640" y="110809"/>
                  <a:pt x="1140897" y="103394"/>
                </a:cubicBezTo>
                <a:cubicBezTo>
                  <a:pt x="1126154" y="99634"/>
                  <a:pt x="1115048" y="95979"/>
                  <a:pt x="1100305" y="92324"/>
                </a:cubicBezTo>
                <a:cubicBezTo>
                  <a:pt x="1070721" y="84909"/>
                  <a:pt x="1041235" y="81253"/>
                  <a:pt x="1011652" y="73838"/>
                </a:cubicBezTo>
                <a:cubicBezTo>
                  <a:pt x="982166" y="66423"/>
                  <a:pt x="956317" y="62768"/>
                  <a:pt x="926733" y="55352"/>
                </a:cubicBezTo>
                <a:cubicBezTo>
                  <a:pt x="911990" y="51697"/>
                  <a:pt x="897247" y="48042"/>
                  <a:pt x="882406" y="48042"/>
                </a:cubicBezTo>
                <a:cubicBezTo>
                  <a:pt x="867663" y="44282"/>
                  <a:pt x="852921" y="44282"/>
                  <a:pt x="838178" y="44282"/>
                </a:cubicBezTo>
                <a:cubicBezTo>
                  <a:pt x="819700" y="44282"/>
                  <a:pt x="804957" y="44282"/>
                  <a:pt x="790116" y="44282"/>
                </a:cubicBezTo>
                <a:cubicBezTo>
                  <a:pt x="779108" y="44282"/>
                  <a:pt x="768002" y="44282"/>
                  <a:pt x="756896" y="44282"/>
                </a:cubicBezTo>
                <a:cubicBezTo>
                  <a:pt x="753259" y="44282"/>
                  <a:pt x="753259" y="44282"/>
                  <a:pt x="753259" y="44282"/>
                </a:cubicBezTo>
                <a:cubicBezTo>
                  <a:pt x="749524" y="48042"/>
                  <a:pt x="745790" y="48042"/>
                  <a:pt x="742153" y="48042"/>
                </a:cubicBezTo>
                <a:cubicBezTo>
                  <a:pt x="742153" y="48042"/>
                  <a:pt x="738418" y="48042"/>
                  <a:pt x="738418" y="48042"/>
                </a:cubicBezTo>
                <a:cubicBezTo>
                  <a:pt x="723675" y="48042"/>
                  <a:pt x="712569" y="51697"/>
                  <a:pt x="697826" y="55352"/>
                </a:cubicBezTo>
                <a:cubicBezTo>
                  <a:pt x="675712" y="59112"/>
                  <a:pt x="649863" y="66423"/>
                  <a:pt x="627651" y="70183"/>
                </a:cubicBezTo>
                <a:cubicBezTo>
                  <a:pt x="616643" y="73838"/>
                  <a:pt x="605536" y="73838"/>
                  <a:pt x="594430" y="77493"/>
                </a:cubicBezTo>
                <a:cubicBezTo>
                  <a:pt x="590794" y="77493"/>
                  <a:pt x="583422" y="81253"/>
                  <a:pt x="575952" y="81253"/>
                </a:cubicBezTo>
                <a:cubicBezTo>
                  <a:pt x="568581" y="84909"/>
                  <a:pt x="561210" y="84909"/>
                  <a:pt x="553838" y="84909"/>
                </a:cubicBezTo>
                <a:cubicBezTo>
                  <a:pt x="550103" y="84909"/>
                  <a:pt x="550103" y="84909"/>
                  <a:pt x="546467" y="84909"/>
                </a:cubicBezTo>
                <a:cubicBezTo>
                  <a:pt x="546467" y="81253"/>
                  <a:pt x="542732" y="81253"/>
                  <a:pt x="542732" y="77493"/>
                </a:cubicBezTo>
                <a:cubicBezTo>
                  <a:pt x="539095" y="73838"/>
                  <a:pt x="542732" y="73838"/>
                  <a:pt x="542732" y="70183"/>
                </a:cubicBezTo>
                <a:cubicBezTo>
                  <a:pt x="542732" y="70183"/>
                  <a:pt x="546467" y="66423"/>
                  <a:pt x="546467" y="66423"/>
                </a:cubicBezTo>
                <a:cubicBezTo>
                  <a:pt x="542732" y="66423"/>
                  <a:pt x="539095" y="70183"/>
                  <a:pt x="535361" y="70183"/>
                </a:cubicBezTo>
                <a:cubicBezTo>
                  <a:pt x="535361" y="73838"/>
                  <a:pt x="539095" y="77493"/>
                  <a:pt x="539095" y="81253"/>
                </a:cubicBezTo>
                <a:cubicBezTo>
                  <a:pt x="542732" y="92324"/>
                  <a:pt x="542732" y="99739"/>
                  <a:pt x="546467" y="107050"/>
                </a:cubicBezTo>
                <a:cubicBezTo>
                  <a:pt x="550103" y="125535"/>
                  <a:pt x="557573" y="147676"/>
                  <a:pt x="561210" y="169817"/>
                </a:cubicBezTo>
                <a:cubicBezTo>
                  <a:pt x="561210" y="180888"/>
                  <a:pt x="564945" y="191958"/>
                  <a:pt x="568581" y="203029"/>
                </a:cubicBezTo>
                <a:cubicBezTo>
                  <a:pt x="568581" y="210444"/>
                  <a:pt x="572316" y="221514"/>
                  <a:pt x="575952" y="228930"/>
                </a:cubicBezTo>
                <a:cubicBezTo>
                  <a:pt x="579687" y="236345"/>
                  <a:pt x="579687" y="240000"/>
                  <a:pt x="583324" y="247415"/>
                </a:cubicBezTo>
                <a:cubicBezTo>
                  <a:pt x="583324" y="254726"/>
                  <a:pt x="587059" y="262141"/>
                  <a:pt x="590794" y="269556"/>
                </a:cubicBezTo>
                <a:cubicBezTo>
                  <a:pt x="598165" y="280627"/>
                  <a:pt x="601802" y="295353"/>
                  <a:pt x="609173" y="306423"/>
                </a:cubicBezTo>
                <a:cubicBezTo>
                  <a:pt x="620279" y="328564"/>
                  <a:pt x="631385" y="347050"/>
                  <a:pt x="642492" y="365535"/>
                </a:cubicBezTo>
                <a:cubicBezTo>
                  <a:pt x="649863" y="372951"/>
                  <a:pt x="653500" y="384021"/>
                  <a:pt x="660871" y="391332"/>
                </a:cubicBezTo>
                <a:cubicBezTo>
                  <a:pt x="664606" y="398747"/>
                  <a:pt x="671977" y="406162"/>
                  <a:pt x="675712" y="413473"/>
                </a:cubicBezTo>
                <a:cubicBezTo>
                  <a:pt x="683084" y="424543"/>
                  <a:pt x="690455" y="435718"/>
                  <a:pt x="697826" y="446789"/>
                </a:cubicBezTo>
                <a:cubicBezTo>
                  <a:pt x="708933" y="461515"/>
                  <a:pt x="716304" y="472585"/>
                  <a:pt x="727410" y="483656"/>
                </a:cubicBezTo>
                <a:cubicBezTo>
                  <a:pt x="738418" y="498486"/>
                  <a:pt x="753259" y="516867"/>
                  <a:pt x="768002" y="531697"/>
                </a:cubicBezTo>
                <a:cubicBezTo>
                  <a:pt x="775374" y="542768"/>
                  <a:pt x="782745" y="550079"/>
                  <a:pt x="790116" y="557494"/>
                </a:cubicBezTo>
                <a:cubicBezTo>
                  <a:pt x="797488" y="561149"/>
                  <a:pt x="804859" y="568564"/>
                  <a:pt x="812329" y="575979"/>
                </a:cubicBezTo>
                <a:cubicBezTo>
                  <a:pt x="819700" y="583395"/>
                  <a:pt x="830708" y="594465"/>
                  <a:pt x="841814" y="601776"/>
                </a:cubicBezTo>
                <a:cubicBezTo>
                  <a:pt x="852921" y="609191"/>
                  <a:pt x="863929" y="620262"/>
                  <a:pt x="875035" y="627677"/>
                </a:cubicBezTo>
                <a:cubicBezTo>
                  <a:pt x="882406" y="634987"/>
                  <a:pt x="893513" y="642403"/>
                  <a:pt x="900884" y="649818"/>
                </a:cubicBezTo>
                <a:cubicBezTo>
                  <a:pt x="908255" y="653473"/>
                  <a:pt x="915627" y="660888"/>
                  <a:pt x="923096" y="668303"/>
                </a:cubicBezTo>
                <a:cubicBezTo>
                  <a:pt x="930468" y="671959"/>
                  <a:pt x="941476" y="679374"/>
                  <a:pt x="948847" y="686685"/>
                </a:cubicBezTo>
                <a:cubicBezTo>
                  <a:pt x="959953" y="690444"/>
                  <a:pt x="967325" y="697860"/>
                  <a:pt x="978431" y="705170"/>
                </a:cubicBezTo>
                <a:cubicBezTo>
                  <a:pt x="996909" y="716241"/>
                  <a:pt x="1011652" y="731071"/>
                  <a:pt x="1030129" y="745797"/>
                </a:cubicBezTo>
                <a:cubicBezTo>
                  <a:pt x="1033864" y="749452"/>
                  <a:pt x="1037501" y="753212"/>
                  <a:pt x="1041235" y="756867"/>
                </a:cubicBezTo>
                <a:cubicBezTo>
                  <a:pt x="1044872" y="760627"/>
                  <a:pt x="1048607" y="764283"/>
                  <a:pt x="1052243" y="767938"/>
                </a:cubicBezTo>
                <a:cubicBezTo>
                  <a:pt x="1059615" y="775353"/>
                  <a:pt x="1067084" y="782768"/>
                  <a:pt x="1074456" y="790079"/>
                </a:cubicBezTo>
                <a:cubicBezTo>
                  <a:pt x="1081827" y="797494"/>
                  <a:pt x="1085464" y="804909"/>
                  <a:pt x="1092934" y="812220"/>
                </a:cubicBezTo>
                <a:cubicBezTo>
                  <a:pt x="1100305" y="819635"/>
                  <a:pt x="1107676" y="830706"/>
                  <a:pt x="1115048" y="838121"/>
                </a:cubicBezTo>
                <a:cubicBezTo>
                  <a:pt x="1118783" y="849191"/>
                  <a:pt x="1126154" y="856606"/>
                  <a:pt x="1133525" y="863917"/>
                </a:cubicBezTo>
                <a:cubicBezTo>
                  <a:pt x="1137162" y="871332"/>
                  <a:pt x="1144632" y="878747"/>
                  <a:pt x="1152003" y="889818"/>
                </a:cubicBezTo>
                <a:cubicBezTo>
                  <a:pt x="1159374" y="897129"/>
                  <a:pt x="1166746" y="908304"/>
                  <a:pt x="1170382" y="915614"/>
                </a:cubicBezTo>
                <a:cubicBezTo>
                  <a:pt x="1174117" y="919374"/>
                  <a:pt x="1174117" y="923029"/>
                  <a:pt x="1177852" y="926685"/>
                </a:cubicBezTo>
                <a:cubicBezTo>
                  <a:pt x="1177852" y="930445"/>
                  <a:pt x="1181489" y="930445"/>
                  <a:pt x="1181489" y="934100"/>
                </a:cubicBezTo>
                <a:cubicBezTo>
                  <a:pt x="1181489" y="934100"/>
                  <a:pt x="1181489" y="937755"/>
                  <a:pt x="1181489" y="937755"/>
                </a:cubicBezTo>
                <a:cubicBezTo>
                  <a:pt x="1181489" y="945170"/>
                  <a:pt x="1181489" y="948826"/>
                  <a:pt x="1181489" y="952586"/>
                </a:cubicBezTo>
                <a:cubicBezTo>
                  <a:pt x="1181489" y="956241"/>
                  <a:pt x="1181489" y="956241"/>
                  <a:pt x="1177852" y="959896"/>
                </a:cubicBezTo>
                <a:cubicBezTo>
                  <a:pt x="1174117" y="959896"/>
                  <a:pt x="1174117" y="963656"/>
                  <a:pt x="1170382" y="963656"/>
                </a:cubicBezTo>
                <a:cubicBezTo>
                  <a:pt x="1170382" y="963656"/>
                  <a:pt x="1166746" y="963656"/>
                  <a:pt x="1163011" y="963656"/>
                </a:cubicBezTo>
                <a:cubicBezTo>
                  <a:pt x="1163011" y="963656"/>
                  <a:pt x="1159374" y="963656"/>
                  <a:pt x="1159374" y="963656"/>
                </a:cubicBezTo>
                <a:cubicBezTo>
                  <a:pt x="1159374" y="963656"/>
                  <a:pt x="1155640" y="959896"/>
                  <a:pt x="1155640" y="959896"/>
                </a:cubicBezTo>
                <a:cubicBezTo>
                  <a:pt x="1148268" y="956241"/>
                  <a:pt x="1144632" y="952586"/>
                  <a:pt x="1137162" y="948826"/>
                </a:cubicBezTo>
                <a:cubicBezTo>
                  <a:pt x="1129791" y="941515"/>
                  <a:pt x="1122419" y="937755"/>
                  <a:pt x="1115048" y="934100"/>
                </a:cubicBezTo>
                <a:cubicBezTo>
                  <a:pt x="1107676" y="926685"/>
                  <a:pt x="1100305" y="923029"/>
                  <a:pt x="1092934" y="919374"/>
                </a:cubicBezTo>
                <a:cubicBezTo>
                  <a:pt x="1089199" y="915614"/>
                  <a:pt x="1085464" y="911959"/>
                  <a:pt x="1081827" y="911959"/>
                </a:cubicBezTo>
                <a:cubicBezTo>
                  <a:pt x="1078092" y="911959"/>
                  <a:pt x="1074456" y="908199"/>
                  <a:pt x="1070721" y="908199"/>
                </a:cubicBezTo>
                <a:cubicBezTo>
                  <a:pt x="1063350" y="904544"/>
                  <a:pt x="1052243" y="900888"/>
                  <a:pt x="1041235" y="897129"/>
                </a:cubicBezTo>
                <a:cubicBezTo>
                  <a:pt x="1030129" y="893473"/>
                  <a:pt x="1019023" y="889818"/>
                  <a:pt x="1008015" y="886058"/>
                </a:cubicBezTo>
                <a:cubicBezTo>
                  <a:pt x="985802" y="878747"/>
                  <a:pt x="967325" y="874988"/>
                  <a:pt x="945211" y="867677"/>
                </a:cubicBezTo>
                <a:cubicBezTo>
                  <a:pt x="923096" y="860262"/>
                  <a:pt x="900884" y="852847"/>
                  <a:pt x="878770" y="849191"/>
                </a:cubicBezTo>
                <a:cubicBezTo>
                  <a:pt x="867663" y="849191"/>
                  <a:pt x="860292" y="845431"/>
                  <a:pt x="849186" y="841776"/>
                </a:cubicBezTo>
                <a:cubicBezTo>
                  <a:pt x="838080" y="838121"/>
                  <a:pt x="830708" y="834361"/>
                  <a:pt x="819700" y="830706"/>
                </a:cubicBezTo>
                <a:cubicBezTo>
                  <a:pt x="808594" y="827050"/>
                  <a:pt x="801223" y="819635"/>
                  <a:pt x="790116" y="815980"/>
                </a:cubicBezTo>
                <a:cubicBezTo>
                  <a:pt x="779010" y="812220"/>
                  <a:pt x="771639" y="808565"/>
                  <a:pt x="760631" y="804909"/>
                </a:cubicBezTo>
                <a:cubicBezTo>
                  <a:pt x="742153" y="797494"/>
                  <a:pt x="719941" y="790079"/>
                  <a:pt x="701561" y="779008"/>
                </a:cubicBezTo>
                <a:cubicBezTo>
                  <a:pt x="690455" y="771593"/>
                  <a:pt x="679349" y="767938"/>
                  <a:pt x="668242" y="760523"/>
                </a:cubicBezTo>
                <a:cubicBezTo>
                  <a:pt x="660871" y="753212"/>
                  <a:pt x="649863" y="749452"/>
                  <a:pt x="642393" y="745797"/>
                </a:cubicBezTo>
                <a:cubicBezTo>
                  <a:pt x="631385" y="738382"/>
                  <a:pt x="624014" y="734726"/>
                  <a:pt x="612908" y="731071"/>
                </a:cubicBezTo>
                <a:cubicBezTo>
                  <a:pt x="601802" y="727311"/>
                  <a:pt x="590794" y="719896"/>
                  <a:pt x="579687" y="716241"/>
                </a:cubicBezTo>
                <a:cubicBezTo>
                  <a:pt x="572316" y="716241"/>
                  <a:pt x="568581" y="712585"/>
                  <a:pt x="561210" y="708826"/>
                </a:cubicBezTo>
                <a:cubicBezTo>
                  <a:pt x="557475" y="705170"/>
                  <a:pt x="553838" y="705170"/>
                  <a:pt x="550103" y="701515"/>
                </a:cubicBezTo>
                <a:cubicBezTo>
                  <a:pt x="546467" y="701515"/>
                  <a:pt x="539095" y="697755"/>
                  <a:pt x="535361" y="694100"/>
                </a:cubicBezTo>
                <a:cubicBezTo>
                  <a:pt x="531626" y="690444"/>
                  <a:pt x="524254" y="686685"/>
                  <a:pt x="520618" y="683029"/>
                </a:cubicBezTo>
                <a:cubicBezTo>
                  <a:pt x="513246" y="675614"/>
                  <a:pt x="502140" y="671959"/>
                  <a:pt x="494769" y="664544"/>
                </a:cubicBezTo>
                <a:cubicBezTo>
                  <a:pt x="483663" y="660888"/>
                  <a:pt x="476291" y="653473"/>
                  <a:pt x="468920" y="646058"/>
                </a:cubicBezTo>
                <a:cubicBezTo>
                  <a:pt x="461548" y="638747"/>
                  <a:pt x="450442" y="631332"/>
                  <a:pt x="443071" y="623917"/>
                </a:cubicBezTo>
                <a:cubicBezTo>
                  <a:pt x="431964" y="612846"/>
                  <a:pt x="420858" y="605536"/>
                  <a:pt x="413487" y="598121"/>
                </a:cubicBezTo>
                <a:cubicBezTo>
                  <a:pt x="406115" y="590705"/>
                  <a:pt x="398744" y="583290"/>
                  <a:pt x="391373" y="575979"/>
                </a:cubicBezTo>
                <a:cubicBezTo>
                  <a:pt x="384001" y="564909"/>
                  <a:pt x="376630" y="557494"/>
                  <a:pt x="369258" y="550079"/>
                </a:cubicBezTo>
                <a:cubicBezTo>
                  <a:pt x="361887" y="539008"/>
                  <a:pt x="354417" y="531697"/>
                  <a:pt x="347046" y="520522"/>
                </a:cubicBezTo>
                <a:cubicBezTo>
                  <a:pt x="339674" y="513212"/>
                  <a:pt x="332303" y="502141"/>
                  <a:pt x="328568" y="494726"/>
                </a:cubicBezTo>
                <a:cubicBezTo>
                  <a:pt x="321197" y="483656"/>
                  <a:pt x="313825" y="476240"/>
                  <a:pt x="310189" y="465170"/>
                </a:cubicBezTo>
                <a:cubicBezTo>
                  <a:pt x="302719" y="454099"/>
                  <a:pt x="299083" y="446684"/>
                  <a:pt x="295348" y="435614"/>
                </a:cubicBezTo>
                <a:cubicBezTo>
                  <a:pt x="291711" y="424543"/>
                  <a:pt x="287976" y="417233"/>
                  <a:pt x="284340" y="406162"/>
                </a:cubicBezTo>
                <a:cubicBezTo>
                  <a:pt x="280605" y="398747"/>
                  <a:pt x="276870" y="387676"/>
                  <a:pt x="273234" y="376606"/>
                </a:cubicBezTo>
                <a:cubicBezTo>
                  <a:pt x="269499" y="365535"/>
                  <a:pt x="265862" y="354465"/>
                  <a:pt x="262127" y="343394"/>
                </a:cubicBezTo>
                <a:cubicBezTo>
                  <a:pt x="258491" y="332220"/>
                  <a:pt x="254756" y="321149"/>
                  <a:pt x="251021" y="310079"/>
                </a:cubicBezTo>
                <a:cubicBezTo>
                  <a:pt x="251021" y="302768"/>
                  <a:pt x="247385" y="291697"/>
                  <a:pt x="243650" y="280627"/>
                </a:cubicBezTo>
                <a:cubicBezTo>
                  <a:pt x="240013" y="273212"/>
                  <a:pt x="240013" y="262141"/>
                  <a:pt x="236278" y="251071"/>
                </a:cubicBezTo>
                <a:cubicBezTo>
                  <a:pt x="236278" y="247311"/>
                  <a:pt x="232642" y="240000"/>
                  <a:pt x="232642" y="236240"/>
                </a:cubicBezTo>
                <a:cubicBezTo>
                  <a:pt x="232642" y="236240"/>
                  <a:pt x="232642" y="232585"/>
                  <a:pt x="232642" y="228930"/>
                </a:cubicBezTo>
                <a:cubicBezTo>
                  <a:pt x="232642" y="228930"/>
                  <a:pt x="232642" y="225170"/>
                  <a:pt x="232642" y="225170"/>
                </a:cubicBezTo>
                <a:lnTo>
                  <a:pt x="232642" y="221514"/>
                </a:lnTo>
                <a:lnTo>
                  <a:pt x="236278" y="221514"/>
                </a:lnTo>
                <a:cubicBezTo>
                  <a:pt x="240013" y="221514"/>
                  <a:pt x="240013" y="221514"/>
                  <a:pt x="243650" y="221514"/>
                </a:cubicBezTo>
                <a:cubicBezTo>
                  <a:pt x="243650" y="221514"/>
                  <a:pt x="247385" y="221514"/>
                  <a:pt x="247385" y="221514"/>
                </a:cubicBezTo>
                <a:cubicBezTo>
                  <a:pt x="247385" y="221514"/>
                  <a:pt x="247385" y="225170"/>
                  <a:pt x="247385" y="225170"/>
                </a:cubicBezTo>
                <a:cubicBezTo>
                  <a:pt x="251021" y="225170"/>
                  <a:pt x="251021" y="228930"/>
                  <a:pt x="254756" y="228930"/>
                </a:cubicBezTo>
                <a:cubicBezTo>
                  <a:pt x="254756" y="228930"/>
                  <a:pt x="258392" y="228930"/>
                  <a:pt x="258392" y="232585"/>
                </a:cubicBezTo>
                <a:cubicBezTo>
                  <a:pt x="262127" y="232585"/>
                  <a:pt x="262127" y="236240"/>
                  <a:pt x="262127" y="236240"/>
                </a:cubicBezTo>
                <a:cubicBezTo>
                  <a:pt x="265862" y="240000"/>
                  <a:pt x="265862" y="240000"/>
                  <a:pt x="265862" y="243655"/>
                </a:cubicBezTo>
                <a:cubicBezTo>
                  <a:pt x="265862" y="243655"/>
                  <a:pt x="265862" y="247311"/>
                  <a:pt x="265862" y="247311"/>
                </a:cubicBezTo>
                <a:cubicBezTo>
                  <a:pt x="265862" y="251071"/>
                  <a:pt x="265862" y="251071"/>
                  <a:pt x="265862" y="254726"/>
                </a:cubicBezTo>
                <a:cubicBezTo>
                  <a:pt x="265862" y="258381"/>
                  <a:pt x="269499" y="265796"/>
                  <a:pt x="269499" y="269556"/>
                </a:cubicBezTo>
                <a:cubicBezTo>
                  <a:pt x="273234" y="280627"/>
                  <a:pt x="273234" y="287937"/>
                  <a:pt x="276870" y="299008"/>
                </a:cubicBezTo>
                <a:cubicBezTo>
                  <a:pt x="276870" y="306423"/>
                  <a:pt x="280605" y="317494"/>
                  <a:pt x="284242" y="328564"/>
                </a:cubicBezTo>
                <a:cubicBezTo>
                  <a:pt x="287976" y="335979"/>
                  <a:pt x="291613" y="347050"/>
                  <a:pt x="295348" y="358120"/>
                </a:cubicBezTo>
                <a:cubicBezTo>
                  <a:pt x="302719" y="376606"/>
                  <a:pt x="310091" y="395092"/>
                  <a:pt x="317462" y="413473"/>
                </a:cubicBezTo>
                <a:cubicBezTo>
                  <a:pt x="321197" y="424543"/>
                  <a:pt x="324932" y="431958"/>
                  <a:pt x="328568" y="443029"/>
                </a:cubicBezTo>
                <a:cubicBezTo>
                  <a:pt x="332303" y="454099"/>
                  <a:pt x="339674" y="461515"/>
                  <a:pt x="343311" y="472585"/>
                </a:cubicBezTo>
                <a:cubicBezTo>
                  <a:pt x="350781" y="483656"/>
                  <a:pt x="354417" y="491071"/>
                  <a:pt x="361789" y="502141"/>
                </a:cubicBezTo>
                <a:cubicBezTo>
                  <a:pt x="365524" y="513212"/>
                  <a:pt x="372895" y="520627"/>
                  <a:pt x="376531" y="527938"/>
                </a:cubicBezTo>
                <a:cubicBezTo>
                  <a:pt x="384001" y="535353"/>
                  <a:pt x="387638" y="542768"/>
                  <a:pt x="395009" y="550079"/>
                </a:cubicBezTo>
                <a:cubicBezTo>
                  <a:pt x="402381" y="557494"/>
                  <a:pt x="409850" y="564909"/>
                  <a:pt x="417222" y="572324"/>
                </a:cubicBezTo>
                <a:cubicBezTo>
                  <a:pt x="424593" y="579635"/>
                  <a:pt x="431964" y="587050"/>
                  <a:pt x="439336" y="594465"/>
                </a:cubicBezTo>
                <a:cubicBezTo>
                  <a:pt x="446707" y="601776"/>
                  <a:pt x="454079" y="605536"/>
                  <a:pt x="461450" y="612846"/>
                </a:cubicBezTo>
                <a:cubicBezTo>
                  <a:pt x="468920" y="616606"/>
                  <a:pt x="476291" y="623917"/>
                  <a:pt x="483663" y="631332"/>
                </a:cubicBezTo>
                <a:cubicBezTo>
                  <a:pt x="491034" y="638747"/>
                  <a:pt x="502140" y="646162"/>
                  <a:pt x="509512" y="653473"/>
                </a:cubicBezTo>
                <a:cubicBezTo>
                  <a:pt x="516883" y="660888"/>
                  <a:pt x="527989" y="664544"/>
                  <a:pt x="535361" y="671959"/>
                </a:cubicBezTo>
                <a:cubicBezTo>
                  <a:pt x="542732" y="679374"/>
                  <a:pt x="553838" y="686685"/>
                  <a:pt x="561210" y="690444"/>
                </a:cubicBezTo>
                <a:cubicBezTo>
                  <a:pt x="568581" y="697860"/>
                  <a:pt x="579687" y="701515"/>
                  <a:pt x="587059" y="705170"/>
                </a:cubicBezTo>
                <a:cubicBezTo>
                  <a:pt x="594430" y="708930"/>
                  <a:pt x="601802" y="712585"/>
                  <a:pt x="612908" y="716241"/>
                </a:cubicBezTo>
                <a:cubicBezTo>
                  <a:pt x="620279" y="720001"/>
                  <a:pt x="631287" y="727311"/>
                  <a:pt x="642393" y="731071"/>
                </a:cubicBezTo>
                <a:cubicBezTo>
                  <a:pt x="653500" y="734726"/>
                  <a:pt x="664606" y="738382"/>
                  <a:pt x="675614" y="745797"/>
                </a:cubicBezTo>
                <a:cubicBezTo>
                  <a:pt x="682985" y="753212"/>
                  <a:pt x="694092" y="756867"/>
                  <a:pt x="701463" y="760627"/>
                </a:cubicBezTo>
                <a:cubicBezTo>
                  <a:pt x="719941" y="771698"/>
                  <a:pt x="734683" y="779008"/>
                  <a:pt x="753161" y="786424"/>
                </a:cubicBezTo>
                <a:cubicBezTo>
                  <a:pt x="760532" y="790079"/>
                  <a:pt x="771639" y="793839"/>
                  <a:pt x="779010" y="797494"/>
                </a:cubicBezTo>
                <a:cubicBezTo>
                  <a:pt x="790116" y="804909"/>
                  <a:pt x="797488" y="808565"/>
                  <a:pt x="808594" y="812220"/>
                </a:cubicBezTo>
                <a:cubicBezTo>
                  <a:pt x="819602" y="815980"/>
                  <a:pt x="826973" y="819635"/>
                  <a:pt x="838080" y="823395"/>
                </a:cubicBezTo>
                <a:cubicBezTo>
                  <a:pt x="845451" y="827050"/>
                  <a:pt x="856557" y="830706"/>
                  <a:pt x="867663" y="834465"/>
                </a:cubicBezTo>
                <a:cubicBezTo>
                  <a:pt x="875035" y="838121"/>
                  <a:pt x="886043" y="838121"/>
                  <a:pt x="897149" y="841776"/>
                </a:cubicBezTo>
                <a:cubicBezTo>
                  <a:pt x="908255" y="845536"/>
                  <a:pt x="919362" y="845536"/>
                  <a:pt x="930370" y="849191"/>
                </a:cubicBezTo>
                <a:cubicBezTo>
                  <a:pt x="948847" y="856606"/>
                  <a:pt x="971060" y="860262"/>
                  <a:pt x="989439" y="867677"/>
                </a:cubicBezTo>
                <a:cubicBezTo>
                  <a:pt x="1011652" y="874988"/>
                  <a:pt x="1030129" y="882403"/>
                  <a:pt x="1052243" y="889818"/>
                </a:cubicBezTo>
                <a:cubicBezTo>
                  <a:pt x="1055978" y="893473"/>
                  <a:pt x="1063350" y="893473"/>
                  <a:pt x="1066986" y="897233"/>
                </a:cubicBezTo>
                <a:cubicBezTo>
                  <a:pt x="1074358" y="897233"/>
                  <a:pt x="1078092" y="900888"/>
                  <a:pt x="1085464" y="904544"/>
                </a:cubicBezTo>
                <a:cubicBezTo>
                  <a:pt x="1089199" y="908304"/>
                  <a:pt x="1092835" y="908304"/>
                  <a:pt x="1096570" y="911959"/>
                </a:cubicBezTo>
                <a:cubicBezTo>
                  <a:pt x="1096570" y="908304"/>
                  <a:pt x="1096570" y="908304"/>
                  <a:pt x="1096570" y="908304"/>
                </a:cubicBezTo>
                <a:cubicBezTo>
                  <a:pt x="1089199" y="897233"/>
                  <a:pt x="1081729" y="889818"/>
                  <a:pt x="1074358" y="878747"/>
                </a:cubicBezTo>
                <a:cubicBezTo>
                  <a:pt x="1059615" y="863917"/>
                  <a:pt x="1048509" y="845536"/>
                  <a:pt x="1033766" y="830706"/>
                </a:cubicBezTo>
                <a:cubicBezTo>
                  <a:pt x="1026394" y="819635"/>
                  <a:pt x="1019023" y="812220"/>
                  <a:pt x="1011652" y="804909"/>
                </a:cubicBezTo>
                <a:cubicBezTo>
                  <a:pt x="1004280" y="797494"/>
                  <a:pt x="996909" y="793839"/>
                  <a:pt x="989439" y="786424"/>
                </a:cubicBezTo>
                <a:cubicBezTo>
                  <a:pt x="985802" y="782768"/>
                  <a:pt x="978431" y="775353"/>
                  <a:pt x="971060" y="771698"/>
                </a:cubicBezTo>
                <a:cubicBezTo>
                  <a:pt x="963590" y="764283"/>
                  <a:pt x="959953" y="760523"/>
                  <a:pt x="952582" y="756867"/>
                </a:cubicBezTo>
                <a:cubicBezTo>
                  <a:pt x="937741" y="745797"/>
                  <a:pt x="926733" y="738382"/>
                  <a:pt x="911990" y="727311"/>
                </a:cubicBezTo>
                <a:cubicBezTo>
                  <a:pt x="897149" y="712585"/>
                  <a:pt x="878671" y="701515"/>
                  <a:pt x="863929" y="686685"/>
                </a:cubicBezTo>
                <a:cubicBezTo>
                  <a:pt x="845451" y="675614"/>
                  <a:pt x="830708" y="660888"/>
                  <a:pt x="812231" y="646162"/>
                </a:cubicBezTo>
                <a:cubicBezTo>
                  <a:pt x="804859" y="638747"/>
                  <a:pt x="793753" y="631332"/>
                  <a:pt x="786381" y="623917"/>
                </a:cubicBezTo>
                <a:cubicBezTo>
                  <a:pt x="782745" y="620262"/>
                  <a:pt x="779010" y="616606"/>
                  <a:pt x="775374" y="612846"/>
                </a:cubicBezTo>
                <a:cubicBezTo>
                  <a:pt x="775374" y="609191"/>
                  <a:pt x="771639" y="609191"/>
                  <a:pt x="767904" y="605536"/>
                </a:cubicBezTo>
                <a:cubicBezTo>
                  <a:pt x="767904" y="605536"/>
                  <a:pt x="764267" y="601776"/>
                  <a:pt x="764267" y="601776"/>
                </a:cubicBezTo>
                <a:cubicBezTo>
                  <a:pt x="756896" y="594465"/>
                  <a:pt x="749524" y="587050"/>
                  <a:pt x="742153" y="579635"/>
                </a:cubicBezTo>
                <a:cubicBezTo>
                  <a:pt x="734683" y="572324"/>
                  <a:pt x="727312" y="561149"/>
                  <a:pt x="719941" y="553838"/>
                </a:cubicBezTo>
                <a:cubicBezTo>
                  <a:pt x="712569" y="546423"/>
                  <a:pt x="705198" y="535353"/>
                  <a:pt x="697826" y="527938"/>
                </a:cubicBezTo>
                <a:cubicBezTo>
                  <a:pt x="690455" y="516867"/>
                  <a:pt x="682985" y="509556"/>
                  <a:pt x="675614" y="502141"/>
                </a:cubicBezTo>
                <a:cubicBezTo>
                  <a:pt x="660871" y="483656"/>
                  <a:pt x="649765" y="465170"/>
                  <a:pt x="635022" y="446789"/>
                </a:cubicBezTo>
                <a:cubicBezTo>
                  <a:pt x="623916" y="428303"/>
                  <a:pt x="609173" y="409817"/>
                  <a:pt x="598067" y="391332"/>
                </a:cubicBezTo>
                <a:cubicBezTo>
                  <a:pt x="583324" y="372951"/>
                  <a:pt x="575952" y="354465"/>
                  <a:pt x="564846" y="335979"/>
                </a:cubicBezTo>
                <a:cubicBezTo>
                  <a:pt x="561210" y="332324"/>
                  <a:pt x="561210" y="324909"/>
                  <a:pt x="557475" y="321253"/>
                </a:cubicBezTo>
                <a:cubicBezTo>
                  <a:pt x="553838" y="317494"/>
                  <a:pt x="553838" y="310183"/>
                  <a:pt x="550103" y="306423"/>
                </a:cubicBezTo>
                <a:cubicBezTo>
                  <a:pt x="546467" y="295353"/>
                  <a:pt x="542732" y="287937"/>
                  <a:pt x="538997" y="276867"/>
                </a:cubicBezTo>
                <a:cubicBezTo>
                  <a:pt x="535361" y="265796"/>
                  <a:pt x="531626" y="254726"/>
                  <a:pt x="527989" y="243655"/>
                </a:cubicBezTo>
                <a:cubicBezTo>
                  <a:pt x="527989" y="240000"/>
                  <a:pt x="524254" y="232585"/>
                  <a:pt x="524254" y="228930"/>
                </a:cubicBezTo>
                <a:cubicBezTo>
                  <a:pt x="524254" y="225170"/>
                  <a:pt x="520618" y="217859"/>
                  <a:pt x="520618" y="214099"/>
                </a:cubicBezTo>
                <a:cubicBezTo>
                  <a:pt x="516883" y="210444"/>
                  <a:pt x="516883" y="203029"/>
                  <a:pt x="516883" y="199373"/>
                </a:cubicBezTo>
                <a:cubicBezTo>
                  <a:pt x="516883" y="191958"/>
                  <a:pt x="513246" y="188303"/>
                  <a:pt x="513246" y="180888"/>
                </a:cubicBezTo>
                <a:cubicBezTo>
                  <a:pt x="513246" y="169817"/>
                  <a:pt x="509512" y="158747"/>
                  <a:pt x="509512" y="147676"/>
                </a:cubicBezTo>
                <a:cubicBezTo>
                  <a:pt x="509512" y="136606"/>
                  <a:pt x="509512" y="125535"/>
                  <a:pt x="509512" y="114465"/>
                </a:cubicBezTo>
                <a:cubicBezTo>
                  <a:pt x="509512" y="107050"/>
                  <a:pt x="509512" y="103394"/>
                  <a:pt x="509512" y="95979"/>
                </a:cubicBezTo>
                <a:cubicBezTo>
                  <a:pt x="509512" y="92324"/>
                  <a:pt x="509512" y="84909"/>
                  <a:pt x="509512" y="81253"/>
                </a:cubicBezTo>
                <a:cubicBezTo>
                  <a:pt x="509512" y="81253"/>
                  <a:pt x="509512" y="77493"/>
                  <a:pt x="509512" y="77493"/>
                </a:cubicBezTo>
                <a:cubicBezTo>
                  <a:pt x="509512" y="77493"/>
                  <a:pt x="513246" y="77493"/>
                  <a:pt x="513246" y="77493"/>
                </a:cubicBezTo>
                <a:cubicBezTo>
                  <a:pt x="513246" y="81253"/>
                  <a:pt x="513246" y="81253"/>
                  <a:pt x="513246" y="81253"/>
                </a:cubicBezTo>
                <a:cubicBezTo>
                  <a:pt x="516883" y="77493"/>
                  <a:pt x="516883" y="77493"/>
                  <a:pt x="520618" y="73838"/>
                </a:cubicBezTo>
                <a:cubicBezTo>
                  <a:pt x="520618" y="70183"/>
                  <a:pt x="524254" y="70183"/>
                  <a:pt x="524254" y="66423"/>
                </a:cubicBezTo>
                <a:cubicBezTo>
                  <a:pt x="524254" y="66423"/>
                  <a:pt x="527989" y="62768"/>
                  <a:pt x="527989" y="62768"/>
                </a:cubicBezTo>
                <a:cubicBezTo>
                  <a:pt x="527989" y="59008"/>
                  <a:pt x="531626" y="55352"/>
                  <a:pt x="535361" y="51697"/>
                </a:cubicBezTo>
                <a:cubicBezTo>
                  <a:pt x="535361" y="51697"/>
                  <a:pt x="538997" y="47937"/>
                  <a:pt x="538997" y="47937"/>
                </a:cubicBezTo>
                <a:cubicBezTo>
                  <a:pt x="542732" y="47937"/>
                  <a:pt x="542732" y="44282"/>
                  <a:pt x="546467" y="44282"/>
                </a:cubicBezTo>
                <a:cubicBezTo>
                  <a:pt x="550103" y="40627"/>
                  <a:pt x="553838" y="36867"/>
                  <a:pt x="557475" y="36867"/>
                </a:cubicBezTo>
                <a:cubicBezTo>
                  <a:pt x="561210" y="33211"/>
                  <a:pt x="564846" y="29556"/>
                  <a:pt x="572218" y="29556"/>
                </a:cubicBezTo>
                <a:cubicBezTo>
                  <a:pt x="575952" y="29556"/>
                  <a:pt x="579687" y="25796"/>
                  <a:pt x="583324" y="25796"/>
                </a:cubicBezTo>
                <a:cubicBezTo>
                  <a:pt x="590695" y="25796"/>
                  <a:pt x="594430" y="22141"/>
                  <a:pt x="598067" y="22141"/>
                </a:cubicBezTo>
                <a:cubicBezTo>
                  <a:pt x="601802" y="18486"/>
                  <a:pt x="609173" y="18486"/>
                  <a:pt x="612908" y="18486"/>
                </a:cubicBezTo>
                <a:cubicBezTo>
                  <a:pt x="627651" y="14726"/>
                  <a:pt x="646128" y="14726"/>
                  <a:pt x="664606" y="11070"/>
                </a:cubicBezTo>
                <a:cubicBezTo>
                  <a:pt x="683084" y="7415"/>
                  <a:pt x="701463" y="3655"/>
                  <a:pt x="719941" y="3655"/>
                </a:cubicBezTo>
                <a:cubicBezTo>
                  <a:pt x="745790" y="3655"/>
                  <a:pt x="768002" y="0"/>
                  <a:pt x="793753" y="0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25" name="Shape">
            <a:extLst>
              <a:ext uri="{FF2B5EF4-FFF2-40B4-BE49-F238E27FC236}">
                <a16:creationId xmlns:a16="http://schemas.microsoft.com/office/drawing/2014/main" id="{62132E72-6CD4-4231-9C96-54798409171B}"/>
              </a:ext>
            </a:extLst>
          </p:cNvPr>
          <p:cNvSpPr/>
          <p:nvPr/>
        </p:nvSpPr>
        <p:spPr>
          <a:xfrm>
            <a:off x="4016794" y="3025468"/>
            <a:ext cx="1178949" cy="10190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7" h="21600" extrusionOk="0">
                <a:moveTo>
                  <a:pt x="12980" y="176"/>
                </a:moveTo>
                <a:cubicBezTo>
                  <a:pt x="11966" y="176"/>
                  <a:pt x="10952" y="235"/>
                  <a:pt x="9938" y="294"/>
                </a:cubicBezTo>
                <a:cubicBezTo>
                  <a:pt x="8975" y="352"/>
                  <a:pt x="7961" y="470"/>
                  <a:pt x="6997" y="587"/>
                </a:cubicBezTo>
                <a:cubicBezTo>
                  <a:pt x="6490" y="646"/>
                  <a:pt x="6034" y="646"/>
                  <a:pt x="5527" y="705"/>
                </a:cubicBezTo>
                <a:cubicBezTo>
                  <a:pt x="4918" y="763"/>
                  <a:pt x="4361" y="822"/>
                  <a:pt x="3803" y="939"/>
                </a:cubicBezTo>
                <a:cubicBezTo>
                  <a:pt x="3549" y="998"/>
                  <a:pt x="3346" y="1057"/>
                  <a:pt x="3093" y="1057"/>
                </a:cubicBezTo>
                <a:cubicBezTo>
                  <a:pt x="2839" y="1115"/>
                  <a:pt x="2586" y="1174"/>
                  <a:pt x="2332" y="1233"/>
                </a:cubicBezTo>
                <a:cubicBezTo>
                  <a:pt x="2231" y="1233"/>
                  <a:pt x="2129" y="1292"/>
                  <a:pt x="2028" y="1292"/>
                </a:cubicBezTo>
                <a:cubicBezTo>
                  <a:pt x="1876" y="1350"/>
                  <a:pt x="1673" y="1409"/>
                  <a:pt x="1521" y="1526"/>
                </a:cubicBezTo>
                <a:cubicBezTo>
                  <a:pt x="1318" y="1644"/>
                  <a:pt x="1115" y="1702"/>
                  <a:pt x="963" y="1879"/>
                </a:cubicBezTo>
                <a:cubicBezTo>
                  <a:pt x="811" y="1996"/>
                  <a:pt x="659" y="2113"/>
                  <a:pt x="507" y="2289"/>
                </a:cubicBezTo>
                <a:cubicBezTo>
                  <a:pt x="456" y="2348"/>
                  <a:pt x="406" y="2465"/>
                  <a:pt x="355" y="2524"/>
                </a:cubicBezTo>
                <a:cubicBezTo>
                  <a:pt x="355" y="2524"/>
                  <a:pt x="355" y="2583"/>
                  <a:pt x="304" y="2583"/>
                </a:cubicBezTo>
                <a:cubicBezTo>
                  <a:pt x="253" y="2700"/>
                  <a:pt x="203" y="2818"/>
                  <a:pt x="203" y="2876"/>
                </a:cubicBezTo>
                <a:cubicBezTo>
                  <a:pt x="203" y="2935"/>
                  <a:pt x="152" y="3052"/>
                  <a:pt x="152" y="3111"/>
                </a:cubicBezTo>
                <a:cubicBezTo>
                  <a:pt x="152" y="3287"/>
                  <a:pt x="101" y="3463"/>
                  <a:pt x="101" y="3639"/>
                </a:cubicBezTo>
                <a:cubicBezTo>
                  <a:pt x="101" y="3698"/>
                  <a:pt x="101" y="3815"/>
                  <a:pt x="101" y="3874"/>
                </a:cubicBezTo>
                <a:cubicBezTo>
                  <a:pt x="101" y="3933"/>
                  <a:pt x="101" y="3992"/>
                  <a:pt x="101" y="4050"/>
                </a:cubicBezTo>
                <a:cubicBezTo>
                  <a:pt x="51" y="4285"/>
                  <a:pt x="51" y="4579"/>
                  <a:pt x="51" y="4813"/>
                </a:cubicBezTo>
                <a:cubicBezTo>
                  <a:pt x="51" y="5400"/>
                  <a:pt x="0" y="5929"/>
                  <a:pt x="0" y="6515"/>
                </a:cubicBezTo>
                <a:cubicBezTo>
                  <a:pt x="0" y="7102"/>
                  <a:pt x="0" y="7631"/>
                  <a:pt x="0" y="8159"/>
                </a:cubicBezTo>
                <a:cubicBezTo>
                  <a:pt x="0" y="8746"/>
                  <a:pt x="0" y="9333"/>
                  <a:pt x="0" y="9920"/>
                </a:cubicBezTo>
                <a:cubicBezTo>
                  <a:pt x="0" y="10448"/>
                  <a:pt x="51" y="11035"/>
                  <a:pt x="101" y="11563"/>
                </a:cubicBezTo>
                <a:cubicBezTo>
                  <a:pt x="152" y="12150"/>
                  <a:pt x="203" y="12737"/>
                  <a:pt x="254" y="13324"/>
                </a:cubicBezTo>
                <a:cubicBezTo>
                  <a:pt x="355" y="14381"/>
                  <a:pt x="406" y="15496"/>
                  <a:pt x="406" y="16552"/>
                </a:cubicBezTo>
                <a:cubicBezTo>
                  <a:pt x="406" y="16846"/>
                  <a:pt x="406" y="17139"/>
                  <a:pt x="456" y="17433"/>
                </a:cubicBezTo>
                <a:cubicBezTo>
                  <a:pt x="507" y="17785"/>
                  <a:pt x="507" y="18078"/>
                  <a:pt x="558" y="18431"/>
                </a:cubicBezTo>
                <a:cubicBezTo>
                  <a:pt x="558" y="18548"/>
                  <a:pt x="608" y="18724"/>
                  <a:pt x="659" y="18841"/>
                </a:cubicBezTo>
                <a:cubicBezTo>
                  <a:pt x="710" y="18959"/>
                  <a:pt x="710" y="19076"/>
                  <a:pt x="761" y="19135"/>
                </a:cubicBezTo>
                <a:cubicBezTo>
                  <a:pt x="811" y="19252"/>
                  <a:pt x="862" y="19370"/>
                  <a:pt x="913" y="19487"/>
                </a:cubicBezTo>
                <a:cubicBezTo>
                  <a:pt x="963" y="19604"/>
                  <a:pt x="1065" y="19722"/>
                  <a:pt x="1166" y="19839"/>
                </a:cubicBezTo>
                <a:cubicBezTo>
                  <a:pt x="1369" y="20133"/>
                  <a:pt x="1673" y="20367"/>
                  <a:pt x="2028" y="20544"/>
                </a:cubicBezTo>
                <a:cubicBezTo>
                  <a:pt x="2282" y="20661"/>
                  <a:pt x="2535" y="20778"/>
                  <a:pt x="2789" y="20896"/>
                </a:cubicBezTo>
                <a:cubicBezTo>
                  <a:pt x="3296" y="21072"/>
                  <a:pt x="3803" y="21189"/>
                  <a:pt x="4310" y="21307"/>
                </a:cubicBezTo>
                <a:cubicBezTo>
                  <a:pt x="4868" y="21424"/>
                  <a:pt x="5425" y="21483"/>
                  <a:pt x="6034" y="21541"/>
                </a:cubicBezTo>
                <a:cubicBezTo>
                  <a:pt x="6541" y="21600"/>
                  <a:pt x="7048" y="21600"/>
                  <a:pt x="7555" y="21600"/>
                </a:cubicBezTo>
                <a:cubicBezTo>
                  <a:pt x="8062" y="21600"/>
                  <a:pt x="8569" y="21600"/>
                  <a:pt x="9076" y="21600"/>
                </a:cubicBezTo>
                <a:cubicBezTo>
                  <a:pt x="10090" y="21600"/>
                  <a:pt x="11104" y="21600"/>
                  <a:pt x="12118" y="21541"/>
                </a:cubicBezTo>
                <a:cubicBezTo>
                  <a:pt x="13132" y="21483"/>
                  <a:pt x="14146" y="21424"/>
                  <a:pt x="15211" y="21365"/>
                </a:cubicBezTo>
                <a:cubicBezTo>
                  <a:pt x="15718" y="21365"/>
                  <a:pt x="16225" y="21307"/>
                  <a:pt x="16732" y="21248"/>
                </a:cubicBezTo>
                <a:cubicBezTo>
                  <a:pt x="17341" y="21189"/>
                  <a:pt x="17899" y="21130"/>
                  <a:pt x="18456" y="21013"/>
                </a:cubicBezTo>
                <a:cubicBezTo>
                  <a:pt x="18862" y="20954"/>
                  <a:pt x="19217" y="20778"/>
                  <a:pt x="19572" y="20602"/>
                </a:cubicBezTo>
                <a:cubicBezTo>
                  <a:pt x="19623" y="20544"/>
                  <a:pt x="19724" y="20485"/>
                  <a:pt x="19775" y="20426"/>
                </a:cubicBezTo>
                <a:cubicBezTo>
                  <a:pt x="19876" y="20309"/>
                  <a:pt x="19977" y="20250"/>
                  <a:pt x="20079" y="20133"/>
                </a:cubicBezTo>
                <a:cubicBezTo>
                  <a:pt x="20231" y="19957"/>
                  <a:pt x="20332" y="19780"/>
                  <a:pt x="20485" y="19604"/>
                </a:cubicBezTo>
                <a:cubicBezTo>
                  <a:pt x="20586" y="19487"/>
                  <a:pt x="20637" y="19311"/>
                  <a:pt x="20738" y="19135"/>
                </a:cubicBezTo>
                <a:cubicBezTo>
                  <a:pt x="20839" y="18900"/>
                  <a:pt x="20941" y="18665"/>
                  <a:pt x="20992" y="18372"/>
                </a:cubicBezTo>
                <a:cubicBezTo>
                  <a:pt x="21093" y="17961"/>
                  <a:pt x="21194" y="17550"/>
                  <a:pt x="21245" y="17139"/>
                </a:cubicBezTo>
                <a:cubicBezTo>
                  <a:pt x="21296" y="16846"/>
                  <a:pt x="21296" y="16552"/>
                  <a:pt x="21346" y="16317"/>
                </a:cubicBezTo>
                <a:cubicBezTo>
                  <a:pt x="21346" y="16317"/>
                  <a:pt x="21346" y="16317"/>
                  <a:pt x="21346" y="16317"/>
                </a:cubicBezTo>
                <a:cubicBezTo>
                  <a:pt x="21397" y="15672"/>
                  <a:pt x="21499" y="15085"/>
                  <a:pt x="21549" y="14439"/>
                </a:cubicBezTo>
                <a:cubicBezTo>
                  <a:pt x="21600" y="13852"/>
                  <a:pt x="21600" y="13265"/>
                  <a:pt x="21549" y="12678"/>
                </a:cubicBezTo>
                <a:cubicBezTo>
                  <a:pt x="21549" y="12150"/>
                  <a:pt x="21499" y="11563"/>
                  <a:pt x="21448" y="11035"/>
                </a:cubicBezTo>
                <a:cubicBezTo>
                  <a:pt x="21397" y="10448"/>
                  <a:pt x="21347" y="9861"/>
                  <a:pt x="21296" y="9274"/>
                </a:cubicBezTo>
                <a:cubicBezTo>
                  <a:pt x="21245" y="8687"/>
                  <a:pt x="21194" y="8159"/>
                  <a:pt x="21144" y="7572"/>
                </a:cubicBezTo>
                <a:cubicBezTo>
                  <a:pt x="21093" y="6926"/>
                  <a:pt x="20992" y="6339"/>
                  <a:pt x="20890" y="5694"/>
                </a:cubicBezTo>
                <a:cubicBezTo>
                  <a:pt x="20789" y="5165"/>
                  <a:pt x="20637" y="4637"/>
                  <a:pt x="20484" y="4109"/>
                </a:cubicBezTo>
                <a:cubicBezTo>
                  <a:pt x="20383" y="3757"/>
                  <a:pt x="20282" y="3463"/>
                  <a:pt x="20130" y="3111"/>
                </a:cubicBezTo>
                <a:cubicBezTo>
                  <a:pt x="20028" y="2876"/>
                  <a:pt x="19927" y="2641"/>
                  <a:pt x="19825" y="2407"/>
                </a:cubicBezTo>
                <a:cubicBezTo>
                  <a:pt x="19673" y="2172"/>
                  <a:pt x="19572" y="1937"/>
                  <a:pt x="19420" y="1702"/>
                </a:cubicBezTo>
                <a:cubicBezTo>
                  <a:pt x="19318" y="1585"/>
                  <a:pt x="19217" y="1409"/>
                  <a:pt x="19115" y="1291"/>
                </a:cubicBezTo>
                <a:cubicBezTo>
                  <a:pt x="18963" y="1115"/>
                  <a:pt x="18811" y="998"/>
                  <a:pt x="18659" y="880"/>
                </a:cubicBezTo>
                <a:cubicBezTo>
                  <a:pt x="18406" y="704"/>
                  <a:pt x="18101" y="587"/>
                  <a:pt x="17848" y="470"/>
                </a:cubicBezTo>
                <a:cubicBezTo>
                  <a:pt x="17594" y="352"/>
                  <a:pt x="17341" y="294"/>
                  <a:pt x="17087" y="235"/>
                </a:cubicBezTo>
                <a:cubicBezTo>
                  <a:pt x="16834" y="176"/>
                  <a:pt x="16580" y="117"/>
                  <a:pt x="16327" y="117"/>
                </a:cubicBezTo>
                <a:cubicBezTo>
                  <a:pt x="16023" y="59"/>
                  <a:pt x="15718" y="0"/>
                  <a:pt x="15363" y="0"/>
                </a:cubicBezTo>
                <a:cubicBezTo>
                  <a:pt x="15110" y="0"/>
                  <a:pt x="14907" y="0"/>
                  <a:pt x="14653" y="0"/>
                </a:cubicBezTo>
                <a:cubicBezTo>
                  <a:pt x="14552" y="0"/>
                  <a:pt x="14451" y="0"/>
                  <a:pt x="14299" y="0"/>
                </a:cubicBezTo>
                <a:cubicBezTo>
                  <a:pt x="13792" y="118"/>
                  <a:pt x="13386" y="118"/>
                  <a:pt x="12980" y="176"/>
                </a:cubicBezTo>
                <a:lnTo>
                  <a:pt x="12980" y="176"/>
                </a:lnTo>
                <a:lnTo>
                  <a:pt x="12980" y="176"/>
                </a:lnTo>
                <a:close/>
                <a:moveTo>
                  <a:pt x="7149" y="1350"/>
                </a:moveTo>
                <a:cubicBezTo>
                  <a:pt x="8163" y="1233"/>
                  <a:pt x="9228" y="1115"/>
                  <a:pt x="10242" y="1057"/>
                </a:cubicBezTo>
                <a:cubicBezTo>
                  <a:pt x="11206" y="939"/>
                  <a:pt x="12220" y="939"/>
                  <a:pt x="13183" y="881"/>
                </a:cubicBezTo>
                <a:cubicBezTo>
                  <a:pt x="14197" y="881"/>
                  <a:pt x="15211" y="822"/>
                  <a:pt x="16225" y="939"/>
                </a:cubicBezTo>
                <a:cubicBezTo>
                  <a:pt x="16479" y="998"/>
                  <a:pt x="16732" y="1057"/>
                  <a:pt x="16935" y="1115"/>
                </a:cubicBezTo>
                <a:cubicBezTo>
                  <a:pt x="17087" y="1174"/>
                  <a:pt x="17290" y="1233"/>
                  <a:pt x="17442" y="1292"/>
                </a:cubicBezTo>
                <a:cubicBezTo>
                  <a:pt x="17544" y="1350"/>
                  <a:pt x="17645" y="1409"/>
                  <a:pt x="17747" y="1409"/>
                </a:cubicBezTo>
                <a:cubicBezTo>
                  <a:pt x="17899" y="1526"/>
                  <a:pt x="18051" y="1585"/>
                  <a:pt x="18203" y="1702"/>
                </a:cubicBezTo>
                <a:cubicBezTo>
                  <a:pt x="18254" y="1761"/>
                  <a:pt x="18355" y="1878"/>
                  <a:pt x="18406" y="1937"/>
                </a:cubicBezTo>
                <a:cubicBezTo>
                  <a:pt x="18507" y="2113"/>
                  <a:pt x="18609" y="2289"/>
                  <a:pt x="18659" y="2465"/>
                </a:cubicBezTo>
                <a:cubicBezTo>
                  <a:pt x="18761" y="2642"/>
                  <a:pt x="18862" y="2876"/>
                  <a:pt x="18913" y="3111"/>
                </a:cubicBezTo>
                <a:cubicBezTo>
                  <a:pt x="19166" y="3815"/>
                  <a:pt x="19318" y="4520"/>
                  <a:pt x="19471" y="5283"/>
                </a:cubicBezTo>
                <a:cubicBezTo>
                  <a:pt x="19623" y="5987"/>
                  <a:pt x="19724" y="6750"/>
                  <a:pt x="19825" y="7455"/>
                </a:cubicBezTo>
                <a:cubicBezTo>
                  <a:pt x="19876" y="8041"/>
                  <a:pt x="19927" y="8628"/>
                  <a:pt x="19978" y="9215"/>
                </a:cubicBezTo>
                <a:cubicBezTo>
                  <a:pt x="20028" y="9861"/>
                  <a:pt x="20079" y="10565"/>
                  <a:pt x="20130" y="11211"/>
                </a:cubicBezTo>
                <a:cubicBezTo>
                  <a:pt x="20231" y="12502"/>
                  <a:pt x="20282" y="13794"/>
                  <a:pt x="20231" y="15026"/>
                </a:cubicBezTo>
                <a:cubicBezTo>
                  <a:pt x="20180" y="15907"/>
                  <a:pt x="20079" y="16787"/>
                  <a:pt x="19978" y="17668"/>
                </a:cubicBezTo>
                <a:cubicBezTo>
                  <a:pt x="19927" y="18196"/>
                  <a:pt x="19825" y="18724"/>
                  <a:pt x="19673" y="19194"/>
                </a:cubicBezTo>
                <a:cubicBezTo>
                  <a:pt x="19572" y="19370"/>
                  <a:pt x="19521" y="19604"/>
                  <a:pt x="19420" y="19781"/>
                </a:cubicBezTo>
                <a:cubicBezTo>
                  <a:pt x="19369" y="19839"/>
                  <a:pt x="19318" y="19898"/>
                  <a:pt x="19268" y="19957"/>
                </a:cubicBezTo>
                <a:cubicBezTo>
                  <a:pt x="19217" y="20015"/>
                  <a:pt x="19116" y="20074"/>
                  <a:pt x="19065" y="20133"/>
                </a:cubicBezTo>
                <a:cubicBezTo>
                  <a:pt x="18862" y="20191"/>
                  <a:pt x="18659" y="20250"/>
                  <a:pt x="18456" y="20309"/>
                </a:cubicBezTo>
                <a:cubicBezTo>
                  <a:pt x="18304" y="20368"/>
                  <a:pt x="18102" y="20368"/>
                  <a:pt x="17949" y="20426"/>
                </a:cubicBezTo>
                <a:cubicBezTo>
                  <a:pt x="16935" y="20544"/>
                  <a:pt x="15921" y="20602"/>
                  <a:pt x="14958" y="20661"/>
                </a:cubicBezTo>
                <a:cubicBezTo>
                  <a:pt x="13893" y="20720"/>
                  <a:pt x="12777" y="20837"/>
                  <a:pt x="11713" y="20896"/>
                </a:cubicBezTo>
                <a:cubicBezTo>
                  <a:pt x="11206" y="20955"/>
                  <a:pt x="10648" y="20955"/>
                  <a:pt x="10141" y="20955"/>
                </a:cubicBezTo>
                <a:cubicBezTo>
                  <a:pt x="9583" y="20955"/>
                  <a:pt x="9076" y="20955"/>
                  <a:pt x="8518" y="20955"/>
                </a:cubicBezTo>
                <a:cubicBezTo>
                  <a:pt x="8011" y="20955"/>
                  <a:pt x="7454" y="20955"/>
                  <a:pt x="6947" y="20955"/>
                </a:cubicBezTo>
                <a:cubicBezTo>
                  <a:pt x="6439" y="20955"/>
                  <a:pt x="5932" y="20896"/>
                  <a:pt x="5375" y="20837"/>
                </a:cubicBezTo>
                <a:cubicBezTo>
                  <a:pt x="5223" y="20837"/>
                  <a:pt x="5121" y="20778"/>
                  <a:pt x="4969" y="20778"/>
                </a:cubicBezTo>
                <a:cubicBezTo>
                  <a:pt x="4817" y="20720"/>
                  <a:pt x="4665" y="20720"/>
                  <a:pt x="4513" y="20661"/>
                </a:cubicBezTo>
                <a:cubicBezTo>
                  <a:pt x="4361" y="20602"/>
                  <a:pt x="4158" y="20602"/>
                  <a:pt x="4006" y="20544"/>
                </a:cubicBezTo>
                <a:cubicBezTo>
                  <a:pt x="3854" y="20485"/>
                  <a:pt x="3701" y="20426"/>
                  <a:pt x="3549" y="20368"/>
                </a:cubicBezTo>
                <a:cubicBezTo>
                  <a:pt x="3499" y="20368"/>
                  <a:pt x="3397" y="20309"/>
                  <a:pt x="3346" y="20250"/>
                </a:cubicBezTo>
                <a:cubicBezTo>
                  <a:pt x="3245" y="20192"/>
                  <a:pt x="3194" y="20192"/>
                  <a:pt x="3093" y="20133"/>
                </a:cubicBezTo>
                <a:cubicBezTo>
                  <a:pt x="2941" y="20074"/>
                  <a:pt x="2789" y="19957"/>
                  <a:pt x="2637" y="19839"/>
                </a:cubicBezTo>
                <a:cubicBezTo>
                  <a:pt x="2586" y="19781"/>
                  <a:pt x="2535" y="19722"/>
                  <a:pt x="2484" y="19663"/>
                </a:cubicBezTo>
                <a:cubicBezTo>
                  <a:pt x="2434" y="19605"/>
                  <a:pt x="2434" y="19546"/>
                  <a:pt x="2383" y="19487"/>
                </a:cubicBezTo>
                <a:cubicBezTo>
                  <a:pt x="2231" y="19018"/>
                  <a:pt x="2180" y="18489"/>
                  <a:pt x="2130" y="17961"/>
                </a:cubicBezTo>
                <a:cubicBezTo>
                  <a:pt x="2079" y="17374"/>
                  <a:pt x="2028" y="16787"/>
                  <a:pt x="1977" y="16200"/>
                </a:cubicBezTo>
                <a:cubicBezTo>
                  <a:pt x="1927" y="15496"/>
                  <a:pt x="1876" y="14850"/>
                  <a:pt x="1775" y="14146"/>
                </a:cubicBezTo>
                <a:cubicBezTo>
                  <a:pt x="1724" y="13794"/>
                  <a:pt x="1673" y="13500"/>
                  <a:pt x="1622" y="13148"/>
                </a:cubicBezTo>
                <a:cubicBezTo>
                  <a:pt x="1572" y="12855"/>
                  <a:pt x="1521" y="12561"/>
                  <a:pt x="1470" y="12268"/>
                </a:cubicBezTo>
                <a:cubicBezTo>
                  <a:pt x="1369" y="11622"/>
                  <a:pt x="1267" y="10918"/>
                  <a:pt x="1217" y="10272"/>
                </a:cubicBezTo>
                <a:cubicBezTo>
                  <a:pt x="1217" y="10096"/>
                  <a:pt x="1166" y="9920"/>
                  <a:pt x="1166" y="9744"/>
                </a:cubicBezTo>
                <a:cubicBezTo>
                  <a:pt x="1115" y="9098"/>
                  <a:pt x="1065" y="8453"/>
                  <a:pt x="1014" y="7807"/>
                </a:cubicBezTo>
                <a:cubicBezTo>
                  <a:pt x="963" y="7161"/>
                  <a:pt x="913" y="6574"/>
                  <a:pt x="862" y="5929"/>
                </a:cubicBezTo>
                <a:cubicBezTo>
                  <a:pt x="811" y="5283"/>
                  <a:pt x="710" y="4637"/>
                  <a:pt x="659" y="3992"/>
                </a:cubicBezTo>
                <a:cubicBezTo>
                  <a:pt x="659" y="3992"/>
                  <a:pt x="659" y="3992"/>
                  <a:pt x="659" y="3992"/>
                </a:cubicBezTo>
                <a:cubicBezTo>
                  <a:pt x="760" y="4050"/>
                  <a:pt x="913" y="4109"/>
                  <a:pt x="1014" y="4109"/>
                </a:cubicBezTo>
                <a:cubicBezTo>
                  <a:pt x="1369" y="4109"/>
                  <a:pt x="1622" y="3816"/>
                  <a:pt x="1724" y="3463"/>
                </a:cubicBezTo>
                <a:cubicBezTo>
                  <a:pt x="1774" y="3346"/>
                  <a:pt x="1774" y="3229"/>
                  <a:pt x="1825" y="3111"/>
                </a:cubicBezTo>
                <a:cubicBezTo>
                  <a:pt x="1825" y="2994"/>
                  <a:pt x="1876" y="2818"/>
                  <a:pt x="1876" y="2700"/>
                </a:cubicBezTo>
                <a:cubicBezTo>
                  <a:pt x="1876" y="2642"/>
                  <a:pt x="1876" y="2583"/>
                  <a:pt x="1876" y="2524"/>
                </a:cubicBezTo>
                <a:cubicBezTo>
                  <a:pt x="1876" y="2524"/>
                  <a:pt x="1876" y="2524"/>
                  <a:pt x="1876" y="2466"/>
                </a:cubicBezTo>
                <a:cubicBezTo>
                  <a:pt x="1876" y="2466"/>
                  <a:pt x="1876" y="2466"/>
                  <a:pt x="1876" y="2466"/>
                </a:cubicBezTo>
                <a:cubicBezTo>
                  <a:pt x="2028" y="2348"/>
                  <a:pt x="2129" y="2290"/>
                  <a:pt x="2282" y="2172"/>
                </a:cubicBezTo>
                <a:cubicBezTo>
                  <a:pt x="2586" y="2055"/>
                  <a:pt x="2941" y="1937"/>
                  <a:pt x="3245" y="1879"/>
                </a:cubicBezTo>
                <a:cubicBezTo>
                  <a:pt x="3600" y="1820"/>
                  <a:pt x="3904" y="1761"/>
                  <a:pt x="4259" y="1644"/>
                </a:cubicBezTo>
                <a:cubicBezTo>
                  <a:pt x="5223" y="1526"/>
                  <a:pt x="6186" y="1409"/>
                  <a:pt x="7149" y="1350"/>
                </a:cubicBezTo>
                <a:lnTo>
                  <a:pt x="7149" y="1350"/>
                </a:lnTo>
                <a:lnTo>
                  <a:pt x="7149" y="1350"/>
                </a:lnTo>
                <a:close/>
                <a:moveTo>
                  <a:pt x="1775" y="3228"/>
                </a:moveTo>
                <a:cubicBezTo>
                  <a:pt x="1775" y="3228"/>
                  <a:pt x="1775" y="3287"/>
                  <a:pt x="1724" y="3287"/>
                </a:cubicBezTo>
                <a:cubicBezTo>
                  <a:pt x="1775" y="3228"/>
                  <a:pt x="1775" y="3228"/>
                  <a:pt x="1775" y="3228"/>
                </a:cubicBezTo>
                <a:lnTo>
                  <a:pt x="1775" y="3228"/>
                </a:lnTo>
                <a:lnTo>
                  <a:pt x="1775" y="3228"/>
                </a:lnTo>
                <a:close/>
                <a:moveTo>
                  <a:pt x="1166" y="9744"/>
                </a:moveTo>
                <a:cubicBezTo>
                  <a:pt x="1166" y="9744"/>
                  <a:pt x="1166" y="9802"/>
                  <a:pt x="1166" y="9802"/>
                </a:cubicBezTo>
                <a:cubicBezTo>
                  <a:pt x="1166" y="9802"/>
                  <a:pt x="1166" y="9802"/>
                  <a:pt x="1166" y="9744"/>
                </a:cubicBezTo>
                <a:lnTo>
                  <a:pt x="1166" y="9744"/>
                </a:lnTo>
                <a:lnTo>
                  <a:pt x="1166" y="9744"/>
                </a:ln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pic>
        <p:nvPicPr>
          <p:cNvPr id="27" name="Graphic 26" descr="Stopwatch">
            <a:extLst>
              <a:ext uri="{FF2B5EF4-FFF2-40B4-BE49-F238E27FC236}">
                <a16:creationId xmlns:a16="http://schemas.microsoft.com/office/drawing/2014/main" id="{34DF95E5-B46C-4AE4-B3B0-239624D8DE7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656304" y="4622559"/>
            <a:ext cx="382826" cy="382826"/>
          </a:xfrm>
          <a:prstGeom prst="rect">
            <a:avLst/>
          </a:prstGeom>
        </p:spPr>
      </p:pic>
      <p:pic>
        <p:nvPicPr>
          <p:cNvPr id="29" name="Graphic 28" descr="Bullseye">
            <a:extLst>
              <a:ext uri="{FF2B5EF4-FFF2-40B4-BE49-F238E27FC236}">
                <a16:creationId xmlns:a16="http://schemas.microsoft.com/office/drawing/2014/main" id="{0ADFB8AE-2A19-470E-B4FD-8CCB5D9D5B8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835772" y="4574178"/>
            <a:ext cx="382826" cy="382826"/>
          </a:xfrm>
          <a:prstGeom prst="rect">
            <a:avLst/>
          </a:prstGeom>
        </p:spPr>
      </p:pic>
      <p:pic>
        <p:nvPicPr>
          <p:cNvPr id="31" name="Graphic 30" descr="Single gear">
            <a:extLst>
              <a:ext uri="{FF2B5EF4-FFF2-40B4-BE49-F238E27FC236}">
                <a16:creationId xmlns:a16="http://schemas.microsoft.com/office/drawing/2014/main" id="{0666441D-3EAA-477D-B547-2CE8DD77705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027185" y="2136934"/>
            <a:ext cx="382826" cy="382826"/>
          </a:xfrm>
          <a:prstGeom prst="rect">
            <a:avLst/>
          </a:prstGeom>
        </p:spPr>
      </p:pic>
      <p:pic>
        <p:nvPicPr>
          <p:cNvPr id="33" name="Graphic 32" descr="Research">
            <a:extLst>
              <a:ext uri="{FF2B5EF4-FFF2-40B4-BE49-F238E27FC236}">
                <a16:creationId xmlns:a16="http://schemas.microsoft.com/office/drawing/2014/main" id="{40628B0F-37C6-4866-AB00-2244DC3ED8DE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792835" y="2328348"/>
            <a:ext cx="382826" cy="38282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D57DCBC-A3C9-419B-99B2-234FCDC361D9}"/>
              </a:ext>
            </a:extLst>
          </p:cNvPr>
          <p:cNvSpPr txBox="1"/>
          <p:nvPr/>
        </p:nvSpPr>
        <p:spPr>
          <a:xfrm>
            <a:off x="3996549" y="3175246"/>
            <a:ext cx="1198529" cy="73866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100" b="1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nsalva" pitchFamily="2" charset="0"/>
              </a:rPr>
              <a:t>Lorem Ipsum</a:t>
            </a:r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0CDA297D-5EE7-4CFD-9D1D-E67E1F02DAFB}"/>
              </a:ext>
            </a:extLst>
          </p:cNvPr>
          <p:cNvGrpSpPr/>
          <p:nvPr/>
        </p:nvGrpSpPr>
        <p:grpSpPr>
          <a:xfrm>
            <a:off x="7115175" y="4038263"/>
            <a:ext cx="1774995" cy="1475446"/>
            <a:chOff x="8921977" y="3919498"/>
            <a:chExt cx="2926080" cy="1967261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0CE94EEC-AAE2-4DD3-8AE9-F3E72F6C7B6E}"/>
                </a:ext>
              </a:extLst>
            </p:cNvPr>
            <p:cNvSpPr txBox="1"/>
            <p:nvPr/>
          </p:nvSpPr>
          <p:spPr>
            <a:xfrm>
              <a:off x="8921977" y="3919498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latin typeface="Mansalva" pitchFamily="2" charset="0"/>
                </a:rPr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D6A0274C-BDC5-4623-9D00-EE749740260C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C4EE678E-A99D-4BF9-9E92-725CF8A95655}"/>
              </a:ext>
            </a:extLst>
          </p:cNvPr>
          <p:cNvGrpSpPr/>
          <p:nvPr/>
        </p:nvGrpSpPr>
        <p:grpSpPr>
          <a:xfrm>
            <a:off x="253830" y="4038264"/>
            <a:ext cx="1774995" cy="1475446"/>
            <a:chOff x="332936" y="4498450"/>
            <a:chExt cx="2926080" cy="1967261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B1A1BF76-7F4B-47C3-95FB-250C8A4C9956}"/>
                </a:ext>
              </a:extLst>
            </p:cNvPr>
            <p:cNvSpPr txBox="1"/>
            <p:nvPr/>
          </p:nvSpPr>
          <p:spPr>
            <a:xfrm>
              <a:off x="332936" y="4498450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latin typeface="Mansalva" pitchFamily="2" charset="0"/>
                </a:rPr>
                <a:t>Lorem Ipsum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A8750D59-3B80-456D-8F4C-C8DEBB3387E0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773AE202-7DAB-4027-9D3A-A6E1FC192096}"/>
              </a:ext>
            </a:extLst>
          </p:cNvPr>
          <p:cNvGrpSpPr/>
          <p:nvPr/>
        </p:nvGrpSpPr>
        <p:grpSpPr>
          <a:xfrm>
            <a:off x="7115175" y="1771766"/>
            <a:ext cx="1774995" cy="1475446"/>
            <a:chOff x="8921977" y="1312837"/>
            <a:chExt cx="2926080" cy="1967261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FFED47B9-3BE5-4E28-9AC2-6DCF670F7697}"/>
                </a:ext>
              </a:extLst>
            </p:cNvPr>
            <p:cNvSpPr txBox="1"/>
            <p:nvPr/>
          </p:nvSpPr>
          <p:spPr>
            <a:xfrm>
              <a:off x="8921977" y="1312837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latin typeface="Mansalva" pitchFamily="2" charset="0"/>
                </a:rPr>
                <a:t>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C1405C7E-E252-4A58-A38C-CF8959BBC03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70BA96D8-0DE2-4849-9EEB-B3A93944CB0E}"/>
              </a:ext>
            </a:extLst>
          </p:cNvPr>
          <p:cNvGrpSpPr/>
          <p:nvPr/>
        </p:nvGrpSpPr>
        <p:grpSpPr>
          <a:xfrm>
            <a:off x="253830" y="1771767"/>
            <a:ext cx="1774995" cy="1475446"/>
            <a:chOff x="332936" y="2473878"/>
            <a:chExt cx="2926080" cy="1967261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464641AB-DE3C-4418-A672-BFE006AF154F}"/>
                </a:ext>
              </a:extLst>
            </p:cNvPr>
            <p:cNvSpPr txBox="1"/>
            <p:nvPr/>
          </p:nvSpPr>
          <p:spPr>
            <a:xfrm>
              <a:off x="332936" y="2473878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latin typeface="Mansalva" pitchFamily="2" charset="0"/>
                </a:rPr>
                <a:t>Lorem Ipsum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560BC8CF-8141-431A-83D2-42A8E30CC4C1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64809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Doodle Matrix with Leaves – Slide Template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4A260A6A-4150-4C07-A949-E9C6D1A7EC47}"/>
              </a:ext>
            </a:extLst>
          </p:cNvPr>
          <p:cNvGrpSpPr/>
          <p:nvPr/>
        </p:nvGrpSpPr>
        <p:grpSpPr>
          <a:xfrm>
            <a:off x="7115175" y="4038263"/>
            <a:ext cx="1774995" cy="1475446"/>
            <a:chOff x="8921977" y="3919498"/>
            <a:chExt cx="2926080" cy="1967261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ED5ECD98-51CC-420B-9C23-B4C7CB3A7B71}"/>
                </a:ext>
              </a:extLst>
            </p:cNvPr>
            <p:cNvSpPr txBox="1"/>
            <p:nvPr/>
          </p:nvSpPr>
          <p:spPr>
            <a:xfrm>
              <a:off x="8921977" y="3919498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  <a:latin typeface="Mansalva" pitchFamily="2" charset="0"/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A5C450F5-2F91-4883-AEA5-48913594A589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4095FD23-30EB-4699-8D33-822DC2910CB8}"/>
              </a:ext>
            </a:extLst>
          </p:cNvPr>
          <p:cNvGrpSpPr/>
          <p:nvPr/>
        </p:nvGrpSpPr>
        <p:grpSpPr>
          <a:xfrm>
            <a:off x="253830" y="4038264"/>
            <a:ext cx="1774995" cy="1475446"/>
            <a:chOff x="332936" y="4498450"/>
            <a:chExt cx="2926080" cy="1967261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77036163-EFA6-4835-9828-53EB492885F8}"/>
                </a:ext>
              </a:extLst>
            </p:cNvPr>
            <p:cNvSpPr txBox="1"/>
            <p:nvPr/>
          </p:nvSpPr>
          <p:spPr>
            <a:xfrm>
              <a:off x="332936" y="4498450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  <a:latin typeface="Mansalva" pitchFamily="2" charset="0"/>
                </a:rPr>
                <a:t>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9572556F-CCF9-4EE7-8355-CC2AFFDE0218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A78E81D-87B0-433F-9C64-26E8CD45422D}"/>
              </a:ext>
            </a:extLst>
          </p:cNvPr>
          <p:cNvGrpSpPr/>
          <p:nvPr/>
        </p:nvGrpSpPr>
        <p:grpSpPr>
          <a:xfrm>
            <a:off x="7115175" y="1771766"/>
            <a:ext cx="1774995" cy="1475446"/>
            <a:chOff x="8921977" y="1312837"/>
            <a:chExt cx="2926080" cy="1967261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585546D0-B4BB-4FFA-8238-3C3BD3A0897C}"/>
                </a:ext>
              </a:extLst>
            </p:cNvPr>
            <p:cNvSpPr txBox="1"/>
            <p:nvPr/>
          </p:nvSpPr>
          <p:spPr>
            <a:xfrm>
              <a:off x="8921977" y="1312837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  <a:latin typeface="Mansalva" pitchFamily="2" charset="0"/>
                </a:rPr>
                <a:t>Lorem Ipsum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73C6E0D2-571E-4641-945E-886765B57D7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65AB3583-27C5-47B5-8A28-84D3956FA5C8}"/>
              </a:ext>
            </a:extLst>
          </p:cNvPr>
          <p:cNvGrpSpPr/>
          <p:nvPr/>
        </p:nvGrpSpPr>
        <p:grpSpPr>
          <a:xfrm>
            <a:off x="253830" y="1771767"/>
            <a:ext cx="1774995" cy="1475446"/>
            <a:chOff x="332936" y="2473878"/>
            <a:chExt cx="2926080" cy="1967261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E43BA5E2-8924-44C7-B63F-27F78D67F74E}"/>
                </a:ext>
              </a:extLst>
            </p:cNvPr>
            <p:cNvSpPr txBox="1"/>
            <p:nvPr/>
          </p:nvSpPr>
          <p:spPr>
            <a:xfrm>
              <a:off x="332936" y="2473878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  <a:latin typeface="Mansalva" pitchFamily="2" charset="0"/>
                </a:rPr>
                <a:t>Lorem Ipsum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4418B6AC-CEB2-4E8C-857C-CB62BB8F9DD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629B4CF9-0EF7-4816-B684-3E7AF3CD06A2}"/>
              </a:ext>
            </a:extLst>
          </p:cNvPr>
          <p:cNvSpPr/>
          <p:nvPr/>
        </p:nvSpPr>
        <p:spPr>
          <a:xfrm>
            <a:off x="4036219" y="3045211"/>
            <a:ext cx="1117997" cy="984052"/>
          </a:xfrm>
          <a:custGeom>
            <a:avLst/>
            <a:gdLst>
              <a:gd name="connsiteX0" fmla="*/ 154781 w 1490663"/>
              <a:gd name="connsiteY0" fmla="*/ 1257300 h 1312069"/>
              <a:gd name="connsiteX1" fmla="*/ 104775 w 1490663"/>
              <a:gd name="connsiteY1" fmla="*/ 1207294 h 1312069"/>
              <a:gd name="connsiteX2" fmla="*/ 0 w 1490663"/>
              <a:gd name="connsiteY2" fmla="*/ 219075 h 1312069"/>
              <a:gd name="connsiteX3" fmla="*/ 73819 w 1490663"/>
              <a:gd name="connsiteY3" fmla="*/ 97631 h 1312069"/>
              <a:gd name="connsiteX4" fmla="*/ 178594 w 1490663"/>
              <a:gd name="connsiteY4" fmla="*/ 73819 h 1312069"/>
              <a:gd name="connsiteX5" fmla="*/ 735806 w 1490663"/>
              <a:gd name="connsiteY5" fmla="*/ 0 h 1312069"/>
              <a:gd name="connsiteX6" fmla="*/ 1114425 w 1490663"/>
              <a:gd name="connsiteY6" fmla="*/ 4762 h 1312069"/>
              <a:gd name="connsiteX7" fmla="*/ 1307306 w 1490663"/>
              <a:gd name="connsiteY7" fmla="*/ 38100 h 1312069"/>
              <a:gd name="connsiteX8" fmla="*/ 1376363 w 1490663"/>
              <a:gd name="connsiteY8" fmla="*/ 130969 h 1312069"/>
              <a:gd name="connsiteX9" fmla="*/ 1464469 w 1490663"/>
              <a:gd name="connsiteY9" fmla="*/ 457200 h 1312069"/>
              <a:gd name="connsiteX10" fmla="*/ 1490663 w 1490663"/>
              <a:gd name="connsiteY10" fmla="*/ 762000 h 1312069"/>
              <a:gd name="connsiteX11" fmla="*/ 1481138 w 1490663"/>
              <a:gd name="connsiteY11" fmla="*/ 1064419 h 1312069"/>
              <a:gd name="connsiteX12" fmla="*/ 1426369 w 1490663"/>
              <a:gd name="connsiteY12" fmla="*/ 1212056 h 1312069"/>
              <a:gd name="connsiteX13" fmla="*/ 1366838 w 1490663"/>
              <a:gd name="connsiteY13" fmla="*/ 1276350 h 1312069"/>
              <a:gd name="connsiteX14" fmla="*/ 1016794 w 1490663"/>
              <a:gd name="connsiteY14" fmla="*/ 1304925 h 1312069"/>
              <a:gd name="connsiteX15" fmla="*/ 671513 w 1490663"/>
              <a:gd name="connsiteY15" fmla="*/ 1312069 h 1312069"/>
              <a:gd name="connsiteX16" fmla="*/ 390525 w 1490663"/>
              <a:gd name="connsiteY16" fmla="*/ 1312069 h 1312069"/>
              <a:gd name="connsiteX17" fmla="*/ 154781 w 1490663"/>
              <a:gd name="connsiteY17" fmla="*/ 1257300 h 1312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490663" h="1312069">
                <a:moveTo>
                  <a:pt x="154781" y="1257300"/>
                </a:moveTo>
                <a:lnTo>
                  <a:pt x="104775" y="1207294"/>
                </a:lnTo>
                <a:lnTo>
                  <a:pt x="0" y="219075"/>
                </a:lnTo>
                <a:lnTo>
                  <a:pt x="73819" y="97631"/>
                </a:lnTo>
                <a:lnTo>
                  <a:pt x="178594" y="73819"/>
                </a:lnTo>
                <a:lnTo>
                  <a:pt x="735806" y="0"/>
                </a:lnTo>
                <a:lnTo>
                  <a:pt x="1114425" y="4762"/>
                </a:lnTo>
                <a:lnTo>
                  <a:pt x="1307306" y="38100"/>
                </a:lnTo>
                <a:lnTo>
                  <a:pt x="1376363" y="130969"/>
                </a:lnTo>
                <a:lnTo>
                  <a:pt x="1464469" y="457200"/>
                </a:lnTo>
                <a:lnTo>
                  <a:pt x="1490663" y="762000"/>
                </a:lnTo>
                <a:lnTo>
                  <a:pt x="1481138" y="1064419"/>
                </a:lnTo>
                <a:lnTo>
                  <a:pt x="1426369" y="1212056"/>
                </a:lnTo>
                <a:lnTo>
                  <a:pt x="1366838" y="1276350"/>
                </a:lnTo>
                <a:lnTo>
                  <a:pt x="1016794" y="1304925"/>
                </a:lnTo>
                <a:lnTo>
                  <a:pt x="671513" y="1312069"/>
                </a:lnTo>
                <a:lnTo>
                  <a:pt x="390525" y="1312069"/>
                </a:lnTo>
                <a:lnTo>
                  <a:pt x="154781" y="1257300"/>
                </a:lnTo>
                <a:close/>
              </a:path>
            </a:pathLst>
          </a:custGeom>
          <a:solidFill>
            <a:schemeClr val="bg2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83B7E3E1-C9AE-4A74-87E5-747D1FD61339}"/>
              </a:ext>
            </a:extLst>
          </p:cNvPr>
          <p:cNvSpPr/>
          <p:nvPr/>
        </p:nvSpPr>
        <p:spPr>
          <a:xfrm>
            <a:off x="4958293" y="1696296"/>
            <a:ext cx="1747308" cy="1531332"/>
          </a:xfrm>
          <a:custGeom>
            <a:avLst/>
            <a:gdLst>
              <a:gd name="connsiteX0" fmla="*/ 2300191 w 2329744"/>
              <a:gd name="connsiteY0" fmla="*/ 380281 h 2041776"/>
              <a:gd name="connsiteX1" fmla="*/ 2296523 w 2329744"/>
              <a:gd name="connsiteY1" fmla="*/ 313828 h 2041776"/>
              <a:gd name="connsiteX2" fmla="*/ 2289189 w 2329744"/>
              <a:gd name="connsiteY2" fmla="*/ 247376 h 2041776"/>
              <a:gd name="connsiteX3" fmla="*/ 2285522 w 2329744"/>
              <a:gd name="connsiteY3" fmla="*/ 214103 h 2041776"/>
              <a:gd name="connsiteX4" fmla="*/ 2278080 w 2329744"/>
              <a:gd name="connsiteY4" fmla="*/ 177237 h 2041776"/>
              <a:gd name="connsiteX5" fmla="*/ 2266970 w 2329744"/>
              <a:gd name="connsiteY5" fmla="*/ 143964 h 2041776"/>
              <a:gd name="connsiteX6" fmla="*/ 2252194 w 2329744"/>
              <a:gd name="connsiteY6" fmla="*/ 110785 h 2041776"/>
              <a:gd name="connsiteX7" fmla="*/ 2218973 w 2329744"/>
              <a:gd name="connsiteY7" fmla="*/ 51706 h 2041776"/>
              <a:gd name="connsiteX8" fmla="*/ 2207972 w 2329744"/>
              <a:gd name="connsiteY8" fmla="*/ 33273 h 2041776"/>
              <a:gd name="connsiteX9" fmla="*/ 2193195 w 2329744"/>
              <a:gd name="connsiteY9" fmla="*/ 18433 h 2041776"/>
              <a:gd name="connsiteX10" fmla="*/ 2189528 w 2329744"/>
              <a:gd name="connsiteY10" fmla="*/ 3687 h 2041776"/>
              <a:gd name="connsiteX11" fmla="*/ 2182086 w 2329744"/>
              <a:gd name="connsiteY11" fmla="*/ 0 h 2041776"/>
              <a:gd name="connsiteX12" fmla="*/ 2178419 w 2329744"/>
              <a:gd name="connsiteY12" fmla="*/ 0 h 2041776"/>
              <a:gd name="connsiteX13" fmla="*/ 2174751 w 2329744"/>
              <a:gd name="connsiteY13" fmla="*/ 0 h 2041776"/>
              <a:gd name="connsiteX14" fmla="*/ 2145198 w 2329744"/>
              <a:gd name="connsiteY14" fmla="*/ 22119 h 2041776"/>
              <a:gd name="connsiteX15" fmla="*/ 2134089 w 2329744"/>
              <a:gd name="connsiteY15" fmla="*/ 33273 h 2041776"/>
              <a:gd name="connsiteX16" fmla="*/ 2122979 w 2329744"/>
              <a:gd name="connsiteY16" fmla="*/ 40646 h 2041776"/>
              <a:gd name="connsiteX17" fmla="*/ 2097201 w 2329744"/>
              <a:gd name="connsiteY17" fmla="*/ 59079 h 2041776"/>
              <a:gd name="connsiteX18" fmla="*/ 2071315 w 2329744"/>
              <a:gd name="connsiteY18" fmla="*/ 77512 h 2041776"/>
              <a:gd name="connsiteX19" fmla="*/ 2041762 w 2329744"/>
              <a:gd name="connsiteY19" fmla="*/ 96039 h 2041776"/>
              <a:gd name="connsiteX20" fmla="*/ 2012209 w 2329744"/>
              <a:gd name="connsiteY20" fmla="*/ 114472 h 2041776"/>
              <a:gd name="connsiteX21" fmla="*/ 1978988 w 2329744"/>
              <a:gd name="connsiteY21" fmla="*/ 132904 h 2041776"/>
              <a:gd name="connsiteX22" fmla="*/ 1949435 w 2329744"/>
              <a:gd name="connsiteY22" fmla="*/ 151337 h 2041776"/>
              <a:gd name="connsiteX23" fmla="*/ 1919989 w 2329744"/>
              <a:gd name="connsiteY23" fmla="*/ 169864 h 2041776"/>
              <a:gd name="connsiteX24" fmla="*/ 1890436 w 2329744"/>
              <a:gd name="connsiteY24" fmla="*/ 184611 h 2041776"/>
              <a:gd name="connsiteX25" fmla="*/ 1816553 w 2329744"/>
              <a:gd name="connsiteY25" fmla="*/ 217884 h 2041776"/>
              <a:gd name="connsiteX26" fmla="*/ 1779665 w 2329744"/>
              <a:gd name="connsiteY26" fmla="*/ 236317 h 2041776"/>
              <a:gd name="connsiteX27" fmla="*/ 1742670 w 2329744"/>
              <a:gd name="connsiteY27" fmla="*/ 254749 h 2041776"/>
              <a:gd name="connsiteX28" fmla="*/ 1680004 w 2329744"/>
              <a:gd name="connsiteY28" fmla="*/ 280650 h 2041776"/>
              <a:gd name="connsiteX29" fmla="*/ 1613455 w 2329744"/>
              <a:gd name="connsiteY29" fmla="*/ 302769 h 2041776"/>
              <a:gd name="connsiteX30" fmla="*/ 1580235 w 2329744"/>
              <a:gd name="connsiteY30" fmla="*/ 313828 h 2041776"/>
              <a:gd name="connsiteX31" fmla="*/ 1547015 w 2329744"/>
              <a:gd name="connsiteY31" fmla="*/ 321202 h 2041776"/>
              <a:gd name="connsiteX32" fmla="*/ 1510127 w 2329744"/>
              <a:gd name="connsiteY32" fmla="*/ 328575 h 2041776"/>
              <a:gd name="connsiteX33" fmla="*/ 1476907 w 2329744"/>
              <a:gd name="connsiteY33" fmla="*/ 335948 h 2041776"/>
              <a:gd name="connsiteX34" fmla="*/ 1439911 w 2329744"/>
              <a:gd name="connsiteY34" fmla="*/ 343415 h 2041776"/>
              <a:gd name="connsiteX35" fmla="*/ 1403023 w 2329744"/>
              <a:gd name="connsiteY35" fmla="*/ 350788 h 2041776"/>
              <a:gd name="connsiteX36" fmla="*/ 1362469 w 2329744"/>
              <a:gd name="connsiteY36" fmla="*/ 358161 h 2041776"/>
              <a:gd name="connsiteX37" fmla="*/ 1332915 w 2329744"/>
              <a:gd name="connsiteY37" fmla="*/ 361848 h 2041776"/>
              <a:gd name="connsiteX38" fmla="*/ 1299695 w 2329744"/>
              <a:gd name="connsiteY38" fmla="*/ 365535 h 2041776"/>
              <a:gd name="connsiteX39" fmla="*/ 1262699 w 2329744"/>
              <a:gd name="connsiteY39" fmla="*/ 365535 h 2041776"/>
              <a:gd name="connsiteX40" fmla="*/ 1192591 w 2329744"/>
              <a:gd name="connsiteY40" fmla="*/ 369221 h 2041776"/>
              <a:gd name="connsiteX41" fmla="*/ 1122376 w 2329744"/>
              <a:gd name="connsiteY41" fmla="*/ 372908 h 2041776"/>
              <a:gd name="connsiteX42" fmla="*/ 1085488 w 2329744"/>
              <a:gd name="connsiteY42" fmla="*/ 376594 h 2041776"/>
              <a:gd name="connsiteX43" fmla="*/ 1044933 w 2329744"/>
              <a:gd name="connsiteY43" fmla="*/ 380281 h 2041776"/>
              <a:gd name="connsiteX44" fmla="*/ 974717 w 2329744"/>
              <a:gd name="connsiteY44" fmla="*/ 391340 h 2041776"/>
              <a:gd name="connsiteX45" fmla="*/ 904609 w 2329744"/>
              <a:gd name="connsiteY45" fmla="*/ 402400 h 2041776"/>
              <a:gd name="connsiteX46" fmla="*/ 867722 w 2329744"/>
              <a:gd name="connsiteY46" fmla="*/ 409868 h 2041776"/>
              <a:gd name="connsiteX47" fmla="*/ 834393 w 2329744"/>
              <a:gd name="connsiteY47" fmla="*/ 417241 h 2041776"/>
              <a:gd name="connsiteX48" fmla="*/ 764285 w 2329744"/>
              <a:gd name="connsiteY48" fmla="*/ 435673 h 2041776"/>
              <a:gd name="connsiteX49" fmla="*/ 753176 w 2329744"/>
              <a:gd name="connsiteY49" fmla="*/ 439360 h 2041776"/>
              <a:gd name="connsiteX50" fmla="*/ 738399 w 2329744"/>
              <a:gd name="connsiteY50" fmla="*/ 443046 h 2041776"/>
              <a:gd name="connsiteX51" fmla="*/ 701512 w 2329744"/>
              <a:gd name="connsiteY51" fmla="*/ 457793 h 2041776"/>
              <a:gd name="connsiteX52" fmla="*/ 668291 w 2329744"/>
              <a:gd name="connsiteY52" fmla="*/ 468947 h 2041776"/>
              <a:gd name="connsiteX53" fmla="*/ 653515 w 2329744"/>
              <a:gd name="connsiteY53" fmla="*/ 476320 h 2041776"/>
              <a:gd name="connsiteX54" fmla="*/ 635071 w 2329744"/>
              <a:gd name="connsiteY54" fmla="*/ 483693 h 2041776"/>
              <a:gd name="connsiteX55" fmla="*/ 616627 w 2329744"/>
              <a:gd name="connsiteY55" fmla="*/ 491066 h 2041776"/>
              <a:gd name="connsiteX56" fmla="*/ 601850 w 2329744"/>
              <a:gd name="connsiteY56" fmla="*/ 498439 h 2041776"/>
              <a:gd name="connsiteX57" fmla="*/ 568630 w 2329744"/>
              <a:gd name="connsiteY57" fmla="*/ 516872 h 2041776"/>
              <a:gd name="connsiteX58" fmla="*/ 535409 w 2329744"/>
              <a:gd name="connsiteY58" fmla="*/ 535399 h 2041776"/>
              <a:gd name="connsiteX59" fmla="*/ 505856 w 2329744"/>
              <a:gd name="connsiteY59" fmla="*/ 553832 h 2041776"/>
              <a:gd name="connsiteX60" fmla="*/ 491080 w 2329744"/>
              <a:gd name="connsiteY60" fmla="*/ 564891 h 2041776"/>
              <a:gd name="connsiteX61" fmla="*/ 479970 w 2329744"/>
              <a:gd name="connsiteY61" fmla="*/ 572264 h 2041776"/>
              <a:gd name="connsiteX62" fmla="*/ 465194 w 2329744"/>
              <a:gd name="connsiteY62" fmla="*/ 583324 h 2041776"/>
              <a:gd name="connsiteX63" fmla="*/ 450417 w 2329744"/>
              <a:gd name="connsiteY63" fmla="*/ 594478 h 2041776"/>
              <a:gd name="connsiteX64" fmla="*/ 439415 w 2329744"/>
              <a:gd name="connsiteY64" fmla="*/ 605538 h 2041776"/>
              <a:gd name="connsiteX65" fmla="*/ 424639 w 2329744"/>
              <a:gd name="connsiteY65" fmla="*/ 620284 h 2041776"/>
              <a:gd name="connsiteX66" fmla="*/ 413529 w 2329744"/>
              <a:gd name="connsiteY66" fmla="*/ 627657 h 2041776"/>
              <a:gd name="connsiteX67" fmla="*/ 398753 w 2329744"/>
              <a:gd name="connsiteY67" fmla="*/ 642403 h 2041776"/>
              <a:gd name="connsiteX68" fmla="*/ 350756 w 2329744"/>
              <a:gd name="connsiteY68" fmla="*/ 686736 h 2041776"/>
              <a:gd name="connsiteX69" fmla="*/ 324870 w 2329744"/>
              <a:gd name="connsiteY69" fmla="*/ 712542 h 2041776"/>
              <a:gd name="connsiteX70" fmla="*/ 313868 w 2329744"/>
              <a:gd name="connsiteY70" fmla="*/ 723696 h 2041776"/>
              <a:gd name="connsiteX71" fmla="*/ 299091 w 2329744"/>
              <a:gd name="connsiteY71" fmla="*/ 738442 h 2041776"/>
              <a:gd name="connsiteX72" fmla="*/ 254762 w 2329744"/>
              <a:gd name="connsiteY72" fmla="*/ 790148 h 2041776"/>
              <a:gd name="connsiteX73" fmla="*/ 232651 w 2329744"/>
              <a:gd name="connsiteY73" fmla="*/ 819641 h 2041776"/>
              <a:gd name="connsiteX74" fmla="*/ 221541 w 2329744"/>
              <a:gd name="connsiteY74" fmla="*/ 834387 h 2041776"/>
              <a:gd name="connsiteX75" fmla="*/ 210432 w 2329744"/>
              <a:gd name="connsiteY75" fmla="*/ 849227 h 2041776"/>
              <a:gd name="connsiteX76" fmla="*/ 199322 w 2329744"/>
              <a:gd name="connsiteY76" fmla="*/ 867660 h 2041776"/>
              <a:gd name="connsiteX77" fmla="*/ 191988 w 2329744"/>
              <a:gd name="connsiteY77" fmla="*/ 882406 h 2041776"/>
              <a:gd name="connsiteX78" fmla="*/ 173544 w 2329744"/>
              <a:gd name="connsiteY78" fmla="*/ 911993 h 2041776"/>
              <a:gd name="connsiteX79" fmla="*/ 136549 w 2329744"/>
              <a:gd name="connsiteY79" fmla="*/ 974759 h 2041776"/>
              <a:gd name="connsiteX80" fmla="*/ 118105 w 2329744"/>
              <a:gd name="connsiteY80" fmla="*/ 1007938 h 2041776"/>
              <a:gd name="connsiteX81" fmla="*/ 110770 w 2329744"/>
              <a:gd name="connsiteY81" fmla="*/ 1018998 h 2041776"/>
              <a:gd name="connsiteX82" fmla="*/ 103328 w 2329744"/>
              <a:gd name="connsiteY82" fmla="*/ 1030152 h 2041776"/>
              <a:gd name="connsiteX83" fmla="*/ 99661 w 2329744"/>
              <a:gd name="connsiteY83" fmla="*/ 1033838 h 2041776"/>
              <a:gd name="connsiteX84" fmla="*/ 84884 w 2329744"/>
              <a:gd name="connsiteY84" fmla="*/ 1063331 h 2041776"/>
              <a:gd name="connsiteX85" fmla="*/ 70108 w 2329744"/>
              <a:gd name="connsiteY85" fmla="*/ 1100290 h 2041776"/>
              <a:gd name="connsiteX86" fmla="*/ 44330 w 2329744"/>
              <a:gd name="connsiteY86" fmla="*/ 1166743 h 2041776"/>
              <a:gd name="connsiteX87" fmla="*/ 33220 w 2329744"/>
              <a:gd name="connsiteY87" fmla="*/ 1199922 h 2041776"/>
              <a:gd name="connsiteX88" fmla="*/ 25886 w 2329744"/>
              <a:gd name="connsiteY88" fmla="*/ 1214762 h 2041776"/>
              <a:gd name="connsiteX89" fmla="*/ 18444 w 2329744"/>
              <a:gd name="connsiteY89" fmla="*/ 1236881 h 2041776"/>
              <a:gd name="connsiteX90" fmla="*/ 11109 w 2329744"/>
              <a:gd name="connsiteY90" fmla="*/ 1262687 h 2041776"/>
              <a:gd name="connsiteX91" fmla="*/ 3667 w 2329744"/>
              <a:gd name="connsiteY91" fmla="*/ 1325453 h 2041776"/>
              <a:gd name="connsiteX92" fmla="*/ 0 w 2329744"/>
              <a:gd name="connsiteY92" fmla="*/ 1355040 h 2041776"/>
              <a:gd name="connsiteX93" fmla="*/ 0 w 2329744"/>
              <a:gd name="connsiteY93" fmla="*/ 1391905 h 2041776"/>
              <a:gd name="connsiteX94" fmla="*/ 0 w 2329744"/>
              <a:gd name="connsiteY94" fmla="*/ 1406746 h 2041776"/>
              <a:gd name="connsiteX95" fmla="*/ 0 w 2329744"/>
              <a:gd name="connsiteY95" fmla="*/ 1428865 h 2041776"/>
              <a:gd name="connsiteX96" fmla="*/ 0 w 2329744"/>
              <a:gd name="connsiteY96" fmla="*/ 1462139 h 2041776"/>
              <a:gd name="connsiteX97" fmla="*/ 0 w 2329744"/>
              <a:gd name="connsiteY97" fmla="*/ 1480571 h 2041776"/>
              <a:gd name="connsiteX98" fmla="*/ 3667 w 2329744"/>
              <a:gd name="connsiteY98" fmla="*/ 1499004 h 2041776"/>
              <a:gd name="connsiteX99" fmla="*/ 7334 w 2329744"/>
              <a:gd name="connsiteY99" fmla="*/ 1513750 h 2041776"/>
              <a:gd name="connsiteX100" fmla="*/ 11109 w 2329744"/>
              <a:gd name="connsiteY100" fmla="*/ 1532277 h 2041776"/>
              <a:gd name="connsiteX101" fmla="*/ 14776 w 2329744"/>
              <a:gd name="connsiteY101" fmla="*/ 1539651 h 2041776"/>
              <a:gd name="connsiteX102" fmla="*/ 18444 w 2329744"/>
              <a:gd name="connsiteY102" fmla="*/ 1569143 h 2041776"/>
              <a:gd name="connsiteX103" fmla="*/ 33220 w 2329744"/>
              <a:gd name="connsiteY103" fmla="*/ 1613476 h 2041776"/>
              <a:gd name="connsiteX104" fmla="*/ 40555 w 2329744"/>
              <a:gd name="connsiteY104" fmla="*/ 1631909 h 2041776"/>
              <a:gd name="connsiteX105" fmla="*/ 51664 w 2329744"/>
              <a:gd name="connsiteY105" fmla="*/ 1650436 h 2041776"/>
              <a:gd name="connsiteX106" fmla="*/ 62773 w 2329744"/>
              <a:gd name="connsiteY106" fmla="*/ 1661495 h 2041776"/>
              <a:gd name="connsiteX107" fmla="*/ 66441 w 2329744"/>
              <a:gd name="connsiteY107" fmla="*/ 1661495 h 2041776"/>
              <a:gd name="connsiteX108" fmla="*/ 66441 w 2329744"/>
              <a:gd name="connsiteY108" fmla="*/ 1668868 h 2041776"/>
              <a:gd name="connsiteX109" fmla="*/ 66441 w 2329744"/>
              <a:gd name="connsiteY109" fmla="*/ 1676242 h 2041776"/>
              <a:gd name="connsiteX110" fmla="*/ 66441 w 2329744"/>
              <a:gd name="connsiteY110" fmla="*/ 1679928 h 2041776"/>
              <a:gd name="connsiteX111" fmla="*/ 70108 w 2329744"/>
              <a:gd name="connsiteY111" fmla="*/ 1679928 h 2041776"/>
              <a:gd name="connsiteX112" fmla="*/ 70108 w 2329744"/>
              <a:gd name="connsiteY112" fmla="*/ 1679928 h 2041776"/>
              <a:gd name="connsiteX113" fmla="*/ 70108 w 2329744"/>
              <a:gd name="connsiteY113" fmla="*/ 1676242 h 2041776"/>
              <a:gd name="connsiteX114" fmla="*/ 70108 w 2329744"/>
              <a:gd name="connsiteY114" fmla="*/ 1676242 h 2041776"/>
              <a:gd name="connsiteX115" fmla="*/ 70108 w 2329744"/>
              <a:gd name="connsiteY115" fmla="*/ 1676242 h 2041776"/>
              <a:gd name="connsiteX116" fmla="*/ 70108 w 2329744"/>
              <a:gd name="connsiteY116" fmla="*/ 1676242 h 2041776"/>
              <a:gd name="connsiteX117" fmla="*/ 70108 w 2329744"/>
              <a:gd name="connsiteY117" fmla="*/ 1672555 h 2041776"/>
              <a:gd name="connsiteX118" fmla="*/ 77550 w 2329744"/>
              <a:gd name="connsiteY118" fmla="*/ 1657809 h 2041776"/>
              <a:gd name="connsiteX119" fmla="*/ 84884 w 2329744"/>
              <a:gd name="connsiteY119" fmla="*/ 1646749 h 2041776"/>
              <a:gd name="connsiteX120" fmla="*/ 95994 w 2329744"/>
              <a:gd name="connsiteY120" fmla="*/ 1628222 h 2041776"/>
              <a:gd name="connsiteX121" fmla="*/ 107103 w 2329744"/>
              <a:gd name="connsiteY121" fmla="*/ 1609789 h 2041776"/>
              <a:gd name="connsiteX122" fmla="*/ 114438 w 2329744"/>
              <a:gd name="connsiteY122" fmla="*/ 1598730 h 2041776"/>
              <a:gd name="connsiteX123" fmla="*/ 129214 w 2329744"/>
              <a:gd name="connsiteY123" fmla="*/ 1576516 h 2041776"/>
              <a:gd name="connsiteX124" fmla="*/ 162435 w 2329744"/>
              <a:gd name="connsiteY124" fmla="*/ 1535964 h 2041776"/>
              <a:gd name="connsiteX125" fmla="*/ 195655 w 2329744"/>
              <a:gd name="connsiteY125" fmla="*/ 1499004 h 2041776"/>
              <a:gd name="connsiteX126" fmla="*/ 206765 w 2329744"/>
              <a:gd name="connsiteY126" fmla="*/ 1484258 h 2041776"/>
              <a:gd name="connsiteX127" fmla="*/ 221541 w 2329744"/>
              <a:gd name="connsiteY127" fmla="*/ 1465825 h 2041776"/>
              <a:gd name="connsiteX128" fmla="*/ 254762 w 2329744"/>
              <a:gd name="connsiteY128" fmla="*/ 1436238 h 2041776"/>
              <a:gd name="connsiteX129" fmla="*/ 317535 w 2329744"/>
              <a:gd name="connsiteY129" fmla="*/ 1380846 h 2041776"/>
              <a:gd name="connsiteX130" fmla="*/ 350756 w 2329744"/>
              <a:gd name="connsiteY130" fmla="*/ 1355040 h 2041776"/>
              <a:gd name="connsiteX131" fmla="*/ 376642 w 2329744"/>
              <a:gd name="connsiteY131" fmla="*/ 1336607 h 2041776"/>
              <a:gd name="connsiteX132" fmla="*/ 413529 w 2329744"/>
              <a:gd name="connsiteY132" fmla="*/ 1310707 h 2041776"/>
              <a:gd name="connsiteX133" fmla="*/ 450417 w 2329744"/>
              <a:gd name="connsiteY133" fmla="*/ 1281215 h 2041776"/>
              <a:gd name="connsiteX134" fmla="*/ 487412 w 2329744"/>
              <a:gd name="connsiteY134" fmla="*/ 1255314 h 2041776"/>
              <a:gd name="connsiteX135" fmla="*/ 524300 w 2329744"/>
              <a:gd name="connsiteY135" fmla="*/ 1233195 h 2041776"/>
              <a:gd name="connsiteX136" fmla="*/ 546411 w 2329744"/>
              <a:gd name="connsiteY136" fmla="*/ 1218449 h 2041776"/>
              <a:gd name="connsiteX137" fmla="*/ 568630 w 2329744"/>
              <a:gd name="connsiteY137" fmla="*/ 1207389 h 2041776"/>
              <a:gd name="connsiteX138" fmla="*/ 605518 w 2329744"/>
              <a:gd name="connsiteY138" fmla="*/ 1188862 h 2041776"/>
              <a:gd name="connsiteX139" fmla="*/ 686735 w 2329744"/>
              <a:gd name="connsiteY139" fmla="*/ 1148310 h 2041776"/>
              <a:gd name="connsiteX140" fmla="*/ 749509 w 2329744"/>
              <a:gd name="connsiteY140" fmla="*/ 1118723 h 2041776"/>
              <a:gd name="connsiteX141" fmla="*/ 830726 w 2329744"/>
              <a:gd name="connsiteY141" fmla="*/ 1089231 h 2041776"/>
              <a:gd name="connsiteX142" fmla="*/ 875056 w 2329744"/>
              <a:gd name="connsiteY142" fmla="*/ 1074390 h 2041776"/>
              <a:gd name="connsiteX143" fmla="*/ 923053 w 2329744"/>
              <a:gd name="connsiteY143" fmla="*/ 1063331 h 2041776"/>
              <a:gd name="connsiteX144" fmla="*/ 1000603 w 2329744"/>
              <a:gd name="connsiteY144" fmla="*/ 1044898 h 2041776"/>
              <a:gd name="connsiteX145" fmla="*/ 1074379 w 2329744"/>
              <a:gd name="connsiteY145" fmla="*/ 1033838 h 2041776"/>
              <a:gd name="connsiteX146" fmla="*/ 1163038 w 2329744"/>
              <a:gd name="connsiteY146" fmla="*/ 1022779 h 2041776"/>
              <a:gd name="connsiteX147" fmla="*/ 1251590 w 2329744"/>
              <a:gd name="connsiteY147" fmla="*/ 1011624 h 2041776"/>
              <a:gd name="connsiteX148" fmla="*/ 1303362 w 2329744"/>
              <a:gd name="connsiteY148" fmla="*/ 1004251 h 2041776"/>
              <a:gd name="connsiteX149" fmla="*/ 1336583 w 2329744"/>
              <a:gd name="connsiteY149" fmla="*/ 1000565 h 2041776"/>
              <a:gd name="connsiteX150" fmla="*/ 1310697 w 2329744"/>
              <a:gd name="connsiteY150" fmla="*/ 1011624 h 2041776"/>
              <a:gd name="connsiteX151" fmla="*/ 1273809 w 2329744"/>
              <a:gd name="connsiteY151" fmla="*/ 1026465 h 2041776"/>
              <a:gd name="connsiteX152" fmla="*/ 1233146 w 2329744"/>
              <a:gd name="connsiteY152" fmla="*/ 1037525 h 2041776"/>
              <a:gd name="connsiteX153" fmla="*/ 1151929 w 2329744"/>
              <a:gd name="connsiteY153" fmla="*/ 1063331 h 2041776"/>
              <a:gd name="connsiteX154" fmla="*/ 1111374 w 2329744"/>
              <a:gd name="connsiteY154" fmla="*/ 1078077 h 2041776"/>
              <a:gd name="connsiteX155" fmla="*/ 1070711 w 2329744"/>
              <a:gd name="connsiteY155" fmla="*/ 1096604 h 2041776"/>
              <a:gd name="connsiteX156" fmla="*/ 989494 w 2329744"/>
              <a:gd name="connsiteY156" fmla="*/ 1129783 h 2041776"/>
              <a:gd name="connsiteX157" fmla="*/ 908276 w 2329744"/>
              <a:gd name="connsiteY157" fmla="*/ 1166743 h 2041776"/>
              <a:gd name="connsiteX158" fmla="*/ 834393 w 2329744"/>
              <a:gd name="connsiteY158" fmla="*/ 1203703 h 2041776"/>
              <a:gd name="connsiteX159" fmla="*/ 797506 w 2329744"/>
              <a:gd name="connsiteY159" fmla="*/ 1225822 h 2041776"/>
              <a:gd name="connsiteX160" fmla="*/ 760618 w 2329744"/>
              <a:gd name="connsiteY160" fmla="*/ 1251628 h 2041776"/>
              <a:gd name="connsiteX161" fmla="*/ 727398 w 2329744"/>
              <a:gd name="connsiteY161" fmla="*/ 1273841 h 2041776"/>
              <a:gd name="connsiteX162" fmla="*/ 708846 w 2329744"/>
              <a:gd name="connsiteY162" fmla="*/ 1284901 h 2041776"/>
              <a:gd name="connsiteX163" fmla="*/ 686735 w 2329744"/>
              <a:gd name="connsiteY163" fmla="*/ 1303334 h 2041776"/>
              <a:gd name="connsiteX164" fmla="*/ 668291 w 2329744"/>
              <a:gd name="connsiteY164" fmla="*/ 1318080 h 2041776"/>
              <a:gd name="connsiteX165" fmla="*/ 653515 w 2329744"/>
              <a:gd name="connsiteY165" fmla="*/ 1332921 h 2041776"/>
              <a:gd name="connsiteX166" fmla="*/ 620294 w 2329744"/>
              <a:gd name="connsiteY166" fmla="*/ 1362413 h 2041776"/>
              <a:gd name="connsiteX167" fmla="*/ 590741 w 2329744"/>
              <a:gd name="connsiteY167" fmla="*/ 1392000 h 2041776"/>
              <a:gd name="connsiteX168" fmla="*/ 564855 w 2329744"/>
              <a:gd name="connsiteY168" fmla="*/ 1421492 h 2041776"/>
              <a:gd name="connsiteX169" fmla="*/ 550078 w 2329744"/>
              <a:gd name="connsiteY169" fmla="*/ 1439925 h 2041776"/>
              <a:gd name="connsiteX170" fmla="*/ 535409 w 2329744"/>
              <a:gd name="connsiteY170" fmla="*/ 1462139 h 2041776"/>
              <a:gd name="connsiteX171" fmla="*/ 513191 w 2329744"/>
              <a:gd name="connsiteY171" fmla="*/ 1491631 h 2041776"/>
              <a:gd name="connsiteX172" fmla="*/ 487412 w 2329744"/>
              <a:gd name="connsiteY172" fmla="*/ 1528591 h 2041776"/>
              <a:gd name="connsiteX173" fmla="*/ 457859 w 2329744"/>
              <a:gd name="connsiteY173" fmla="*/ 1572829 h 2041776"/>
              <a:gd name="connsiteX174" fmla="*/ 450417 w 2329744"/>
              <a:gd name="connsiteY174" fmla="*/ 1583984 h 2041776"/>
              <a:gd name="connsiteX175" fmla="*/ 435640 w 2329744"/>
              <a:gd name="connsiteY175" fmla="*/ 1609789 h 2041776"/>
              <a:gd name="connsiteX176" fmla="*/ 417197 w 2329744"/>
              <a:gd name="connsiteY176" fmla="*/ 1643063 h 2041776"/>
              <a:gd name="connsiteX177" fmla="*/ 372867 w 2329744"/>
              <a:gd name="connsiteY177" fmla="*/ 1727948 h 2041776"/>
              <a:gd name="connsiteX178" fmla="*/ 365532 w 2329744"/>
              <a:gd name="connsiteY178" fmla="*/ 1742694 h 2041776"/>
              <a:gd name="connsiteX179" fmla="*/ 354423 w 2329744"/>
              <a:gd name="connsiteY179" fmla="*/ 1768594 h 2041776"/>
              <a:gd name="connsiteX180" fmla="*/ 343421 w 2329744"/>
              <a:gd name="connsiteY180" fmla="*/ 1794400 h 2041776"/>
              <a:gd name="connsiteX181" fmla="*/ 335979 w 2329744"/>
              <a:gd name="connsiteY181" fmla="*/ 1812833 h 2041776"/>
              <a:gd name="connsiteX182" fmla="*/ 332312 w 2329744"/>
              <a:gd name="connsiteY182" fmla="*/ 1831360 h 2041776"/>
              <a:gd name="connsiteX183" fmla="*/ 328645 w 2329744"/>
              <a:gd name="connsiteY183" fmla="*/ 1846106 h 2041776"/>
              <a:gd name="connsiteX184" fmla="*/ 328645 w 2329744"/>
              <a:gd name="connsiteY184" fmla="*/ 1853479 h 2041776"/>
              <a:gd name="connsiteX185" fmla="*/ 324870 w 2329744"/>
              <a:gd name="connsiteY185" fmla="*/ 1868225 h 2041776"/>
              <a:gd name="connsiteX186" fmla="*/ 321202 w 2329744"/>
              <a:gd name="connsiteY186" fmla="*/ 1882971 h 2041776"/>
              <a:gd name="connsiteX187" fmla="*/ 317535 w 2329744"/>
              <a:gd name="connsiteY187" fmla="*/ 1905185 h 2041776"/>
              <a:gd name="connsiteX188" fmla="*/ 317535 w 2329744"/>
              <a:gd name="connsiteY188" fmla="*/ 1930991 h 2041776"/>
              <a:gd name="connsiteX189" fmla="*/ 317535 w 2329744"/>
              <a:gd name="connsiteY189" fmla="*/ 1953205 h 2041776"/>
              <a:gd name="connsiteX190" fmla="*/ 317535 w 2329744"/>
              <a:gd name="connsiteY190" fmla="*/ 1960578 h 2041776"/>
              <a:gd name="connsiteX191" fmla="*/ 321202 w 2329744"/>
              <a:gd name="connsiteY191" fmla="*/ 1979010 h 2041776"/>
              <a:gd name="connsiteX192" fmla="*/ 321202 w 2329744"/>
              <a:gd name="connsiteY192" fmla="*/ 1986384 h 2041776"/>
              <a:gd name="connsiteX193" fmla="*/ 324870 w 2329744"/>
              <a:gd name="connsiteY193" fmla="*/ 1997443 h 2041776"/>
              <a:gd name="connsiteX194" fmla="*/ 332312 w 2329744"/>
              <a:gd name="connsiteY194" fmla="*/ 2012284 h 2041776"/>
              <a:gd name="connsiteX195" fmla="*/ 335979 w 2329744"/>
              <a:gd name="connsiteY195" fmla="*/ 2015970 h 2041776"/>
              <a:gd name="connsiteX196" fmla="*/ 335979 w 2329744"/>
              <a:gd name="connsiteY196" fmla="*/ 2019657 h 2041776"/>
              <a:gd name="connsiteX197" fmla="*/ 350756 w 2329744"/>
              <a:gd name="connsiteY197" fmla="*/ 2038090 h 2041776"/>
              <a:gd name="connsiteX198" fmla="*/ 361865 w 2329744"/>
              <a:gd name="connsiteY198" fmla="*/ 2041776 h 2041776"/>
              <a:gd name="connsiteX199" fmla="*/ 369199 w 2329744"/>
              <a:gd name="connsiteY199" fmla="*/ 2041776 h 2041776"/>
              <a:gd name="connsiteX200" fmla="*/ 387643 w 2329744"/>
              <a:gd name="connsiteY200" fmla="*/ 2041776 h 2041776"/>
              <a:gd name="connsiteX201" fmla="*/ 417197 w 2329744"/>
              <a:gd name="connsiteY201" fmla="*/ 2041776 h 2041776"/>
              <a:gd name="connsiteX202" fmla="*/ 476303 w 2329744"/>
              <a:gd name="connsiteY202" fmla="*/ 2041776 h 2041776"/>
              <a:gd name="connsiteX203" fmla="*/ 539077 w 2329744"/>
              <a:gd name="connsiteY203" fmla="*/ 2041776 h 2041776"/>
              <a:gd name="connsiteX204" fmla="*/ 601850 w 2329744"/>
              <a:gd name="connsiteY204" fmla="*/ 2038090 h 2041776"/>
              <a:gd name="connsiteX205" fmla="*/ 631404 w 2329744"/>
              <a:gd name="connsiteY205" fmla="*/ 2034403 h 2041776"/>
              <a:gd name="connsiteX206" fmla="*/ 642405 w 2329744"/>
              <a:gd name="connsiteY206" fmla="*/ 2034403 h 2041776"/>
              <a:gd name="connsiteX207" fmla="*/ 664624 w 2329744"/>
              <a:gd name="connsiteY207" fmla="*/ 2030717 h 2041776"/>
              <a:gd name="connsiteX208" fmla="*/ 679401 w 2329744"/>
              <a:gd name="connsiteY208" fmla="*/ 2027030 h 2041776"/>
              <a:gd name="connsiteX209" fmla="*/ 694177 w 2329744"/>
              <a:gd name="connsiteY209" fmla="*/ 2023343 h 2041776"/>
              <a:gd name="connsiteX210" fmla="*/ 723623 w 2329744"/>
              <a:gd name="connsiteY210" fmla="*/ 2015970 h 2041776"/>
              <a:gd name="connsiteX211" fmla="*/ 738399 w 2329744"/>
              <a:gd name="connsiteY211" fmla="*/ 2012284 h 2041776"/>
              <a:gd name="connsiteX212" fmla="*/ 756951 w 2329744"/>
              <a:gd name="connsiteY212" fmla="*/ 2008597 h 2041776"/>
              <a:gd name="connsiteX213" fmla="*/ 786396 w 2329744"/>
              <a:gd name="connsiteY213" fmla="*/ 2001130 h 2041776"/>
              <a:gd name="connsiteX214" fmla="*/ 841836 w 2329744"/>
              <a:gd name="connsiteY214" fmla="*/ 1986384 h 2041776"/>
              <a:gd name="connsiteX215" fmla="*/ 956273 w 2329744"/>
              <a:gd name="connsiteY215" fmla="*/ 1953205 h 2041776"/>
              <a:gd name="connsiteX216" fmla="*/ 1070711 w 2329744"/>
              <a:gd name="connsiteY216" fmla="*/ 1912558 h 2041776"/>
              <a:gd name="connsiteX217" fmla="*/ 1103932 w 2329744"/>
              <a:gd name="connsiteY217" fmla="*/ 1897812 h 2041776"/>
              <a:gd name="connsiteX218" fmla="*/ 1137152 w 2329744"/>
              <a:gd name="connsiteY218" fmla="*/ 1882971 h 2041776"/>
              <a:gd name="connsiteX219" fmla="*/ 1163038 w 2329744"/>
              <a:gd name="connsiteY219" fmla="*/ 1871912 h 2041776"/>
              <a:gd name="connsiteX220" fmla="*/ 1185149 w 2329744"/>
              <a:gd name="connsiteY220" fmla="*/ 1860852 h 2041776"/>
              <a:gd name="connsiteX221" fmla="*/ 1218370 w 2329744"/>
              <a:gd name="connsiteY221" fmla="*/ 1846106 h 2041776"/>
              <a:gd name="connsiteX222" fmla="*/ 1247923 w 2329744"/>
              <a:gd name="connsiteY222" fmla="*/ 1831360 h 2041776"/>
              <a:gd name="connsiteX223" fmla="*/ 1295920 w 2329744"/>
              <a:gd name="connsiteY223" fmla="*/ 1801773 h 2041776"/>
              <a:gd name="connsiteX224" fmla="*/ 1325473 w 2329744"/>
              <a:gd name="connsiteY224" fmla="*/ 1783340 h 2041776"/>
              <a:gd name="connsiteX225" fmla="*/ 1343917 w 2329744"/>
              <a:gd name="connsiteY225" fmla="*/ 1772281 h 2041776"/>
              <a:gd name="connsiteX226" fmla="*/ 1399356 w 2329744"/>
              <a:gd name="connsiteY226" fmla="*/ 1735321 h 2041776"/>
              <a:gd name="connsiteX227" fmla="*/ 1421467 w 2329744"/>
              <a:gd name="connsiteY227" fmla="*/ 1720575 h 2041776"/>
              <a:gd name="connsiteX228" fmla="*/ 1428909 w 2329744"/>
              <a:gd name="connsiteY228" fmla="*/ 1716888 h 2041776"/>
              <a:gd name="connsiteX229" fmla="*/ 1428909 w 2329744"/>
              <a:gd name="connsiteY229" fmla="*/ 1716888 h 2041776"/>
              <a:gd name="connsiteX230" fmla="*/ 1447353 w 2329744"/>
              <a:gd name="connsiteY230" fmla="*/ 1709515 h 2041776"/>
              <a:gd name="connsiteX231" fmla="*/ 1462130 w 2329744"/>
              <a:gd name="connsiteY231" fmla="*/ 1702142 h 2041776"/>
              <a:gd name="connsiteX232" fmla="*/ 1484241 w 2329744"/>
              <a:gd name="connsiteY232" fmla="*/ 1690988 h 2041776"/>
              <a:gd name="connsiteX233" fmla="*/ 1528571 w 2329744"/>
              <a:gd name="connsiteY233" fmla="*/ 1665182 h 2041776"/>
              <a:gd name="connsiteX234" fmla="*/ 1572901 w 2329744"/>
              <a:gd name="connsiteY234" fmla="*/ 1635595 h 2041776"/>
              <a:gd name="connsiteX235" fmla="*/ 1617123 w 2329744"/>
              <a:gd name="connsiteY235" fmla="*/ 1606103 h 2041776"/>
              <a:gd name="connsiteX236" fmla="*/ 1639341 w 2329744"/>
              <a:gd name="connsiteY236" fmla="*/ 1591357 h 2041776"/>
              <a:gd name="connsiteX237" fmla="*/ 1661452 w 2329744"/>
              <a:gd name="connsiteY237" fmla="*/ 1572829 h 2041776"/>
              <a:gd name="connsiteX238" fmla="*/ 1679896 w 2329744"/>
              <a:gd name="connsiteY238" fmla="*/ 1558083 h 2041776"/>
              <a:gd name="connsiteX239" fmla="*/ 1698448 w 2329744"/>
              <a:gd name="connsiteY239" fmla="*/ 1543337 h 2041776"/>
              <a:gd name="connsiteX240" fmla="*/ 1742670 w 2329744"/>
              <a:gd name="connsiteY240" fmla="*/ 1510064 h 2041776"/>
              <a:gd name="connsiteX241" fmla="*/ 1783333 w 2329744"/>
              <a:gd name="connsiteY241" fmla="*/ 1473198 h 2041776"/>
              <a:gd name="connsiteX242" fmla="*/ 1820220 w 2329744"/>
              <a:gd name="connsiteY242" fmla="*/ 1436238 h 2041776"/>
              <a:gd name="connsiteX243" fmla="*/ 1860883 w 2329744"/>
              <a:gd name="connsiteY243" fmla="*/ 1399373 h 2041776"/>
              <a:gd name="connsiteX244" fmla="*/ 1897771 w 2329744"/>
              <a:gd name="connsiteY244" fmla="*/ 1362413 h 2041776"/>
              <a:gd name="connsiteX245" fmla="*/ 1934658 w 2329744"/>
              <a:gd name="connsiteY245" fmla="*/ 1321767 h 2041776"/>
              <a:gd name="connsiteX246" fmla="*/ 1986430 w 2329744"/>
              <a:gd name="connsiteY246" fmla="*/ 1266468 h 2041776"/>
              <a:gd name="connsiteX247" fmla="*/ 2012209 w 2329744"/>
              <a:gd name="connsiteY247" fmla="*/ 1233195 h 2041776"/>
              <a:gd name="connsiteX248" fmla="*/ 2034427 w 2329744"/>
              <a:gd name="connsiteY248" fmla="*/ 1203703 h 2041776"/>
              <a:gd name="connsiteX249" fmla="*/ 2063873 w 2329744"/>
              <a:gd name="connsiteY249" fmla="*/ 1166743 h 2041776"/>
              <a:gd name="connsiteX250" fmla="*/ 2082424 w 2329744"/>
              <a:gd name="connsiteY250" fmla="*/ 1140842 h 2041776"/>
              <a:gd name="connsiteX251" fmla="*/ 2097093 w 2329744"/>
              <a:gd name="connsiteY251" fmla="*/ 1118723 h 2041776"/>
              <a:gd name="connsiteX252" fmla="*/ 2111870 w 2329744"/>
              <a:gd name="connsiteY252" fmla="*/ 1096604 h 2041776"/>
              <a:gd name="connsiteX253" fmla="*/ 2126647 w 2329744"/>
              <a:gd name="connsiteY253" fmla="*/ 1074390 h 2041776"/>
              <a:gd name="connsiteX254" fmla="*/ 2156200 w 2329744"/>
              <a:gd name="connsiteY254" fmla="*/ 1030152 h 2041776"/>
              <a:gd name="connsiteX255" fmla="*/ 2185753 w 2329744"/>
              <a:gd name="connsiteY255" fmla="*/ 982132 h 2041776"/>
              <a:gd name="connsiteX256" fmla="*/ 2207864 w 2329744"/>
              <a:gd name="connsiteY256" fmla="*/ 941486 h 2041776"/>
              <a:gd name="connsiteX257" fmla="*/ 2215306 w 2329744"/>
              <a:gd name="connsiteY257" fmla="*/ 923053 h 2041776"/>
              <a:gd name="connsiteX258" fmla="*/ 2241192 w 2329744"/>
              <a:gd name="connsiteY258" fmla="*/ 856601 h 2041776"/>
              <a:gd name="connsiteX259" fmla="*/ 2252194 w 2329744"/>
              <a:gd name="connsiteY259" fmla="*/ 823327 h 2041776"/>
              <a:gd name="connsiteX260" fmla="*/ 2263303 w 2329744"/>
              <a:gd name="connsiteY260" fmla="*/ 790148 h 2041776"/>
              <a:gd name="connsiteX261" fmla="*/ 2285414 w 2329744"/>
              <a:gd name="connsiteY261" fmla="*/ 723696 h 2041776"/>
              <a:gd name="connsiteX262" fmla="*/ 2292857 w 2329744"/>
              <a:gd name="connsiteY262" fmla="*/ 701482 h 2041776"/>
              <a:gd name="connsiteX263" fmla="*/ 2300191 w 2329744"/>
              <a:gd name="connsiteY263" fmla="*/ 675677 h 2041776"/>
              <a:gd name="connsiteX264" fmla="*/ 2300191 w 2329744"/>
              <a:gd name="connsiteY264" fmla="*/ 671990 h 2041776"/>
              <a:gd name="connsiteX265" fmla="*/ 2303858 w 2329744"/>
              <a:gd name="connsiteY265" fmla="*/ 660930 h 2041776"/>
              <a:gd name="connsiteX266" fmla="*/ 2311300 w 2329744"/>
              <a:gd name="connsiteY266" fmla="*/ 627657 h 2041776"/>
              <a:gd name="connsiteX267" fmla="*/ 2318635 w 2329744"/>
              <a:gd name="connsiteY267" fmla="*/ 590792 h 2041776"/>
              <a:gd name="connsiteX268" fmla="*/ 2326077 w 2329744"/>
              <a:gd name="connsiteY268" fmla="*/ 520653 h 2041776"/>
              <a:gd name="connsiteX269" fmla="*/ 2329744 w 2329744"/>
              <a:gd name="connsiteY269" fmla="*/ 483693 h 2041776"/>
              <a:gd name="connsiteX270" fmla="*/ 2329744 w 2329744"/>
              <a:gd name="connsiteY270" fmla="*/ 450419 h 2041776"/>
              <a:gd name="connsiteX271" fmla="*/ 2329744 w 2329744"/>
              <a:gd name="connsiteY271" fmla="*/ 417241 h 2041776"/>
              <a:gd name="connsiteX272" fmla="*/ 2300191 w 2329744"/>
              <a:gd name="connsiteY272" fmla="*/ 380281 h 2041776"/>
              <a:gd name="connsiteX273" fmla="*/ 2252194 w 2329744"/>
              <a:gd name="connsiteY273" fmla="*/ 347102 h 2041776"/>
              <a:gd name="connsiteX274" fmla="*/ 2252194 w 2329744"/>
              <a:gd name="connsiteY274" fmla="*/ 347102 h 2041776"/>
              <a:gd name="connsiteX275" fmla="*/ 2237525 w 2329744"/>
              <a:gd name="connsiteY275" fmla="*/ 369221 h 2041776"/>
              <a:gd name="connsiteX276" fmla="*/ 2207972 w 2329744"/>
              <a:gd name="connsiteY276" fmla="*/ 409868 h 2041776"/>
              <a:gd name="connsiteX277" fmla="*/ 2182086 w 2329744"/>
              <a:gd name="connsiteY277" fmla="*/ 450419 h 2041776"/>
              <a:gd name="connsiteX278" fmla="*/ 2178419 w 2329744"/>
              <a:gd name="connsiteY278" fmla="*/ 461479 h 2041776"/>
              <a:gd name="connsiteX279" fmla="*/ 2178419 w 2329744"/>
              <a:gd name="connsiteY279" fmla="*/ 461479 h 2041776"/>
              <a:gd name="connsiteX280" fmla="*/ 2178419 w 2329744"/>
              <a:gd name="connsiteY280" fmla="*/ 439360 h 2041776"/>
              <a:gd name="connsiteX281" fmla="*/ 2174751 w 2329744"/>
              <a:gd name="connsiteY281" fmla="*/ 409868 h 2041776"/>
              <a:gd name="connsiteX282" fmla="*/ 2170976 w 2329744"/>
              <a:gd name="connsiteY282" fmla="*/ 380281 h 2041776"/>
              <a:gd name="connsiteX283" fmla="*/ 2167309 w 2329744"/>
              <a:gd name="connsiteY283" fmla="*/ 358161 h 2041776"/>
              <a:gd name="connsiteX284" fmla="*/ 2178419 w 2329744"/>
              <a:gd name="connsiteY284" fmla="*/ 347102 h 2041776"/>
              <a:gd name="connsiteX285" fmla="*/ 2204197 w 2329744"/>
              <a:gd name="connsiteY285" fmla="*/ 306455 h 2041776"/>
              <a:gd name="connsiteX286" fmla="*/ 2230083 w 2329744"/>
              <a:gd name="connsiteY286" fmla="*/ 269495 h 2041776"/>
              <a:gd name="connsiteX287" fmla="*/ 2241192 w 2329744"/>
              <a:gd name="connsiteY287" fmla="*/ 254749 h 2041776"/>
              <a:gd name="connsiteX288" fmla="*/ 2252194 w 2329744"/>
              <a:gd name="connsiteY288" fmla="*/ 347102 h 2041776"/>
              <a:gd name="connsiteX289" fmla="*/ 2215306 w 2329744"/>
              <a:gd name="connsiteY289" fmla="*/ 132904 h 2041776"/>
              <a:gd name="connsiteX290" fmla="*/ 2222748 w 2329744"/>
              <a:gd name="connsiteY290" fmla="*/ 155118 h 2041776"/>
              <a:gd name="connsiteX291" fmla="*/ 2230083 w 2329744"/>
              <a:gd name="connsiteY291" fmla="*/ 177237 h 2041776"/>
              <a:gd name="connsiteX292" fmla="*/ 2237417 w 2329744"/>
              <a:gd name="connsiteY292" fmla="*/ 203043 h 2041776"/>
              <a:gd name="connsiteX293" fmla="*/ 2241192 w 2329744"/>
              <a:gd name="connsiteY293" fmla="*/ 217884 h 2041776"/>
              <a:gd name="connsiteX294" fmla="*/ 2237417 w 2329744"/>
              <a:gd name="connsiteY294" fmla="*/ 221570 h 2041776"/>
              <a:gd name="connsiteX295" fmla="*/ 2226415 w 2329744"/>
              <a:gd name="connsiteY295" fmla="*/ 240003 h 2041776"/>
              <a:gd name="connsiteX296" fmla="*/ 2200529 w 2329744"/>
              <a:gd name="connsiteY296" fmla="*/ 276869 h 2041776"/>
              <a:gd name="connsiteX297" fmla="*/ 2185753 w 2329744"/>
              <a:gd name="connsiteY297" fmla="*/ 295396 h 2041776"/>
              <a:gd name="connsiteX298" fmla="*/ 2174751 w 2329744"/>
              <a:gd name="connsiteY298" fmla="*/ 313828 h 2041776"/>
              <a:gd name="connsiteX299" fmla="*/ 2167309 w 2329744"/>
              <a:gd name="connsiteY299" fmla="*/ 328575 h 2041776"/>
              <a:gd name="connsiteX300" fmla="*/ 2163642 w 2329744"/>
              <a:gd name="connsiteY300" fmla="*/ 317515 h 2041776"/>
              <a:gd name="connsiteX301" fmla="*/ 2159975 w 2329744"/>
              <a:gd name="connsiteY301" fmla="*/ 302769 h 2041776"/>
              <a:gd name="connsiteX302" fmla="*/ 2156200 w 2329744"/>
              <a:gd name="connsiteY302" fmla="*/ 291709 h 2041776"/>
              <a:gd name="connsiteX303" fmla="*/ 2148865 w 2329744"/>
              <a:gd name="connsiteY303" fmla="*/ 273182 h 2041776"/>
              <a:gd name="connsiteX304" fmla="*/ 2145198 w 2329744"/>
              <a:gd name="connsiteY304" fmla="*/ 262122 h 2041776"/>
              <a:gd name="connsiteX305" fmla="*/ 2137756 w 2329744"/>
              <a:gd name="connsiteY305" fmla="*/ 247376 h 2041776"/>
              <a:gd name="connsiteX306" fmla="*/ 2134089 w 2329744"/>
              <a:gd name="connsiteY306" fmla="*/ 240003 h 2041776"/>
              <a:gd name="connsiteX307" fmla="*/ 2137756 w 2329744"/>
              <a:gd name="connsiteY307" fmla="*/ 243690 h 2041776"/>
              <a:gd name="connsiteX308" fmla="*/ 2152533 w 2329744"/>
              <a:gd name="connsiteY308" fmla="*/ 243690 h 2041776"/>
              <a:gd name="connsiteX309" fmla="*/ 2156200 w 2329744"/>
              <a:gd name="connsiteY309" fmla="*/ 236317 h 2041776"/>
              <a:gd name="connsiteX310" fmla="*/ 2159975 w 2329744"/>
              <a:gd name="connsiteY310" fmla="*/ 232630 h 2041776"/>
              <a:gd name="connsiteX311" fmla="*/ 2163642 w 2329744"/>
              <a:gd name="connsiteY311" fmla="*/ 228944 h 2041776"/>
              <a:gd name="connsiteX312" fmla="*/ 2170976 w 2329744"/>
              <a:gd name="connsiteY312" fmla="*/ 217884 h 2041776"/>
              <a:gd name="connsiteX313" fmla="*/ 2182086 w 2329744"/>
              <a:gd name="connsiteY313" fmla="*/ 199357 h 2041776"/>
              <a:gd name="connsiteX314" fmla="*/ 2193195 w 2329744"/>
              <a:gd name="connsiteY314" fmla="*/ 180924 h 2041776"/>
              <a:gd name="connsiteX315" fmla="*/ 2204197 w 2329744"/>
              <a:gd name="connsiteY315" fmla="*/ 162491 h 2041776"/>
              <a:gd name="connsiteX316" fmla="*/ 2215306 w 2329744"/>
              <a:gd name="connsiteY316" fmla="*/ 132904 h 2041776"/>
              <a:gd name="connsiteX317" fmla="*/ 2200529 w 2329744"/>
              <a:gd name="connsiteY317" fmla="*/ 103412 h 2041776"/>
              <a:gd name="connsiteX318" fmla="*/ 2200529 w 2329744"/>
              <a:gd name="connsiteY318" fmla="*/ 103412 h 2041776"/>
              <a:gd name="connsiteX319" fmla="*/ 2200529 w 2329744"/>
              <a:gd name="connsiteY319" fmla="*/ 103412 h 2041776"/>
              <a:gd name="connsiteX320" fmla="*/ 2200529 w 2329744"/>
              <a:gd name="connsiteY320" fmla="*/ 103412 h 2041776"/>
              <a:gd name="connsiteX321" fmla="*/ 2178419 w 2329744"/>
              <a:gd name="connsiteY321" fmla="*/ 29492 h 2041776"/>
              <a:gd name="connsiteX322" fmla="*/ 2178419 w 2329744"/>
              <a:gd name="connsiteY322" fmla="*/ 29492 h 2041776"/>
              <a:gd name="connsiteX323" fmla="*/ 2178419 w 2329744"/>
              <a:gd name="connsiteY323" fmla="*/ 29492 h 2041776"/>
              <a:gd name="connsiteX324" fmla="*/ 2178419 w 2329744"/>
              <a:gd name="connsiteY324" fmla="*/ 29492 h 2041776"/>
              <a:gd name="connsiteX325" fmla="*/ 2137756 w 2329744"/>
              <a:gd name="connsiteY325" fmla="*/ 125531 h 2041776"/>
              <a:gd name="connsiteX326" fmla="*/ 2137756 w 2329744"/>
              <a:gd name="connsiteY326" fmla="*/ 125531 h 2041776"/>
              <a:gd name="connsiteX327" fmla="*/ 2152533 w 2329744"/>
              <a:gd name="connsiteY327" fmla="*/ 103412 h 2041776"/>
              <a:gd name="connsiteX328" fmla="*/ 2156200 w 2329744"/>
              <a:gd name="connsiteY328" fmla="*/ 96039 h 2041776"/>
              <a:gd name="connsiteX329" fmla="*/ 2167309 w 2329744"/>
              <a:gd name="connsiteY329" fmla="*/ 81198 h 2041776"/>
              <a:gd name="connsiteX330" fmla="*/ 2178419 w 2329744"/>
              <a:gd name="connsiteY330" fmla="*/ 66452 h 2041776"/>
              <a:gd name="connsiteX331" fmla="*/ 2182086 w 2329744"/>
              <a:gd name="connsiteY331" fmla="*/ 59079 h 2041776"/>
              <a:gd name="connsiteX332" fmla="*/ 2185753 w 2329744"/>
              <a:gd name="connsiteY332" fmla="*/ 66452 h 2041776"/>
              <a:gd name="connsiteX333" fmla="*/ 2185753 w 2329744"/>
              <a:gd name="connsiteY333" fmla="*/ 70139 h 2041776"/>
              <a:gd name="connsiteX334" fmla="*/ 2193195 w 2329744"/>
              <a:gd name="connsiteY334" fmla="*/ 88571 h 2041776"/>
              <a:gd name="connsiteX335" fmla="*/ 2196862 w 2329744"/>
              <a:gd name="connsiteY335" fmla="*/ 103412 h 2041776"/>
              <a:gd name="connsiteX336" fmla="*/ 2193195 w 2329744"/>
              <a:gd name="connsiteY336" fmla="*/ 110785 h 2041776"/>
              <a:gd name="connsiteX337" fmla="*/ 2185753 w 2329744"/>
              <a:gd name="connsiteY337" fmla="*/ 125531 h 2041776"/>
              <a:gd name="connsiteX338" fmla="*/ 2174751 w 2329744"/>
              <a:gd name="connsiteY338" fmla="*/ 143964 h 2041776"/>
              <a:gd name="connsiteX339" fmla="*/ 2152533 w 2329744"/>
              <a:gd name="connsiteY339" fmla="*/ 180924 h 2041776"/>
              <a:gd name="connsiteX340" fmla="*/ 2137756 w 2329744"/>
              <a:gd name="connsiteY340" fmla="*/ 210416 h 2041776"/>
              <a:gd name="connsiteX341" fmla="*/ 2130421 w 2329744"/>
              <a:gd name="connsiteY341" fmla="*/ 225257 h 2041776"/>
              <a:gd name="connsiteX342" fmla="*/ 2130421 w 2329744"/>
              <a:gd name="connsiteY342" fmla="*/ 228944 h 2041776"/>
              <a:gd name="connsiteX343" fmla="*/ 2130421 w 2329744"/>
              <a:gd name="connsiteY343" fmla="*/ 232630 h 2041776"/>
              <a:gd name="connsiteX344" fmla="*/ 2130421 w 2329744"/>
              <a:gd name="connsiteY344" fmla="*/ 232630 h 2041776"/>
              <a:gd name="connsiteX345" fmla="*/ 2126754 w 2329744"/>
              <a:gd name="connsiteY345" fmla="*/ 221570 h 2041776"/>
              <a:gd name="connsiteX346" fmla="*/ 2119312 w 2329744"/>
              <a:gd name="connsiteY346" fmla="*/ 206730 h 2041776"/>
              <a:gd name="connsiteX347" fmla="*/ 2111978 w 2329744"/>
              <a:gd name="connsiteY347" fmla="*/ 195670 h 2041776"/>
              <a:gd name="connsiteX348" fmla="*/ 2108203 w 2329744"/>
              <a:gd name="connsiteY348" fmla="*/ 188297 h 2041776"/>
              <a:gd name="connsiteX349" fmla="*/ 2104535 w 2329744"/>
              <a:gd name="connsiteY349" fmla="*/ 184611 h 2041776"/>
              <a:gd name="connsiteX350" fmla="*/ 2108203 w 2329744"/>
              <a:gd name="connsiteY350" fmla="*/ 180924 h 2041776"/>
              <a:gd name="connsiteX351" fmla="*/ 2126754 w 2329744"/>
              <a:gd name="connsiteY351" fmla="*/ 155118 h 2041776"/>
              <a:gd name="connsiteX352" fmla="*/ 2137756 w 2329744"/>
              <a:gd name="connsiteY352" fmla="*/ 125531 h 2041776"/>
              <a:gd name="connsiteX353" fmla="*/ 2134089 w 2329744"/>
              <a:gd name="connsiteY353" fmla="*/ 228944 h 2041776"/>
              <a:gd name="connsiteX354" fmla="*/ 2134089 w 2329744"/>
              <a:gd name="connsiteY354" fmla="*/ 228944 h 2041776"/>
              <a:gd name="connsiteX355" fmla="*/ 2134089 w 2329744"/>
              <a:gd name="connsiteY355" fmla="*/ 232630 h 2041776"/>
              <a:gd name="connsiteX356" fmla="*/ 2134089 w 2329744"/>
              <a:gd name="connsiteY356" fmla="*/ 228944 h 2041776"/>
              <a:gd name="connsiteX357" fmla="*/ 2134089 w 2329744"/>
              <a:gd name="connsiteY357" fmla="*/ 228944 h 2041776"/>
              <a:gd name="connsiteX358" fmla="*/ 2026985 w 2329744"/>
              <a:gd name="connsiteY358" fmla="*/ 162491 h 2041776"/>
              <a:gd name="connsiteX359" fmla="*/ 2030760 w 2329744"/>
              <a:gd name="connsiteY359" fmla="*/ 158805 h 2041776"/>
              <a:gd name="connsiteX360" fmla="*/ 2034427 w 2329744"/>
              <a:gd name="connsiteY360" fmla="*/ 147651 h 2041776"/>
              <a:gd name="connsiteX361" fmla="*/ 2038095 w 2329744"/>
              <a:gd name="connsiteY361" fmla="*/ 136591 h 2041776"/>
              <a:gd name="connsiteX362" fmla="*/ 2038095 w 2329744"/>
              <a:gd name="connsiteY362" fmla="*/ 132904 h 2041776"/>
              <a:gd name="connsiteX363" fmla="*/ 2052871 w 2329744"/>
              <a:gd name="connsiteY363" fmla="*/ 121845 h 2041776"/>
              <a:gd name="connsiteX364" fmla="*/ 2082424 w 2329744"/>
              <a:gd name="connsiteY364" fmla="*/ 103412 h 2041776"/>
              <a:gd name="connsiteX365" fmla="*/ 2119312 w 2329744"/>
              <a:gd name="connsiteY365" fmla="*/ 81198 h 2041776"/>
              <a:gd name="connsiteX366" fmla="*/ 2104535 w 2329744"/>
              <a:gd name="connsiteY366" fmla="*/ 99726 h 2041776"/>
              <a:gd name="connsiteX367" fmla="*/ 2082424 w 2329744"/>
              <a:gd name="connsiteY367" fmla="*/ 129218 h 2041776"/>
              <a:gd name="connsiteX368" fmla="*/ 2063981 w 2329744"/>
              <a:gd name="connsiteY368" fmla="*/ 158805 h 2041776"/>
              <a:gd name="connsiteX369" fmla="*/ 2060205 w 2329744"/>
              <a:gd name="connsiteY369" fmla="*/ 166178 h 2041776"/>
              <a:gd name="connsiteX370" fmla="*/ 2052871 w 2329744"/>
              <a:gd name="connsiteY370" fmla="*/ 169864 h 2041776"/>
              <a:gd name="connsiteX371" fmla="*/ 2038095 w 2329744"/>
              <a:gd name="connsiteY371" fmla="*/ 180924 h 2041776"/>
              <a:gd name="connsiteX372" fmla="*/ 2030760 w 2329744"/>
              <a:gd name="connsiteY372" fmla="*/ 188297 h 2041776"/>
              <a:gd name="connsiteX373" fmla="*/ 2015984 w 2329744"/>
              <a:gd name="connsiteY373" fmla="*/ 203043 h 2041776"/>
              <a:gd name="connsiteX374" fmla="*/ 1997540 w 2329744"/>
              <a:gd name="connsiteY374" fmla="*/ 221570 h 2041776"/>
              <a:gd name="connsiteX375" fmla="*/ 2008541 w 2329744"/>
              <a:gd name="connsiteY375" fmla="*/ 199357 h 2041776"/>
              <a:gd name="connsiteX376" fmla="*/ 2019651 w 2329744"/>
              <a:gd name="connsiteY376" fmla="*/ 180924 h 2041776"/>
              <a:gd name="connsiteX377" fmla="*/ 2026985 w 2329744"/>
              <a:gd name="connsiteY377" fmla="*/ 162491 h 2041776"/>
              <a:gd name="connsiteX378" fmla="*/ 2026985 w 2329744"/>
              <a:gd name="connsiteY378" fmla="*/ 162491 h 2041776"/>
              <a:gd name="connsiteX379" fmla="*/ 1912547 w 2329744"/>
              <a:gd name="connsiteY379" fmla="*/ 228944 h 2041776"/>
              <a:gd name="connsiteX380" fmla="*/ 1916215 w 2329744"/>
              <a:gd name="connsiteY380" fmla="*/ 217884 h 2041776"/>
              <a:gd name="connsiteX381" fmla="*/ 1916215 w 2329744"/>
              <a:gd name="connsiteY381" fmla="*/ 214103 h 2041776"/>
              <a:gd name="connsiteX382" fmla="*/ 1919989 w 2329744"/>
              <a:gd name="connsiteY382" fmla="*/ 210416 h 2041776"/>
              <a:gd name="connsiteX383" fmla="*/ 1923657 w 2329744"/>
              <a:gd name="connsiteY383" fmla="*/ 203043 h 2041776"/>
              <a:gd name="connsiteX384" fmla="*/ 1964211 w 2329744"/>
              <a:gd name="connsiteY384" fmla="*/ 180924 h 2041776"/>
              <a:gd name="connsiteX385" fmla="*/ 1993765 w 2329744"/>
              <a:gd name="connsiteY385" fmla="*/ 162491 h 2041776"/>
              <a:gd name="connsiteX386" fmla="*/ 2023318 w 2329744"/>
              <a:gd name="connsiteY386" fmla="*/ 143964 h 2041776"/>
              <a:gd name="connsiteX387" fmla="*/ 2015984 w 2329744"/>
              <a:gd name="connsiteY387" fmla="*/ 151337 h 2041776"/>
              <a:gd name="connsiteX388" fmla="*/ 2001207 w 2329744"/>
              <a:gd name="connsiteY388" fmla="*/ 166178 h 2041776"/>
              <a:gd name="connsiteX389" fmla="*/ 1975321 w 2329744"/>
              <a:gd name="connsiteY389" fmla="*/ 203043 h 2041776"/>
              <a:gd name="connsiteX390" fmla="*/ 1953210 w 2329744"/>
              <a:gd name="connsiteY390" fmla="*/ 240003 h 2041776"/>
              <a:gd name="connsiteX391" fmla="*/ 1945768 w 2329744"/>
              <a:gd name="connsiteY391" fmla="*/ 254749 h 2041776"/>
              <a:gd name="connsiteX392" fmla="*/ 1938433 w 2329744"/>
              <a:gd name="connsiteY392" fmla="*/ 262122 h 2041776"/>
              <a:gd name="connsiteX393" fmla="*/ 1927324 w 2329744"/>
              <a:gd name="connsiteY393" fmla="*/ 273182 h 2041776"/>
              <a:gd name="connsiteX394" fmla="*/ 1897771 w 2329744"/>
              <a:gd name="connsiteY394" fmla="*/ 295396 h 2041776"/>
              <a:gd name="connsiteX395" fmla="*/ 1871993 w 2329744"/>
              <a:gd name="connsiteY395" fmla="*/ 313828 h 2041776"/>
              <a:gd name="connsiteX396" fmla="*/ 1849774 w 2329744"/>
              <a:gd name="connsiteY396" fmla="*/ 328575 h 2041776"/>
              <a:gd name="connsiteX397" fmla="*/ 1860883 w 2329744"/>
              <a:gd name="connsiteY397" fmla="*/ 310142 h 2041776"/>
              <a:gd name="connsiteX398" fmla="*/ 1886769 w 2329744"/>
              <a:gd name="connsiteY398" fmla="*/ 269495 h 2041776"/>
              <a:gd name="connsiteX399" fmla="*/ 1912547 w 2329744"/>
              <a:gd name="connsiteY399" fmla="*/ 228944 h 2041776"/>
              <a:gd name="connsiteX400" fmla="*/ 1812886 w 2329744"/>
              <a:gd name="connsiteY400" fmla="*/ 254749 h 2041776"/>
              <a:gd name="connsiteX401" fmla="*/ 1842439 w 2329744"/>
              <a:gd name="connsiteY401" fmla="*/ 240003 h 2041776"/>
              <a:gd name="connsiteX402" fmla="*/ 1897771 w 2329744"/>
              <a:gd name="connsiteY402" fmla="*/ 214103 h 2041776"/>
              <a:gd name="connsiteX403" fmla="*/ 1894103 w 2329744"/>
              <a:gd name="connsiteY403" fmla="*/ 221570 h 2041776"/>
              <a:gd name="connsiteX404" fmla="*/ 1864550 w 2329744"/>
              <a:gd name="connsiteY404" fmla="*/ 262122 h 2041776"/>
              <a:gd name="connsiteX405" fmla="*/ 1838772 w 2329744"/>
              <a:gd name="connsiteY405" fmla="*/ 302769 h 2041776"/>
              <a:gd name="connsiteX406" fmla="*/ 1827663 w 2329744"/>
              <a:gd name="connsiteY406" fmla="*/ 321202 h 2041776"/>
              <a:gd name="connsiteX407" fmla="*/ 1816553 w 2329744"/>
              <a:gd name="connsiteY407" fmla="*/ 343321 h 2041776"/>
              <a:gd name="connsiteX408" fmla="*/ 1809219 w 2329744"/>
              <a:gd name="connsiteY408" fmla="*/ 358161 h 2041776"/>
              <a:gd name="connsiteX409" fmla="*/ 1761222 w 2329744"/>
              <a:gd name="connsiteY409" fmla="*/ 387654 h 2041776"/>
              <a:gd name="connsiteX410" fmla="*/ 1739003 w 2329744"/>
              <a:gd name="connsiteY410" fmla="*/ 402400 h 2041776"/>
              <a:gd name="connsiteX411" fmla="*/ 1728001 w 2329744"/>
              <a:gd name="connsiteY411" fmla="*/ 409868 h 2041776"/>
              <a:gd name="connsiteX412" fmla="*/ 1731668 w 2329744"/>
              <a:gd name="connsiteY412" fmla="*/ 402400 h 2041776"/>
              <a:gd name="connsiteX413" fmla="*/ 1757447 w 2329744"/>
              <a:gd name="connsiteY413" fmla="*/ 358161 h 2041776"/>
              <a:gd name="connsiteX414" fmla="*/ 1783333 w 2329744"/>
              <a:gd name="connsiteY414" fmla="*/ 317515 h 2041776"/>
              <a:gd name="connsiteX415" fmla="*/ 1798109 w 2329744"/>
              <a:gd name="connsiteY415" fmla="*/ 299082 h 2041776"/>
              <a:gd name="connsiteX416" fmla="*/ 1809219 w 2329744"/>
              <a:gd name="connsiteY416" fmla="*/ 276869 h 2041776"/>
              <a:gd name="connsiteX417" fmla="*/ 1812886 w 2329744"/>
              <a:gd name="connsiteY417" fmla="*/ 254749 h 2041776"/>
              <a:gd name="connsiteX418" fmla="*/ 1709449 w 2329744"/>
              <a:gd name="connsiteY418" fmla="*/ 299082 h 2041776"/>
              <a:gd name="connsiteX419" fmla="*/ 1779665 w 2329744"/>
              <a:gd name="connsiteY419" fmla="*/ 269495 h 2041776"/>
              <a:gd name="connsiteX420" fmla="*/ 1801777 w 2329744"/>
              <a:gd name="connsiteY420" fmla="*/ 258436 h 2041776"/>
              <a:gd name="connsiteX421" fmla="*/ 1798109 w 2329744"/>
              <a:gd name="connsiteY421" fmla="*/ 262122 h 2041776"/>
              <a:gd name="connsiteX422" fmla="*/ 1779665 w 2329744"/>
              <a:gd name="connsiteY422" fmla="*/ 276869 h 2041776"/>
              <a:gd name="connsiteX423" fmla="*/ 1761222 w 2329744"/>
              <a:gd name="connsiteY423" fmla="*/ 295396 h 2041776"/>
              <a:gd name="connsiteX424" fmla="*/ 1742778 w 2329744"/>
              <a:gd name="connsiteY424" fmla="*/ 317515 h 2041776"/>
              <a:gd name="connsiteX425" fmla="*/ 1716892 w 2329744"/>
              <a:gd name="connsiteY425" fmla="*/ 358161 h 2041776"/>
              <a:gd name="connsiteX426" fmla="*/ 1691006 w 2329744"/>
              <a:gd name="connsiteY426" fmla="*/ 398713 h 2041776"/>
              <a:gd name="connsiteX427" fmla="*/ 1687338 w 2329744"/>
              <a:gd name="connsiteY427" fmla="*/ 406181 h 2041776"/>
              <a:gd name="connsiteX428" fmla="*/ 1683671 w 2329744"/>
              <a:gd name="connsiteY428" fmla="*/ 417241 h 2041776"/>
              <a:gd name="connsiteX429" fmla="*/ 1657785 w 2329744"/>
              <a:gd name="connsiteY429" fmla="*/ 431987 h 2041776"/>
              <a:gd name="connsiteX430" fmla="*/ 1632007 w 2329744"/>
              <a:gd name="connsiteY430" fmla="*/ 443046 h 2041776"/>
              <a:gd name="connsiteX431" fmla="*/ 1606121 w 2329744"/>
              <a:gd name="connsiteY431" fmla="*/ 454106 h 2041776"/>
              <a:gd name="connsiteX432" fmla="*/ 1598787 w 2329744"/>
              <a:gd name="connsiteY432" fmla="*/ 457793 h 2041776"/>
              <a:gd name="connsiteX433" fmla="*/ 1606121 w 2329744"/>
              <a:gd name="connsiteY433" fmla="*/ 443046 h 2041776"/>
              <a:gd name="connsiteX434" fmla="*/ 1617230 w 2329744"/>
              <a:gd name="connsiteY434" fmla="*/ 424614 h 2041776"/>
              <a:gd name="connsiteX435" fmla="*/ 1628232 w 2329744"/>
              <a:gd name="connsiteY435" fmla="*/ 402400 h 2041776"/>
              <a:gd name="connsiteX436" fmla="*/ 1650451 w 2329744"/>
              <a:gd name="connsiteY436" fmla="*/ 361848 h 2041776"/>
              <a:gd name="connsiteX437" fmla="*/ 1661560 w 2329744"/>
              <a:gd name="connsiteY437" fmla="*/ 339634 h 2041776"/>
              <a:gd name="connsiteX438" fmla="*/ 1665227 w 2329744"/>
              <a:gd name="connsiteY438" fmla="*/ 328575 h 2041776"/>
              <a:gd name="connsiteX439" fmla="*/ 1672562 w 2329744"/>
              <a:gd name="connsiteY439" fmla="*/ 317515 h 2041776"/>
              <a:gd name="connsiteX440" fmla="*/ 1676229 w 2329744"/>
              <a:gd name="connsiteY440" fmla="*/ 313828 h 2041776"/>
              <a:gd name="connsiteX441" fmla="*/ 1680004 w 2329744"/>
              <a:gd name="connsiteY441" fmla="*/ 306455 h 2041776"/>
              <a:gd name="connsiteX442" fmla="*/ 1683671 w 2329744"/>
              <a:gd name="connsiteY442" fmla="*/ 302769 h 2041776"/>
              <a:gd name="connsiteX443" fmla="*/ 1683671 w 2329744"/>
              <a:gd name="connsiteY443" fmla="*/ 302769 h 2041776"/>
              <a:gd name="connsiteX444" fmla="*/ 1683671 w 2329744"/>
              <a:gd name="connsiteY444" fmla="*/ 302769 h 2041776"/>
              <a:gd name="connsiteX445" fmla="*/ 1683671 w 2329744"/>
              <a:gd name="connsiteY445" fmla="*/ 299082 h 2041776"/>
              <a:gd name="connsiteX446" fmla="*/ 1709449 w 2329744"/>
              <a:gd name="connsiteY446" fmla="*/ 299082 h 2041776"/>
              <a:gd name="connsiteX447" fmla="*/ 1539680 w 2329744"/>
              <a:gd name="connsiteY447" fmla="*/ 369221 h 2041776"/>
              <a:gd name="connsiteX448" fmla="*/ 1547015 w 2329744"/>
              <a:gd name="connsiteY448" fmla="*/ 350788 h 2041776"/>
              <a:gd name="connsiteX449" fmla="*/ 1576568 w 2329744"/>
              <a:gd name="connsiteY449" fmla="*/ 343415 h 2041776"/>
              <a:gd name="connsiteX450" fmla="*/ 1643009 w 2329744"/>
              <a:gd name="connsiteY450" fmla="*/ 324888 h 2041776"/>
              <a:gd name="connsiteX451" fmla="*/ 1676229 w 2329744"/>
              <a:gd name="connsiteY451" fmla="*/ 313828 h 2041776"/>
              <a:gd name="connsiteX452" fmla="*/ 1672562 w 2329744"/>
              <a:gd name="connsiteY452" fmla="*/ 317515 h 2041776"/>
              <a:gd name="connsiteX453" fmla="*/ 1668895 w 2329744"/>
              <a:gd name="connsiteY453" fmla="*/ 321202 h 2041776"/>
              <a:gd name="connsiteX454" fmla="*/ 1665227 w 2329744"/>
              <a:gd name="connsiteY454" fmla="*/ 324888 h 2041776"/>
              <a:gd name="connsiteX455" fmla="*/ 1661452 w 2329744"/>
              <a:gd name="connsiteY455" fmla="*/ 328575 h 2041776"/>
              <a:gd name="connsiteX456" fmla="*/ 1650451 w 2329744"/>
              <a:gd name="connsiteY456" fmla="*/ 335948 h 2041776"/>
              <a:gd name="connsiteX457" fmla="*/ 1643009 w 2329744"/>
              <a:gd name="connsiteY457" fmla="*/ 343415 h 2041776"/>
              <a:gd name="connsiteX458" fmla="*/ 1639341 w 2329744"/>
              <a:gd name="connsiteY458" fmla="*/ 347102 h 2041776"/>
              <a:gd name="connsiteX459" fmla="*/ 1635674 w 2329744"/>
              <a:gd name="connsiteY459" fmla="*/ 350788 h 2041776"/>
              <a:gd name="connsiteX460" fmla="*/ 1628232 w 2329744"/>
              <a:gd name="connsiteY460" fmla="*/ 361848 h 2041776"/>
              <a:gd name="connsiteX461" fmla="*/ 1613563 w 2329744"/>
              <a:gd name="connsiteY461" fmla="*/ 380281 h 2041776"/>
              <a:gd name="connsiteX462" fmla="*/ 1602454 w 2329744"/>
              <a:gd name="connsiteY462" fmla="*/ 398713 h 2041776"/>
              <a:gd name="connsiteX463" fmla="*/ 1580235 w 2329744"/>
              <a:gd name="connsiteY463" fmla="*/ 435673 h 2041776"/>
              <a:gd name="connsiteX464" fmla="*/ 1569233 w 2329744"/>
              <a:gd name="connsiteY464" fmla="*/ 454106 h 2041776"/>
              <a:gd name="connsiteX465" fmla="*/ 1565458 w 2329744"/>
              <a:gd name="connsiteY465" fmla="*/ 461479 h 2041776"/>
              <a:gd name="connsiteX466" fmla="*/ 1561791 w 2329744"/>
              <a:gd name="connsiteY466" fmla="*/ 465166 h 2041776"/>
              <a:gd name="connsiteX467" fmla="*/ 1558124 w 2329744"/>
              <a:gd name="connsiteY467" fmla="*/ 472633 h 2041776"/>
              <a:gd name="connsiteX468" fmla="*/ 1558124 w 2329744"/>
              <a:gd name="connsiteY468" fmla="*/ 472633 h 2041776"/>
              <a:gd name="connsiteX469" fmla="*/ 1517461 w 2329744"/>
              <a:gd name="connsiteY469" fmla="*/ 487379 h 2041776"/>
              <a:gd name="connsiteX470" fmla="*/ 1491683 w 2329744"/>
              <a:gd name="connsiteY470" fmla="*/ 494752 h 2041776"/>
              <a:gd name="connsiteX471" fmla="*/ 1473239 w 2329744"/>
              <a:gd name="connsiteY471" fmla="*/ 502126 h 2041776"/>
              <a:gd name="connsiteX472" fmla="*/ 1476907 w 2329744"/>
              <a:gd name="connsiteY472" fmla="*/ 494752 h 2041776"/>
              <a:gd name="connsiteX473" fmla="*/ 1499018 w 2329744"/>
              <a:gd name="connsiteY473" fmla="*/ 450419 h 2041776"/>
              <a:gd name="connsiteX474" fmla="*/ 1510127 w 2329744"/>
              <a:gd name="connsiteY474" fmla="*/ 428300 h 2041776"/>
              <a:gd name="connsiteX475" fmla="*/ 1521236 w 2329744"/>
              <a:gd name="connsiteY475" fmla="*/ 406181 h 2041776"/>
              <a:gd name="connsiteX476" fmla="*/ 1532238 w 2329744"/>
              <a:gd name="connsiteY476" fmla="*/ 383967 h 2041776"/>
              <a:gd name="connsiteX477" fmla="*/ 1539680 w 2329744"/>
              <a:gd name="connsiteY477" fmla="*/ 369221 h 2041776"/>
              <a:gd name="connsiteX478" fmla="*/ 1432577 w 2329744"/>
              <a:gd name="connsiteY478" fmla="*/ 380281 h 2041776"/>
              <a:gd name="connsiteX479" fmla="*/ 1432577 w 2329744"/>
              <a:gd name="connsiteY479" fmla="*/ 380281 h 2041776"/>
              <a:gd name="connsiteX480" fmla="*/ 1440019 w 2329744"/>
              <a:gd name="connsiteY480" fmla="*/ 376594 h 2041776"/>
              <a:gd name="connsiteX481" fmla="*/ 1506460 w 2329744"/>
              <a:gd name="connsiteY481" fmla="*/ 361848 h 2041776"/>
              <a:gd name="connsiteX482" fmla="*/ 1528571 w 2329744"/>
              <a:gd name="connsiteY482" fmla="*/ 358161 h 2041776"/>
              <a:gd name="connsiteX483" fmla="*/ 1513794 w 2329744"/>
              <a:gd name="connsiteY483" fmla="*/ 372908 h 2041776"/>
              <a:gd name="connsiteX484" fmla="*/ 1506460 w 2329744"/>
              <a:gd name="connsiteY484" fmla="*/ 383967 h 2041776"/>
              <a:gd name="connsiteX485" fmla="*/ 1499018 w 2329744"/>
              <a:gd name="connsiteY485" fmla="*/ 395027 h 2041776"/>
              <a:gd name="connsiteX486" fmla="*/ 1488016 w 2329744"/>
              <a:gd name="connsiteY486" fmla="*/ 417241 h 2041776"/>
              <a:gd name="connsiteX487" fmla="*/ 1440019 w 2329744"/>
              <a:gd name="connsiteY487" fmla="*/ 505812 h 2041776"/>
              <a:gd name="connsiteX488" fmla="*/ 1428909 w 2329744"/>
              <a:gd name="connsiteY488" fmla="*/ 520558 h 2041776"/>
              <a:gd name="connsiteX489" fmla="*/ 1425242 w 2329744"/>
              <a:gd name="connsiteY489" fmla="*/ 528026 h 2041776"/>
              <a:gd name="connsiteX490" fmla="*/ 1414133 w 2329744"/>
              <a:gd name="connsiteY490" fmla="*/ 531712 h 2041776"/>
              <a:gd name="connsiteX491" fmla="*/ 1406691 w 2329744"/>
              <a:gd name="connsiteY491" fmla="*/ 535399 h 2041776"/>
              <a:gd name="connsiteX492" fmla="*/ 1391914 w 2329744"/>
              <a:gd name="connsiteY492" fmla="*/ 539085 h 2041776"/>
              <a:gd name="connsiteX493" fmla="*/ 1358694 w 2329744"/>
              <a:gd name="connsiteY493" fmla="*/ 546459 h 2041776"/>
              <a:gd name="connsiteX494" fmla="*/ 1351359 w 2329744"/>
              <a:gd name="connsiteY494" fmla="*/ 546459 h 2041776"/>
              <a:gd name="connsiteX495" fmla="*/ 1362469 w 2329744"/>
              <a:gd name="connsiteY495" fmla="*/ 528026 h 2041776"/>
              <a:gd name="connsiteX496" fmla="*/ 1384580 w 2329744"/>
              <a:gd name="connsiteY496" fmla="*/ 483693 h 2041776"/>
              <a:gd name="connsiteX497" fmla="*/ 1395689 w 2329744"/>
              <a:gd name="connsiteY497" fmla="*/ 465260 h 2041776"/>
              <a:gd name="connsiteX498" fmla="*/ 1406691 w 2329744"/>
              <a:gd name="connsiteY498" fmla="*/ 443046 h 2041776"/>
              <a:gd name="connsiteX499" fmla="*/ 1417800 w 2329744"/>
              <a:gd name="connsiteY499" fmla="*/ 424614 h 2041776"/>
              <a:gd name="connsiteX500" fmla="*/ 1428909 w 2329744"/>
              <a:gd name="connsiteY500" fmla="*/ 398713 h 2041776"/>
              <a:gd name="connsiteX501" fmla="*/ 1428909 w 2329744"/>
              <a:gd name="connsiteY501" fmla="*/ 398713 h 2041776"/>
              <a:gd name="connsiteX502" fmla="*/ 1428909 w 2329744"/>
              <a:gd name="connsiteY502" fmla="*/ 398713 h 2041776"/>
              <a:gd name="connsiteX503" fmla="*/ 1432577 w 2329744"/>
              <a:gd name="connsiteY503" fmla="*/ 380281 h 2041776"/>
              <a:gd name="connsiteX504" fmla="*/ 1332915 w 2329744"/>
              <a:gd name="connsiteY504" fmla="*/ 395027 h 2041776"/>
              <a:gd name="connsiteX505" fmla="*/ 1332915 w 2329744"/>
              <a:gd name="connsiteY505" fmla="*/ 395027 h 2041776"/>
              <a:gd name="connsiteX506" fmla="*/ 1373470 w 2329744"/>
              <a:gd name="connsiteY506" fmla="*/ 387654 h 2041776"/>
              <a:gd name="connsiteX507" fmla="*/ 1425242 w 2329744"/>
              <a:gd name="connsiteY507" fmla="*/ 376594 h 2041776"/>
              <a:gd name="connsiteX508" fmla="*/ 1417800 w 2329744"/>
              <a:gd name="connsiteY508" fmla="*/ 383967 h 2041776"/>
              <a:gd name="connsiteX509" fmla="*/ 1399356 w 2329744"/>
              <a:gd name="connsiteY509" fmla="*/ 398713 h 2041776"/>
              <a:gd name="connsiteX510" fmla="*/ 1380912 w 2329744"/>
              <a:gd name="connsiteY510" fmla="*/ 420927 h 2041776"/>
              <a:gd name="connsiteX511" fmla="*/ 1369803 w 2329744"/>
              <a:gd name="connsiteY511" fmla="*/ 439360 h 2041776"/>
              <a:gd name="connsiteX512" fmla="*/ 1325473 w 2329744"/>
              <a:gd name="connsiteY512" fmla="*/ 520558 h 2041776"/>
              <a:gd name="connsiteX513" fmla="*/ 1318139 w 2329744"/>
              <a:gd name="connsiteY513" fmla="*/ 528026 h 2041776"/>
              <a:gd name="connsiteX514" fmla="*/ 1314472 w 2329744"/>
              <a:gd name="connsiteY514" fmla="*/ 535399 h 2041776"/>
              <a:gd name="connsiteX515" fmla="*/ 1314472 w 2329744"/>
              <a:gd name="connsiteY515" fmla="*/ 539085 h 2041776"/>
              <a:gd name="connsiteX516" fmla="*/ 1299695 w 2329744"/>
              <a:gd name="connsiteY516" fmla="*/ 539085 h 2041776"/>
              <a:gd name="connsiteX517" fmla="*/ 1248031 w 2329744"/>
              <a:gd name="connsiteY517" fmla="*/ 542772 h 2041776"/>
              <a:gd name="connsiteX518" fmla="*/ 1251698 w 2329744"/>
              <a:gd name="connsiteY518" fmla="*/ 539085 h 2041776"/>
              <a:gd name="connsiteX519" fmla="*/ 1262699 w 2329744"/>
              <a:gd name="connsiteY519" fmla="*/ 520558 h 2041776"/>
              <a:gd name="connsiteX520" fmla="*/ 1273809 w 2329744"/>
              <a:gd name="connsiteY520" fmla="*/ 498439 h 2041776"/>
              <a:gd name="connsiteX521" fmla="*/ 1284918 w 2329744"/>
              <a:gd name="connsiteY521" fmla="*/ 476320 h 2041776"/>
              <a:gd name="connsiteX522" fmla="*/ 1307029 w 2329744"/>
              <a:gd name="connsiteY522" fmla="*/ 435673 h 2041776"/>
              <a:gd name="connsiteX523" fmla="*/ 1318139 w 2329744"/>
              <a:gd name="connsiteY523" fmla="*/ 417241 h 2041776"/>
              <a:gd name="connsiteX524" fmla="*/ 1329248 w 2329744"/>
              <a:gd name="connsiteY524" fmla="*/ 395027 h 2041776"/>
              <a:gd name="connsiteX525" fmla="*/ 1332915 w 2329744"/>
              <a:gd name="connsiteY525" fmla="*/ 395027 h 2041776"/>
              <a:gd name="connsiteX526" fmla="*/ 1222145 w 2329744"/>
              <a:gd name="connsiteY526" fmla="*/ 402400 h 2041776"/>
              <a:gd name="connsiteX527" fmla="*/ 1225812 w 2329744"/>
              <a:gd name="connsiteY527" fmla="*/ 402400 h 2041776"/>
              <a:gd name="connsiteX528" fmla="*/ 1259032 w 2329744"/>
              <a:gd name="connsiteY528" fmla="*/ 402400 h 2041776"/>
              <a:gd name="connsiteX529" fmla="*/ 1295920 w 2329744"/>
              <a:gd name="connsiteY529" fmla="*/ 398713 h 2041776"/>
              <a:gd name="connsiteX530" fmla="*/ 1310697 w 2329744"/>
              <a:gd name="connsiteY530" fmla="*/ 398713 h 2041776"/>
              <a:gd name="connsiteX531" fmla="*/ 1321806 w 2329744"/>
              <a:gd name="connsiteY531" fmla="*/ 398713 h 2041776"/>
              <a:gd name="connsiteX532" fmla="*/ 1303362 w 2329744"/>
              <a:gd name="connsiteY532" fmla="*/ 413554 h 2041776"/>
              <a:gd name="connsiteX533" fmla="*/ 1292253 w 2329744"/>
              <a:gd name="connsiteY533" fmla="*/ 420927 h 2041776"/>
              <a:gd name="connsiteX534" fmla="*/ 1284918 w 2329744"/>
              <a:gd name="connsiteY534" fmla="*/ 428300 h 2041776"/>
              <a:gd name="connsiteX535" fmla="*/ 1277476 w 2329744"/>
              <a:gd name="connsiteY535" fmla="*/ 435673 h 2041776"/>
              <a:gd name="connsiteX536" fmla="*/ 1270142 w 2329744"/>
              <a:gd name="connsiteY536" fmla="*/ 446733 h 2041776"/>
              <a:gd name="connsiteX537" fmla="*/ 1259032 w 2329744"/>
              <a:gd name="connsiteY537" fmla="*/ 465260 h 2041776"/>
              <a:gd name="connsiteX538" fmla="*/ 1248031 w 2329744"/>
              <a:gd name="connsiteY538" fmla="*/ 487379 h 2041776"/>
              <a:gd name="connsiteX539" fmla="*/ 1236921 w 2329744"/>
              <a:gd name="connsiteY539" fmla="*/ 505812 h 2041776"/>
              <a:gd name="connsiteX540" fmla="*/ 1225812 w 2329744"/>
              <a:gd name="connsiteY540" fmla="*/ 524245 h 2041776"/>
              <a:gd name="connsiteX541" fmla="*/ 1222145 w 2329744"/>
              <a:gd name="connsiteY541" fmla="*/ 531712 h 2041776"/>
              <a:gd name="connsiteX542" fmla="*/ 1214702 w 2329744"/>
              <a:gd name="connsiteY542" fmla="*/ 542772 h 2041776"/>
              <a:gd name="connsiteX543" fmla="*/ 1214702 w 2329744"/>
              <a:gd name="connsiteY543" fmla="*/ 546459 h 2041776"/>
              <a:gd name="connsiteX544" fmla="*/ 1155704 w 2329744"/>
              <a:gd name="connsiteY544" fmla="*/ 550145 h 2041776"/>
              <a:gd name="connsiteX545" fmla="*/ 1129818 w 2329744"/>
              <a:gd name="connsiteY545" fmla="*/ 550145 h 2041776"/>
              <a:gd name="connsiteX546" fmla="*/ 1133485 w 2329744"/>
              <a:gd name="connsiteY546" fmla="*/ 546459 h 2041776"/>
              <a:gd name="connsiteX547" fmla="*/ 1137260 w 2329744"/>
              <a:gd name="connsiteY547" fmla="*/ 542772 h 2041776"/>
              <a:gd name="connsiteX548" fmla="*/ 1140927 w 2329744"/>
              <a:gd name="connsiteY548" fmla="*/ 539085 h 2041776"/>
              <a:gd name="connsiteX549" fmla="*/ 1144594 w 2329744"/>
              <a:gd name="connsiteY549" fmla="*/ 528026 h 2041776"/>
              <a:gd name="connsiteX550" fmla="*/ 1155704 w 2329744"/>
              <a:gd name="connsiteY550" fmla="*/ 509499 h 2041776"/>
              <a:gd name="connsiteX551" fmla="*/ 1177815 w 2329744"/>
              <a:gd name="connsiteY551" fmla="*/ 468947 h 2041776"/>
              <a:gd name="connsiteX552" fmla="*/ 1196259 w 2329744"/>
              <a:gd name="connsiteY552" fmla="*/ 439360 h 2041776"/>
              <a:gd name="connsiteX553" fmla="*/ 1203701 w 2329744"/>
              <a:gd name="connsiteY553" fmla="*/ 424614 h 2041776"/>
              <a:gd name="connsiteX554" fmla="*/ 1214702 w 2329744"/>
              <a:gd name="connsiteY554" fmla="*/ 409868 h 2041776"/>
              <a:gd name="connsiteX555" fmla="*/ 1222145 w 2329744"/>
              <a:gd name="connsiteY555" fmla="*/ 402400 h 2041776"/>
              <a:gd name="connsiteX556" fmla="*/ 1222145 w 2329744"/>
              <a:gd name="connsiteY556" fmla="*/ 402400 h 2041776"/>
              <a:gd name="connsiteX557" fmla="*/ 1111374 w 2329744"/>
              <a:gd name="connsiteY557" fmla="*/ 428300 h 2041776"/>
              <a:gd name="connsiteX558" fmla="*/ 1115041 w 2329744"/>
              <a:gd name="connsiteY558" fmla="*/ 424614 h 2041776"/>
              <a:gd name="connsiteX559" fmla="*/ 1118708 w 2329744"/>
              <a:gd name="connsiteY559" fmla="*/ 420927 h 2041776"/>
              <a:gd name="connsiteX560" fmla="*/ 1118708 w 2329744"/>
              <a:gd name="connsiteY560" fmla="*/ 417241 h 2041776"/>
              <a:gd name="connsiteX561" fmla="*/ 1118708 w 2329744"/>
              <a:gd name="connsiteY561" fmla="*/ 413554 h 2041776"/>
              <a:gd name="connsiteX562" fmla="*/ 1122483 w 2329744"/>
              <a:gd name="connsiteY562" fmla="*/ 413554 h 2041776"/>
              <a:gd name="connsiteX563" fmla="*/ 1159371 w 2329744"/>
              <a:gd name="connsiteY563" fmla="*/ 409868 h 2041776"/>
              <a:gd name="connsiteX564" fmla="*/ 1214702 w 2329744"/>
              <a:gd name="connsiteY564" fmla="*/ 406181 h 2041776"/>
              <a:gd name="connsiteX565" fmla="*/ 1211035 w 2329744"/>
              <a:gd name="connsiteY565" fmla="*/ 409868 h 2041776"/>
              <a:gd name="connsiteX566" fmla="*/ 1203701 w 2329744"/>
              <a:gd name="connsiteY566" fmla="*/ 413554 h 2041776"/>
              <a:gd name="connsiteX567" fmla="*/ 1196259 w 2329744"/>
              <a:gd name="connsiteY567" fmla="*/ 420927 h 2041776"/>
              <a:gd name="connsiteX568" fmla="*/ 1185257 w 2329744"/>
              <a:gd name="connsiteY568" fmla="*/ 428300 h 2041776"/>
              <a:gd name="connsiteX569" fmla="*/ 1181482 w 2329744"/>
              <a:gd name="connsiteY569" fmla="*/ 431987 h 2041776"/>
              <a:gd name="connsiteX570" fmla="*/ 1177815 w 2329744"/>
              <a:gd name="connsiteY570" fmla="*/ 435673 h 2041776"/>
              <a:gd name="connsiteX571" fmla="*/ 1170480 w 2329744"/>
              <a:gd name="connsiteY571" fmla="*/ 443046 h 2041776"/>
              <a:gd name="connsiteX572" fmla="*/ 1163038 w 2329744"/>
              <a:gd name="connsiteY572" fmla="*/ 454106 h 2041776"/>
              <a:gd name="connsiteX573" fmla="*/ 1155704 w 2329744"/>
              <a:gd name="connsiteY573" fmla="*/ 465260 h 2041776"/>
              <a:gd name="connsiteX574" fmla="*/ 1133485 w 2329744"/>
              <a:gd name="connsiteY574" fmla="*/ 502126 h 2041776"/>
              <a:gd name="connsiteX575" fmla="*/ 1122483 w 2329744"/>
              <a:gd name="connsiteY575" fmla="*/ 520558 h 2041776"/>
              <a:gd name="connsiteX576" fmla="*/ 1118708 w 2329744"/>
              <a:gd name="connsiteY576" fmla="*/ 528026 h 2041776"/>
              <a:gd name="connsiteX577" fmla="*/ 1115041 w 2329744"/>
              <a:gd name="connsiteY577" fmla="*/ 531712 h 2041776"/>
              <a:gd name="connsiteX578" fmla="*/ 1115041 w 2329744"/>
              <a:gd name="connsiteY578" fmla="*/ 535399 h 2041776"/>
              <a:gd name="connsiteX579" fmla="*/ 1115041 w 2329744"/>
              <a:gd name="connsiteY579" fmla="*/ 539085 h 2041776"/>
              <a:gd name="connsiteX580" fmla="*/ 1115041 w 2329744"/>
              <a:gd name="connsiteY580" fmla="*/ 542772 h 2041776"/>
              <a:gd name="connsiteX581" fmla="*/ 1115041 w 2329744"/>
              <a:gd name="connsiteY581" fmla="*/ 550145 h 2041776"/>
              <a:gd name="connsiteX582" fmla="*/ 1092930 w 2329744"/>
              <a:gd name="connsiteY582" fmla="*/ 550145 h 2041776"/>
              <a:gd name="connsiteX583" fmla="*/ 1033824 w 2329744"/>
              <a:gd name="connsiteY583" fmla="*/ 550145 h 2041776"/>
              <a:gd name="connsiteX584" fmla="*/ 1033824 w 2329744"/>
              <a:gd name="connsiteY584" fmla="*/ 550145 h 2041776"/>
              <a:gd name="connsiteX585" fmla="*/ 1059710 w 2329744"/>
              <a:gd name="connsiteY585" fmla="*/ 509499 h 2041776"/>
              <a:gd name="connsiteX586" fmla="*/ 1070711 w 2329744"/>
              <a:gd name="connsiteY586" fmla="*/ 491066 h 2041776"/>
              <a:gd name="connsiteX587" fmla="*/ 1085488 w 2329744"/>
              <a:gd name="connsiteY587" fmla="*/ 472633 h 2041776"/>
              <a:gd name="connsiteX588" fmla="*/ 1100265 w 2329744"/>
              <a:gd name="connsiteY588" fmla="*/ 454106 h 2041776"/>
              <a:gd name="connsiteX589" fmla="*/ 1111374 w 2329744"/>
              <a:gd name="connsiteY589" fmla="*/ 428300 h 2041776"/>
              <a:gd name="connsiteX590" fmla="*/ 1015380 w 2329744"/>
              <a:gd name="connsiteY590" fmla="*/ 443046 h 2041776"/>
              <a:gd name="connsiteX591" fmla="*/ 1019047 w 2329744"/>
              <a:gd name="connsiteY591" fmla="*/ 435673 h 2041776"/>
              <a:gd name="connsiteX592" fmla="*/ 1022714 w 2329744"/>
              <a:gd name="connsiteY592" fmla="*/ 428300 h 2041776"/>
              <a:gd name="connsiteX593" fmla="*/ 1022714 w 2329744"/>
              <a:gd name="connsiteY593" fmla="*/ 424614 h 2041776"/>
              <a:gd name="connsiteX594" fmla="*/ 1085488 w 2329744"/>
              <a:gd name="connsiteY594" fmla="*/ 417241 h 2041776"/>
              <a:gd name="connsiteX595" fmla="*/ 1089155 w 2329744"/>
              <a:gd name="connsiteY595" fmla="*/ 417241 h 2041776"/>
              <a:gd name="connsiteX596" fmla="*/ 1085488 w 2329744"/>
              <a:gd name="connsiteY596" fmla="*/ 420927 h 2041776"/>
              <a:gd name="connsiteX597" fmla="*/ 1078154 w 2329744"/>
              <a:gd name="connsiteY597" fmla="*/ 431987 h 2041776"/>
              <a:gd name="connsiteX598" fmla="*/ 1063377 w 2329744"/>
              <a:gd name="connsiteY598" fmla="*/ 450419 h 2041776"/>
              <a:gd name="connsiteX599" fmla="*/ 1037491 w 2329744"/>
              <a:gd name="connsiteY599" fmla="*/ 487379 h 2041776"/>
              <a:gd name="connsiteX600" fmla="*/ 1015380 w 2329744"/>
              <a:gd name="connsiteY600" fmla="*/ 527931 h 2041776"/>
              <a:gd name="connsiteX601" fmla="*/ 1011713 w 2329744"/>
              <a:gd name="connsiteY601" fmla="*/ 539085 h 2041776"/>
              <a:gd name="connsiteX602" fmla="*/ 1007938 w 2329744"/>
              <a:gd name="connsiteY602" fmla="*/ 550145 h 2041776"/>
              <a:gd name="connsiteX603" fmla="*/ 1007938 w 2329744"/>
              <a:gd name="connsiteY603" fmla="*/ 550145 h 2041776"/>
              <a:gd name="connsiteX604" fmla="*/ 959941 w 2329744"/>
              <a:gd name="connsiteY604" fmla="*/ 550145 h 2041776"/>
              <a:gd name="connsiteX605" fmla="*/ 945164 w 2329744"/>
              <a:gd name="connsiteY605" fmla="*/ 550145 h 2041776"/>
              <a:gd name="connsiteX606" fmla="*/ 956273 w 2329744"/>
              <a:gd name="connsiteY606" fmla="*/ 535399 h 2041776"/>
              <a:gd name="connsiteX607" fmla="*/ 982159 w 2329744"/>
              <a:gd name="connsiteY607" fmla="*/ 494752 h 2041776"/>
              <a:gd name="connsiteX608" fmla="*/ 1004270 w 2329744"/>
              <a:gd name="connsiteY608" fmla="*/ 457793 h 2041776"/>
              <a:gd name="connsiteX609" fmla="*/ 1015380 w 2329744"/>
              <a:gd name="connsiteY609" fmla="*/ 443046 h 2041776"/>
              <a:gd name="connsiteX610" fmla="*/ 897275 w 2329744"/>
              <a:gd name="connsiteY610" fmla="*/ 461479 h 2041776"/>
              <a:gd name="connsiteX611" fmla="*/ 900942 w 2329744"/>
              <a:gd name="connsiteY611" fmla="*/ 454106 h 2041776"/>
              <a:gd name="connsiteX612" fmla="*/ 904609 w 2329744"/>
              <a:gd name="connsiteY612" fmla="*/ 446733 h 2041776"/>
              <a:gd name="connsiteX613" fmla="*/ 904609 w 2329744"/>
              <a:gd name="connsiteY613" fmla="*/ 443046 h 2041776"/>
              <a:gd name="connsiteX614" fmla="*/ 904609 w 2329744"/>
              <a:gd name="connsiteY614" fmla="*/ 439360 h 2041776"/>
              <a:gd name="connsiteX615" fmla="*/ 904609 w 2329744"/>
              <a:gd name="connsiteY615" fmla="*/ 439360 h 2041776"/>
              <a:gd name="connsiteX616" fmla="*/ 919386 w 2329744"/>
              <a:gd name="connsiteY616" fmla="*/ 435673 h 2041776"/>
              <a:gd name="connsiteX617" fmla="*/ 959941 w 2329744"/>
              <a:gd name="connsiteY617" fmla="*/ 428300 h 2041776"/>
              <a:gd name="connsiteX618" fmla="*/ 993269 w 2329744"/>
              <a:gd name="connsiteY618" fmla="*/ 420927 h 2041776"/>
              <a:gd name="connsiteX619" fmla="*/ 993269 w 2329744"/>
              <a:gd name="connsiteY619" fmla="*/ 424614 h 2041776"/>
              <a:gd name="connsiteX620" fmla="*/ 982159 w 2329744"/>
              <a:gd name="connsiteY620" fmla="*/ 446733 h 2041776"/>
              <a:gd name="connsiteX621" fmla="*/ 956273 w 2329744"/>
              <a:gd name="connsiteY621" fmla="*/ 487379 h 2041776"/>
              <a:gd name="connsiteX622" fmla="*/ 930495 w 2329744"/>
              <a:gd name="connsiteY622" fmla="*/ 531712 h 2041776"/>
              <a:gd name="connsiteX623" fmla="*/ 926720 w 2329744"/>
              <a:gd name="connsiteY623" fmla="*/ 542772 h 2041776"/>
              <a:gd name="connsiteX624" fmla="*/ 923053 w 2329744"/>
              <a:gd name="connsiteY624" fmla="*/ 546459 h 2041776"/>
              <a:gd name="connsiteX625" fmla="*/ 893500 w 2329744"/>
              <a:gd name="connsiteY625" fmla="*/ 550145 h 2041776"/>
              <a:gd name="connsiteX626" fmla="*/ 856612 w 2329744"/>
              <a:gd name="connsiteY626" fmla="*/ 553832 h 2041776"/>
              <a:gd name="connsiteX627" fmla="*/ 834501 w 2329744"/>
              <a:gd name="connsiteY627" fmla="*/ 557518 h 2041776"/>
              <a:gd name="connsiteX628" fmla="*/ 823392 w 2329744"/>
              <a:gd name="connsiteY628" fmla="*/ 557518 h 2041776"/>
              <a:gd name="connsiteX629" fmla="*/ 838168 w 2329744"/>
              <a:gd name="connsiteY629" fmla="*/ 542772 h 2041776"/>
              <a:gd name="connsiteX630" fmla="*/ 867722 w 2329744"/>
              <a:gd name="connsiteY630" fmla="*/ 502126 h 2041776"/>
              <a:gd name="connsiteX631" fmla="*/ 886165 w 2329744"/>
              <a:gd name="connsiteY631" fmla="*/ 472633 h 2041776"/>
              <a:gd name="connsiteX632" fmla="*/ 897275 w 2329744"/>
              <a:gd name="connsiteY632" fmla="*/ 461479 h 2041776"/>
              <a:gd name="connsiteX633" fmla="*/ 797506 w 2329744"/>
              <a:gd name="connsiteY633" fmla="*/ 483693 h 2041776"/>
              <a:gd name="connsiteX634" fmla="*/ 801173 w 2329744"/>
              <a:gd name="connsiteY634" fmla="*/ 472633 h 2041776"/>
              <a:gd name="connsiteX635" fmla="*/ 801173 w 2329744"/>
              <a:gd name="connsiteY635" fmla="*/ 468947 h 2041776"/>
              <a:gd name="connsiteX636" fmla="*/ 801173 w 2329744"/>
              <a:gd name="connsiteY636" fmla="*/ 465260 h 2041776"/>
              <a:gd name="connsiteX637" fmla="*/ 801173 w 2329744"/>
              <a:gd name="connsiteY637" fmla="*/ 457793 h 2041776"/>
              <a:gd name="connsiteX638" fmla="*/ 845503 w 2329744"/>
              <a:gd name="connsiteY638" fmla="*/ 446733 h 2041776"/>
              <a:gd name="connsiteX639" fmla="*/ 871389 w 2329744"/>
              <a:gd name="connsiteY639" fmla="*/ 443046 h 2041776"/>
              <a:gd name="connsiteX640" fmla="*/ 867722 w 2329744"/>
              <a:gd name="connsiteY640" fmla="*/ 450419 h 2041776"/>
              <a:gd name="connsiteX641" fmla="*/ 856612 w 2329744"/>
              <a:gd name="connsiteY641" fmla="*/ 472633 h 2041776"/>
              <a:gd name="connsiteX642" fmla="*/ 834501 w 2329744"/>
              <a:gd name="connsiteY642" fmla="*/ 513185 h 2041776"/>
              <a:gd name="connsiteX643" fmla="*/ 827059 w 2329744"/>
              <a:gd name="connsiteY643" fmla="*/ 528026 h 2041776"/>
              <a:gd name="connsiteX644" fmla="*/ 823392 w 2329744"/>
              <a:gd name="connsiteY644" fmla="*/ 531712 h 2041776"/>
              <a:gd name="connsiteX645" fmla="*/ 823392 w 2329744"/>
              <a:gd name="connsiteY645" fmla="*/ 535399 h 2041776"/>
              <a:gd name="connsiteX646" fmla="*/ 819725 w 2329744"/>
              <a:gd name="connsiteY646" fmla="*/ 546459 h 2041776"/>
              <a:gd name="connsiteX647" fmla="*/ 815949 w 2329744"/>
              <a:gd name="connsiteY647" fmla="*/ 561205 h 2041776"/>
              <a:gd name="connsiteX648" fmla="*/ 815949 w 2329744"/>
              <a:gd name="connsiteY648" fmla="*/ 561205 h 2041776"/>
              <a:gd name="connsiteX649" fmla="*/ 808615 w 2329744"/>
              <a:gd name="connsiteY649" fmla="*/ 561205 h 2041776"/>
              <a:gd name="connsiteX650" fmla="*/ 793838 w 2329744"/>
              <a:gd name="connsiteY650" fmla="*/ 564891 h 2041776"/>
              <a:gd name="connsiteX651" fmla="*/ 756951 w 2329744"/>
              <a:gd name="connsiteY651" fmla="*/ 572264 h 2041776"/>
              <a:gd name="connsiteX652" fmla="*/ 745841 w 2329744"/>
              <a:gd name="connsiteY652" fmla="*/ 575951 h 2041776"/>
              <a:gd name="connsiteX653" fmla="*/ 749509 w 2329744"/>
              <a:gd name="connsiteY653" fmla="*/ 572264 h 2041776"/>
              <a:gd name="connsiteX654" fmla="*/ 760618 w 2329744"/>
              <a:gd name="connsiteY654" fmla="*/ 553832 h 2041776"/>
              <a:gd name="connsiteX655" fmla="*/ 771727 w 2329744"/>
              <a:gd name="connsiteY655" fmla="*/ 535399 h 2041776"/>
              <a:gd name="connsiteX656" fmla="*/ 790171 w 2329744"/>
              <a:gd name="connsiteY656" fmla="*/ 502126 h 2041776"/>
              <a:gd name="connsiteX657" fmla="*/ 797506 w 2329744"/>
              <a:gd name="connsiteY657" fmla="*/ 483693 h 2041776"/>
              <a:gd name="connsiteX658" fmla="*/ 701512 w 2329744"/>
              <a:gd name="connsiteY658" fmla="*/ 513185 h 2041776"/>
              <a:gd name="connsiteX659" fmla="*/ 705179 w 2329744"/>
              <a:gd name="connsiteY659" fmla="*/ 505812 h 2041776"/>
              <a:gd name="connsiteX660" fmla="*/ 708954 w 2329744"/>
              <a:gd name="connsiteY660" fmla="*/ 498439 h 2041776"/>
              <a:gd name="connsiteX661" fmla="*/ 708954 w 2329744"/>
              <a:gd name="connsiteY661" fmla="*/ 494752 h 2041776"/>
              <a:gd name="connsiteX662" fmla="*/ 708954 w 2329744"/>
              <a:gd name="connsiteY662" fmla="*/ 491066 h 2041776"/>
              <a:gd name="connsiteX663" fmla="*/ 712621 w 2329744"/>
              <a:gd name="connsiteY663" fmla="*/ 491066 h 2041776"/>
              <a:gd name="connsiteX664" fmla="*/ 779062 w 2329744"/>
              <a:gd name="connsiteY664" fmla="*/ 468947 h 2041776"/>
              <a:gd name="connsiteX665" fmla="*/ 775395 w 2329744"/>
              <a:gd name="connsiteY665" fmla="*/ 476320 h 2041776"/>
              <a:gd name="connsiteX666" fmla="*/ 767952 w 2329744"/>
              <a:gd name="connsiteY666" fmla="*/ 494752 h 2041776"/>
              <a:gd name="connsiteX667" fmla="*/ 749509 w 2329744"/>
              <a:gd name="connsiteY667" fmla="*/ 535399 h 2041776"/>
              <a:gd name="connsiteX668" fmla="*/ 727398 w 2329744"/>
              <a:gd name="connsiteY668" fmla="*/ 575951 h 2041776"/>
              <a:gd name="connsiteX669" fmla="*/ 723730 w 2329744"/>
              <a:gd name="connsiteY669" fmla="*/ 579637 h 2041776"/>
              <a:gd name="connsiteX670" fmla="*/ 719955 w 2329744"/>
              <a:gd name="connsiteY670" fmla="*/ 587011 h 2041776"/>
              <a:gd name="connsiteX671" fmla="*/ 719955 w 2329744"/>
              <a:gd name="connsiteY671" fmla="*/ 590792 h 2041776"/>
              <a:gd name="connsiteX672" fmla="*/ 716288 w 2329744"/>
              <a:gd name="connsiteY672" fmla="*/ 590792 h 2041776"/>
              <a:gd name="connsiteX673" fmla="*/ 694177 w 2329744"/>
              <a:gd name="connsiteY673" fmla="*/ 598165 h 2041776"/>
              <a:gd name="connsiteX674" fmla="*/ 664624 w 2329744"/>
              <a:gd name="connsiteY674" fmla="*/ 609224 h 2041776"/>
              <a:gd name="connsiteX675" fmla="*/ 649847 w 2329744"/>
              <a:gd name="connsiteY675" fmla="*/ 612911 h 2041776"/>
              <a:gd name="connsiteX676" fmla="*/ 649847 w 2329744"/>
              <a:gd name="connsiteY676" fmla="*/ 612911 h 2041776"/>
              <a:gd name="connsiteX677" fmla="*/ 657182 w 2329744"/>
              <a:gd name="connsiteY677" fmla="*/ 601851 h 2041776"/>
              <a:gd name="connsiteX678" fmla="*/ 668291 w 2329744"/>
              <a:gd name="connsiteY678" fmla="*/ 583324 h 2041776"/>
              <a:gd name="connsiteX679" fmla="*/ 686735 w 2329744"/>
              <a:gd name="connsiteY679" fmla="*/ 546459 h 2041776"/>
              <a:gd name="connsiteX680" fmla="*/ 701512 w 2329744"/>
              <a:gd name="connsiteY680" fmla="*/ 513185 h 2041776"/>
              <a:gd name="connsiteX681" fmla="*/ 572297 w 2329744"/>
              <a:gd name="connsiteY681" fmla="*/ 579637 h 2041776"/>
              <a:gd name="connsiteX682" fmla="*/ 583407 w 2329744"/>
              <a:gd name="connsiteY682" fmla="*/ 557518 h 2041776"/>
              <a:gd name="connsiteX683" fmla="*/ 590741 w 2329744"/>
              <a:gd name="connsiteY683" fmla="*/ 546459 h 2041776"/>
              <a:gd name="connsiteX684" fmla="*/ 594516 w 2329744"/>
              <a:gd name="connsiteY684" fmla="*/ 542772 h 2041776"/>
              <a:gd name="connsiteX685" fmla="*/ 605518 w 2329744"/>
              <a:gd name="connsiteY685" fmla="*/ 539085 h 2041776"/>
              <a:gd name="connsiteX686" fmla="*/ 627736 w 2329744"/>
              <a:gd name="connsiteY686" fmla="*/ 528026 h 2041776"/>
              <a:gd name="connsiteX687" fmla="*/ 638738 w 2329744"/>
              <a:gd name="connsiteY687" fmla="*/ 524339 h 2041776"/>
              <a:gd name="connsiteX688" fmla="*/ 653515 w 2329744"/>
              <a:gd name="connsiteY688" fmla="*/ 516872 h 2041776"/>
              <a:gd name="connsiteX689" fmla="*/ 679401 w 2329744"/>
              <a:gd name="connsiteY689" fmla="*/ 505812 h 2041776"/>
              <a:gd name="connsiteX690" fmla="*/ 679401 w 2329744"/>
              <a:gd name="connsiteY690" fmla="*/ 505812 h 2041776"/>
              <a:gd name="connsiteX691" fmla="*/ 671958 w 2329744"/>
              <a:gd name="connsiteY691" fmla="*/ 524339 h 2041776"/>
              <a:gd name="connsiteX692" fmla="*/ 653515 w 2329744"/>
              <a:gd name="connsiteY692" fmla="*/ 561205 h 2041776"/>
              <a:gd name="connsiteX693" fmla="*/ 635071 w 2329744"/>
              <a:gd name="connsiteY693" fmla="*/ 598165 h 2041776"/>
              <a:gd name="connsiteX694" fmla="*/ 623961 w 2329744"/>
              <a:gd name="connsiteY694" fmla="*/ 616597 h 2041776"/>
              <a:gd name="connsiteX695" fmla="*/ 620294 w 2329744"/>
              <a:gd name="connsiteY695" fmla="*/ 627657 h 2041776"/>
              <a:gd name="connsiteX696" fmla="*/ 620294 w 2329744"/>
              <a:gd name="connsiteY696" fmla="*/ 627657 h 2041776"/>
              <a:gd name="connsiteX697" fmla="*/ 601850 w 2329744"/>
              <a:gd name="connsiteY697" fmla="*/ 635030 h 2041776"/>
              <a:gd name="connsiteX698" fmla="*/ 564963 w 2329744"/>
              <a:gd name="connsiteY698" fmla="*/ 653557 h 2041776"/>
              <a:gd name="connsiteX699" fmla="*/ 557520 w 2329744"/>
              <a:gd name="connsiteY699" fmla="*/ 657244 h 2041776"/>
              <a:gd name="connsiteX700" fmla="*/ 535409 w 2329744"/>
              <a:gd name="connsiteY700" fmla="*/ 668303 h 2041776"/>
              <a:gd name="connsiteX701" fmla="*/ 524300 w 2329744"/>
              <a:gd name="connsiteY701" fmla="*/ 675677 h 2041776"/>
              <a:gd name="connsiteX702" fmla="*/ 524300 w 2329744"/>
              <a:gd name="connsiteY702" fmla="*/ 675677 h 2041776"/>
              <a:gd name="connsiteX703" fmla="*/ 531742 w 2329744"/>
              <a:gd name="connsiteY703" fmla="*/ 664617 h 2041776"/>
              <a:gd name="connsiteX704" fmla="*/ 557520 w 2329744"/>
              <a:gd name="connsiteY704" fmla="*/ 620284 h 2041776"/>
              <a:gd name="connsiteX705" fmla="*/ 572297 w 2329744"/>
              <a:gd name="connsiteY705" fmla="*/ 579637 h 2041776"/>
              <a:gd name="connsiteX706" fmla="*/ 439415 w 2329744"/>
              <a:gd name="connsiteY706" fmla="*/ 697796 h 2041776"/>
              <a:gd name="connsiteX707" fmla="*/ 454192 w 2329744"/>
              <a:gd name="connsiteY707" fmla="*/ 657244 h 2041776"/>
              <a:gd name="connsiteX708" fmla="*/ 457859 w 2329744"/>
              <a:gd name="connsiteY708" fmla="*/ 635030 h 2041776"/>
              <a:gd name="connsiteX709" fmla="*/ 457859 w 2329744"/>
              <a:gd name="connsiteY709" fmla="*/ 623970 h 2041776"/>
              <a:gd name="connsiteX710" fmla="*/ 476303 w 2329744"/>
              <a:gd name="connsiteY710" fmla="*/ 609224 h 2041776"/>
              <a:gd name="connsiteX711" fmla="*/ 483745 w 2329744"/>
              <a:gd name="connsiteY711" fmla="*/ 601851 h 2041776"/>
              <a:gd name="connsiteX712" fmla="*/ 498414 w 2329744"/>
              <a:gd name="connsiteY712" fmla="*/ 590792 h 2041776"/>
              <a:gd name="connsiteX713" fmla="*/ 509523 w 2329744"/>
              <a:gd name="connsiteY713" fmla="*/ 583324 h 2041776"/>
              <a:gd name="connsiteX714" fmla="*/ 520633 w 2329744"/>
              <a:gd name="connsiteY714" fmla="*/ 575951 h 2041776"/>
              <a:gd name="connsiteX715" fmla="*/ 531742 w 2329744"/>
              <a:gd name="connsiteY715" fmla="*/ 568578 h 2041776"/>
              <a:gd name="connsiteX716" fmla="*/ 546519 w 2329744"/>
              <a:gd name="connsiteY716" fmla="*/ 561205 h 2041776"/>
              <a:gd name="connsiteX717" fmla="*/ 550186 w 2329744"/>
              <a:gd name="connsiteY717" fmla="*/ 557518 h 2041776"/>
              <a:gd name="connsiteX718" fmla="*/ 546519 w 2329744"/>
              <a:gd name="connsiteY718" fmla="*/ 561205 h 2041776"/>
              <a:gd name="connsiteX719" fmla="*/ 539077 w 2329744"/>
              <a:gd name="connsiteY719" fmla="*/ 572264 h 2041776"/>
              <a:gd name="connsiteX720" fmla="*/ 527967 w 2329744"/>
              <a:gd name="connsiteY720" fmla="*/ 594478 h 2041776"/>
              <a:gd name="connsiteX721" fmla="*/ 502189 w 2329744"/>
              <a:gd name="connsiteY721" fmla="*/ 638717 h 2041776"/>
              <a:gd name="connsiteX722" fmla="*/ 487412 w 2329744"/>
              <a:gd name="connsiteY722" fmla="*/ 660930 h 2041776"/>
              <a:gd name="connsiteX723" fmla="*/ 472636 w 2329744"/>
              <a:gd name="connsiteY723" fmla="*/ 683050 h 2041776"/>
              <a:gd name="connsiteX724" fmla="*/ 472636 w 2329744"/>
              <a:gd name="connsiteY724" fmla="*/ 686736 h 2041776"/>
              <a:gd name="connsiteX725" fmla="*/ 472636 w 2329744"/>
              <a:gd name="connsiteY725" fmla="*/ 690423 h 2041776"/>
              <a:gd name="connsiteX726" fmla="*/ 468969 w 2329744"/>
              <a:gd name="connsiteY726" fmla="*/ 697796 h 2041776"/>
              <a:gd name="connsiteX727" fmla="*/ 468969 w 2329744"/>
              <a:gd name="connsiteY727" fmla="*/ 701482 h 2041776"/>
              <a:gd name="connsiteX728" fmla="*/ 443083 w 2329744"/>
              <a:gd name="connsiteY728" fmla="*/ 720010 h 2041776"/>
              <a:gd name="connsiteX729" fmla="*/ 417304 w 2329744"/>
              <a:gd name="connsiteY729" fmla="*/ 738442 h 2041776"/>
              <a:gd name="connsiteX730" fmla="*/ 409862 w 2329744"/>
              <a:gd name="connsiteY730" fmla="*/ 745815 h 2041776"/>
              <a:gd name="connsiteX731" fmla="*/ 413529 w 2329744"/>
              <a:gd name="connsiteY731" fmla="*/ 738442 h 2041776"/>
              <a:gd name="connsiteX732" fmla="*/ 439415 w 2329744"/>
              <a:gd name="connsiteY732" fmla="*/ 697796 h 2041776"/>
              <a:gd name="connsiteX733" fmla="*/ 332312 w 2329744"/>
              <a:gd name="connsiteY733" fmla="*/ 786462 h 2041776"/>
              <a:gd name="connsiteX734" fmla="*/ 339754 w 2329744"/>
              <a:gd name="connsiteY734" fmla="*/ 764248 h 2041776"/>
              <a:gd name="connsiteX735" fmla="*/ 343421 w 2329744"/>
              <a:gd name="connsiteY735" fmla="*/ 742129 h 2041776"/>
              <a:gd name="connsiteX736" fmla="*/ 347088 w 2329744"/>
              <a:gd name="connsiteY736" fmla="*/ 731069 h 2041776"/>
              <a:gd name="connsiteX737" fmla="*/ 347088 w 2329744"/>
              <a:gd name="connsiteY737" fmla="*/ 731069 h 2041776"/>
              <a:gd name="connsiteX738" fmla="*/ 369199 w 2329744"/>
              <a:gd name="connsiteY738" fmla="*/ 708855 h 2041776"/>
              <a:gd name="connsiteX739" fmla="*/ 420972 w 2329744"/>
              <a:gd name="connsiteY739" fmla="*/ 657244 h 2041776"/>
              <a:gd name="connsiteX740" fmla="*/ 424639 w 2329744"/>
              <a:gd name="connsiteY740" fmla="*/ 653557 h 2041776"/>
              <a:gd name="connsiteX741" fmla="*/ 402420 w 2329744"/>
              <a:gd name="connsiteY741" fmla="*/ 697796 h 2041776"/>
              <a:gd name="connsiteX742" fmla="*/ 383976 w 2329744"/>
              <a:gd name="connsiteY742" fmla="*/ 734756 h 2041776"/>
              <a:gd name="connsiteX743" fmla="*/ 372975 w 2329744"/>
              <a:gd name="connsiteY743" fmla="*/ 753188 h 2041776"/>
              <a:gd name="connsiteX744" fmla="*/ 365532 w 2329744"/>
              <a:gd name="connsiteY744" fmla="*/ 764248 h 2041776"/>
              <a:gd name="connsiteX745" fmla="*/ 361865 w 2329744"/>
              <a:gd name="connsiteY745" fmla="*/ 767935 h 2041776"/>
              <a:gd name="connsiteX746" fmla="*/ 358198 w 2329744"/>
              <a:gd name="connsiteY746" fmla="*/ 779089 h 2041776"/>
              <a:gd name="connsiteX747" fmla="*/ 358198 w 2329744"/>
              <a:gd name="connsiteY747" fmla="*/ 786462 h 2041776"/>
              <a:gd name="connsiteX748" fmla="*/ 358198 w 2329744"/>
              <a:gd name="connsiteY748" fmla="*/ 790148 h 2041776"/>
              <a:gd name="connsiteX749" fmla="*/ 358198 w 2329744"/>
              <a:gd name="connsiteY749" fmla="*/ 790148 h 2041776"/>
              <a:gd name="connsiteX750" fmla="*/ 335979 w 2329744"/>
              <a:gd name="connsiteY750" fmla="*/ 808581 h 2041776"/>
              <a:gd name="connsiteX751" fmla="*/ 321202 w 2329744"/>
              <a:gd name="connsiteY751" fmla="*/ 823327 h 2041776"/>
              <a:gd name="connsiteX752" fmla="*/ 313868 w 2329744"/>
              <a:gd name="connsiteY752" fmla="*/ 830700 h 2041776"/>
              <a:gd name="connsiteX753" fmla="*/ 287982 w 2329744"/>
              <a:gd name="connsiteY753" fmla="*/ 856601 h 2041776"/>
              <a:gd name="connsiteX754" fmla="*/ 291757 w 2329744"/>
              <a:gd name="connsiteY754" fmla="*/ 849227 h 2041776"/>
              <a:gd name="connsiteX755" fmla="*/ 302759 w 2329744"/>
              <a:gd name="connsiteY755" fmla="*/ 827014 h 2041776"/>
              <a:gd name="connsiteX756" fmla="*/ 313868 w 2329744"/>
              <a:gd name="connsiteY756" fmla="*/ 804894 h 2041776"/>
              <a:gd name="connsiteX757" fmla="*/ 332312 w 2329744"/>
              <a:gd name="connsiteY757" fmla="*/ 786462 h 2041776"/>
              <a:gd name="connsiteX758" fmla="*/ 206765 w 2329744"/>
              <a:gd name="connsiteY758" fmla="*/ 945172 h 2041776"/>
              <a:gd name="connsiteX759" fmla="*/ 214207 w 2329744"/>
              <a:gd name="connsiteY759" fmla="*/ 919366 h 2041776"/>
              <a:gd name="connsiteX760" fmla="*/ 217874 w 2329744"/>
              <a:gd name="connsiteY760" fmla="*/ 893466 h 2041776"/>
              <a:gd name="connsiteX761" fmla="*/ 217874 w 2329744"/>
              <a:gd name="connsiteY761" fmla="*/ 882406 h 2041776"/>
              <a:gd name="connsiteX762" fmla="*/ 217874 w 2329744"/>
              <a:gd name="connsiteY762" fmla="*/ 878720 h 2041776"/>
              <a:gd name="connsiteX763" fmla="*/ 232651 w 2329744"/>
              <a:gd name="connsiteY763" fmla="*/ 860287 h 2041776"/>
              <a:gd name="connsiteX764" fmla="*/ 251094 w 2329744"/>
              <a:gd name="connsiteY764" fmla="*/ 834387 h 2041776"/>
              <a:gd name="connsiteX765" fmla="*/ 276980 w 2329744"/>
              <a:gd name="connsiteY765" fmla="*/ 804894 h 2041776"/>
              <a:gd name="connsiteX766" fmla="*/ 299091 w 2329744"/>
              <a:gd name="connsiteY766" fmla="*/ 782775 h 2041776"/>
              <a:gd name="connsiteX767" fmla="*/ 321202 w 2329744"/>
              <a:gd name="connsiteY767" fmla="*/ 756875 h 2041776"/>
              <a:gd name="connsiteX768" fmla="*/ 317535 w 2329744"/>
              <a:gd name="connsiteY768" fmla="*/ 764248 h 2041776"/>
              <a:gd name="connsiteX769" fmla="*/ 295424 w 2329744"/>
              <a:gd name="connsiteY769" fmla="*/ 808581 h 2041776"/>
              <a:gd name="connsiteX770" fmla="*/ 273205 w 2329744"/>
              <a:gd name="connsiteY770" fmla="*/ 845541 h 2041776"/>
              <a:gd name="connsiteX771" fmla="*/ 262204 w 2329744"/>
              <a:gd name="connsiteY771" fmla="*/ 863974 h 2041776"/>
              <a:gd name="connsiteX772" fmla="*/ 258429 w 2329744"/>
              <a:gd name="connsiteY772" fmla="*/ 867660 h 2041776"/>
              <a:gd name="connsiteX773" fmla="*/ 254762 w 2329744"/>
              <a:gd name="connsiteY773" fmla="*/ 875033 h 2041776"/>
              <a:gd name="connsiteX774" fmla="*/ 251094 w 2329744"/>
              <a:gd name="connsiteY774" fmla="*/ 882406 h 2041776"/>
              <a:gd name="connsiteX775" fmla="*/ 247427 w 2329744"/>
              <a:gd name="connsiteY775" fmla="*/ 889779 h 2041776"/>
              <a:gd name="connsiteX776" fmla="*/ 251094 w 2329744"/>
              <a:gd name="connsiteY776" fmla="*/ 900934 h 2041776"/>
              <a:gd name="connsiteX777" fmla="*/ 251094 w 2329744"/>
              <a:gd name="connsiteY777" fmla="*/ 900934 h 2041776"/>
              <a:gd name="connsiteX778" fmla="*/ 243760 w 2329744"/>
              <a:gd name="connsiteY778" fmla="*/ 911993 h 2041776"/>
              <a:gd name="connsiteX779" fmla="*/ 221541 w 2329744"/>
              <a:gd name="connsiteY779" fmla="*/ 937799 h 2041776"/>
              <a:gd name="connsiteX780" fmla="*/ 203097 w 2329744"/>
              <a:gd name="connsiteY780" fmla="*/ 959918 h 2041776"/>
              <a:gd name="connsiteX781" fmla="*/ 195763 w 2329744"/>
              <a:gd name="connsiteY781" fmla="*/ 967386 h 2041776"/>
              <a:gd name="connsiteX782" fmla="*/ 206765 w 2329744"/>
              <a:gd name="connsiteY782" fmla="*/ 945172 h 2041776"/>
              <a:gd name="connsiteX783" fmla="*/ 121880 w 2329744"/>
              <a:gd name="connsiteY783" fmla="*/ 1033838 h 2041776"/>
              <a:gd name="connsiteX784" fmla="*/ 132989 w 2329744"/>
              <a:gd name="connsiteY784" fmla="*/ 1015311 h 2041776"/>
              <a:gd name="connsiteX785" fmla="*/ 140324 w 2329744"/>
              <a:gd name="connsiteY785" fmla="*/ 1000565 h 2041776"/>
              <a:gd name="connsiteX786" fmla="*/ 162435 w 2329744"/>
              <a:gd name="connsiteY786" fmla="*/ 967386 h 2041776"/>
              <a:gd name="connsiteX787" fmla="*/ 188321 w 2329744"/>
              <a:gd name="connsiteY787" fmla="*/ 930426 h 2041776"/>
              <a:gd name="connsiteX788" fmla="*/ 180986 w 2329744"/>
              <a:gd name="connsiteY788" fmla="*/ 956232 h 2041776"/>
              <a:gd name="connsiteX789" fmla="*/ 166210 w 2329744"/>
              <a:gd name="connsiteY789" fmla="*/ 989505 h 2041776"/>
              <a:gd name="connsiteX790" fmla="*/ 147766 w 2329744"/>
              <a:gd name="connsiteY790" fmla="*/ 1030152 h 2041776"/>
              <a:gd name="connsiteX791" fmla="*/ 136657 w 2329744"/>
              <a:gd name="connsiteY791" fmla="*/ 1048584 h 2041776"/>
              <a:gd name="connsiteX792" fmla="*/ 132989 w 2329744"/>
              <a:gd name="connsiteY792" fmla="*/ 1059644 h 2041776"/>
              <a:gd name="connsiteX793" fmla="*/ 129214 w 2329744"/>
              <a:gd name="connsiteY793" fmla="*/ 1067017 h 2041776"/>
              <a:gd name="connsiteX794" fmla="*/ 125547 w 2329744"/>
              <a:gd name="connsiteY794" fmla="*/ 1078077 h 2041776"/>
              <a:gd name="connsiteX795" fmla="*/ 125547 w 2329744"/>
              <a:gd name="connsiteY795" fmla="*/ 1081763 h 2041776"/>
              <a:gd name="connsiteX796" fmla="*/ 103436 w 2329744"/>
              <a:gd name="connsiteY796" fmla="*/ 1118723 h 2041776"/>
              <a:gd name="connsiteX797" fmla="*/ 103436 w 2329744"/>
              <a:gd name="connsiteY797" fmla="*/ 1115037 h 2041776"/>
              <a:gd name="connsiteX798" fmla="*/ 103436 w 2329744"/>
              <a:gd name="connsiteY798" fmla="*/ 1103977 h 2041776"/>
              <a:gd name="connsiteX799" fmla="*/ 103436 w 2329744"/>
              <a:gd name="connsiteY799" fmla="*/ 1096604 h 2041776"/>
              <a:gd name="connsiteX800" fmla="*/ 103436 w 2329744"/>
              <a:gd name="connsiteY800" fmla="*/ 1089231 h 2041776"/>
              <a:gd name="connsiteX801" fmla="*/ 103436 w 2329744"/>
              <a:gd name="connsiteY801" fmla="*/ 1081763 h 2041776"/>
              <a:gd name="connsiteX802" fmla="*/ 103436 w 2329744"/>
              <a:gd name="connsiteY802" fmla="*/ 1078077 h 2041776"/>
              <a:gd name="connsiteX803" fmla="*/ 121880 w 2329744"/>
              <a:gd name="connsiteY803" fmla="*/ 1033838 h 2041776"/>
              <a:gd name="connsiteX804" fmla="*/ 18444 w 2329744"/>
              <a:gd name="connsiteY804" fmla="*/ 1366100 h 2041776"/>
              <a:gd name="connsiteX805" fmla="*/ 18444 w 2329744"/>
              <a:gd name="connsiteY805" fmla="*/ 1366100 h 2041776"/>
              <a:gd name="connsiteX806" fmla="*/ 18444 w 2329744"/>
              <a:gd name="connsiteY806" fmla="*/ 1366100 h 2041776"/>
              <a:gd name="connsiteX807" fmla="*/ 25886 w 2329744"/>
              <a:gd name="connsiteY807" fmla="*/ 1292274 h 2041776"/>
              <a:gd name="connsiteX808" fmla="*/ 29553 w 2329744"/>
              <a:gd name="connsiteY808" fmla="*/ 1266374 h 2041776"/>
              <a:gd name="connsiteX809" fmla="*/ 36995 w 2329744"/>
              <a:gd name="connsiteY809" fmla="*/ 1240568 h 2041776"/>
              <a:gd name="connsiteX810" fmla="*/ 47997 w 2329744"/>
              <a:gd name="connsiteY810" fmla="*/ 1207295 h 2041776"/>
              <a:gd name="connsiteX811" fmla="*/ 62773 w 2329744"/>
              <a:gd name="connsiteY811" fmla="*/ 1166743 h 2041776"/>
              <a:gd name="connsiteX812" fmla="*/ 70216 w 2329744"/>
              <a:gd name="connsiteY812" fmla="*/ 1144529 h 2041776"/>
              <a:gd name="connsiteX813" fmla="*/ 70216 w 2329744"/>
              <a:gd name="connsiteY813" fmla="*/ 1148215 h 2041776"/>
              <a:gd name="connsiteX814" fmla="*/ 66441 w 2329744"/>
              <a:gd name="connsiteY814" fmla="*/ 1159370 h 2041776"/>
              <a:gd name="connsiteX815" fmla="*/ 66441 w 2329744"/>
              <a:gd name="connsiteY815" fmla="*/ 1163056 h 2041776"/>
              <a:gd name="connsiteX816" fmla="*/ 66441 w 2329744"/>
              <a:gd name="connsiteY816" fmla="*/ 1170429 h 2041776"/>
              <a:gd name="connsiteX817" fmla="*/ 66441 w 2329744"/>
              <a:gd name="connsiteY817" fmla="*/ 1177802 h 2041776"/>
              <a:gd name="connsiteX818" fmla="*/ 66441 w 2329744"/>
              <a:gd name="connsiteY818" fmla="*/ 1192548 h 2041776"/>
              <a:gd name="connsiteX819" fmla="*/ 66441 w 2329744"/>
              <a:gd name="connsiteY819" fmla="*/ 1196235 h 2041776"/>
              <a:gd name="connsiteX820" fmla="*/ 66441 w 2329744"/>
              <a:gd name="connsiteY820" fmla="*/ 1196235 h 2041776"/>
              <a:gd name="connsiteX821" fmla="*/ 59106 w 2329744"/>
              <a:gd name="connsiteY821" fmla="*/ 1218449 h 2041776"/>
              <a:gd name="connsiteX822" fmla="*/ 55439 w 2329744"/>
              <a:gd name="connsiteY822" fmla="*/ 1229508 h 2041776"/>
              <a:gd name="connsiteX823" fmla="*/ 44330 w 2329744"/>
              <a:gd name="connsiteY823" fmla="*/ 1266374 h 2041776"/>
              <a:gd name="connsiteX824" fmla="*/ 36995 w 2329744"/>
              <a:gd name="connsiteY824" fmla="*/ 1292274 h 2041776"/>
              <a:gd name="connsiteX825" fmla="*/ 29553 w 2329744"/>
              <a:gd name="connsiteY825" fmla="*/ 1321767 h 2041776"/>
              <a:gd name="connsiteX826" fmla="*/ 18444 w 2329744"/>
              <a:gd name="connsiteY826" fmla="*/ 1366100 h 2041776"/>
              <a:gd name="connsiteX827" fmla="*/ 1635674 w 2329744"/>
              <a:gd name="connsiteY827" fmla="*/ 1454671 h 2041776"/>
              <a:gd name="connsiteX828" fmla="*/ 1617230 w 2329744"/>
              <a:gd name="connsiteY828" fmla="*/ 1473198 h 2041776"/>
              <a:gd name="connsiteX829" fmla="*/ 1595012 w 2329744"/>
              <a:gd name="connsiteY829" fmla="*/ 1491631 h 2041776"/>
              <a:gd name="connsiteX830" fmla="*/ 1569233 w 2329744"/>
              <a:gd name="connsiteY830" fmla="*/ 1517437 h 2041776"/>
              <a:gd name="connsiteX831" fmla="*/ 1524904 w 2329744"/>
              <a:gd name="connsiteY831" fmla="*/ 1558083 h 2041776"/>
              <a:gd name="connsiteX832" fmla="*/ 1484241 w 2329744"/>
              <a:gd name="connsiteY832" fmla="*/ 1591357 h 2041776"/>
              <a:gd name="connsiteX833" fmla="*/ 1443686 w 2329744"/>
              <a:gd name="connsiteY833" fmla="*/ 1620849 h 2041776"/>
              <a:gd name="connsiteX834" fmla="*/ 1392022 w 2329744"/>
              <a:gd name="connsiteY834" fmla="*/ 1657809 h 2041776"/>
              <a:gd name="connsiteX835" fmla="*/ 1362469 w 2329744"/>
              <a:gd name="connsiteY835" fmla="*/ 1676242 h 2041776"/>
              <a:gd name="connsiteX836" fmla="*/ 1336583 w 2329744"/>
              <a:gd name="connsiteY836" fmla="*/ 1694674 h 2041776"/>
              <a:gd name="connsiteX837" fmla="*/ 1281251 w 2329744"/>
              <a:gd name="connsiteY837" fmla="*/ 1727948 h 2041776"/>
              <a:gd name="connsiteX838" fmla="*/ 1262699 w 2329744"/>
              <a:gd name="connsiteY838" fmla="*/ 1739007 h 2041776"/>
              <a:gd name="connsiteX839" fmla="*/ 1236921 w 2329744"/>
              <a:gd name="connsiteY839" fmla="*/ 1753753 h 2041776"/>
              <a:gd name="connsiteX840" fmla="*/ 1185257 w 2329744"/>
              <a:gd name="connsiteY840" fmla="*/ 1783340 h 2041776"/>
              <a:gd name="connsiteX841" fmla="*/ 1159371 w 2329744"/>
              <a:gd name="connsiteY841" fmla="*/ 1798086 h 2041776"/>
              <a:gd name="connsiteX842" fmla="*/ 1126151 w 2329744"/>
              <a:gd name="connsiteY842" fmla="*/ 1816519 h 2041776"/>
              <a:gd name="connsiteX843" fmla="*/ 1104040 w 2329744"/>
              <a:gd name="connsiteY843" fmla="*/ 1827579 h 2041776"/>
              <a:gd name="connsiteX844" fmla="*/ 1078154 w 2329744"/>
              <a:gd name="connsiteY844" fmla="*/ 1838733 h 2041776"/>
              <a:gd name="connsiteX845" fmla="*/ 1048600 w 2329744"/>
              <a:gd name="connsiteY845" fmla="*/ 1853479 h 2041776"/>
              <a:gd name="connsiteX846" fmla="*/ 1019047 w 2329744"/>
              <a:gd name="connsiteY846" fmla="*/ 1864539 h 2041776"/>
              <a:gd name="connsiteX847" fmla="*/ 993269 w 2329744"/>
              <a:gd name="connsiteY847" fmla="*/ 1875598 h 2041776"/>
              <a:gd name="connsiteX848" fmla="*/ 941497 w 2329744"/>
              <a:gd name="connsiteY848" fmla="*/ 1894126 h 2041776"/>
              <a:gd name="connsiteX849" fmla="*/ 819725 w 2329744"/>
              <a:gd name="connsiteY849" fmla="*/ 1930991 h 2041776"/>
              <a:gd name="connsiteX850" fmla="*/ 719955 w 2329744"/>
              <a:gd name="connsiteY850" fmla="*/ 1956891 h 2041776"/>
              <a:gd name="connsiteX851" fmla="*/ 697844 w 2329744"/>
              <a:gd name="connsiteY851" fmla="*/ 1960578 h 2041776"/>
              <a:gd name="connsiteX852" fmla="*/ 675733 w 2329744"/>
              <a:gd name="connsiteY852" fmla="*/ 1964264 h 2041776"/>
              <a:gd name="connsiteX853" fmla="*/ 649847 w 2329744"/>
              <a:gd name="connsiteY853" fmla="*/ 1967951 h 2041776"/>
              <a:gd name="connsiteX854" fmla="*/ 627736 w 2329744"/>
              <a:gd name="connsiteY854" fmla="*/ 1971637 h 2041776"/>
              <a:gd name="connsiteX855" fmla="*/ 572297 w 2329744"/>
              <a:gd name="connsiteY855" fmla="*/ 1975324 h 2041776"/>
              <a:gd name="connsiteX856" fmla="*/ 509523 w 2329744"/>
              <a:gd name="connsiteY856" fmla="*/ 1979010 h 2041776"/>
              <a:gd name="connsiteX857" fmla="*/ 387751 w 2329744"/>
              <a:gd name="connsiteY857" fmla="*/ 1979010 h 2041776"/>
              <a:gd name="connsiteX858" fmla="*/ 361865 w 2329744"/>
              <a:gd name="connsiteY858" fmla="*/ 1979010 h 2041776"/>
              <a:gd name="connsiteX859" fmla="*/ 350756 w 2329744"/>
              <a:gd name="connsiteY859" fmla="*/ 1979010 h 2041776"/>
              <a:gd name="connsiteX860" fmla="*/ 343421 w 2329744"/>
              <a:gd name="connsiteY860" fmla="*/ 1979010 h 2041776"/>
              <a:gd name="connsiteX861" fmla="*/ 324977 w 2329744"/>
              <a:gd name="connsiteY861" fmla="*/ 1982697 h 2041776"/>
              <a:gd name="connsiteX862" fmla="*/ 321310 w 2329744"/>
              <a:gd name="connsiteY862" fmla="*/ 1982697 h 2041776"/>
              <a:gd name="connsiteX863" fmla="*/ 321310 w 2329744"/>
              <a:gd name="connsiteY863" fmla="*/ 1971637 h 2041776"/>
              <a:gd name="connsiteX864" fmla="*/ 321310 w 2329744"/>
              <a:gd name="connsiteY864" fmla="*/ 1971637 h 2041776"/>
              <a:gd name="connsiteX865" fmla="*/ 324977 w 2329744"/>
              <a:gd name="connsiteY865" fmla="*/ 1942051 h 2041776"/>
              <a:gd name="connsiteX866" fmla="*/ 328645 w 2329744"/>
              <a:gd name="connsiteY866" fmla="*/ 1923618 h 2041776"/>
              <a:gd name="connsiteX867" fmla="*/ 332312 w 2329744"/>
              <a:gd name="connsiteY867" fmla="*/ 1890344 h 2041776"/>
              <a:gd name="connsiteX868" fmla="*/ 335979 w 2329744"/>
              <a:gd name="connsiteY868" fmla="*/ 1860852 h 2041776"/>
              <a:gd name="connsiteX869" fmla="*/ 339754 w 2329744"/>
              <a:gd name="connsiteY869" fmla="*/ 1846106 h 2041776"/>
              <a:gd name="connsiteX870" fmla="*/ 343421 w 2329744"/>
              <a:gd name="connsiteY870" fmla="*/ 1827579 h 2041776"/>
              <a:gd name="connsiteX871" fmla="*/ 354531 w 2329744"/>
              <a:gd name="connsiteY871" fmla="*/ 1794400 h 2041776"/>
              <a:gd name="connsiteX872" fmla="*/ 358198 w 2329744"/>
              <a:gd name="connsiteY872" fmla="*/ 1783340 h 2041776"/>
              <a:gd name="connsiteX873" fmla="*/ 361865 w 2329744"/>
              <a:gd name="connsiteY873" fmla="*/ 1772186 h 2041776"/>
              <a:gd name="connsiteX874" fmla="*/ 376642 w 2329744"/>
              <a:gd name="connsiteY874" fmla="*/ 1739007 h 2041776"/>
              <a:gd name="connsiteX875" fmla="*/ 402528 w 2329744"/>
              <a:gd name="connsiteY875" fmla="*/ 1690988 h 2041776"/>
              <a:gd name="connsiteX876" fmla="*/ 420972 w 2329744"/>
              <a:gd name="connsiteY876" fmla="*/ 1654122 h 2041776"/>
              <a:gd name="connsiteX877" fmla="*/ 431973 w 2329744"/>
              <a:gd name="connsiteY877" fmla="*/ 1635595 h 2041776"/>
              <a:gd name="connsiteX878" fmla="*/ 439415 w 2329744"/>
              <a:gd name="connsiteY878" fmla="*/ 1620849 h 2041776"/>
              <a:gd name="connsiteX879" fmla="*/ 454192 w 2329744"/>
              <a:gd name="connsiteY879" fmla="*/ 1595043 h 2041776"/>
              <a:gd name="connsiteX880" fmla="*/ 461526 w 2329744"/>
              <a:gd name="connsiteY880" fmla="*/ 1583889 h 2041776"/>
              <a:gd name="connsiteX881" fmla="*/ 491080 w 2329744"/>
              <a:gd name="connsiteY881" fmla="*/ 1543337 h 2041776"/>
              <a:gd name="connsiteX882" fmla="*/ 516966 w 2329744"/>
              <a:gd name="connsiteY882" fmla="*/ 1506377 h 2041776"/>
              <a:gd name="connsiteX883" fmla="*/ 539077 w 2329744"/>
              <a:gd name="connsiteY883" fmla="*/ 1476885 h 2041776"/>
              <a:gd name="connsiteX884" fmla="*/ 550186 w 2329744"/>
              <a:gd name="connsiteY884" fmla="*/ 1462044 h 2041776"/>
              <a:gd name="connsiteX885" fmla="*/ 561296 w 2329744"/>
              <a:gd name="connsiteY885" fmla="*/ 1447298 h 2041776"/>
              <a:gd name="connsiteX886" fmla="*/ 590741 w 2329744"/>
              <a:gd name="connsiteY886" fmla="*/ 1417806 h 2041776"/>
              <a:gd name="connsiteX887" fmla="*/ 653515 w 2329744"/>
              <a:gd name="connsiteY887" fmla="*/ 1355040 h 2041776"/>
              <a:gd name="connsiteX888" fmla="*/ 686735 w 2329744"/>
              <a:gd name="connsiteY888" fmla="*/ 1329140 h 2041776"/>
              <a:gd name="connsiteX889" fmla="*/ 720063 w 2329744"/>
              <a:gd name="connsiteY889" fmla="*/ 1307020 h 2041776"/>
              <a:gd name="connsiteX890" fmla="*/ 756951 w 2329744"/>
              <a:gd name="connsiteY890" fmla="*/ 1284901 h 2041776"/>
              <a:gd name="connsiteX891" fmla="*/ 793838 w 2329744"/>
              <a:gd name="connsiteY891" fmla="*/ 1259001 h 2041776"/>
              <a:gd name="connsiteX892" fmla="*/ 830726 w 2329744"/>
              <a:gd name="connsiteY892" fmla="*/ 1236881 h 2041776"/>
              <a:gd name="connsiteX893" fmla="*/ 867722 w 2329744"/>
              <a:gd name="connsiteY893" fmla="*/ 1218449 h 2041776"/>
              <a:gd name="connsiteX894" fmla="*/ 908276 w 2329744"/>
              <a:gd name="connsiteY894" fmla="*/ 1199922 h 2041776"/>
              <a:gd name="connsiteX895" fmla="*/ 989494 w 2329744"/>
              <a:gd name="connsiteY895" fmla="*/ 1163056 h 2041776"/>
              <a:gd name="connsiteX896" fmla="*/ 1008045 w 2329744"/>
              <a:gd name="connsiteY896" fmla="*/ 1155683 h 2041776"/>
              <a:gd name="connsiteX897" fmla="*/ 1085488 w 2329744"/>
              <a:gd name="connsiteY897" fmla="*/ 1126096 h 2041776"/>
              <a:gd name="connsiteX898" fmla="*/ 1126151 w 2329744"/>
              <a:gd name="connsiteY898" fmla="*/ 1111350 h 2041776"/>
              <a:gd name="connsiteX899" fmla="*/ 1166705 w 2329744"/>
              <a:gd name="connsiteY899" fmla="*/ 1100290 h 2041776"/>
              <a:gd name="connsiteX900" fmla="*/ 1248031 w 2329744"/>
              <a:gd name="connsiteY900" fmla="*/ 1074390 h 2041776"/>
              <a:gd name="connsiteX901" fmla="*/ 1288586 w 2329744"/>
              <a:gd name="connsiteY901" fmla="*/ 1059644 h 2041776"/>
              <a:gd name="connsiteX902" fmla="*/ 1332915 w 2329744"/>
              <a:gd name="connsiteY902" fmla="*/ 1041211 h 2041776"/>
              <a:gd name="connsiteX903" fmla="*/ 1377245 w 2329744"/>
              <a:gd name="connsiteY903" fmla="*/ 1018998 h 2041776"/>
              <a:gd name="connsiteX904" fmla="*/ 1399356 w 2329744"/>
              <a:gd name="connsiteY904" fmla="*/ 1004251 h 2041776"/>
              <a:gd name="connsiteX905" fmla="*/ 1414133 w 2329744"/>
              <a:gd name="connsiteY905" fmla="*/ 993192 h 2041776"/>
              <a:gd name="connsiteX906" fmla="*/ 1417800 w 2329744"/>
              <a:gd name="connsiteY906" fmla="*/ 989505 h 2041776"/>
              <a:gd name="connsiteX907" fmla="*/ 1425242 w 2329744"/>
              <a:gd name="connsiteY907" fmla="*/ 982132 h 2041776"/>
              <a:gd name="connsiteX908" fmla="*/ 1432577 w 2329744"/>
              <a:gd name="connsiteY908" fmla="*/ 967386 h 2041776"/>
              <a:gd name="connsiteX909" fmla="*/ 1439911 w 2329744"/>
              <a:gd name="connsiteY909" fmla="*/ 963605 h 2041776"/>
              <a:gd name="connsiteX910" fmla="*/ 1451020 w 2329744"/>
              <a:gd name="connsiteY910" fmla="*/ 956232 h 2041776"/>
              <a:gd name="connsiteX911" fmla="*/ 1458463 w 2329744"/>
              <a:gd name="connsiteY911" fmla="*/ 941486 h 2041776"/>
              <a:gd name="connsiteX912" fmla="*/ 1454688 w 2329744"/>
              <a:gd name="connsiteY912" fmla="*/ 934113 h 2041776"/>
              <a:gd name="connsiteX913" fmla="*/ 1443686 w 2329744"/>
              <a:gd name="connsiteY913" fmla="*/ 926740 h 2041776"/>
              <a:gd name="connsiteX914" fmla="*/ 1432577 w 2329744"/>
              <a:gd name="connsiteY914" fmla="*/ 926740 h 2041776"/>
              <a:gd name="connsiteX915" fmla="*/ 1425242 w 2329744"/>
              <a:gd name="connsiteY915" fmla="*/ 926740 h 2041776"/>
              <a:gd name="connsiteX916" fmla="*/ 1425242 w 2329744"/>
              <a:gd name="connsiteY916" fmla="*/ 926740 h 2041776"/>
              <a:gd name="connsiteX917" fmla="*/ 1417800 w 2329744"/>
              <a:gd name="connsiteY917" fmla="*/ 926740 h 2041776"/>
              <a:gd name="connsiteX918" fmla="*/ 1391914 w 2329744"/>
              <a:gd name="connsiteY918" fmla="*/ 930426 h 2041776"/>
              <a:gd name="connsiteX919" fmla="*/ 1347692 w 2329744"/>
              <a:gd name="connsiteY919" fmla="*/ 937799 h 2041776"/>
              <a:gd name="connsiteX920" fmla="*/ 1307029 w 2329744"/>
              <a:gd name="connsiteY920" fmla="*/ 945172 h 2041776"/>
              <a:gd name="connsiteX921" fmla="*/ 1262699 w 2329744"/>
              <a:gd name="connsiteY921" fmla="*/ 952545 h 2041776"/>
              <a:gd name="connsiteX922" fmla="*/ 1181482 w 2329744"/>
              <a:gd name="connsiteY922" fmla="*/ 963605 h 2041776"/>
              <a:gd name="connsiteX923" fmla="*/ 1092930 w 2329744"/>
              <a:gd name="connsiteY923" fmla="*/ 974759 h 2041776"/>
              <a:gd name="connsiteX924" fmla="*/ 1044933 w 2329744"/>
              <a:gd name="connsiteY924" fmla="*/ 982132 h 2041776"/>
              <a:gd name="connsiteX925" fmla="*/ 1022714 w 2329744"/>
              <a:gd name="connsiteY925" fmla="*/ 985819 h 2041776"/>
              <a:gd name="connsiteX926" fmla="*/ 1000603 w 2329744"/>
              <a:gd name="connsiteY926" fmla="*/ 989505 h 2041776"/>
              <a:gd name="connsiteX927" fmla="*/ 974717 w 2329744"/>
              <a:gd name="connsiteY927" fmla="*/ 993192 h 2041776"/>
              <a:gd name="connsiteX928" fmla="*/ 952606 w 2329744"/>
              <a:gd name="connsiteY928" fmla="*/ 996878 h 2041776"/>
              <a:gd name="connsiteX929" fmla="*/ 908276 w 2329744"/>
              <a:gd name="connsiteY929" fmla="*/ 1007938 h 2041776"/>
              <a:gd name="connsiteX930" fmla="*/ 867722 w 2329744"/>
              <a:gd name="connsiteY930" fmla="*/ 1018998 h 2041776"/>
              <a:gd name="connsiteX931" fmla="*/ 819725 w 2329744"/>
              <a:gd name="connsiteY931" fmla="*/ 1030057 h 2041776"/>
              <a:gd name="connsiteX932" fmla="*/ 775395 w 2329744"/>
              <a:gd name="connsiteY932" fmla="*/ 1044898 h 2041776"/>
              <a:gd name="connsiteX933" fmla="*/ 734732 w 2329744"/>
              <a:gd name="connsiteY933" fmla="*/ 1059644 h 2041776"/>
              <a:gd name="connsiteX934" fmla="*/ 646180 w 2329744"/>
              <a:gd name="connsiteY934" fmla="*/ 1100290 h 2041776"/>
              <a:gd name="connsiteX935" fmla="*/ 564963 w 2329744"/>
              <a:gd name="connsiteY935" fmla="*/ 1140842 h 2041776"/>
              <a:gd name="connsiteX936" fmla="*/ 527967 w 2329744"/>
              <a:gd name="connsiteY936" fmla="*/ 1159370 h 2041776"/>
              <a:gd name="connsiteX937" fmla="*/ 505856 w 2329744"/>
              <a:gd name="connsiteY937" fmla="*/ 1170429 h 2041776"/>
              <a:gd name="connsiteX938" fmla="*/ 483745 w 2329744"/>
              <a:gd name="connsiteY938" fmla="*/ 1185175 h 2041776"/>
              <a:gd name="connsiteX939" fmla="*/ 446750 w 2329744"/>
              <a:gd name="connsiteY939" fmla="*/ 1207295 h 2041776"/>
              <a:gd name="connsiteX940" fmla="*/ 409862 w 2329744"/>
              <a:gd name="connsiteY940" fmla="*/ 1233195 h 2041776"/>
              <a:gd name="connsiteX941" fmla="*/ 372975 w 2329744"/>
              <a:gd name="connsiteY941" fmla="*/ 1262687 h 2041776"/>
              <a:gd name="connsiteX942" fmla="*/ 335979 w 2329744"/>
              <a:gd name="connsiteY942" fmla="*/ 1288588 h 2041776"/>
              <a:gd name="connsiteX943" fmla="*/ 299091 w 2329744"/>
              <a:gd name="connsiteY943" fmla="*/ 1318080 h 2041776"/>
              <a:gd name="connsiteX944" fmla="*/ 280648 w 2329744"/>
              <a:gd name="connsiteY944" fmla="*/ 1332826 h 2041776"/>
              <a:gd name="connsiteX945" fmla="*/ 258537 w 2329744"/>
              <a:gd name="connsiteY945" fmla="*/ 1351353 h 2041776"/>
              <a:gd name="connsiteX946" fmla="*/ 228983 w 2329744"/>
              <a:gd name="connsiteY946" fmla="*/ 1380846 h 2041776"/>
              <a:gd name="connsiteX947" fmla="*/ 199430 w 2329744"/>
              <a:gd name="connsiteY947" fmla="*/ 1410433 h 2041776"/>
              <a:gd name="connsiteX948" fmla="*/ 180986 w 2329744"/>
              <a:gd name="connsiteY948" fmla="*/ 1428865 h 2041776"/>
              <a:gd name="connsiteX949" fmla="*/ 166210 w 2329744"/>
              <a:gd name="connsiteY949" fmla="*/ 1443611 h 2041776"/>
              <a:gd name="connsiteX950" fmla="*/ 155100 w 2329744"/>
              <a:gd name="connsiteY950" fmla="*/ 1458358 h 2041776"/>
              <a:gd name="connsiteX951" fmla="*/ 136657 w 2329744"/>
              <a:gd name="connsiteY951" fmla="*/ 1480571 h 2041776"/>
              <a:gd name="connsiteX952" fmla="*/ 114546 w 2329744"/>
              <a:gd name="connsiteY952" fmla="*/ 1510064 h 2041776"/>
              <a:gd name="connsiteX953" fmla="*/ 99769 w 2329744"/>
              <a:gd name="connsiteY953" fmla="*/ 1528496 h 2041776"/>
              <a:gd name="connsiteX954" fmla="*/ 84992 w 2329744"/>
              <a:gd name="connsiteY954" fmla="*/ 1547024 h 2041776"/>
              <a:gd name="connsiteX955" fmla="*/ 70216 w 2329744"/>
              <a:gd name="connsiteY955" fmla="*/ 1572829 h 2041776"/>
              <a:gd name="connsiteX956" fmla="*/ 66441 w 2329744"/>
              <a:gd name="connsiteY956" fmla="*/ 1580202 h 2041776"/>
              <a:gd name="connsiteX957" fmla="*/ 62773 w 2329744"/>
              <a:gd name="connsiteY957" fmla="*/ 1587576 h 2041776"/>
              <a:gd name="connsiteX958" fmla="*/ 59106 w 2329744"/>
              <a:gd name="connsiteY958" fmla="*/ 1602416 h 2041776"/>
              <a:gd name="connsiteX959" fmla="*/ 55439 w 2329744"/>
              <a:gd name="connsiteY959" fmla="*/ 1609789 h 2041776"/>
              <a:gd name="connsiteX960" fmla="*/ 51772 w 2329744"/>
              <a:gd name="connsiteY960" fmla="*/ 1620849 h 2041776"/>
              <a:gd name="connsiteX961" fmla="*/ 51772 w 2329744"/>
              <a:gd name="connsiteY961" fmla="*/ 1631909 h 2041776"/>
              <a:gd name="connsiteX962" fmla="*/ 51772 w 2329744"/>
              <a:gd name="connsiteY962" fmla="*/ 1639282 h 2041776"/>
              <a:gd name="connsiteX963" fmla="*/ 51772 w 2329744"/>
              <a:gd name="connsiteY963" fmla="*/ 1642968 h 2041776"/>
              <a:gd name="connsiteX964" fmla="*/ 51772 w 2329744"/>
              <a:gd name="connsiteY964" fmla="*/ 1642968 h 2041776"/>
              <a:gd name="connsiteX965" fmla="*/ 44330 w 2329744"/>
              <a:gd name="connsiteY965" fmla="*/ 1631909 h 2041776"/>
              <a:gd name="connsiteX966" fmla="*/ 29553 w 2329744"/>
              <a:gd name="connsiteY966" fmla="*/ 1572829 h 2041776"/>
              <a:gd name="connsiteX967" fmla="*/ 29553 w 2329744"/>
              <a:gd name="connsiteY967" fmla="*/ 1476885 h 2041776"/>
              <a:gd name="connsiteX968" fmla="*/ 33220 w 2329744"/>
              <a:gd name="connsiteY968" fmla="*/ 1454671 h 2041776"/>
              <a:gd name="connsiteX969" fmla="*/ 36995 w 2329744"/>
              <a:gd name="connsiteY969" fmla="*/ 1432552 h 2041776"/>
              <a:gd name="connsiteX970" fmla="*/ 40662 w 2329744"/>
              <a:gd name="connsiteY970" fmla="*/ 1417806 h 2041776"/>
              <a:gd name="connsiteX971" fmla="*/ 44330 w 2329744"/>
              <a:gd name="connsiteY971" fmla="*/ 1406746 h 2041776"/>
              <a:gd name="connsiteX972" fmla="*/ 51772 w 2329744"/>
              <a:gd name="connsiteY972" fmla="*/ 1373473 h 2041776"/>
              <a:gd name="connsiteX973" fmla="*/ 62773 w 2329744"/>
              <a:gd name="connsiteY973" fmla="*/ 1332826 h 2041776"/>
              <a:gd name="connsiteX974" fmla="*/ 70216 w 2329744"/>
              <a:gd name="connsiteY974" fmla="*/ 1307020 h 2041776"/>
              <a:gd name="connsiteX975" fmla="*/ 77550 w 2329744"/>
              <a:gd name="connsiteY975" fmla="*/ 1277433 h 2041776"/>
              <a:gd name="connsiteX976" fmla="*/ 88659 w 2329744"/>
              <a:gd name="connsiteY976" fmla="*/ 1236881 h 2041776"/>
              <a:gd name="connsiteX977" fmla="*/ 92327 w 2329744"/>
              <a:gd name="connsiteY977" fmla="*/ 1229508 h 2041776"/>
              <a:gd name="connsiteX978" fmla="*/ 99769 w 2329744"/>
              <a:gd name="connsiteY978" fmla="*/ 1207295 h 2041776"/>
              <a:gd name="connsiteX979" fmla="*/ 103436 w 2329744"/>
              <a:gd name="connsiteY979" fmla="*/ 1196235 h 2041776"/>
              <a:gd name="connsiteX980" fmla="*/ 114438 w 2329744"/>
              <a:gd name="connsiteY980" fmla="*/ 1174116 h 2041776"/>
              <a:gd name="connsiteX981" fmla="*/ 121880 w 2329744"/>
              <a:gd name="connsiteY981" fmla="*/ 1159370 h 2041776"/>
              <a:gd name="connsiteX982" fmla="*/ 125547 w 2329744"/>
              <a:gd name="connsiteY982" fmla="*/ 1151902 h 2041776"/>
              <a:gd name="connsiteX983" fmla="*/ 140324 w 2329744"/>
              <a:gd name="connsiteY983" fmla="*/ 1129783 h 2041776"/>
              <a:gd name="connsiteX984" fmla="*/ 151433 w 2329744"/>
              <a:gd name="connsiteY984" fmla="*/ 1107664 h 2041776"/>
              <a:gd name="connsiteX985" fmla="*/ 177211 w 2329744"/>
              <a:gd name="connsiteY985" fmla="*/ 1063331 h 2041776"/>
              <a:gd name="connsiteX986" fmla="*/ 180986 w 2329744"/>
              <a:gd name="connsiteY986" fmla="*/ 1055957 h 2041776"/>
              <a:gd name="connsiteX987" fmla="*/ 191988 w 2329744"/>
              <a:gd name="connsiteY987" fmla="*/ 1041211 h 2041776"/>
              <a:gd name="connsiteX988" fmla="*/ 206765 w 2329744"/>
              <a:gd name="connsiteY988" fmla="*/ 1018998 h 2041776"/>
              <a:gd name="connsiteX989" fmla="*/ 203097 w 2329744"/>
              <a:gd name="connsiteY989" fmla="*/ 1022684 h 2041776"/>
              <a:gd name="connsiteX990" fmla="*/ 225208 w 2329744"/>
              <a:gd name="connsiteY990" fmla="*/ 993192 h 2041776"/>
              <a:gd name="connsiteX991" fmla="*/ 239985 w 2329744"/>
              <a:gd name="connsiteY991" fmla="*/ 974759 h 2041776"/>
              <a:gd name="connsiteX992" fmla="*/ 269538 w 2329744"/>
              <a:gd name="connsiteY992" fmla="*/ 941486 h 2041776"/>
              <a:gd name="connsiteX993" fmla="*/ 287982 w 2329744"/>
              <a:gd name="connsiteY993" fmla="*/ 919366 h 2041776"/>
              <a:gd name="connsiteX994" fmla="*/ 306534 w 2329744"/>
              <a:gd name="connsiteY994" fmla="*/ 897152 h 2041776"/>
              <a:gd name="connsiteX995" fmla="*/ 335979 w 2329744"/>
              <a:gd name="connsiteY995" fmla="*/ 867660 h 2041776"/>
              <a:gd name="connsiteX996" fmla="*/ 380309 w 2329744"/>
              <a:gd name="connsiteY996" fmla="*/ 827014 h 2041776"/>
              <a:gd name="connsiteX997" fmla="*/ 398753 w 2329744"/>
              <a:gd name="connsiteY997" fmla="*/ 812268 h 2041776"/>
              <a:gd name="connsiteX998" fmla="*/ 417197 w 2329744"/>
              <a:gd name="connsiteY998" fmla="*/ 793835 h 2041776"/>
              <a:gd name="connsiteX999" fmla="*/ 443083 w 2329744"/>
              <a:gd name="connsiteY999" fmla="*/ 775308 h 2041776"/>
              <a:gd name="connsiteX1000" fmla="*/ 465194 w 2329744"/>
              <a:gd name="connsiteY1000" fmla="*/ 760561 h 2041776"/>
              <a:gd name="connsiteX1001" fmla="*/ 483745 w 2329744"/>
              <a:gd name="connsiteY1001" fmla="*/ 745815 h 2041776"/>
              <a:gd name="connsiteX1002" fmla="*/ 491080 w 2329744"/>
              <a:gd name="connsiteY1002" fmla="*/ 738442 h 2041776"/>
              <a:gd name="connsiteX1003" fmla="*/ 524300 w 2329744"/>
              <a:gd name="connsiteY1003" fmla="*/ 716228 h 2041776"/>
              <a:gd name="connsiteX1004" fmla="*/ 550186 w 2329744"/>
              <a:gd name="connsiteY1004" fmla="*/ 701482 h 2041776"/>
              <a:gd name="connsiteX1005" fmla="*/ 575964 w 2329744"/>
              <a:gd name="connsiteY1005" fmla="*/ 686736 h 2041776"/>
              <a:gd name="connsiteX1006" fmla="*/ 598183 w 2329744"/>
              <a:gd name="connsiteY1006" fmla="*/ 675677 h 2041776"/>
              <a:gd name="connsiteX1007" fmla="*/ 609185 w 2329744"/>
              <a:gd name="connsiteY1007" fmla="*/ 668303 h 2041776"/>
              <a:gd name="connsiteX1008" fmla="*/ 642513 w 2329744"/>
              <a:gd name="connsiteY1008" fmla="*/ 653463 h 2041776"/>
              <a:gd name="connsiteX1009" fmla="*/ 646180 w 2329744"/>
              <a:gd name="connsiteY1009" fmla="*/ 653463 h 2041776"/>
              <a:gd name="connsiteX1010" fmla="*/ 671958 w 2329744"/>
              <a:gd name="connsiteY1010" fmla="*/ 642403 h 2041776"/>
              <a:gd name="connsiteX1011" fmla="*/ 694177 w 2329744"/>
              <a:gd name="connsiteY1011" fmla="*/ 635030 h 2041776"/>
              <a:gd name="connsiteX1012" fmla="*/ 719955 w 2329744"/>
              <a:gd name="connsiteY1012" fmla="*/ 627657 h 2041776"/>
              <a:gd name="connsiteX1013" fmla="*/ 753176 w 2329744"/>
              <a:gd name="connsiteY1013" fmla="*/ 616597 h 2041776"/>
              <a:gd name="connsiteX1014" fmla="*/ 760618 w 2329744"/>
              <a:gd name="connsiteY1014" fmla="*/ 616597 h 2041776"/>
              <a:gd name="connsiteX1015" fmla="*/ 779062 w 2329744"/>
              <a:gd name="connsiteY1015" fmla="*/ 612911 h 2041776"/>
              <a:gd name="connsiteX1016" fmla="*/ 801173 w 2329744"/>
              <a:gd name="connsiteY1016" fmla="*/ 609224 h 2041776"/>
              <a:gd name="connsiteX1017" fmla="*/ 827059 w 2329744"/>
              <a:gd name="connsiteY1017" fmla="*/ 605538 h 2041776"/>
              <a:gd name="connsiteX1018" fmla="*/ 852945 w 2329744"/>
              <a:gd name="connsiteY1018" fmla="*/ 601851 h 2041776"/>
              <a:gd name="connsiteX1019" fmla="*/ 886165 w 2329744"/>
              <a:gd name="connsiteY1019" fmla="*/ 598165 h 2041776"/>
              <a:gd name="connsiteX1020" fmla="*/ 900942 w 2329744"/>
              <a:gd name="connsiteY1020" fmla="*/ 598165 h 2041776"/>
              <a:gd name="connsiteX1021" fmla="*/ 919386 w 2329744"/>
              <a:gd name="connsiteY1021" fmla="*/ 598165 h 2041776"/>
              <a:gd name="connsiteX1022" fmla="*/ 952606 w 2329744"/>
              <a:gd name="connsiteY1022" fmla="*/ 598165 h 2041776"/>
              <a:gd name="connsiteX1023" fmla="*/ 989494 w 2329744"/>
              <a:gd name="connsiteY1023" fmla="*/ 598165 h 2041776"/>
              <a:gd name="connsiteX1024" fmla="*/ 1063377 w 2329744"/>
              <a:gd name="connsiteY1024" fmla="*/ 598165 h 2041776"/>
              <a:gd name="connsiteX1025" fmla="*/ 1118708 w 2329744"/>
              <a:gd name="connsiteY1025" fmla="*/ 598165 h 2041776"/>
              <a:gd name="connsiteX1026" fmla="*/ 1185149 w 2329744"/>
              <a:gd name="connsiteY1026" fmla="*/ 598165 h 2041776"/>
              <a:gd name="connsiteX1027" fmla="*/ 1225812 w 2329744"/>
              <a:gd name="connsiteY1027" fmla="*/ 598165 h 2041776"/>
              <a:gd name="connsiteX1028" fmla="*/ 1255365 w 2329744"/>
              <a:gd name="connsiteY1028" fmla="*/ 594478 h 2041776"/>
              <a:gd name="connsiteX1029" fmla="*/ 1277476 w 2329744"/>
              <a:gd name="connsiteY1029" fmla="*/ 594478 h 2041776"/>
              <a:gd name="connsiteX1030" fmla="*/ 1288586 w 2329744"/>
              <a:gd name="connsiteY1030" fmla="*/ 594478 h 2041776"/>
              <a:gd name="connsiteX1031" fmla="*/ 1329248 w 2329744"/>
              <a:gd name="connsiteY1031" fmla="*/ 590697 h 2041776"/>
              <a:gd name="connsiteX1032" fmla="*/ 1362469 w 2329744"/>
              <a:gd name="connsiteY1032" fmla="*/ 587011 h 2041776"/>
              <a:gd name="connsiteX1033" fmla="*/ 1406691 w 2329744"/>
              <a:gd name="connsiteY1033" fmla="*/ 579637 h 2041776"/>
              <a:gd name="connsiteX1034" fmla="*/ 1432577 w 2329744"/>
              <a:gd name="connsiteY1034" fmla="*/ 572264 h 2041776"/>
              <a:gd name="connsiteX1035" fmla="*/ 1454688 w 2329744"/>
              <a:gd name="connsiteY1035" fmla="*/ 568578 h 2041776"/>
              <a:gd name="connsiteX1036" fmla="*/ 1465797 w 2329744"/>
              <a:gd name="connsiteY1036" fmla="*/ 564891 h 2041776"/>
              <a:gd name="connsiteX1037" fmla="*/ 1506460 w 2329744"/>
              <a:gd name="connsiteY1037" fmla="*/ 553832 h 2041776"/>
              <a:gd name="connsiteX1038" fmla="*/ 1517461 w 2329744"/>
              <a:gd name="connsiteY1038" fmla="*/ 550145 h 2041776"/>
              <a:gd name="connsiteX1039" fmla="*/ 1532238 w 2329744"/>
              <a:gd name="connsiteY1039" fmla="*/ 546459 h 2041776"/>
              <a:gd name="connsiteX1040" fmla="*/ 1554457 w 2329744"/>
              <a:gd name="connsiteY1040" fmla="*/ 539085 h 2041776"/>
              <a:gd name="connsiteX1041" fmla="*/ 1565458 w 2329744"/>
              <a:gd name="connsiteY1041" fmla="*/ 535399 h 2041776"/>
              <a:gd name="connsiteX1042" fmla="*/ 1602454 w 2329744"/>
              <a:gd name="connsiteY1042" fmla="*/ 520558 h 2041776"/>
              <a:gd name="connsiteX1043" fmla="*/ 1628232 w 2329744"/>
              <a:gd name="connsiteY1043" fmla="*/ 509499 h 2041776"/>
              <a:gd name="connsiteX1044" fmla="*/ 1668895 w 2329744"/>
              <a:gd name="connsiteY1044" fmla="*/ 491066 h 2041776"/>
              <a:gd name="connsiteX1045" fmla="*/ 1694673 w 2329744"/>
              <a:gd name="connsiteY1045" fmla="*/ 476320 h 2041776"/>
              <a:gd name="connsiteX1046" fmla="*/ 1720559 w 2329744"/>
              <a:gd name="connsiteY1046" fmla="*/ 461479 h 2041776"/>
              <a:gd name="connsiteX1047" fmla="*/ 1757447 w 2329744"/>
              <a:gd name="connsiteY1047" fmla="*/ 439360 h 2041776"/>
              <a:gd name="connsiteX1048" fmla="*/ 1783333 w 2329744"/>
              <a:gd name="connsiteY1048" fmla="*/ 424614 h 2041776"/>
              <a:gd name="connsiteX1049" fmla="*/ 1846106 w 2329744"/>
              <a:gd name="connsiteY1049" fmla="*/ 387654 h 2041776"/>
              <a:gd name="connsiteX1050" fmla="*/ 1875660 w 2329744"/>
              <a:gd name="connsiteY1050" fmla="*/ 369221 h 2041776"/>
              <a:gd name="connsiteX1051" fmla="*/ 1901438 w 2329744"/>
              <a:gd name="connsiteY1051" fmla="*/ 354475 h 2041776"/>
              <a:gd name="connsiteX1052" fmla="*/ 1919882 w 2329744"/>
              <a:gd name="connsiteY1052" fmla="*/ 339634 h 2041776"/>
              <a:gd name="connsiteX1053" fmla="*/ 1949435 w 2329744"/>
              <a:gd name="connsiteY1053" fmla="*/ 317515 h 2041776"/>
              <a:gd name="connsiteX1054" fmla="*/ 1971654 w 2329744"/>
              <a:gd name="connsiteY1054" fmla="*/ 299082 h 2041776"/>
              <a:gd name="connsiteX1055" fmla="*/ 1990097 w 2329744"/>
              <a:gd name="connsiteY1055" fmla="*/ 284336 h 2041776"/>
              <a:gd name="connsiteX1056" fmla="*/ 2034427 w 2329744"/>
              <a:gd name="connsiteY1056" fmla="*/ 247376 h 2041776"/>
              <a:gd name="connsiteX1057" fmla="*/ 2045429 w 2329744"/>
              <a:gd name="connsiteY1057" fmla="*/ 236317 h 2041776"/>
              <a:gd name="connsiteX1058" fmla="*/ 2056538 w 2329744"/>
              <a:gd name="connsiteY1058" fmla="*/ 225257 h 2041776"/>
              <a:gd name="connsiteX1059" fmla="*/ 2060205 w 2329744"/>
              <a:gd name="connsiteY1059" fmla="*/ 221570 h 2041776"/>
              <a:gd name="connsiteX1060" fmla="*/ 2074982 w 2329744"/>
              <a:gd name="connsiteY1060" fmla="*/ 217884 h 2041776"/>
              <a:gd name="connsiteX1061" fmla="*/ 2082424 w 2329744"/>
              <a:gd name="connsiteY1061" fmla="*/ 210416 h 2041776"/>
              <a:gd name="connsiteX1062" fmla="*/ 2086092 w 2329744"/>
              <a:gd name="connsiteY1062" fmla="*/ 206730 h 2041776"/>
              <a:gd name="connsiteX1063" fmla="*/ 2089759 w 2329744"/>
              <a:gd name="connsiteY1063" fmla="*/ 203043 h 2041776"/>
              <a:gd name="connsiteX1064" fmla="*/ 2097201 w 2329744"/>
              <a:gd name="connsiteY1064" fmla="*/ 225257 h 2041776"/>
              <a:gd name="connsiteX1065" fmla="*/ 2108203 w 2329744"/>
              <a:gd name="connsiteY1065" fmla="*/ 269495 h 2041776"/>
              <a:gd name="connsiteX1066" fmla="*/ 2115645 w 2329744"/>
              <a:gd name="connsiteY1066" fmla="*/ 291709 h 2041776"/>
              <a:gd name="connsiteX1067" fmla="*/ 2119312 w 2329744"/>
              <a:gd name="connsiteY1067" fmla="*/ 313828 h 2041776"/>
              <a:gd name="connsiteX1068" fmla="*/ 2122979 w 2329744"/>
              <a:gd name="connsiteY1068" fmla="*/ 339634 h 2041776"/>
              <a:gd name="connsiteX1069" fmla="*/ 2126647 w 2329744"/>
              <a:gd name="connsiteY1069" fmla="*/ 361848 h 2041776"/>
              <a:gd name="connsiteX1070" fmla="*/ 2130421 w 2329744"/>
              <a:gd name="connsiteY1070" fmla="*/ 383967 h 2041776"/>
              <a:gd name="connsiteX1071" fmla="*/ 2134089 w 2329744"/>
              <a:gd name="connsiteY1071" fmla="*/ 413554 h 2041776"/>
              <a:gd name="connsiteX1072" fmla="*/ 2134089 w 2329744"/>
              <a:gd name="connsiteY1072" fmla="*/ 424614 h 2041776"/>
              <a:gd name="connsiteX1073" fmla="*/ 2134089 w 2329744"/>
              <a:gd name="connsiteY1073" fmla="*/ 443046 h 2041776"/>
              <a:gd name="connsiteX1074" fmla="*/ 2134089 w 2329744"/>
              <a:gd name="connsiteY1074" fmla="*/ 472633 h 2041776"/>
              <a:gd name="connsiteX1075" fmla="*/ 2134089 w 2329744"/>
              <a:gd name="connsiteY1075" fmla="*/ 498439 h 2041776"/>
              <a:gd name="connsiteX1076" fmla="*/ 2134089 w 2329744"/>
              <a:gd name="connsiteY1076" fmla="*/ 509499 h 2041776"/>
              <a:gd name="connsiteX1077" fmla="*/ 2134089 w 2329744"/>
              <a:gd name="connsiteY1077" fmla="*/ 520558 h 2041776"/>
              <a:gd name="connsiteX1078" fmla="*/ 2130421 w 2329744"/>
              <a:gd name="connsiteY1078" fmla="*/ 546459 h 2041776"/>
              <a:gd name="connsiteX1079" fmla="*/ 2126647 w 2329744"/>
              <a:gd name="connsiteY1079" fmla="*/ 572264 h 2041776"/>
              <a:gd name="connsiteX1080" fmla="*/ 2119312 w 2329744"/>
              <a:gd name="connsiteY1080" fmla="*/ 605538 h 2041776"/>
              <a:gd name="connsiteX1081" fmla="*/ 2119312 w 2329744"/>
              <a:gd name="connsiteY1081" fmla="*/ 612911 h 2041776"/>
              <a:gd name="connsiteX1082" fmla="*/ 2115645 w 2329744"/>
              <a:gd name="connsiteY1082" fmla="*/ 635030 h 2041776"/>
              <a:gd name="connsiteX1083" fmla="*/ 2100868 w 2329744"/>
              <a:gd name="connsiteY1083" fmla="*/ 686736 h 2041776"/>
              <a:gd name="connsiteX1084" fmla="*/ 2082424 w 2329744"/>
              <a:gd name="connsiteY1084" fmla="*/ 745815 h 2041776"/>
              <a:gd name="connsiteX1085" fmla="*/ 2060205 w 2329744"/>
              <a:gd name="connsiteY1085" fmla="*/ 808581 h 2041776"/>
              <a:gd name="connsiteX1086" fmla="*/ 2045429 w 2329744"/>
              <a:gd name="connsiteY1086" fmla="*/ 845541 h 2041776"/>
              <a:gd name="connsiteX1087" fmla="*/ 2034427 w 2329744"/>
              <a:gd name="connsiteY1087" fmla="*/ 878720 h 2041776"/>
              <a:gd name="connsiteX1088" fmla="*/ 2034427 w 2329744"/>
              <a:gd name="connsiteY1088" fmla="*/ 882406 h 2041776"/>
              <a:gd name="connsiteX1089" fmla="*/ 2030652 w 2329744"/>
              <a:gd name="connsiteY1089" fmla="*/ 886093 h 2041776"/>
              <a:gd name="connsiteX1090" fmla="*/ 2026985 w 2329744"/>
              <a:gd name="connsiteY1090" fmla="*/ 893466 h 2041776"/>
              <a:gd name="connsiteX1091" fmla="*/ 2026985 w 2329744"/>
              <a:gd name="connsiteY1091" fmla="*/ 897152 h 2041776"/>
              <a:gd name="connsiteX1092" fmla="*/ 2026985 w 2329744"/>
              <a:gd name="connsiteY1092" fmla="*/ 900839 h 2041776"/>
              <a:gd name="connsiteX1093" fmla="*/ 2026985 w 2329744"/>
              <a:gd name="connsiteY1093" fmla="*/ 904620 h 2041776"/>
              <a:gd name="connsiteX1094" fmla="*/ 2015876 w 2329744"/>
              <a:gd name="connsiteY1094" fmla="*/ 930426 h 2041776"/>
              <a:gd name="connsiteX1095" fmla="*/ 1993765 w 2329744"/>
              <a:gd name="connsiteY1095" fmla="*/ 978446 h 2041776"/>
              <a:gd name="connsiteX1096" fmla="*/ 1934658 w 2329744"/>
              <a:gd name="connsiteY1096" fmla="*/ 1089136 h 2041776"/>
              <a:gd name="connsiteX1097" fmla="*/ 1879327 w 2329744"/>
              <a:gd name="connsiteY1097" fmla="*/ 1174116 h 2041776"/>
              <a:gd name="connsiteX1098" fmla="*/ 1846106 w 2329744"/>
              <a:gd name="connsiteY1098" fmla="*/ 1222135 h 2041776"/>
              <a:gd name="connsiteX1099" fmla="*/ 1820220 w 2329744"/>
              <a:gd name="connsiteY1099" fmla="*/ 1259001 h 2041776"/>
              <a:gd name="connsiteX1100" fmla="*/ 1787000 w 2329744"/>
              <a:gd name="connsiteY1100" fmla="*/ 1299647 h 2041776"/>
              <a:gd name="connsiteX1101" fmla="*/ 1742670 w 2329744"/>
              <a:gd name="connsiteY1101" fmla="*/ 1351353 h 2041776"/>
              <a:gd name="connsiteX1102" fmla="*/ 1705782 w 2329744"/>
              <a:gd name="connsiteY1102" fmla="*/ 1395592 h 2041776"/>
              <a:gd name="connsiteX1103" fmla="*/ 1683671 w 2329744"/>
              <a:gd name="connsiteY1103" fmla="*/ 1417806 h 2041776"/>
              <a:gd name="connsiteX1104" fmla="*/ 1668895 w 2329744"/>
              <a:gd name="connsiteY1104" fmla="*/ 1436238 h 2041776"/>
              <a:gd name="connsiteX1105" fmla="*/ 1635674 w 2329744"/>
              <a:gd name="connsiteY1105" fmla="*/ 1454671 h 2041776"/>
              <a:gd name="connsiteX1106" fmla="*/ 1827663 w 2329744"/>
              <a:gd name="connsiteY1106" fmla="*/ 1343980 h 2041776"/>
              <a:gd name="connsiteX1107" fmla="*/ 1790775 w 2329744"/>
              <a:gd name="connsiteY1107" fmla="*/ 1380846 h 2041776"/>
              <a:gd name="connsiteX1108" fmla="*/ 1772223 w 2329744"/>
              <a:gd name="connsiteY1108" fmla="*/ 1399373 h 2041776"/>
              <a:gd name="connsiteX1109" fmla="*/ 1750112 w 2329744"/>
              <a:gd name="connsiteY1109" fmla="*/ 1417806 h 2041776"/>
              <a:gd name="connsiteX1110" fmla="*/ 1713225 w 2329744"/>
              <a:gd name="connsiteY1110" fmla="*/ 1454671 h 2041776"/>
              <a:gd name="connsiteX1111" fmla="*/ 1672562 w 2329744"/>
              <a:gd name="connsiteY1111" fmla="*/ 1487944 h 2041776"/>
              <a:gd name="connsiteX1112" fmla="*/ 1672562 w 2329744"/>
              <a:gd name="connsiteY1112" fmla="*/ 1487944 h 2041776"/>
              <a:gd name="connsiteX1113" fmla="*/ 1702115 w 2329744"/>
              <a:gd name="connsiteY1113" fmla="*/ 1458358 h 2041776"/>
              <a:gd name="connsiteX1114" fmla="*/ 1720559 w 2329744"/>
              <a:gd name="connsiteY1114" fmla="*/ 1436238 h 2041776"/>
              <a:gd name="connsiteX1115" fmla="*/ 1739003 w 2329744"/>
              <a:gd name="connsiteY1115" fmla="*/ 1417806 h 2041776"/>
              <a:gd name="connsiteX1116" fmla="*/ 1779665 w 2329744"/>
              <a:gd name="connsiteY1116" fmla="*/ 1369786 h 2041776"/>
              <a:gd name="connsiteX1117" fmla="*/ 1823995 w 2329744"/>
              <a:gd name="connsiteY1117" fmla="*/ 1318080 h 2041776"/>
              <a:gd name="connsiteX1118" fmla="*/ 1827663 w 2329744"/>
              <a:gd name="connsiteY1118" fmla="*/ 1310707 h 2041776"/>
              <a:gd name="connsiteX1119" fmla="*/ 1827663 w 2329744"/>
              <a:gd name="connsiteY1119" fmla="*/ 1318080 h 2041776"/>
              <a:gd name="connsiteX1120" fmla="*/ 1831330 w 2329744"/>
              <a:gd name="connsiteY1120" fmla="*/ 1325453 h 2041776"/>
              <a:gd name="connsiteX1121" fmla="*/ 1838664 w 2329744"/>
              <a:gd name="connsiteY1121" fmla="*/ 1325453 h 2041776"/>
              <a:gd name="connsiteX1122" fmla="*/ 1842439 w 2329744"/>
              <a:gd name="connsiteY1122" fmla="*/ 1325453 h 2041776"/>
              <a:gd name="connsiteX1123" fmla="*/ 1846106 w 2329744"/>
              <a:gd name="connsiteY1123" fmla="*/ 1325453 h 2041776"/>
              <a:gd name="connsiteX1124" fmla="*/ 1827663 w 2329744"/>
              <a:gd name="connsiteY1124" fmla="*/ 1343980 h 2041776"/>
              <a:gd name="connsiteX1125" fmla="*/ 2100868 w 2329744"/>
              <a:gd name="connsiteY1125" fmla="*/ 989505 h 2041776"/>
              <a:gd name="connsiteX1126" fmla="*/ 2071315 w 2329744"/>
              <a:gd name="connsiteY1126" fmla="*/ 1033838 h 2041776"/>
              <a:gd name="connsiteX1127" fmla="*/ 2045429 w 2329744"/>
              <a:gd name="connsiteY1127" fmla="*/ 1078077 h 2041776"/>
              <a:gd name="connsiteX1128" fmla="*/ 2034427 w 2329744"/>
              <a:gd name="connsiteY1128" fmla="*/ 1096604 h 2041776"/>
              <a:gd name="connsiteX1129" fmla="*/ 2023318 w 2329744"/>
              <a:gd name="connsiteY1129" fmla="*/ 1111350 h 2041776"/>
              <a:gd name="connsiteX1130" fmla="*/ 2023318 w 2329744"/>
              <a:gd name="connsiteY1130" fmla="*/ 1115037 h 2041776"/>
              <a:gd name="connsiteX1131" fmla="*/ 2008541 w 2329744"/>
              <a:gd name="connsiteY1131" fmla="*/ 1122410 h 2041776"/>
              <a:gd name="connsiteX1132" fmla="*/ 1967987 w 2329744"/>
              <a:gd name="connsiteY1132" fmla="*/ 1144529 h 2041776"/>
              <a:gd name="connsiteX1133" fmla="*/ 1953210 w 2329744"/>
              <a:gd name="connsiteY1133" fmla="*/ 1155683 h 2041776"/>
              <a:gd name="connsiteX1134" fmla="*/ 1942101 w 2329744"/>
              <a:gd name="connsiteY1134" fmla="*/ 1166743 h 2041776"/>
              <a:gd name="connsiteX1135" fmla="*/ 1934766 w 2329744"/>
              <a:gd name="connsiteY1135" fmla="*/ 1174116 h 2041776"/>
              <a:gd name="connsiteX1136" fmla="*/ 1930991 w 2329744"/>
              <a:gd name="connsiteY1136" fmla="*/ 1181489 h 2041776"/>
              <a:gd name="connsiteX1137" fmla="*/ 1927324 w 2329744"/>
              <a:gd name="connsiteY1137" fmla="*/ 1185175 h 2041776"/>
              <a:gd name="connsiteX1138" fmla="*/ 1923657 w 2329744"/>
              <a:gd name="connsiteY1138" fmla="*/ 1188862 h 2041776"/>
              <a:gd name="connsiteX1139" fmla="*/ 1916215 w 2329744"/>
              <a:gd name="connsiteY1139" fmla="*/ 1196235 h 2041776"/>
              <a:gd name="connsiteX1140" fmla="*/ 1912547 w 2329744"/>
              <a:gd name="connsiteY1140" fmla="*/ 1199922 h 2041776"/>
              <a:gd name="connsiteX1141" fmla="*/ 1912547 w 2329744"/>
              <a:gd name="connsiteY1141" fmla="*/ 1203608 h 2041776"/>
              <a:gd name="connsiteX1142" fmla="*/ 1916215 w 2329744"/>
              <a:gd name="connsiteY1142" fmla="*/ 1199922 h 2041776"/>
              <a:gd name="connsiteX1143" fmla="*/ 1919989 w 2329744"/>
              <a:gd name="connsiteY1143" fmla="*/ 1199922 h 2041776"/>
              <a:gd name="connsiteX1144" fmla="*/ 1923657 w 2329744"/>
              <a:gd name="connsiteY1144" fmla="*/ 1196235 h 2041776"/>
              <a:gd name="connsiteX1145" fmla="*/ 1945768 w 2329744"/>
              <a:gd name="connsiteY1145" fmla="*/ 1185175 h 2041776"/>
              <a:gd name="connsiteX1146" fmla="*/ 1964211 w 2329744"/>
              <a:gd name="connsiteY1146" fmla="*/ 1174116 h 2041776"/>
              <a:gd name="connsiteX1147" fmla="*/ 1978988 w 2329744"/>
              <a:gd name="connsiteY1147" fmla="*/ 1166743 h 2041776"/>
              <a:gd name="connsiteX1148" fmla="*/ 1975321 w 2329744"/>
              <a:gd name="connsiteY1148" fmla="*/ 1170429 h 2041776"/>
              <a:gd name="connsiteX1149" fmla="*/ 1949435 w 2329744"/>
              <a:gd name="connsiteY1149" fmla="*/ 1203608 h 2041776"/>
              <a:gd name="connsiteX1150" fmla="*/ 1930991 w 2329744"/>
              <a:gd name="connsiteY1150" fmla="*/ 1229508 h 2041776"/>
              <a:gd name="connsiteX1151" fmla="*/ 1916215 w 2329744"/>
              <a:gd name="connsiteY1151" fmla="*/ 1247941 h 2041776"/>
              <a:gd name="connsiteX1152" fmla="*/ 1897771 w 2329744"/>
              <a:gd name="connsiteY1152" fmla="*/ 1266374 h 2041776"/>
              <a:gd name="connsiteX1153" fmla="*/ 1890436 w 2329744"/>
              <a:gd name="connsiteY1153" fmla="*/ 1273841 h 2041776"/>
              <a:gd name="connsiteX1154" fmla="*/ 1890436 w 2329744"/>
              <a:gd name="connsiteY1154" fmla="*/ 1273841 h 2041776"/>
              <a:gd name="connsiteX1155" fmla="*/ 1871993 w 2329744"/>
              <a:gd name="connsiteY1155" fmla="*/ 1284901 h 2041776"/>
              <a:gd name="connsiteX1156" fmla="*/ 1864550 w 2329744"/>
              <a:gd name="connsiteY1156" fmla="*/ 1292274 h 2041776"/>
              <a:gd name="connsiteX1157" fmla="*/ 1860883 w 2329744"/>
              <a:gd name="connsiteY1157" fmla="*/ 1295961 h 2041776"/>
              <a:gd name="connsiteX1158" fmla="*/ 1857216 w 2329744"/>
              <a:gd name="connsiteY1158" fmla="*/ 1299647 h 2041776"/>
              <a:gd name="connsiteX1159" fmla="*/ 1853549 w 2329744"/>
              <a:gd name="connsiteY1159" fmla="*/ 1303334 h 2041776"/>
              <a:gd name="connsiteX1160" fmla="*/ 1846106 w 2329744"/>
              <a:gd name="connsiteY1160" fmla="*/ 1303334 h 2041776"/>
              <a:gd name="connsiteX1161" fmla="*/ 1842439 w 2329744"/>
              <a:gd name="connsiteY1161" fmla="*/ 1303334 h 2041776"/>
              <a:gd name="connsiteX1162" fmla="*/ 1838772 w 2329744"/>
              <a:gd name="connsiteY1162" fmla="*/ 1303334 h 2041776"/>
              <a:gd name="connsiteX1163" fmla="*/ 1831330 w 2329744"/>
              <a:gd name="connsiteY1163" fmla="*/ 1307020 h 2041776"/>
              <a:gd name="connsiteX1164" fmla="*/ 1831330 w 2329744"/>
              <a:gd name="connsiteY1164" fmla="*/ 1307020 h 2041776"/>
              <a:gd name="connsiteX1165" fmla="*/ 1838772 w 2329744"/>
              <a:gd name="connsiteY1165" fmla="*/ 1299647 h 2041776"/>
              <a:gd name="connsiteX1166" fmla="*/ 1857216 w 2329744"/>
              <a:gd name="connsiteY1166" fmla="*/ 1273747 h 2041776"/>
              <a:gd name="connsiteX1167" fmla="*/ 1879327 w 2329744"/>
              <a:gd name="connsiteY1167" fmla="*/ 1244255 h 2041776"/>
              <a:gd name="connsiteX1168" fmla="*/ 1894103 w 2329744"/>
              <a:gd name="connsiteY1168" fmla="*/ 1222135 h 2041776"/>
              <a:gd name="connsiteX1169" fmla="*/ 1923657 w 2329744"/>
              <a:gd name="connsiteY1169" fmla="*/ 1174116 h 2041776"/>
              <a:gd name="connsiteX1170" fmla="*/ 1942101 w 2329744"/>
              <a:gd name="connsiteY1170" fmla="*/ 1144529 h 2041776"/>
              <a:gd name="connsiteX1171" fmla="*/ 1960544 w 2329744"/>
              <a:gd name="connsiteY1171" fmla="*/ 1115037 h 2041776"/>
              <a:gd name="connsiteX1172" fmla="*/ 1975321 w 2329744"/>
              <a:gd name="connsiteY1172" fmla="*/ 1089231 h 2041776"/>
              <a:gd name="connsiteX1173" fmla="*/ 1986430 w 2329744"/>
              <a:gd name="connsiteY1173" fmla="*/ 1067017 h 2041776"/>
              <a:gd name="connsiteX1174" fmla="*/ 2001207 w 2329744"/>
              <a:gd name="connsiteY1174" fmla="*/ 1041211 h 2041776"/>
              <a:gd name="connsiteX1175" fmla="*/ 2015984 w 2329744"/>
              <a:gd name="connsiteY1175" fmla="*/ 1041211 h 2041776"/>
              <a:gd name="connsiteX1176" fmla="*/ 2026985 w 2329744"/>
              <a:gd name="connsiteY1176" fmla="*/ 1037525 h 2041776"/>
              <a:gd name="connsiteX1177" fmla="*/ 2034427 w 2329744"/>
              <a:gd name="connsiteY1177" fmla="*/ 1033838 h 2041776"/>
              <a:gd name="connsiteX1178" fmla="*/ 2038095 w 2329744"/>
              <a:gd name="connsiteY1178" fmla="*/ 1033838 h 2041776"/>
              <a:gd name="connsiteX1179" fmla="*/ 2041762 w 2329744"/>
              <a:gd name="connsiteY1179" fmla="*/ 1033838 h 2041776"/>
              <a:gd name="connsiteX1180" fmla="*/ 2049204 w 2329744"/>
              <a:gd name="connsiteY1180" fmla="*/ 1030152 h 2041776"/>
              <a:gd name="connsiteX1181" fmla="*/ 2052871 w 2329744"/>
              <a:gd name="connsiteY1181" fmla="*/ 1026465 h 2041776"/>
              <a:gd name="connsiteX1182" fmla="*/ 2063981 w 2329744"/>
              <a:gd name="connsiteY1182" fmla="*/ 1015311 h 2041776"/>
              <a:gd name="connsiteX1183" fmla="*/ 2082424 w 2329744"/>
              <a:gd name="connsiteY1183" fmla="*/ 1000565 h 2041776"/>
              <a:gd name="connsiteX1184" fmla="*/ 2100868 w 2329744"/>
              <a:gd name="connsiteY1184" fmla="*/ 982132 h 2041776"/>
              <a:gd name="connsiteX1185" fmla="*/ 2108311 w 2329744"/>
              <a:gd name="connsiteY1185" fmla="*/ 974759 h 2041776"/>
              <a:gd name="connsiteX1186" fmla="*/ 2100868 w 2329744"/>
              <a:gd name="connsiteY1186" fmla="*/ 989505 h 2041776"/>
              <a:gd name="connsiteX1187" fmla="*/ 2196862 w 2329744"/>
              <a:gd name="connsiteY1187" fmla="*/ 775402 h 2041776"/>
              <a:gd name="connsiteX1188" fmla="*/ 2193195 w 2329744"/>
              <a:gd name="connsiteY1188" fmla="*/ 790148 h 2041776"/>
              <a:gd name="connsiteX1189" fmla="*/ 2189528 w 2329744"/>
              <a:gd name="connsiteY1189" fmla="*/ 797521 h 2041776"/>
              <a:gd name="connsiteX1190" fmla="*/ 2174751 w 2329744"/>
              <a:gd name="connsiteY1190" fmla="*/ 838168 h 2041776"/>
              <a:gd name="connsiteX1191" fmla="*/ 2159975 w 2329744"/>
              <a:gd name="connsiteY1191" fmla="*/ 878720 h 2041776"/>
              <a:gd name="connsiteX1192" fmla="*/ 2159975 w 2329744"/>
              <a:gd name="connsiteY1192" fmla="*/ 882406 h 2041776"/>
              <a:gd name="connsiteX1193" fmla="*/ 2156200 w 2329744"/>
              <a:gd name="connsiteY1193" fmla="*/ 893466 h 2041776"/>
              <a:gd name="connsiteX1194" fmla="*/ 2156200 w 2329744"/>
              <a:gd name="connsiteY1194" fmla="*/ 893466 h 2041776"/>
              <a:gd name="connsiteX1195" fmla="*/ 2145198 w 2329744"/>
              <a:gd name="connsiteY1195" fmla="*/ 915680 h 2041776"/>
              <a:gd name="connsiteX1196" fmla="*/ 2145198 w 2329744"/>
              <a:gd name="connsiteY1196" fmla="*/ 915680 h 2041776"/>
              <a:gd name="connsiteX1197" fmla="*/ 2137756 w 2329744"/>
              <a:gd name="connsiteY1197" fmla="*/ 923053 h 2041776"/>
              <a:gd name="connsiteX1198" fmla="*/ 2119312 w 2329744"/>
              <a:gd name="connsiteY1198" fmla="*/ 937799 h 2041776"/>
              <a:gd name="connsiteX1199" fmla="*/ 2082424 w 2329744"/>
              <a:gd name="connsiteY1199" fmla="*/ 967386 h 2041776"/>
              <a:gd name="connsiteX1200" fmla="*/ 2052871 w 2329744"/>
              <a:gd name="connsiteY1200" fmla="*/ 996878 h 2041776"/>
              <a:gd name="connsiteX1201" fmla="*/ 2034427 w 2329744"/>
              <a:gd name="connsiteY1201" fmla="*/ 1011624 h 2041776"/>
              <a:gd name="connsiteX1202" fmla="*/ 2012209 w 2329744"/>
              <a:gd name="connsiteY1202" fmla="*/ 1030152 h 2041776"/>
              <a:gd name="connsiteX1203" fmla="*/ 2008541 w 2329744"/>
              <a:gd name="connsiteY1203" fmla="*/ 1030152 h 2041776"/>
              <a:gd name="connsiteX1204" fmla="*/ 2019651 w 2329744"/>
              <a:gd name="connsiteY1204" fmla="*/ 1007938 h 2041776"/>
              <a:gd name="connsiteX1205" fmla="*/ 2071315 w 2329744"/>
              <a:gd name="connsiteY1205" fmla="*/ 897152 h 2041776"/>
              <a:gd name="connsiteX1206" fmla="*/ 2071315 w 2329744"/>
              <a:gd name="connsiteY1206" fmla="*/ 897152 h 2041776"/>
              <a:gd name="connsiteX1207" fmla="*/ 2071315 w 2329744"/>
              <a:gd name="connsiteY1207" fmla="*/ 897152 h 2041776"/>
              <a:gd name="connsiteX1208" fmla="*/ 2071315 w 2329744"/>
              <a:gd name="connsiteY1208" fmla="*/ 897152 h 2041776"/>
              <a:gd name="connsiteX1209" fmla="*/ 2071315 w 2329744"/>
              <a:gd name="connsiteY1209" fmla="*/ 897152 h 2041776"/>
              <a:gd name="connsiteX1210" fmla="*/ 2071315 w 2329744"/>
              <a:gd name="connsiteY1210" fmla="*/ 897152 h 2041776"/>
              <a:gd name="connsiteX1211" fmla="*/ 2071315 w 2329744"/>
              <a:gd name="connsiteY1211" fmla="*/ 893466 h 2041776"/>
              <a:gd name="connsiteX1212" fmla="*/ 2074982 w 2329744"/>
              <a:gd name="connsiteY1212" fmla="*/ 882406 h 2041776"/>
              <a:gd name="connsiteX1213" fmla="*/ 2074982 w 2329744"/>
              <a:gd name="connsiteY1213" fmla="*/ 878720 h 2041776"/>
              <a:gd name="connsiteX1214" fmla="*/ 2074982 w 2329744"/>
              <a:gd name="connsiteY1214" fmla="*/ 875033 h 2041776"/>
              <a:gd name="connsiteX1215" fmla="*/ 2074982 w 2329744"/>
              <a:gd name="connsiteY1215" fmla="*/ 878720 h 2041776"/>
              <a:gd name="connsiteX1216" fmla="*/ 2078757 w 2329744"/>
              <a:gd name="connsiteY1216" fmla="*/ 875033 h 2041776"/>
              <a:gd name="connsiteX1217" fmla="*/ 2078757 w 2329744"/>
              <a:gd name="connsiteY1217" fmla="*/ 875033 h 2041776"/>
              <a:gd name="connsiteX1218" fmla="*/ 2078757 w 2329744"/>
              <a:gd name="connsiteY1218" fmla="*/ 875033 h 2041776"/>
              <a:gd name="connsiteX1219" fmla="*/ 2078757 w 2329744"/>
              <a:gd name="connsiteY1219" fmla="*/ 875033 h 2041776"/>
              <a:gd name="connsiteX1220" fmla="*/ 2078757 w 2329744"/>
              <a:gd name="connsiteY1220" fmla="*/ 875033 h 2041776"/>
              <a:gd name="connsiteX1221" fmla="*/ 2078757 w 2329744"/>
              <a:gd name="connsiteY1221" fmla="*/ 875033 h 2041776"/>
              <a:gd name="connsiteX1222" fmla="*/ 2078757 w 2329744"/>
              <a:gd name="connsiteY1222" fmla="*/ 875033 h 2041776"/>
              <a:gd name="connsiteX1223" fmla="*/ 2078757 w 2329744"/>
              <a:gd name="connsiteY1223" fmla="*/ 875033 h 2041776"/>
              <a:gd name="connsiteX1224" fmla="*/ 2078757 w 2329744"/>
              <a:gd name="connsiteY1224" fmla="*/ 875033 h 2041776"/>
              <a:gd name="connsiteX1225" fmla="*/ 2078757 w 2329744"/>
              <a:gd name="connsiteY1225" fmla="*/ 875033 h 2041776"/>
              <a:gd name="connsiteX1226" fmla="*/ 2078757 w 2329744"/>
              <a:gd name="connsiteY1226" fmla="*/ 875033 h 2041776"/>
              <a:gd name="connsiteX1227" fmla="*/ 2078757 w 2329744"/>
              <a:gd name="connsiteY1227" fmla="*/ 875033 h 2041776"/>
              <a:gd name="connsiteX1228" fmla="*/ 2082424 w 2329744"/>
              <a:gd name="connsiteY1228" fmla="*/ 871347 h 2041776"/>
              <a:gd name="connsiteX1229" fmla="*/ 2093534 w 2329744"/>
              <a:gd name="connsiteY1229" fmla="*/ 863974 h 2041776"/>
              <a:gd name="connsiteX1230" fmla="*/ 2111978 w 2329744"/>
              <a:gd name="connsiteY1230" fmla="*/ 849227 h 2041776"/>
              <a:gd name="connsiteX1231" fmla="*/ 2152533 w 2329744"/>
              <a:gd name="connsiteY1231" fmla="*/ 815954 h 2041776"/>
              <a:gd name="connsiteX1232" fmla="*/ 2185753 w 2329744"/>
              <a:gd name="connsiteY1232" fmla="*/ 779089 h 2041776"/>
              <a:gd name="connsiteX1233" fmla="*/ 2196862 w 2329744"/>
              <a:gd name="connsiteY1233" fmla="*/ 764248 h 2041776"/>
              <a:gd name="connsiteX1234" fmla="*/ 2196862 w 2329744"/>
              <a:gd name="connsiteY1234" fmla="*/ 775402 h 2041776"/>
              <a:gd name="connsiteX1235" fmla="*/ 2252194 w 2329744"/>
              <a:gd name="connsiteY1235" fmla="*/ 564891 h 2041776"/>
              <a:gd name="connsiteX1236" fmla="*/ 2252194 w 2329744"/>
              <a:gd name="connsiteY1236" fmla="*/ 568578 h 2041776"/>
              <a:gd name="connsiteX1237" fmla="*/ 2252194 w 2329744"/>
              <a:gd name="connsiteY1237" fmla="*/ 579637 h 2041776"/>
              <a:gd name="connsiteX1238" fmla="*/ 2241192 w 2329744"/>
              <a:gd name="connsiteY1238" fmla="*/ 642403 h 2041776"/>
              <a:gd name="connsiteX1239" fmla="*/ 2230083 w 2329744"/>
              <a:gd name="connsiteY1239" fmla="*/ 675677 h 2041776"/>
              <a:gd name="connsiteX1240" fmla="*/ 2222748 w 2329744"/>
              <a:gd name="connsiteY1240" fmla="*/ 697796 h 2041776"/>
              <a:gd name="connsiteX1241" fmla="*/ 2211639 w 2329744"/>
              <a:gd name="connsiteY1241" fmla="*/ 705169 h 2041776"/>
              <a:gd name="connsiteX1242" fmla="*/ 2196862 w 2329744"/>
              <a:gd name="connsiteY1242" fmla="*/ 723696 h 2041776"/>
              <a:gd name="connsiteX1243" fmla="*/ 2163642 w 2329744"/>
              <a:gd name="connsiteY1243" fmla="*/ 764248 h 2041776"/>
              <a:gd name="connsiteX1244" fmla="*/ 2130421 w 2329744"/>
              <a:gd name="connsiteY1244" fmla="*/ 801208 h 2041776"/>
              <a:gd name="connsiteX1245" fmla="*/ 2111978 w 2329744"/>
              <a:gd name="connsiteY1245" fmla="*/ 819641 h 2041776"/>
              <a:gd name="connsiteX1246" fmla="*/ 2093426 w 2329744"/>
              <a:gd name="connsiteY1246" fmla="*/ 838073 h 2041776"/>
              <a:gd name="connsiteX1247" fmla="*/ 2086092 w 2329744"/>
              <a:gd name="connsiteY1247" fmla="*/ 845541 h 2041776"/>
              <a:gd name="connsiteX1248" fmla="*/ 2097201 w 2329744"/>
              <a:gd name="connsiteY1248" fmla="*/ 815954 h 2041776"/>
              <a:gd name="connsiteX1249" fmla="*/ 2115645 w 2329744"/>
              <a:gd name="connsiteY1249" fmla="*/ 764248 h 2041776"/>
              <a:gd name="connsiteX1250" fmla="*/ 2134089 w 2329744"/>
              <a:gd name="connsiteY1250" fmla="*/ 705169 h 2041776"/>
              <a:gd name="connsiteX1251" fmla="*/ 2148865 w 2329744"/>
              <a:gd name="connsiteY1251" fmla="*/ 653557 h 2041776"/>
              <a:gd name="connsiteX1252" fmla="*/ 2152533 w 2329744"/>
              <a:gd name="connsiteY1252" fmla="*/ 649776 h 2041776"/>
              <a:gd name="connsiteX1253" fmla="*/ 2159975 w 2329744"/>
              <a:gd name="connsiteY1253" fmla="*/ 642403 h 2041776"/>
              <a:gd name="connsiteX1254" fmla="*/ 2167309 w 2329744"/>
              <a:gd name="connsiteY1254" fmla="*/ 635030 h 2041776"/>
              <a:gd name="connsiteX1255" fmla="*/ 2178419 w 2329744"/>
              <a:gd name="connsiteY1255" fmla="*/ 627657 h 2041776"/>
              <a:gd name="connsiteX1256" fmla="*/ 2193195 w 2329744"/>
              <a:gd name="connsiteY1256" fmla="*/ 609224 h 2041776"/>
              <a:gd name="connsiteX1257" fmla="*/ 2207972 w 2329744"/>
              <a:gd name="connsiteY1257" fmla="*/ 590792 h 2041776"/>
              <a:gd name="connsiteX1258" fmla="*/ 2222748 w 2329744"/>
              <a:gd name="connsiteY1258" fmla="*/ 575951 h 2041776"/>
              <a:gd name="connsiteX1259" fmla="*/ 2237525 w 2329744"/>
              <a:gd name="connsiteY1259" fmla="*/ 557518 h 2041776"/>
              <a:gd name="connsiteX1260" fmla="*/ 2248527 w 2329744"/>
              <a:gd name="connsiteY1260" fmla="*/ 546459 h 2041776"/>
              <a:gd name="connsiteX1261" fmla="*/ 2252194 w 2329744"/>
              <a:gd name="connsiteY1261" fmla="*/ 564891 h 2041776"/>
              <a:gd name="connsiteX1262" fmla="*/ 2255969 w 2329744"/>
              <a:gd name="connsiteY1262" fmla="*/ 457793 h 2041776"/>
              <a:gd name="connsiteX1263" fmla="*/ 2255969 w 2329744"/>
              <a:gd name="connsiteY1263" fmla="*/ 509499 h 2041776"/>
              <a:gd name="connsiteX1264" fmla="*/ 2252194 w 2329744"/>
              <a:gd name="connsiteY1264" fmla="*/ 513185 h 2041776"/>
              <a:gd name="connsiteX1265" fmla="*/ 2244859 w 2329744"/>
              <a:gd name="connsiteY1265" fmla="*/ 520558 h 2041776"/>
              <a:gd name="connsiteX1266" fmla="*/ 2230083 w 2329744"/>
              <a:gd name="connsiteY1266" fmla="*/ 539085 h 2041776"/>
              <a:gd name="connsiteX1267" fmla="*/ 2215306 w 2329744"/>
              <a:gd name="connsiteY1267" fmla="*/ 557518 h 2041776"/>
              <a:gd name="connsiteX1268" fmla="*/ 2200529 w 2329744"/>
              <a:gd name="connsiteY1268" fmla="*/ 575951 h 2041776"/>
              <a:gd name="connsiteX1269" fmla="*/ 2185753 w 2329744"/>
              <a:gd name="connsiteY1269" fmla="*/ 598165 h 2041776"/>
              <a:gd name="connsiteX1270" fmla="*/ 2174751 w 2329744"/>
              <a:gd name="connsiteY1270" fmla="*/ 620284 h 2041776"/>
              <a:gd name="connsiteX1271" fmla="*/ 2167309 w 2329744"/>
              <a:gd name="connsiteY1271" fmla="*/ 638717 h 2041776"/>
              <a:gd name="connsiteX1272" fmla="*/ 2170976 w 2329744"/>
              <a:gd name="connsiteY1272" fmla="*/ 627657 h 2041776"/>
              <a:gd name="connsiteX1273" fmla="*/ 2174751 w 2329744"/>
              <a:gd name="connsiteY1273" fmla="*/ 612911 h 2041776"/>
              <a:gd name="connsiteX1274" fmla="*/ 2178419 w 2329744"/>
              <a:gd name="connsiteY1274" fmla="*/ 601851 h 2041776"/>
              <a:gd name="connsiteX1275" fmla="*/ 2182086 w 2329744"/>
              <a:gd name="connsiteY1275" fmla="*/ 568578 h 2041776"/>
              <a:gd name="connsiteX1276" fmla="*/ 2185753 w 2329744"/>
              <a:gd name="connsiteY1276" fmla="*/ 550145 h 2041776"/>
              <a:gd name="connsiteX1277" fmla="*/ 2185753 w 2329744"/>
              <a:gd name="connsiteY1277" fmla="*/ 539085 h 2041776"/>
              <a:gd name="connsiteX1278" fmla="*/ 2189420 w 2329744"/>
              <a:gd name="connsiteY1278" fmla="*/ 505812 h 2041776"/>
              <a:gd name="connsiteX1279" fmla="*/ 2189420 w 2329744"/>
              <a:gd name="connsiteY1279" fmla="*/ 498439 h 2041776"/>
              <a:gd name="connsiteX1280" fmla="*/ 2196862 w 2329744"/>
              <a:gd name="connsiteY1280" fmla="*/ 491066 h 2041776"/>
              <a:gd name="connsiteX1281" fmla="*/ 2211639 w 2329744"/>
              <a:gd name="connsiteY1281" fmla="*/ 472633 h 2041776"/>
              <a:gd name="connsiteX1282" fmla="*/ 2237417 w 2329744"/>
              <a:gd name="connsiteY1282" fmla="*/ 439360 h 2041776"/>
              <a:gd name="connsiteX1283" fmla="*/ 2266970 w 2329744"/>
              <a:gd name="connsiteY1283" fmla="*/ 402400 h 2041776"/>
              <a:gd name="connsiteX1284" fmla="*/ 2266970 w 2329744"/>
              <a:gd name="connsiteY1284" fmla="*/ 413554 h 2041776"/>
              <a:gd name="connsiteX1285" fmla="*/ 2255969 w 2329744"/>
              <a:gd name="connsiteY1285" fmla="*/ 457793 h 2041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</a:cxnLst>
            <a:rect l="l" t="t" r="r" b="b"/>
            <a:pathLst>
              <a:path w="2329744" h="2041776">
                <a:moveTo>
                  <a:pt x="2300191" y="380281"/>
                </a:moveTo>
                <a:cubicBezTo>
                  <a:pt x="2300191" y="358161"/>
                  <a:pt x="2296523" y="335948"/>
                  <a:pt x="2296523" y="313828"/>
                </a:cubicBezTo>
                <a:cubicBezTo>
                  <a:pt x="2292857" y="291709"/>
                  <a:pt x="2292857" y="269495"/>
                  <a:pt x="2289189" y="247376"/>
                </a:cubicBezTo>
                <a:cubicBezTo>
                  <a:pt x="2289189" y="236317"/>
                  <a:pt x="2285522" y="225257"/>
                  <a:pt x="2285522" y="214103"/>
                </a:cubicBezTo>
                <a:cubicBezTo>
                  <a:pt x="2285522" y="203043"/>
                  <a:pt x="2281747" y="188297"/>
                  <a:pt x="2278080" y="177237"/>
                </a:cubicBezTo>
                <a:cubicBezTo>
                  <a:pt x="2274413" y="166178"/>
                  <a:pt x="2270745" y="155118"/>
                  <a:pt x="2266970" y="143964"/>
                </a:cubicBezTo>
                <a:cubicBezTo>
                  <a:pt x="2263303" y="132904"/>
                  <a:pt x="2255969" y="121845"/>
                  <a:pt x="2252194" y="110785"/>
                </a:cubicBezTo>
                <a:cubicBezTo>
                  <a:pt x="2241192" y="92258"/>
                  <a:pt x="2230083" y="70139"/>
                  <a:pt x="2218973" y="51706"/>
                </a:cubicBezTo>
                <a:cubicBezTo>
                  <a:pt x="2215306" y="44333"/>
                  <a:pt x="2211639" y="40646"/>
                  <a:pt x="2207972" y="33273"/>
                </a:cubicBezTo>
                <a:cubicBezTo>
                  <a:pt x="2204197" y="25806"/>
                  <a:pt x="2196862" y="22119"/>
                  <a:pt x="2193195" y="18433"/>
                </a:cubicBezTo>
                <a:cubicBezTo>
                  <a:pt x="2193195" y="14746"/>
                  <a:pt x="2193195" y="7373"/>
                  <a:pt x="2189528" y="3687"/>
                </a:cubicBezTo>
                <a:cubicBezTo>
                  <a:pt x="2185753" y="0"/>
                  <a:pt x="2185753" y="0"/>
                  <a:pt x="2182086" y="0"/>
                </a:cubicBezTo>
                <a:cubicBezTo>
                  <a:pt x="2182086" y="0"/>
                  <a:pt x="2178419" y="0"/>
                  <a:pt x="2178419" y="0"/>
                </a:cubicBezTo>
                <a:cubicBezTo>
                  <a:pt x="2178419" y="0"/>
                  <a:pt x="2174751" y="0"/>
                  <a:pt x="2174751" y="0"/>
                </a:cubicBezTo>
                <a:cubicBezTo>
                  <a:pt x="2159975" y="3687"/>
                  <a:pt x="2152533" y="14746"/>
                  <a:pt x="2145198" y="22119"/>
                </a:cubicBezTo>
                <a:cubicBezTo>
                  <a:pt x="2141531" y="25806"/>
                  <a:pt x="2137756" y="29492"/>
                  <a:pt x="2134089" y="33273"/>
                </a:cubicBezTo>
                <a:cubicBezTo>
                  <a:pt x="2130421" y="36960"/>
                  <a:pt x="2126754" y="40646"/>
                  <a:pt x="2122979" y="40646"/>
                </a:cubicBezTo>
                <a:cubicBezTo>
                  <a:pt x="2115645" y="48020"/>
                  <a:pt x="2104535" y="51706"/>
                  <a:pt x="2097201" y="59079"/>
                </a:cubicBezTo>
                <a:cubicBezTo>
                  <a:pt x="2089759" y="66452"/>
                  <a:pt x="2078757" y="70139"/>
                  <a:pt x="2071315" y="77512"/>
                </a:cubicBezTo>
                <a:cubicBezTo>
                  <a:pt x="2060205" y="84885"/>
                  <a:pt x="2052871" y="88571"/>
                  <a:pt x="2041762" y="96039"/>
                </a:cubicBezTo>
                <a:cubicBezTo>
                  <a:pt x="2034427" y="103412"/>
                  <a:pt x="2023318" y="107099"/>
                  <a:pt x="2012209" y="114472"/>
                </a:cubicBezTo>
                <a:cubicBezTo>
                  <a:pt x="2001207" y="121845"/>
                  <a:pt x="1990097" y="129218"/>
                  <a:pt x="1978988" y="132904"/>
                </a:cubicBezTo>
                <a:cubicBezTo>
                  <a:pt x="1967987" y="140278"/>
                  <a:pt x="1960544" y="143964"/>
                  <a:pt x="1949435" y="151337"/>
                </a:cubicBezTo>
                <a:cubicBezTo>
                  <a:pt x="1938433" y="158805"/>
                  <a:pt x="1930991" y="162491"/>
                  <a:pt x="1919989" y="169864"/>
                </a:cubicBezTo>
                <a:cubicBezTo>
                  <a:pt x="1908880" y="177237"/>
                  <a:pt x="1901438" y="180924"/>
                  <a:pt x="1890436" y="184611"/>
                </a:cubicBezTo>
                <a:cubicBezTo>
                  <a:pt x="1864550" y="195670"/>
                  <a:pt x="1842439" y="206730"/>
                  <a:pt x="1816553" y="217884"/>
                </a:cubicBezTo>
                <a:cubicBezTo>
                  <a:pt x="1805444" y="225257"/>
                  <a:pt x="1790667" y="228944"/>
                  <a:pt x="1779665" y="236317"/>
                </a:cubicBezTo>
                <a:cubicBezTo>
                  <a:pt x="1768556" y="243690"/>
                  <a:pt x="1753779" y="247376"/>
                  <a:pt x="1742670" y="254749"/>
                </a:cubicBezTo>
                <a:cubicBezTo>
                  <a:pt x="1720559" y="262122"/>
                  <a:pt x="1702115" y="273182"/>
                  <a:pt x="1680004" y="280650"/>
                </a:cubicBezTo>
                <a:cubicBezTo>
                  <a:pt x="1657785" y="288023"/>
                  <a:pt x="1635674" y="295396"/>
                  <a:pt x="1613455" y="302769"/>
                </a:cubicBezTo>
                <a:cubicBezTo>
                  <a:pt x="1602454" y="306455"/>
                  <a:pt x="1591344" y="310142"/>
                  <a:pt x="1580235" y="313828"/>
                </a:cubicBezTo>
                <a:cubicBezTo>
                  <a:pt x="1569233" y="317515"/>
                  <a:pt x="1558124" y="321202"/>
                  <a:pt x="1547015" y="321202"/>
                </a:cubicBezTo>
                <a:cubicBezTo>
                  <a:pt x="1535905" y="324888"/>
                  <a:pt x="1521236" y="328575"/>
                  <a:pt x="1510127" y="328575"/>
                </a:cubicBezTo>
                <a:cubicBezTo>
                  <a:pt x="1499018" y="332261"/>
                  <a:pt x="1487908" y="332261"/>
                  <a:pt x="1476907" y="335948"/>
                </a:cubicBezTo>
                <a:cubicBezTo>
                  <a:pt x="1465797" y="339634"/>
                  <a:pt x="1451020" y="343415"/>
                  <a:pt x="1439911" y="343415"/>
                </a:cubicBezTo>
                <a:cubicBezTo>
                  <a:pt x="1428909" y="347102"/>
                  <a:pt x="1414133" y="350788"/>
                  <a:pt x="1403023" y="350788"/>
                </a:cubicBezTo>
                <a:cubicBezTo>
                  <a:pt x="1388247" y="354475"/>
                  <a:pt x="1377245" y="354475"/>
                  <a:pt x="1362469" y="358161"/>
                </a:cubicBezTo>
                <a:cubicBezTo>
                  <a:pt x="1351359" y="358161"/>
                  <a:pt x="1340250" y="361848"/>
                  <a:pt x="1332915" y="361848"/>
                </a:cubicBezTo>
                <a:cubicBezTo>
                  <a:pt x="1321806" y="361848"/>
                  <a:pt x="1310697" y="365535"/>
                  <a:pt x="1299695" y="365535"/>
                </a:cubicBezTo>
                <a:cubicBezTo>
                  <a:pt x="1288586" y="365535"/>
                  <a:pt x="1273809" y="365535"/>
                  <a:pt x="1262699" y="365535"/>
                </a:cubicBezTo>
                <a:cubicBezTo>
                  <a:pt x="1240588" y="365535"/>
                  <a:pt x="1214702" y="369221"/>
                  <a:pt x="1192591" y="369221"/>
                </a:cubicBezTo>
                <a:cubicBezTo>
                  <a:pt x="1170480" y="372908"/>
                  <a:pt x="1144594" y="372908"/>
                  <a:pt x="1122376" y="372908"/>
                </a:cubicBezTo>
                <a:cubicBezTo>
                  <a:pt x="1111374" y="372908"/>
                  <a:pt x="1100265" y="376594"/>
                  <a:pt x="1085488" y="376594"/>
                </a:cubicBezTo>
                <a:cubicBezTo>
                  <a:pt x="1070711" y="376594"/>
                  <a:pt x="1059710" y="380281"/>
                  <a:pt x="1044933" y="380281"/>
                </a:cubicBezTo>
                <a:cubicBezTo>
                  <a:pt x="1022714" y="383967"/>
                  <a:pt x="1000603" y="387654"/>
                  <a:pt x="974717" y="391340"/>
                </a:cubicBezTo>
                <a:cubicBezTo>
                  <a:pt x="952606" y="395027"/>
                  <a:pt x="930387" y="398713"/>
                  <a:pt x="904609" y="402400"/>
                </a:cubicBezTo>
                <a:cubicBezTo>
                  <a:pt x="893500" y="402400"/>
                  <a:pt x="878723" y="406086"/>
                  <a:pt x="867722" y="409868"/>
                </a:cubicBezTo>
                <a:cubicBezTo>
                  <a:pt x="856612" y="413554"/>
                  <a:pt x="845503" y="413554"/>
                  <a:pt x="834393" y="417241"/>
                </a:cubicBezTo>
                <a:cubicBezTo>
                  <a:pt x="812282" y="420927"/>
                  <a:pt x="786396" y="428300"/>
                  <a:pt x="764285" y="435673"/>
                </a:cubicBezTo>
                <a:cubicBezTo>
                  <a:pt x="760618" y="435673"/>
                  <a:pt x="756951" y="439360"/>
                  <a:pt x="753176" y="439360"/>
                </a:cubicBezTo>
                <a:cubicBezTo>
                  <a:pt x="749509" y="439360"/>
                  <a:pt x="742174" y="443046"/>
                  <a:pt x="738399" y="443046"/>
                </a:cubicBezTo>
                <a:cubicBezTo>
                  <a:pt x="727398" y="446733"/>
                  <a:pt x="712621" y="450419"/>
                  <a:pt x="701512" y="457793"/>
                </a:cubicBezTo>
                <a:cubicBezTo>
                  <a:pt x="690402" y="461479"/>
                  <a:pt x="679401" y="465166"/>
                  <a:pt x="668291" y="468947"/>
                </a:cubicBezTo>
                <a:cubicBezTo>
                  <a:pt x="664624" y="472633"/>
                  <a:pt x="657182" y="472633"/>
                  <a:pt x="653515" y="476320"/>
                </a:cubicBezTo>
                <a:cubicBezTo>
                  <a:pt x="646180" y="480006"/>
                  <a:pt x="642405" y="480006"/>
                  <a:pt x="635071" y="483693"/>
                </a:cubicBezTo>
                <a:cubicBezTo>
                  <a:pt x="627629" y="487379"/>
                  <a:pt x="620294" y="491066"/>
                  <a:pt x="616627" y="491066"/>
                </a:cubicBezTo>
                <a:cubicBezTo>
                  <a:pt x="612852" y="494752"/>
                  <a:pt x="609185" y="494752"/>
                  <a:pt x="601850" y="498439"/>
                </a:cubicBezTo>
                <a:cubicBezTo>
                  <a:pt x="590741" y="505812"/>
                  <a:pt x="579631" y="509499"/>
                  <a:pt x="568630" y="516872"/>
                </a:cubicBezTo>
                <a:cubicBezTo>
                  <a:pt x="557520" y="524245"/>
                  <a:pt x="546411" y="527931"/>
                  <a:pt x="535409" y="535399"/>
                </a:cubicBezTo>
                <a:cubicBezTo>
                  <a:pt x="524300" y="539085"/>
                  <a:pt x="516858" y="546459"/>
                  <a:pt x="505856" y="553832"/>
                </a:cubicBezTo>
                <a:cubicBezTo>
                  <a:pt x="502189" y="557518"/>
                  <a:pt x="494747" y="561205"/>
                  <a:pt x="491080" y="564891"/>
                </a:cubicBezTo>
                <a:cubicBezTo>
                  <a:pt x="487412" y="568578"/>
                  <a:pt x="483637" y="568578"/>
                  <a:pt x="479970" y="572264"/>
                </a:cubicBezTo>
                <a:cubicBezTo>
                  <a:pt x="476303" y="575951"/>
                  <a:pt x="468861" y="579637"/>
                  <a:pt x="465194" y="583324"/>
                </a:cubicBezTo>
                <a:cubicBezTo>
                  <a:pt x="457859" y="587011"/>
                  <a:pt x="454084" y="590697"/>
                  <a:pt x="450417" y="594478"/>
                </a:cubicBezTo>
                <a:cubicBezTo>
                  <a:pt x="446750" y="598165"/>
                  <a:pt x="443083" y="601851"/>
                  <a:pt x="439415" y="605538"/>
                </a:cubicBezTo>
                <a:cubicBezTo>
                  <a:pt x="435640" y="609224"/>
                  <a:pt x="428306" y="612911"/>
                  <a:pt x="424639" y="620284"/>
                </a:cubicBezTo>
                <a:cubicBezTo>
                  <a:pt x="420864" y="623970"/>
                  <a:pt x="417197" y="627657"/>
                  <a:pt x="413529" y="627657"/>
                </a:cubicBezTo>
                <a:cubicBezTo>
                  <a:pt x="409862" y="631344"/>
                  <a:pt x="402420" y="638717"/>
                  <a:pt x="398753" y="642403"/>
                </a:cubicBezTo>
                <a:cubicBezTo>
                  <a:pt x="383976" y="657244"/>
                  <a:pt x="365532" y="671990"/>
                  <a:pt x="350756" y="686736"/>
                </a:cubicBezTo>
                <a:cubicBezTo>
                  <a:pt x="343313" y="694109"/>
                  <a:pt x="332312" y="705169"/>
                  <a:pt x="324870" y="712542"/>
                </a:cubicBezTo>
                <a:cubicBezTo>
                  <a:pt x="321202" y="716323"/>
                  <a:pt x="317535" y="720010"/>
                  <a:pt x="313868" y="723696"/>
                </a:cubicBezTo>
                <a:cubicBezTo>
                  <a:pt x="310093" y="727383"/>
                  <a:pt x="306426" y="734756"/>
                  <a:pt x="299091" y="738442"/>
                </a:cubicBezTo>
                <a:cubicBezTo>
                  <a:pt x="284315" y="756875"/>
                  <a:pt x="269538" y="771621"/>
                  <a:pt x="254762" y="790148"/>
                </a:cubicBezTo>
                <a:cubicBezTo>
                  <a:pt x="247319" y="797521"/>
                  <a:pt x="239985" y="808581"/>
                  <a:pt x="232651" y="819641"/>
                </a:cubicBezTo>
                <a:cubicBezTo>
                  <a:pt x="228876" y="823327"/>
                  <a:pt x="225208" y="827014"/>
                  <a:pt x="221541" y="834387"/>
                </a:cubicBezTo>
                <a:cubicBezTo>
                  <a:pt x="217874" y="838073"/>
                  <a:pt x="214099" y="845541"/>
                  <a:pt x="210432" y="849227"/>
                </a:cubicBezTo>
                <a:cubicBezTo>
                  <a:pt x="206765" y="856601"/>
                  <a:pt x="203097" y="860287"/>
                  <a:pt x="199322" y="867660"/>
                </a:cubicBezTo>
                <a:cubicBezTo>
                  <a:pt x="195655" y="871347"/>
                  <a:pt x="191988" y="875033"/>
                  <a:pt x="191988" y="882406"/>
                </a:cubicBezTo>
                <a:cubicBezTo>
                  <a:pt x="184546" y="893466"/>
                  <a:pt x="180878" y="900934"/>
                  <a:pt x="173544" y="911993"/>
                </a:cubicBezTo>
                <a:cubicBezTo>
                  <a:pt x="162435" y="934113"/>
                  <a:pt x="147658" y="952545"/>
                  <a:pt x="136549" y="974759"/>
                </a:cubicBezTo>
                <a:cubicBezTo>
                  <a:pt x="129214" y="985819"/>
                  <a:pt x="121880" y="996878"/>
                  <a:pt x="118105" y="1007938"/>
                </a:cubicBezTo>
                <a:cubicBezTo>
                  <a:pt x="114438" y="1011624"/>
                  <a:pt x="114438" y="1015311"/>
                  <a:pt x="110770" y="1018998"/>
                </a:cubicBezTo>
                <a:cubicBezTo>
                  <a:pt x="107103" y="1022684"/>
                  <a:pt x="107103" y="1026465"/>
                  <a:pt x="103328" y="1030152"/>
                </a:cubicBezTo>
                <a:cubicBezTo>
                  <a:pt x="103328" y="1030152"/>
                  <a:pt x="99661" y="1033838"/>
                  <a:pt x="99661" y="1033838"/>
                </a:cubicBezTo>
                <a:cubicBezTo>
                  <a:pt x="95994" y="1044898"/>
                  <a:pt x="88552" y="1052271"/>
                  <a:pt x="84884" y="1063331"/>
                </a:cubicBezTo>
                <a:cubicBezTo>
                  <a:pt x="81217" y="1074390"/>
                  <a:pt x="73883" y="1085450"/>
                  <a:pt x="70108" y="1100290"/>
                </a:cubicBezTo>
                <a:cubicBezTo>
                  <a:pt x="62773" y="1122410"/>
                  <a:pt x="51664" y="1144529"/>
                  <a:pt x="44330" y="1166743"/>
                </a:cubicBezTo>
                <a:cubicBezTo>
                  <a:pt x="40555" y="1177802"/>
                  <a:pt x="36887" y="1188862"/>
                  <a:pt x="33220" y="1199922"/>
                </a:cubicBezTo>
                <a:cubicBezTo>
                  <a:pt x="29553" y="1203608"/>
                  <a:pt x="29553" y="1211076"/>
                  <a:pt x="25886" y="1214762"/>
                </a:cubicBezTo>
                <a:cubicBezTo>
                  <a:pt x="22111" y="1222135"/>
                  <a:pt x="22111" y="1229508"/>
                  <a:pt x="18444" y="1236881"/>
                </a:cubicBezTo>
                <a:cubicBezTo>
                  <a:pt x="14776" y="1244255"/>
                  <a:pt x="14776" y="1255314"/>
                  <a:pt x="11109" y="1262687"/>
                </a:cubicBezTo>
                <a:cubicBezTo>
                  <a:pt x="7334" y="1284901"/>
                  <a:pt x="3667" y="1307020"/>
                  <a:pt x="3667" y="1325453"/>
                </a:cubicBezTo>
                <a:cubicBezTo>
                  <a:pt x="3667" y="1336607"/>
                  <a:pt x="3667" y="1343980"/>
                  <a:pt x="0" y="1355040"/>
                </a:cubicBezTo>
                <a:cubicBezTo>
                  <a:pt x="0" y="1366100"/>
                  <a:pt x="0" y="1380846"/>
                  <a:pt x="0" y="1391905"/>
                </a:cubicBezTo>
                <a:cubicBezTo>
                  <a:pt x="0" y="1395592"/>
                  <a:pt x="0" y="1403060"/>
                  <a:pt x="0" y="1406746"/>
                </a:cubicBezTo>
                <a:cubicBezTo>
                  <a:pt x="0" y="1414119"/>
                  <a:pt x="0" y="1421492"/>
                  <a:pt x="0" y="1428865"/>
                </a:cubicBezTo>
                <a:cubicBezTo>
                  <a:pt x="0" y="1439925"/>
                  <a:pt x="0" y="1450985"/>
                  <a:pt x="0" y="1462139"/>
                </a:cubicBezTo>
                <a:cubicBezTo>
                  <a:pt x="0" y="1469512"/>
                  <a:pt x="0" y="1473198"/>
                  <a:pt x="0" y="1480571"/>
                </a:cubicBezTo>
                <a:cubicBezTo>
                  <a:pt x="0" y="1487944"/>
                  <a:pt x="0" y="1491631"/>
                  <a:pt x="3667" y="1499004"/>
                </a:cubicBezTo>
                <a:cubicBezTo>
                  <a:pt x="3667" y="1502691"/>
                  <a:pt x="3667" y="1510064"/>
                  <a:pt x="7334" y="1513750"/>
                </a:cubicBezTo>
                <a:cubicBezTo>
                  <a:pt x="7334" y="1521218"/>
                  <a:pt x="11109" y="1524904"/>
                  <a:pt x="11109" y="1532277"/>
                </a:cubicBezTo>
                <a:cubicBezTo>
                  <a:pt x="11109" y="1535964"/>
                  <a:pt x="11109" y="1539651"/>
                  <a:pt x="14776" y="1539651"/>
                </a:cubicBezTo>
                <a:cubicBezTo>
                  <a:pt x="14776" y="1550710"/>
                  <a:pt x="18444" y="1561770"/>
                  <a:pt x="18444" y="1569143"/>
                </a:cubicBezTo>
                <a:cubicBezTo>
                  <a:pt x="22111" y="1583984"/>
                  <a:pt x="25886" y="1598730"/>
                  <a:pt x="33220" y="1613476"/>
                </a:cubicBezTo>
                <a:cubicBezTo>
                  <a:pt x="36887" y="1620849"/>
                  <a:pt x="40555" y="1624535"/>
                  <a:pt x="40555" y="1631909"/>
                </a:cubicBezTo>
                <a:cubicBezTo>
                  <a:pt x="44330" y="1639282"/>
                  <a:pt x="47997" y="1642968"/>
                  <a:pt x="51664" y="1650436"/>
                </a:cubicBezTo>
                <a:cubicBezTo>
                  <a:pt x="55331" y="1654122"/>
                  <a:pt x="59106" y="1657809"/>
                  <a:pt x="62773" y="1661495"/>
                </a:cubicBezTo>
                <a:cubicBezTo>
                  <a:pt x="62773" y="1661495"/>
                  <a:pt x="66441" y="1661495"/>
                  <a:pt x="66441" y="1661495"/>
                </a:cubicBezTo>
                <a:cubicBezTo>
                  <a:pt x="66441" y="1665182"/>
                  <a:pt x="66441" y="1665182"/>
                  <a:pt x="66441" y="1668868"/>
                </a:cubicBezTo>
                <a:cubicBezTo>
                  <a:pt x="66441" y="1672555"/>
                  <a:pt x="66441" y="1672555"/>
                  <a:pt x="66441" y="1676242"/>
                </a:cubicBezTo>
                <a:cubicBezTo>
                  <a:pt x="66441" y="1676242"/>
                  <a:pt x="66441" y="1676242"/>
                  <a:pt x="66441" y="1679928"/>
                </a:cubicBezTo>
                <a:cubicBezTo>
                  <a:pt x="66441" y="1679928"/>
                  <a:pt x="66441" y="1679928"/>
                  <a:pt x="70108" y="1679928"/>
                </a:cubicBezTo>
                <a:cubicBezTo>
                  <a:pt x="70108" y="1679928"/>
                  <a:pt x="70108" y="1679928"/>
                  <a:pt x="70108" y="1679928"/>
                </a:cubicBezTo>
                <a:cubicBezTo>
                  <a:pt x="70108" y="1679928"/>
                  <a:pt x="73883" y="1679928"/>
                  <a:pt x="70108" y="1676242"/>
                </a:cubicBezTo>
                <a:cubicBezTo>
                  <a:pt x="70108" y="1676242"/>
                  <a:pt x="70108" y="1676242"/>
                  <a:pt x="70108" y="1676242"/>
                </a:cubicBezTo>
                <a:cubicBezTo>
                  <a:pt x="70108" y="1676242"/>
                  <a:pt x="70108" y="1676242"/>
                  <a:pt x="70108" y="1676242"/>
                </a:cubicBezTo>
                <a:cubicBezTo>
                  <a:pt x="70108" y="1676242"/>
                  <a:pt x="70108" y="1676242"/>
                  <a:pt x="70108" y="1676242"/>
                </a:cubicBezTo>
                <a:cubicBezTo>
                  <a:pt x="70108" y="1676242"/>
                  <a:pt x="70108" y="1676242"/>
                  <a:pt x="70108" y="1672555"/>
                </a:cubicBezTo>
                <a:cubicBezTo>
                  <a:pt x="73883" y="1668868"/>
                  <a:pt x="77550" y="1661495"/>
                  <a:pt x="77550" y="1657809"/>
                </a:cubicBezTo>
                <a:cubicBezTo>
                  <a:pt x="81217" y="1654122"/>
                  <a:pt x="81217" y="1650436"/>
                  <a:pt x="84884" y="1646749"/>
                </a:cubicBezTo>
                <a:cubicBezTo>
                  <a:pt x="88552" y="1639282"/>
                  <a:pt x="92327" y="1635595"/>
                  <a:pt x="95994" y="1628222"/>
                </a:cubicBezTo>
                <a:cubicBezTo>
                  <a:pt x="99661" y="1620849"/>
                  <a:pt x="103328" y="1613476"/>
                  <a:pt x="107103" y="1609789"/>
                </a:cubicBezTo>
                <a:cubicBezTo>
                  <a:pt x="110770" y="1606103"/>
                  <a:pt x="110770" y="1602416"/>
                  <a:pt x="114438" y="1598730"/>
                </a:cubicBezTo>
                <a:cubicBezTo>
                  <a:pt x="118105" y="1591357"/>
                  <a:pt x="125547" y="1583984"/>
                  <a:pt x="129214" y="1576516"/>
                </a:cubicBezTo>
                <a:cubicBezTo>
                  <a:pt x="140324" y="1561770"/>
                  <a:pt x="151325" y="1550710"/>
                  <a:pt x="162435" y="1535964"/>
                </a:cubicBezTo>
                <a:cubicBezTo>
                  <a:pt x="173544" y="1524904"/>
                  <a:pt x="184654" y="1510064"/>
                  <a:pt x="195655" y="1499004"/>
                </a:cubicBezTo>
                <a:cubicBezTo>
                  <a:pt x="199322" y="1495318"/>
                  <a:pt x="203097" y="1491631"/>
                  <a:pt x="206765" y="1484258"/>
                </a:cubicBezTo>
                <a:cubicBezTo>
                  <a:pt x="210432" y="1476885"/>
                  <a:pt x="217874" y="1473198"/>
                  <a:pt x="221541" y="1465825"/>
                </a:cubicBezTo>
                <a:cubicBezTo>
                  <a:pt x="232651" y="1454671"/>
                  <a:pt x="243652" y="1443611"/>
                  <a:pt x="254762" y="1436238"/>
                </a:cubicBezTo>
                <a:cubicBezTo>
                  <a:pt x="276873" y="1417806"/>
                  <a:pt x="295424" y="1399373"/>
                  <a:pt x="317535" y="1380846"/>
                </a:cubicBezTo>
                <a:cubicBezTo>
                  <a:pt x="328645" y="1369786"/>
                  <a:pt x="339646" y="1362413"/>
                  <a:pt x="350756" y="1355040"/>
                </a:cubicBezTo>
                <a:cubicBezTo>
                  <a:pt x="358090" y="1347667"/>
                  <a:pt x="369199" y="1340294"/>
                  <a:pt x="376642" y="1336607"/>
                </a:cubicBezTo>
                <a:cubicBezTo>
                  <a:pt x="387643" y="1329140"/>
                  <a:pt x="398753" y="1318080"/>
                  <a:pt x="413529" y="1310707"/>
                </a:cubicBezTo>
                <a:cubicBezTo>
                  <a:pt x="424639" y="1299647"/>
                  <a:pt x="439415" y="1292274"/>
                  <a:pt x="450417" y="1281215"/>
                </a:cubicBezTo>
                <a:cubicBezTo>
                  <a:pt x="461526" y="1273841"/>
                  <a:pt x="476303" y="1266374"/>
                  <a:pt x="487412" y="1255314"/>
                </a:cubicBezTo>
                <a:cubicBezTo>
                  <a:pt x="498414" y="1247941"/>
                  <a:pt x="513191" y="1240568"/>
                  <a:pt x="524300" y="1233195"/>
                </a:cubicBezTo>
                <a:cubicBezTo>
                  <a:pt x="531634" y="1229508"/>
                  <a:pt x="539077" y="1225822"/>
                  <a:pt x="546411" y="1218449"/>
                </a:cubicBezTo>
                <a:cubicBezTo>
                  <a:pt x="553853" y="1214762"/>
                  <a:pt x="561188" y="1211076"/>
                  <a:pt x="568630" y="1207389"/>
                </a:cubicBezTo>
                <a:cubicBezTo>
                  <a:pt x="579631" y="1199922"/>
                  <a:pt x="590741" y="1192548"/>
                  <a:pt x="605518" y="1188862"/>
                </a:cubicBezTo>
                <a:cubicBezTo>
                  <a:pt x="631404" y="1174116"/>
                  <a:pt x="660849" y="1159370"/>
                  <a:pt x="686735" y="1148310"/>
                </a:cubicBezTo>
                <a:cubicBezTo>
                  <a:pt x="708846" y="1137156"/>
                  <a:pt x="727398" y="1129783"/>
                  <a:pt x="749509" y="1118723"/>
                </a:cubicBezTo>
                <a:cubicBezTo>
                  <a:pt x="775395" y="1107664"/>
                  <a:pt x="804840" y="1096604"/>
                  <a:pt x="830726" y="1089231"/>
                </a:cubicBezTo>
                <a:cubicBezTo>
                  <a:pt x="845503" y="1085544"/>
                  <a:pt x="860279" y="1078077"/>
                  <a:pt x="875056" y="1074390"/>
                </a:cubicBezTo>
                <a:cubicBezTo>
                  <a:pt x="889833" y="1070704"/>
                  <a:pt x="904609" y="1067017"/>
                  <a:pt x="923053" y="1063331"/>
                </a:cubicBezTo>
                <a:cubicBezTo>
                  <a:pt x="948831" y="1055957"/>
                  <a:pt x="974717" y="1052271"/>
                  <a:pt x="1000603" y="1044898"/>
                </a:cubicBezTo>
                <a:cubicBezTo>
                  <a:pt x="1026381" y="1037525"/>
                  <a:pt x="1048600" y="1037525"/>
                  <a:pt x="1074379" y="1033838"/>
                </a:cubicBezTo>
                <a:cubicBezTo>
                  <a:pt x="1103932" y="1030152"/>
                  <a:pt x="1133485" y="1026465"/>
                  <a:pt x="1163038" y="1022779"/>
                </a:cubicBezTo>
                <a:cubicBezTo>
                  <a:pt x="1192591" y="1019092"/>
                  <a:pt x="1222145" y="1015311"/>
                  <a:pt x="1251590" y="1011624"/>
                </a:cubicBezTo>
                <a:cubicBezTo>
                  <a:pt x="1270142" y="1007938"/>
                  <a:pt x="1284810" y="1007938"/>
                  <a:pt x="1303362" y="1004251"/>
                </a:cubicBezTo>
                <a:cubicBezTo>
                  <a:pt x="1314364" y="1004251"/>
                  <a:pt x="1325473" y="1000565"/>
                  <a:pt x="1336583" y="1000565"/>
                </a:cubicBezTo>
                <a:cubicBezTo>
                  <a:pt x="1329140" y="1004251"/>
                  <a:pt x="1318139" y="1007938"/>
                  <a:pt x="1310697" y="1011624"/>
                </a:cubicBezTo>
                <a:cubicBezTo>
                  <a:pt x="1299587" y="1015311"/>
                  <a:pt x="1284918" y="1022779"/>
                  <a:pt x="1273809" y="1026465"/>
                </a:cubicBezTo>
                <a:cubicBezTo>
                  <a:pt x="1259032" y="1030152"/>
                  <a:pt x="1247923" y="1033838"/>
                  <a:pt x="1233146" y="1037525"/>
                </a:cubicBezTo>
                <a:cubicBezTo>
                  <a:pt x="1207368" y="1044898"/>
                  <a:pt x="1177815" y="1052271"/>
                  <a:pt x="1151929" y="1063331"/>
                </a:cubicBezTo>
                <a:cubicBezTo>
                  <a:pt x="1137152" y="1067017"/>
                  <a:pt x="1126151" y="1070704"/>
                  <a:pt x="1111374" y="1078077"/>
                </a:cubicBezTo>
                <a:cubicBezTo>
                  <a:pt x="1096597" y="1081858"/>
                  <a:pt x="1081821" y="1089231"/>
                  <a:pt x="1070711" y="1096604"/>
                </a:cubicBezTo>
                <a:cubicBezTo>
                  <a:pt x="1041158" y="1107664"/>
                  <a:pt x="1015380" y="1118723"/>
                  <a:pt x="989494" y="1129783"/>
                </a:cubicBezTo>
                <a:cubicBezTo>
                  <a:pt x="963608" y="1140842"/>
                  <a:pt x="934162" y="1155683"/>
                  <a:pt x="908276" y="1166743"/>
                </a:cubicBezTo>
                <a:cubicBezTo>
                  <a:pt x="882390" y="1177802"/>
                  <a:pt x="856612" y="1188862"/>
                  <a:pt x="834393" y="1203703"/>
                </a:cubicBezTo>
                <a:cubicBezTo>
                  <a:pt x="823392" y="1211076"/>
                  <a:pt x="808615" y="1218449"/>
                  <a:pt x="797506" y="1225822"/>
                </a:cubicBezTo>
                <a:cubicBezTo>
                  <a:pt x="786396" y="1233195"/>
                  <a:pt x="771620" y="1240568"/>
                  <a:pt x="760618" y="1251628"/>
                </a:cubicBezTo>
                <a:cubicBezTo>
                  <a:pt x="749509" y="1259001"/>
                  <a:pt x="738399" y="1266468"/>
                  <a:pt x="727398" y="1273841"/>
                </a:cubicBezTo>
                <a:cubicBezTo>
                  <a:pt x="719955" y="1277528"/>
                  <a:pt x="716288" y="1281215"/>
                  <a:pt x="708846" y="1284901"/>
                </a:cubicBezTo>
                <a:cubicBezTo>
                  <a:pt x="701512" y="1292274"/>
                  <a:pt x="694177" y="1295961"/>
                  <a:pt x="686735" y="1303334"/>
                </a:cubicBezTo>
                <a:cubicBezTo>
                  <a:pt x="679401" y="1307020"/>
                  <a:pt x="675626" y="1314393"/>
                  <a:pt x="668291" y="1318080"/>
                </a:cubicBezTo>
                <a:cubicBezTo>
                  <a:pt x="660849" y="1321767"/>
                  <a:pt x="657182" y="1329234"/>
                  <a:pt x="653515" y="1332921"/>
                </a:cubicBezTo>
                <a:cubicBezTo>
                  <a:pt x="642405" y="1343980"/>
                  <a:pt x="631404" y="1351353"/>
                  <a:pt x="620294" y="1362413"/>
                </a:cubicBezTo>
                <a:cubicBezTo>
                  <a:pt x="609185" y="1373473"/>
                  <a:pt x="598183" y="1384532"/>
                  <a:pt x="590741" y="1392000"/>
                </a:cubicBezTo>
                <a:cubicBezTo>
                  <a:pt x="579631" y="1403060"/>
                  <a:pt x="572297" y="1410433"/>
                  <a:pt x="564855" y="1421492"/>
                </a:cubicBezTo>
                <a:cubicBezTo>
                  <a:pt x="561188" y="1428865"/>
                  <a:pt x="553853" y="1432552"/>
                  <a:pt x="550078" y="1439925"/>
                </a:cubicBezTo>
                <a:cubicBezTo>
                  <a:pt x="546411" y="1447298"/>
                  <a:pt x="539077" y="1454766"/>
                  <a:pt x="535409" y="1462139"/>
                </a:cubicBezTo>
                <a:cubicBezTo>
                  <a:pt x="527967" y="1473198"/>
                  <a:pt x="520633" y="1480571"/>
                  <a:pt x="513191" y="1491631"/>
                </a:cubicBezTo>
                <a:cubicBezTo>
                  <a:pt x="505856" y="1502691"/>
                  <a:pt x="494747" y="1513750"/>
                  <a:pt x="487412" y="1528591"/>
                </a:cubicBezTo>
                <a:cubicBezTo>
                  <a:pt x="476303" y="1543337"/>
                  <a:pt x="468861" y="1558083"/>
                  <a:pt x="457859" y="1572829"/>
                </a:cubicBezTo>
                <a:cubicBezTo>
                  <a:pt x="454084" y="1576516"/>
                  <a:pt x="454084" y="1580297"/>
                  <a:pt x="450417" y="1583984"/>
                </a:cubicBezTo>
                <a:cubicBezTo>
                  <a:pt x="446750" y="1591357"/>
                  <a:pt x="439415" y="1602416"/>
                  <a:pt x="435640" y="1609789"/>
                </a:cubicBezTo>
                <a:cubicBezTo>
                  <a:pt x="428306" y="1620849"/>
                  <a:pt x="424639" y="1631909"/>
                  <a:pt x="417197" y="1643063"/>
                </a:cubicBezTo>
                <a:cubicBezTo>
                  <a:pt x="402420" y="1668868"/>
                  <a:pt x="387643" y="1698361"/>
                  <a:pt x="372867" y="1727948"/>
                </a:cubicBezTo>
                <a:cubicBezTo>
                  <a:pt x="369199" y="1731634"/>
                  <a:pt x="369199" y="1739007"/>
                  <a:pt x="365532" y="1742694"/>
                </a:cubicBezTo>
                <a:cubicBezTo>
                  <a:pt x="361865" y="1750067"/>
                  <a:pt x="358198" y="1757440"/>
                  <a:pt x="354423" y="1768594"/>
                </a:cubicBezTo>
                <a:cubicBezTo>
                  <a:pt x="350756" y="1775967"/>
                  <a:pt x="347088" y="1783340"/>
                  <a:pt x="343421" y="1794400"/>
                </a:cubicBezTo>
                <a:cubicBezTo>
                  <a:pt x="339646" y="1801773"/>
                  <a:pt x="339646" y="1805460"/>
                  <a:pt x="335979" y="1812833"/>
                </a:cubicBezTo>
                <a:cubicBezTo>
                  <a:pt x="332312" y="1820206"/>
                  <a:pt x="332312" y="1823892"/>
                  <a:pt x="332312" y="1831360"/>
                </a:cubicBezTo>
                <a:cubicBezTo>
                  <a:pt x="332312" y="1835046"/>
                  <a:pt x="328645" y="1842419"/>
                  <a:pt x="328645" y="1846106"/>
                </a:cubicBezTo>
                <a:cubicBezTo>
                  <a:pt x="328645" y="1849793"/>
                  <a:pt x="328645" y="1849793"/>
                  <a:pt x="328645" y="1853479"/>
                </a:cubicBezTo>
                <a:cubicBezTo>
                  <a:pt x="328645" y="1857166"/>
                  <a:pt x="328645" y="1860852"/>
                  <a:pt x="324870" y="1868225"/>
                </a:cubicBezTo>
                <a:cubicBezTo>
                  <a:pt x="324870" y="1871912"/>
                  <a:pt x="324870" y="1875598"/>
                  <a:pt x="321202" y="1882971"/>
                </a:cubicBezTo>
                <a:cubicBezTo>
                  <a:pt x="321202" y="1890439"/>
                  <a:pt x="321202" y="1897812"/>
                  <a:pt x="317535" y="1905185"/>
                </a:cubicBezTo>
                <a:cubicBezTo>
                  <a:pt x="317535" y="1912558"/>
                  <a:pt x="317535" y="1919931"/>
                  <a:pt x="317535" y="1930991"/>
                </a:cubicBezTo>
                <a:cubicBezTo>
                  <a:pt x="317535" y="1938364"/>
                  <a:pt x="317535" y="1945737"/>
                  <a:pt x="317535" y="1953205"/>
                </a:cubicBezTo>
                <a:cubicBezTo>
                  <a:pt x="317535" y="1956891"/>
                  <a:pt x="317535" y="1960578"/>
                  <a:pt x="317535" y="1960578"/>
                </a:cubicBezTo>
                <a:cubicBezTo>
                  <a:pt x="317535" y="1967951"/>
                  <a:pt x="317535" y="1971637"/>
                  <a:pt x="321202" y="1979010"/>
                </a:cubicBezTo>
                <a:cubicBezTo>
                  <a:pt x="321202" y="1982697"/>
                  <a:pt x="321202" y="1982697"/>
                  <a:pt x="321202" y="1986384"/>
                </a:cubicBezTo>
                <a:cubicBezTo>
                  <a:pt x="321202" y="1990070"/>
                  <a:pt x="324870" y="1993757"/>
                  <a:pt x="324870" y="1997443"/>
                </a:cubicBezTo>
                <a:cubicBezTo>
                  <a:pt x="328645" y="2001130"/>
                  <a:pt x="328645" y="2004816"/>
                  <a:pt x="332312" y="2012284"/>
                </a:cubicBezTo>
                <a:cubicBezTo>
                  <a:pt x="332312" y="2012284"/>
                  <a:pt x="335979" y="2015970"/>
                  <a:pt x="335979" y="2015970"/>
                </a:cubicBezTo>
                <a:cubicBezTo>
                  <a:pt x="335979" y="2015970"/>
                  <a:pt x="335979" y="2019657"/>
                  <a:pt x="335979" y="2019657"/>
                </a:cubicBezTo>
                <a:cubicBezTo>
                  <a:pt x="335979" y="2027030"/>
                  <a:pt x="343421" y="2038090"/>
                  <a:pt x="350756" y="2038090"/>
                </a:cubicBezTo>
                <a:cubicBezTo>
                  <a:pt x="354423" y="2038090"/>
                  <a:pt x="358090" y="2041776"/>
                  <a:pt x="361865" y="2041776"/>
                </a:cubicBezTo>
                <a:cubicBezTo>
                  <a:pt x="365532" y="2041776"/>
                  <a:pt x="365532" y="2041776"/>
                  <a:pt x="369199" y="2041776"/>
                </a:cubicBezTo>
                <a:cubicBezTo>
                  <a:pt x="376642" y="2041776"/>
                  <a:pt x="380309" y="2041776"/>
                  <a:pt x="387643" y="2041776"/>
                </a:cubicBezTo>
                <a:cubicBezTo>
                  <a:pt x="398753" y="2041776"/>
                  <a:pt x="406195" y="2041776"/>
                  <a:pt x="417197" y="2041776"/>
                </a:cubicBezTo>
                <a:cubicBezTo>
                  <a:pt x="435640" y="2041776"/>
                  <a:pt x="457859" y="2041776"/>
                  <a:pt x="476303" y="2041776"/>
                </a:cubicBezTo>
                <a:cubicBezTo>
                  <a:pt x="498414" y="2041776"/>
                  <a:pt x="516858" y="2041776"/>
                  <a:pt x="539077" y="2041776"/>
                </a:cubicBezTo>
                <a:cubicBezTo>
                  <a:pt x="561188" y="2041776"/>
                  <a:pt x="579631" y="2038090"/>
                  <a:pt x="601850" y="2038090"/>
                </a:cubicBezTo>
                <a:cubicBezTo>
                  <a:pt x="612852" y="2038090"/>
                  <a:pt x="620294" y="2038090"/>
                  <a:pt x="631404" y="2034403"/>
                </a:cubicBezTo>
                <a:cubicBezTo>
                  <a:pt x="635071" y="2034403"/>
                  <a:pt x="638738" y="2034403"/>
                  <a:pt x="642405" y="2034403"/>
                </a:cubicBezTo>
                <a:cubicBezTo>
                  <a:pt x="649847" y="2034403"/>
                  <a:pt x="657182" y="2034403"/>
                  <a:pt x="664624" y="2030717"/>
                </a:cubicBezTo>
                <a:cubicBezTo>
                  <a:pt x="668291" y="2030717"/>
                  <a:pt x="675626" y="2030717"/>
                  <a:pt x="679401" y="2027030"/>
                </a:cubicBezTo>
                <a:cubicBezTo>
                  <a:pt x="683068" y="2027030"/>
                  <a:pt x="690402" y="2027030"/>
                  <a:pt x="694177" y="2023343"/>
                </a:cubicBezTo>
                <a:cubicBezTo>
                  <a:pt x="705179" y="2019657"/>
                  <a:pt x="716288" y="2019657"/>
                  <a:pt x="723623" y="2015970"/>
                </a:cubicBezTo>
                <a:cubicBezTo>
                  <a:pt x="727398" y="2015970"/>
                  <a:pt x="731065" y="2012284"/>
                  <a:pt x="738399" y="2012284"/>
                </a:cubicBezTo>
                <a:cubicBezTo>
                  <a:pt x="745841" y="2012284"/>
                  <a:pt x="749509" y="2008597"/>
                  <a:pt x="756951" y="2008597"/>
                </a:cubicBezTo>
                <a:cubicBezTo>
                  <a:pt x="767952" y="2004816"/>
                  <a:pt x="775395" y="2004816"/>
                  <a:pt x="786396" y="2001130"/>
                </a:cubicBezTo>
                <a:cubicBezTo>
                  <a:pt x="804948" y="1997443"/>
                  <a:pt x="823392" y="1990070"/>
                  <a:pt x="841836" y="1986384"/>
                </a:cubicBezTo>
                <a:cubicBezTo>
                  <a:pt x="878723" y="1975324"/>
                  <a:pt x="915719" y="1964264"/>
                  <a:pt x="956273" y="1953205"/>
                </a:cubicBezTo>
                <a:cubicBezTo>
                  <a:pt x="993161" y="1942051"/>
                  <a:pt x="1033824" y="1927304"/>
                  <a:pt x="1070711" y="1912558"/>
                </a:cubicBezTo>
                <a:cubicBezTo>
                  <a:pt x="1081821" y="1908872"/>
                  <a:pt x="1092930" y="1905185"/>
                  <a:pt x="1103932" y="1897812"/>
                </a:cubicBezTo>
                <a:cubicBezTo>
                  <a:pt x="1115041" y="1894126"/>
                  <a:pt x="1126151" y="1886752"/>
                  <a:pt x="1137152" y="1882971"/>
                </a:cubicBezTo>
                <a:cubicBezTo>
                  <a:pt x="1144594" y="1879285"/>
                  <a:pt x="1155704" y="1875598"/>
                  <a:pt x="1163038" y="1871912"/>
                </a:cubicBezTo>
                <a:cubicBezTo>
                  <a:pt x="1170373" y="1868225"/>
                  <a:pt x="1177815" y="1864539"/>
                  <a:pt x="1185149" y="1860852"/>
                </a:cubicBezTo>
                <a:cubicBezTo>
                  <a:pt x="1196259" y="1857166"/>
                  <a:pt x="1207368" y="1849793"/>
                  <a:pt x="1218370" y="1846106"/>
                </a:cubicBezTo>
                <a:cubicBezTo>
                  <a:pt x="1229479" y="1842419"/>
                  <a:pt x="1236921" y="1835046"/>
                  <a:pt x="1247923" y="1831360"/>
                </a:cubicBezTo>
                <a:cubicBezTo>
                  <a:pt x="1266367" y="1823987"/>
                  <a:pt x="1281143" y="1812833"/>
                  <a:pt x="1295920" y="1801773"/>
                </a:cubicBezTo>
                <a:cubicBezTo>
                  <a:pt x="1307029" y="1798086"/>
                  <a:pt x="1314472" y="1790713"/>
                  <a:pt x="1325473" y="1783340"/>
                </a:cubicBezTo>
                <a:cubicBezTo>
                  <a:pt x="1332915" y="1779654"/>
                  <a:pt x="1340250" y="1775967"/>
                  <a:pt x="1343917" y="1772281"/>
                </a:cubicBezTo>
                <a:cubicBezTo>
                  <a:pt x="1362469" y="1761221"/>
                  <a:pt x="1380912" y="1750067"/>
                  <a:pt x="1399356" y="1735321"/>
                </a:cubicBezTo>
                <a:cubicBezTo>
                  <a:pt x="1406691" y="1731634"/>
                  <a:pt x="1414133" y="1724261"/>
                  <a:pt x="1421467" y="1720575"/>
                </a:cubicBezTo>
                <a:cubicBezTo>
                  <a:pt x="1425134" y="1720575"/>
                  <a:pt x="1425134" y="1716888"/>
                  <a:pt x="1428909" y="1716888"/>
                </a:cubicBezTo>
                <a:cubicBezTo>
                  <a:pt x="1428909" y="1716888"/>
                  <a:pt x="1428909" y="1716888"/>
                  <a:pt x="1428909" y="1716888"/>
                </a:cubicBezTo>
                <a:cubicBezTo>
                  <a:pt x="1436244" y="1713201"/>
                  <a:pt x="1439911" y="1713201"/>
                  <a:pt x="1447353" y="1709515"/>
                </a:cubicBezTo>
                <a:cubicBezTo>
                  <a:pt x="1451020" y="1705828"/>
                  <a:pt x="1454688" y="1705828"/>
                  <a:pt x="1462130" y="1702142"/>
                </a:cubicBezTo>
                <a:cubicBezTo>
                  <a:pt x="1469464" y="1698455"/>
                  <a:pt x="1476907" y="1694674"/>
                  <a:pt x="1484241" y="1690988"/>
                </a:cubicBezTo>
                <a:cubicBezTo>
                  <a:pt x="1499018" y="1683615"/>
                  <a:pt x="1513794" y="1676242"/>
                  <a:pt x="1528571" y="1665182"/>
                </a:cubicBezTo>
                <a:cubicBezTo>
                  <a:pt x="1543347" y="1657809"/>
                  <a:pt x="1558124" y="1646749"/>
                  <a:pt x="1572901" y="1635595"/>
                </a:cubicBezTo>
                <a:cubicBezTo>
                  <a:pt x="1587677" y="1624535"/>
                  <a:pt x="1602454" y="1617162"/>
                  <a:pt x="1617123" y="1606103"/>
                </a:cubicBezTo>
                <a:cubicBezTo>
                  <a:pt x="1624565" y="1602416"/>
                  <a:pt x="1631899" y="1595043"/>
                  <a:pt x="1639341" y="1591357"/>
                </a:cubicBezTo>
                <a:cubicBezTo>
                  <a:pt x="1646676" y="1583984"/>
                  <a:pt x="1654118" y="1580297"/>
                  <a:pt x="1661452" y="1572829"/>
                </a:cubicBezTo>
                <a:cubicBezTo>
                  <a:pt x="1668895" y="1569143"/>
                  <a:pt x="1672562" y="1561770"/>
                  <a:pt x="1679896" y="1558083"/>
                </a:cubicBezTo>
                <a:cubicBezTo>
                  <a:pt x="1687338" y="1554397"/>
                  <a:pt x="1694673" y="1547024"/>
                  <a:pt x="1698448" y="1543337"/>
                </a:cubicBezTo>
                <a:cubicBezTo>
                  <a:pt x="1713117" y="1532277"/>
                  <a:pt x="1727893" y="1521218"/>
                  <a:pt x="1742670" y="1510064"/>
                </a:cubicBezTo>
                <a:cubicBezTo>
                  <a:pt x="1757447" y="1499004"/>
                  <a:pt x="1768556" y="1487944"/>
                  <a:pt x="1783333" y="1473198"/>
                </a:cubicBezTo>
                <a:cubicBezTo>
                  <a:pt x="1794442" y="1462139"/>
                  <a:pt x="1809111" y="1450985"/>
                  <a:pt x="1820220" y="1436238"/>
                </a:cubicBezTo>
                <a:cubicBezTo>
                  <a:pt x="1834997" y="1425179"/>
                  <a:pt x="1849774" y="1414119"/>
                  <a:pt x="1860883" y="1399373"/>
                </a:cubicBezTo>
                <a:cubicBezTo>
                  <a:pt x="1875660" y="1388219"/>
                  <a:pt x="1886661" y="1373473"/>
                  <a:pt x="1897771" y="1362413"/>
                </a:cubicBezTo>
                <a:cubicBezTo>
                  <a:pt x="1908880" y="1347667"/>
                  <a:pt x="1919882" y="1336607"/>
                  <a:pt x="1934658" y="1321767"/>
                </a:cubicBezTo>
                <a:cubicBezTo>
                  <a:pt x="1953102" y="1303334"/>
                  <a:pt x="1971654" y="1284901"/>
                  <a:pt x="1986430" y="1266468"/>
                </a:cubicBezTo>
                <a:cubicBezTo>
                  <a:pt x="1993765" y="1255314"/>
                  <a:pt x="2004874" y="1244255"/>
                  <a:pt x="2012209" y="1233195"/>
                </a:cubicBezTo>
                <a:cubicBezTo>
                  <a:pt x="2019651" y="1222135"/>
                  <a:pt x="2026985" y="1214762"/>
                  <a:pt x="2034427" y="1203703"/>
                </a:cubicBezTo>
                <a:cubicBezTo>
                  <a:pt x="2045429" y="1192548"/>
                  <a:pt x="2052871" y="1177802"/>
                  <a:pt x="2063873" y="1166743"/>
                </a:cubicBezTo>
                <a:cubicBezTo>
                  <a:pt x="2071315" y="1159370"/>
                  <a:pt x="2078649" y="1148310"/>
                  <a:pt x="2082424" y="1140842"/>
                </a:cubicBezTo>
                <a:cubicBezTo>
                  <a:pt x="2089759" y="1133469"/>
                  <a:pt x="2093426" y="1126096"/>
                  <a:pt x="2097093" y="1118723"/>
                </a:cubicBezTo>
                <a:cubicBezTo>
                  <a:pt x="2100868" y="1111350"/>
                  <a:pt x="2108203" y="1103977"/>
                  <a:pt x="2111870" y="1096604"/>
                </a:cubicBezTo>
                <a:cubicBezTo>
                  <a:pt x="2115645" y="1089231"/>
                  <a:pt x="2119312" y="1081858"/>
                  <a:pt x="2126647" y="1074390"/>
                </a:cubicBezTo>
                <a:cubicBezTo>
                  <a:pt x="2134089" y="1059644"/>
                  <a:pt x="2145198" y="1044898"/>
                  <a:pt x="2156200" y="1030152"/>
                </a:cubicBezTo>
                <a:cubicBezTo>
                  <a:pt x="2167309" y="1015311"/>
                  <a:pt x="2174643" y="1000565"/>
                  <a:pt x="2185753" y="982132"/>
                </a:cubicBezTo>
                <a:cubicBezTo>
                  <a:pt x="2193195" y="967386"/>
                  <a:pt x="2200529" y="956326"/>
                  <a:pt x="2207864" y="941486"/>
                </a:cubicBezTo>
                <a:cubicBezTo>
                  <a:pt x="2211639" y="934113"/>
                  <a:pt x="2215306" y="930426"/>
                  <a:pt x="2215306" y="923053"/>
                </a:cubicBezTo>
                <a:cubicBezTo>
                  <a:pt x="2226415" y="900934"/>
                  <a:pt x="2233750" y="878720"/>
                  <a:pt x="2241192" y="856601"/>
                </a:cubicBezTo>
                <a:cubicBezTo>
                  <a:pt x="2244859" y="845541"/>
                  <a:pt x="2248527" y="834481"/>
                  <a:pt x="2252194" y="823327"/>
                </a:cubicBezTo>
                <a:cubicBezTo>
                  <a:pt x="2255861" y="812268"/>
                  <a:pt x="2259636" y="801208"/>
                  <a:pt x="2263303" y="790148"/>
                </a:cubicBezTo>
                <a:cubicBezTo>
                  <a:pt x="2270637" y="768029"/>
                  <a:pt x="2278080" y="745815"/>
                  <a:pt x="2285414" y="723696"/>
                </a:cubicBezTo>
                <a:cubicBezTo>
                  <a:pt x="2289189" y="716323"/>
                  <a:pt x="2289189" y="708950"/>
                  <a:pt x="2292857" y="701482"/>
                </a:cubicBezTo>
                <a:cubicBezTo>
                  <a:pt x="2296523" y="694109"/>
                  <a:pt x="2300191" y="683050"/>
                  <a:pt x="2300191" y="675677"/>
                </a:cubicBezTo>
                <a:cubicBezTo>
                  <a:pt x="2300191" y="675677"/>
                  <a:pt x="2300191" y="675677"/>
                  <a:pt x="2300191" y="671990"/>
                </a:cubicBezTo>
                <a:cubicBezTo>
                  <a:pt x="2300191" y="668303"/>
                  <a:pt x="2303858" y="664617"/>
                  <a:pt x="2303858" y="660930"/>
                </a:cubicBezTo>
                <a:cubicBezTo>
                  <a:pt x="2307633" y="649871"/>
                  <a:pt x="2311300" y="638717"/>
                  <a:pt x="2311300" y="627657"/>
                </a:cubicBezTo>
                <a:cubicBezTo>
                  <a:pt x="2314967" y="616597"/>
                  <a:pt x="2314967" y="601851"/>
                  <a:pt x="2318635" y="590792"/>
                </a:cubicBezTo>
                <a:cubicBezTo>
                  <a:pt x="2322409" y="568578"/>
                  <a:pt x="2322409" y="546459"/>
                  <a:pt x="2326077" y="520653"/>
                </a:cubicBezTo>
                <a:cubicBezTo>
                  <a:pt x="2326077" y="509499"/>
                  <a:pt x="2329744" y="498439"/>
                  <a:pt x="2329744" y="483693"/>
                </a:cubicBezTo>
                <a:cubicBezTo>
                  <a:pt x="2329744" y="472633"/>
                  <a:pt x="2329744" y="461574"/>
                  <a:pt x="2329744" y="450419"/>
                </a:cubicBezTo>
                <a:cubicBezTo>
                  <a:pt x="2329744" y="439360"/>
                  <a:pt x="2329744" y="428300"/>
                  <a:pt x="2329744" y="417241"/>
                </a:cubicBezTo>
                <a:cubicBezTo>
                  <a:pt x="2300191" y="402400"/>
                  <a:pt x="2300191" y="391340"/>
                  <a:pt x="2300191" y="380281"/>
                </a:cubicBezTo>
                <a:close/>
                <a:moveTo>
                  <a:pt x="2252194" y="347102"/>
                </a:moveTo>
                <a:cubicBezTo>
                  <a:pt x="2252194" y="347102"/>
                  <a:pt x="2252194" y="350788"/>
                  <a:pt x="2252194" y="347102"/>
                </a:cubicBezTo>
                <a:cubicBezTo>
                  <a:pt x="2248527" y="354475"/>
                  <a:pt x="2241192" y="361848"/>
                  <a:pt x="2237525" y="369221"/>
                </a:cubicBezTo>
                <a:cubicBezTo>
                  <a:pt x="2226415" y="383967"/>
                  <a:pt x="2218973" y="395027"/>
                  <a:pt x="2207972" y="409868"/>
                </a:cubicBezTo>
                <a:cubicBezTo>
                  <a:pt x="2196862" y="424614"/>
                  <a:pt x="2189420" y="435673"/>
                  <a:pt x="2182086" y="450419"/>
                </a:cubicBezTo>
                <a:cubicBezTo>
                  <a:pt x="2182086" y="454106"/>
                  <a:pt x="2178419" y="457793"/>
                  <a:pt x="2178419" y="461479"/>
                </a:cubicBezTo>
                <a:cubicBezTo>
                  <a:pt x="2178419" y="461479"/>
                  <a:pt x="2178419" y="461479"/>
                  <a:pt x="2178419" y="461479"/>
                </a:cubicBezTo>
                <a:cubicBezTo>
                  <a:pt x="2178419" y="454106"/>
                  <a:pt x="2178419" y="446733"/>
                  <a:pt x="2178419" y="439360"/>
                </a:cubicBezTo>
                <a:cubicBezTo>
                  <a:pt x="2178419" y="428300"/>
                  <a:pt x="2178419" y="417241"/>
                  <a:pt x="2174751" y="409868"/>
                </a:cubicBezTo>
                <a:cubicBezTo>
                  <a:pt x="2174751" y="398713"/>
                  <a:pt x="2170976" y="391340"/>
                  <a:pt x="2170976" y="380281"/>
                </a:cubicBezTo>
                <a:cubicBezTo>
                  <a:pt x="2170976" y="372908"/>
                  <a:pt x="2167309" y="365535"/>
                  <a:pt x="2167309" y="358161"/>
                </a:cubicBezTo>
                <a:cubicBezTo>
                  <a:pt x="2170976" y="354475"/>
                  <a:pt x="2174751" y="350788"/>
                  <a:pt x="2178419" y="347102"/>
                </a:cubicBezTo>
                <a:cubicBezTo>
                  <a:pt x="2189528" y="335948"/>
                  <a:pt x="2196862" y="321202"/>
                  <a:pt x="2204197" y="306455"/>
                </a:cubicBezTo>
                <a:cubicBezTo>
                  <a:pt x="2211639" y="295396"/>
                  <a:pt x="2222748" y="280650"/>
                  <a:pt x="2230083" y="269495"/>
                </a:cubicBezTo>
                <a:cubicBezTo>
                  <a:pt x="2233750" y="265809"/>
                  <a:pt x="2237525" y="258436"/>
                  <a:pt x="2241192" y="254749"/>
                </a:cubicBezTo>
                <a:cubicBezTo>
                  <a:pt x="2248527" y="284336"/>
                  <a:pt x="2252194" y="317515"/>
                  <a:pt x="2252194" y="347102"/>
                </a:cubicBezTo>
                <a:close/>
                <a:moveTo>
                  <a:pt x="2215306" y="132904"/>
                </a:moveTo>
                <a:cubicBezTo>
                  <a:pt x="2218973" y="140278"/>
                  <a:pt x="2222748" y="147651"/>
                  <a:pt x="2222748" y="155118"/>
                </a:cubicBezTo>
                <a:cubicBezTo>
                  <a:pt x="2226415" y="162491"/>
                  <a:pt x="2230083" y="169864"/>
                  <a:pt x="2230083" y="177237"/>
                </a:cubicBezTo>
                <a:cubicBezTo>
                  <a:pt x="2233750" y="184611"/>
                  <a:pt x="2233750" y="195670"/>
                  <a:pt x="2237417" y="203043"/>
                </a:cubicBezTo>
                <a:cubicBezTo>
                  <a:pt x="2237417" y="206730"/>
                  <a:pt x="2241192" y="210416"/>
                  <a:pt x="2241192" y="217884"/>
                </a:cubicBezTo>
                <a:cubicBezTo>
                  <a:pt x="2241192" y="217884"/>
                  <a:pt x="2241192" y="217884"/>
                  <a:pt x="2237417" y="221570"/>
                </a:cubicBezTo>
                <a:cubicBezTo>
                  <a:pt x="2233750" y="228944"/>
                  <a:pt x="2230083" y="232630"/>
                  <a:pt x="2226415" y="240003"/>
                </a:cubicBezTo>
                <a:cubicBezTo>
                  <a:pt x="2218973" y="251063"/>
                  <a:pt x="2207972" y="265809"/>
                  <a:pt x="2200529" y="276869"/>
                </a:cubicBezTo>
                <a:cubicBezTo>
                  <a:pt x="2196862" y="284336"/>
                  <a:pt x="2193195" y="288023"/>
                  <a:pt x="2185753" y="295396"/>
                </a:cubicBezTo>
                <a:cubicBezTo>
                  <a:pt x="2182086" y="302769"/>
                  <a:pt x="2178419" y="310142"/>
                  <a:pt x="2174751" y="313828"/>
                </a:cubicBezTo>
                <a:cubicBezTo>
                  <a:pt x="2170976" y="317515"/>
                  <a:pt x="2167309" y="324888"/>
                  <a:pt x="2167309" y="328575"/>
                </a:cubicBezTo>
                <a:cubicBezTo>
                  <a:pt x="2167309" y="324888"/>
                  <a:pt x="2167309" y="321202"/>
                  <a:pt x="2163642" y="317515"/>
                </a:cubicBezTo>
                <a:cubicBezTo>
                  <a:pt x="2163642" y="313828"/>
                  <a:pt x="2159975" y="306455"/>
                  <a:pt x="2159975" y="302769"/>
                </a:cubicBezTo>
                <a:cubicBezTo>
                  <a:pt x="2159975" y="299082"/>
                  <a:pt x="2159975" y="295396"/>
                  <a:pt x="2156200" y="291709"/>
                </a:cubicBezTo>
                <a:cubicBezTo>
                  <a:pt x="2152533" y="284336"/>
                  <a:pt x="2152533" y="280650"/>
                  <a:pt x="2148865" y="273182"/>
                </a:cubicBezTo>
                <a:cubicBezTo>
                  <a:pt x="2148865" y="269495"/>
                  <a:pt x="2145198" y="265809"/>
                  <a:pt x="2145198" y="262122"/>
                </a:cubicBezTo>
                <a:cubicBezTo>
                  <a:pt x="2141423" y="258436"/>
                  <a:pt x="2141423" y="251063"/>
                  <a:pt x="2137756" y="247376"/>
                </a:cubicBezTo>
                <a:cubicBezTo>
                  <a:pt x="2137756" y="243690"/>
                  <a:pt x="2137756" y="243690"/>
                  <a:pt x="2134089" y="240003"/>
                </a:cubicBezTo>
                <a:cubicBezTo>
                  <a:pt x="2134089" y="240003"/>
                  <a:pt x="2134089" y="243690"/>
                  <a:pt x="2137756" y="243690"/>
                </a:cubicBezTo>
                <a:cubicBezTo>
                  <a:pt x="2141423" y="247376"/>
                  <a:pt x="2148865" y="247376"/>
                  <a:pt x="2152533" y="243690"/>
                </a:cubicBezTo>
                <a:cubicBezTo>
                  <a:pt x="2152533" y="240003"/>
                  <a:pt x="2156200" y="240003"/>
                  <a:pt x="2156200" y="236317"/>
                </a:cubicBezTo>
                <a:cubicBezTo>
                  <a:pt x="2156200" y="236317"/>
                  <a:pt x="2156200" y="236317"/>
                  <a:pt x="2159975" y="232630"/>
                </a:cubicBezTo>
                <a:cubicBezTo>
                  <a:pt x="2159975" y="232630"/>
                  <a:pt x="2163642" y="228944"/>
                  <a:pt x="2163642" y="228944"/>
                </a:cubicBezTo>
                <a:cubicBezTo>
                  <a:pt x="2167309" y="225257"/>
                  <a:pt x="2167309" y="221570"/>
                  <a:pt x="2170976" y="217884"/>
                </a:cubicBezTo>
                <a:cubicBezTo>
                  <a:pt x="2174751" y="210416"/>
                  <a:pt x="2178419" y="203043"/>
                  <a:pt x="2182086" y="199357"/>
                </a:cubicBezTo>
                <a:cubicBezTo>
                  <a:pt x="2185753" y="191984"/>
                  <a:pt x="2189420" y="184611"/>
                  <a:pt x="2193195" y="180924"/>
                </a:cubicBezTo>
                <a:cubicBezTo>
                  <a:pt x="2196862" y="173551"/>
                  <a:pt x="2200529" y="166178"/>
                  <a:pt x="2204197" y="162491"/>
                </a:cubicBezTo>
                <a:cubicBezTo>
                  <a:pt x="2207972" y="147651"/>
                  <a:pt x="2211639" y="140278"/>
                  <a:pt x="2215306" y="132904"/>
                </a:cubicBezTo>
                <a:close/>
                <a:moveTo>
                  <a:pt x="2200529" y="103412"/>
                </a:moveTo>
                <a:cubicBezTo>
                  <a:pt x="2200529" y="103412"/>
                  <a:pt x="2200529" y="103412"/>
                  <a:pt x="2200529" y="103412"/>
                </a:cubicBezTo>
                <a:cubicBezTo>
                  <a:pt x="2200529" y="103412"/>
                  <a:pt x="2200529" y="103412"/>
                  <a:pt x="2200529" y="103412"/>
                </a:cubicBezTo>
                <a:cubicBezTo>
                  <a:pt x="2200529" y="103412"/>
                  <a:pt x="2200529" y="103412"/>
                  <a:pt x="2200529" y="103412"/>
                </a:cubicBezTo>
                <a:close/>
                <a:moveTo>
                  <a:pt x="2178419" y="29492"/>
                </a:moveTo>
                <a:cubicBezTo>
                  <a:pt x="2178419" y="29492"/>
                  <a:pt x="2178419" y="29492"/>
                  <a:pt x="2178419" y="29492"/>
                </a:cubicBezTo>
                <a:cubicBezTo>
                  <a:pt x="2178419" y="33273"/>
                  <a:pt x="2178419" y="33273"/>
                  <a:pt x="2178419" y="29492"/>
                </a:cubicBezTo>
                <a:cubicBezTo>
                  <a:pt x="2178419" y="29492"/>
                  <a:pt x="2178419" y="29492"/>
                  <a:pt x="2178419" y="29492"/>
                </a:cubicBezTo>
                <a:close/>
                <a:moveTo>
                  <a:pt x="2137756" y="125531"/>
                </a:moveTo>
                <a:cubicBezTo>
                  <a:pt x="2137756" y="125531"/>
                  <a:pt x="2137756" y="125531"/>
                  <a:pt x="2137756" y="125531"/>
                </a:cubicBezTo>
                <a:cubicBezTo>
                  <a:pt x="2145198" y="118158"/>
                  <a:pt x="2148865" y="110785"/>
                  <a:pt x="2152533" y="103412"/>
                </a:cubicBezTo>
                <a:cubicBezTo>
                  <a:pt x="2152533" y="99726"/>
                  <a:pt x="2156200" y="99726"/>
                  <a:pt x="2156200" y="96039"/>
                </a:cubicBezTo>
                <a:cubicBezTo>
                  <a:pt x="2159975" y="92353"/>
                  <a:pt x="2163642" y="84885"/>
                  <a:pt x="2167309" y="81198"/>
                </a:cubicBezTo>
                <a:cubicBezTo>
                  <a:pt x="2170976" y="77512"/>
                  <a:pt x="2174751" y="70139"/>
                  <a:pt x="2178419" y="66452"/>
                </a:cubicBezTo>
                <a:cubicBezTo>
                  <a:pt x="2178419" y="62766"/>
                  <a:pt x="2182086" y="59079"/>
                  <a:pt x="2182086" y="59079"/>
                </a:cubicBezTo>
                <a:cubicBezTo>
                  <a:pt x="2182086" y="62766"/>
                  <a:pt x="2185753" y="62766"/>
                  <a:pt x="2185753" y="66452"/>
                </a:cubicBezTo>
                <a:cubicBezTo>
                  <a:pt x="2185753" y="66452"/>
                  <a:pt x="2185753" y="66452"/>
                  <a:pt x="2185753" y="70139"/>
                </a:cubicBezTo>
                <a:cubicBezTo>
                  <a:pt x="2185753" y="77512"/>
                  <a:pt x="2189528" y="81198"/>
                  <a:pt x="2193195" y="88571"/>
                </a:cubicBezTo>
                <a:cubicBezTo>
                  <a:pt x="2193195" y="92258"/>
                  <a:pt x="2196862" y="99726"/>
                  <a:pt x="2196862" y="103412"/>
                </a:cubicBezTo>
                <a:cubicBezTo>
                  <a:pt x="2196862" y="107099"/>
                  <a:pt x="2193195" y="107099"/>
                  <a:pt x="2193195" y="110785"/>
                </a:cubicBezTo>
                <a:cubicBezTo>
                  <a:pt x="2189528" y="114472"/>
                  <a:pt x="2189528" y="118158"/>
                  <a:pt x="2185753" y="125531"/>
                </a:cubicBezTo>
                <a:cubicBezTo>
                  <a:pt x="2182086" y="132904"/>
                  <a:pt x="2178419" y="136591"/>
                  <a:pt x="2174751" y="143964"/>
                </a:cubicBezTo>
                <a:cubicBezTo>
                  <a:pt x="2167309" y="155118"/>
                  <a:pt x="2159975" y="169864"/>
                  <a:pt x="2152533" y="180924"/>
                </a:cubicBezTo>
                <a:cubicBezTo>
                  <a:pt x="2145198" y="191984"/>
                  <a:pt x="2141423" y="199357"/>
                  <a:pt x="2137756" y="210416"/>
                </a:cubicBezTo>
                <a:cubicBezTo>
                  <a:pt x="2134089" y="214103"/>
                  <a:pt x="2134089" y="217884"/>
                  <a:pt x="2130421" y="225257"/>
                </a:cubicBezTo>
                <a:cubicBezTo>
                  <a:pt x="2130421" y="225257"/>
                  <a:pt x="2130421" y="228944"/>
                  <a:pt x="2130421" y="228944"/>
                </a:cubicBezTo>
                <a:cubicBezTo>
                  <a:pt x="2130421" y="228944"/>
                  <a:pt x="2130421" y="228944"/>
                  <a:pt x="2130421" y="232630"/>
                </a:cubicBezTo>
                <a:cubicBezTo>
                  <a:pt x="2130421" y="232630"/>
                  <a:pt x="2130421" y="232630"/>
                  <a:pt x="2130421" y="232630"/>
                </a:cubicBezTo>
                <a:cubicBezTo>
                  <a:pt x="2130421" y="228944"/>
                  <a:pt x="2126754" y="225257"/>
                  <a:pt x="2126754" y="221570"/>
                </a:cubicBezTo>
                <a:cubicBezTo>
                  <a:pt x="2122979" y="217884"/>
                  <a:pt x="2122979" y="214103"/>
                  <a:pt x="2119312" y="206730"/>
                </a:cubicBezTo>
                <a:cubicBezTo>
                  <a:pt x="2115645" y="203043"/>
                  <a:pt x="2115645" y="199357"/>
                  <a:pt x="2111978" y="195670"/>
                </a:cubicBezTo>
                <a:cubicBezTo>
                  <a:pt x="2111978" y="191984"/>
                  <a:pt x="2108203" y="191984"/>
                  <a:pt x="2108203" y="188297"/>
                </a:cubicBezTo>
                <a:cubicBezTo>
                  <a:pt x="2108203" y="188297"/>
                  <a:pt x="2104535" y="184611"/>
                  <a:pt x="2104535" y="184611"/>
                </a:cubicBezTo>
                <a:cubicBezTo>
                  <a:pt x="2104535" y="184611"/>
                  <a:pt x="2104535" y="184611"/>
                  <a:pt x="2108203" y="180924"/>
                </a:cubicBezTo>
                <a:cubicBezTo>
                  <a:pt x="2115645" y="173551"/>
                  <a:pt x="2119312" y="162491"/>
                  <a:pt x="2126754" y="155118"/>
                </a:cubicBezTo>
                <a:cubicBezTo>
                  <a:pt x="2126754" y="143964"/>
                  <a:pt x="2130421" y="136591"/>
                  <a:pt x="2137756" y="125531"/>
                </a:cubicBezTo>
                <a:close/>
                <a:moveTo>
                  <a:pt x="2134089" y="228944"/>
                </a:moveTo>
                <a:cubicBezTo>
                  <a:pt x="2134089" y="228944"/>
                  <a:pt x="2134089" y="228944"/>
                  <a:pt x="2134089" y="228944"/>
                </a:cubicBezTo>
                <a:cubicBezTo>
                  <a:pt x="2134089" y="232630"/>
                  <a:pt x="2134089" y="232630"/>
                  <a:pt x="2134089" y="232630"/>
                </a:cubicBezTo>
                <a:cubicBezTo>
                  <a:pt x="2134089" y="232630"/>
                  <a:pt x="2134089" y="232630"/>
                  <a:pt x="2134089" y="228944"/>
                </a:cubicBezTo>
                <a:cubicBezTo>
                  <a:pt x="2134089" y="228944"/>
                  <a:pt x="2134089" y="228944"/>
                  <a:pt x="2134089" y="228944"/>
                </a:cubicBezTo>
                <a:close/>
                <a:moveTo>
                  <a:pt x="2026985" y="162491"/>
                </a:moveTo>
                <a:cubicBezTo>
                  <a:pt x="2026985" y="162491"/>
                  <a:pt x="2026985" y="158805"/>
                  <a:pt x="2030760" y="158805"/>
                </a:cubicBezTo>
                <a:cubicBezTo>
                  <a:pt x="2030760" y="155118"/>
                  <a:pt x="2034427" y="151337"/>
                  <a:pt x="2034427" y="147651"/>
                </a:cubicBezTo>
                <a:cubicBezTo>
                  <a:pt x="2034427" y="143964"/>
                  <a:pt x="2038095" y="140278"/>
                  <a:pt x="2038095" y="136591"/>
                </a:cubicBezTo>
                <a:cubicBezTo>
                  <a:pt x="2038095" y="136591"/>
                  <a:pt x="2038095" y="136591"/>
                  <a:pt x="2038095" y="132904"/>
                </a:cubicBezTo>
                <a:cubicBezTo>
                  <a:pt x="2041762" y="129218"/>
                  <a:pt x="2049204" y="125531"/>
                  <a:pt x="2052871" y="121845"/>
                </a:cubicBezTo>
                <a:cubicBezTo>
                  <a:pt x="2060205" y="114472"/>
                  <a:pt x="2071315" y="110785"/>
                  <a:pt x="2082424" y="103412"/>
                </a:cubicBezTo>
                <a:cubicBezTo>
                  <a:pt x="2093534" y="96039"/>
                  <a:pt x="2108203" y="88571"/>
                  <a:pt x="2119312" y="81198"/>
                </a:cubicBezTo>
                <a:cubicBezTo>
                  <a:pt x="2115645" y="88571"/>
                  <a:pt x="2108203" y="92353"/>
                  <a:pt x="2104535" y="99726"/>
                </a:cubicBezTo>
                <a:cubicBezTo>
                  <a:pt x="2097201" y="110785"/>
                  <a:pt x="2089759" y="118158"/>
                  <a:pt x="2082424" y="129218"/>
                </a:cubicBezTo>
                <a:cubicBezTo>
                  <a:pt x="2074982" y="136591"/>
                  <a:pt x="2071315" y="147651"/>
                  <a:pt x="2063981" y="158805"/>
                </a:cubicBezTo>
                <a:cubicBezTo>
                  <a:pt x="2063981" y="162491"/>
                  <a:pt x="2060205" y="162491"/>
                  <a:pt x="2060205" y="166178"/>
                </a:cubicBezTo>
                <a:cubicBezTo>
                  <a:pt x="2056538" y="166178"/>
                  <a:pt x="2052871" y="166178"/>
                  <a:pt x="2052871" y="169864"/>
                </a:cubicBezTo>
                <a:cubicBezTo>
                  <a:pt x="2049204" y="173551"/>
                  <a:pt x="2041762" y="177237"/>
                  <a:pt x="2038095" y="180924"/>
                </a:cubicBezTo>
                <a:cubicBezTo>
                  <a:pt x="2034427" y="184611"/>
                  <a:pt x="2030760" y="184611"/>
                  <a:pt x="2030760" y="188297"/>
                </a:cubicBezTo>
                <a:cubicBezTo>
                  <a:pt x="2026985" y="191984"/>
                  <a:pt x="2019651" y="195670"/>
                  <a:pt x="2015984" y="203043"/>
                </a:cubicBezTo>
                <a:cubicBezTo>
                  <a:pt x="2008541" y="210416"/>
                  <a:pt x="2004874" y="214103"/>
                  <a:pt x="1997540" y="221570"/>
                </a:cubicBezTo>
                <a:cubicBezTo>
                  <a:pt x="2001207" y="214103"/>
                  <a:pt x="2004874" y="206730"/>
                  <a:pt x="2008541" y="199357"/>
                </a:cubicBezTo>
                <a:cubicBezTo>
                  <a:pt x="2012209" y="191984"/>
                  <a:pt x="2015984" y="188297"/>
                  <a:pt x="2019651" y="180924"/>
                </a:cubicBezTo>
                <a:cubicBezTo>
                  <a:pt x="2023318" y="173551"/>
                  <a:pt x="2023318" y="169864"/>
                  <a:pt x="2026985" y="162491"/>
                </a:cubicBezTo>
                <a:cubicBezTo>
                  <a:pt x="2026985" y="166178"/>
                  <a:pt x="2026985" y="162491"/>
                  <a:pt x="2026985" y="162491"/>
                </a:cubicBezTo>
                <a:close/>
                <a:moveTo>
                  <a:pt x="1912547" y="228944"/>
                </a:moveTo>
                <a:cubicBezTo>
                  <a:pt x="1912547" y="225257"/>
                  <a:pt x="1916215" y="221570"/>
                  <a:pt x="1916215" y="217884"/>
                </a:cubicBezTo>
                <a:cubicBezTo>
                  <a:pt x="1916215" y="217884"/>
                  <a:pt x="1916215" y="214103"/>
                  <a:pt x="1916215" y="214103"/>
                </a:cubicBezTo>
                <a:cubicBezTo>
                  <a:pt x="1916215" y="214103"/>
                  <a:pt x="1916215" y="210416"/>
                  <a:pt x="1919989" y="210416"/>
                </a:cubicBezTo>
                <a:cubicBezTo>
                  <a:pt x="1919989" y="206730"/>
                  <a:pt x="1919989" y="206730"/>
                  <a:pt x="1923657" y="203043"/>
                </a:cubicBezTo>
                <a:cubicBezTo>
                  <a:pt x="1938433" y="195670"/>
                  <a:pt x="1949435" y="188297"/>
                  <a:pt x="1964211" y="180924"/>
                </a:cubicBezTo>
                <a:cubicBezTo>
                  <a:pt x="1975321" y="173551"/>
                  <a:pt x="1986430" y="169864"/>
                  <a:pt x="1993765" y="162491"/>
                </a:cubicBezTo>
                <a:cubicBezTo>
                  <a:pt x="2004874" y="155118"/>
                  <a:pt x="2012209" y="151337"/>
                  <a:pt x="2023318" y="143964"/>
                </a:cubicBezTo>
                <a:cubicBezTo>
                  <a:pt x="2019651" y="147651"/>
                  <a:pt x="2019651" y="147651"/>
                  <a:pt x="2015984" y="151337"/>
                </a:cubicBezTo>
                <a:cubicBezTo>
                  <a:pt x="2012209" y="155118"/>
                  <a:pt x="2004874" y="162491"/>
                  <a:pt x="2001207" y="166178"/>
                </a:cubicBezTo>
                <a:cubicBezTo>
                  <a:pt x="1990097" y="177237"/>
                  <a:pt x="1982763" y="188297"/>
                  <a:pt x="1975321" y="203043"/>
                </a:cubicBezTo>
                <a:cubicBezTo>
                  <a:pt x="1967987" y="214197"/>
                  <a:pt x="1960544" y="228944"/>
                  <a:pt x="1953210" y="240003"/>
                </a:cubicBezTo>
                <a:cubicBezTo>
                  <a:pt x="1949543" y="243690"/>
                  <a:pt x="1945768" y="251063"/>
                  <a:pt x="1945768" y="254749"/>
                </a:cubicBezTo>
                <a:cubicBezTo>
                  <a:pt x="1942101" y="258436"/>
                  <a:pt x="1942101" y="258436"/>
                  <a:pt x="1938433" y="262122"/>
                </a:cubicBezTo>
                <a:cubicBezTo>
                  <a:pt x="1934766" y="265809"/>
                  <a:pt x="1930991" y="269495"/>
                  <a:pt x="1927324" y="273182"/>
                </a:cubicBezTo>
                <a:cubicBezTo>
                  <a:pt x="1916215" y="280650"/>
                  <a:pt x="1908880" y="288023"/>
                  <a:pt x="1897771" y="295396"/>
                </a:cubicBezTo>
                <a:cubicBezTo>
                  <a:pt x="1890436" y="302769"/>
                  <a:pt x="1879327" y="306455"/>
                  <a:pt x="1871993" y="313828"/>
                </a:cubicBezTo>
                <a:cubicBezTo>
                  <a:pt x="1864550" y="317515"/>
                  <a:pt x="1857216" y="321202"/>
                  <a:pt x="1849774" y="328575"/>
                </a:cubicBezTo>
                <a:cubicBezTo>
                  <a:pt x="1853549" y="321202"/>
                  <a:pt x="1857216" y="317515"/>
                  <a:pt x="1860883" y="310142"/>
                </a:cubicBezTo>
                <a:cubicBezTo>
                  <a:pt x="1868217" y="295396"/>
                  <a:pt x="1879327" y="284336"/>
                  <a:pt x="1886769" y="269495"/>
                </a:cubicBezTo>
                <a:cubicBezTo>
                  <a:pt x="1897771" y="254749"/>
                  <a:pt x="1905213" y="243690"/>
                  <a:pt x="1912547" y="228944"/>
                </a:cubicBezTo>
                <a:close/>
                <a:moveTo>
                  <a:pt x="1812886" y="254749"/>
                </a:moveTo>
                <a:cubicBezTo>
                  <a:pt x="1823995" y="251063"/>
                  <a:pt x="1831330" y="247376"/>
                  <a:pt x="1842439" y="240003"/>
                </a:cubicBezTo>
                <a:cubicBezTo>
                  <a:pt x="1860883" y="232630"/>
                  <a:pt x="1879327" y="225257"/>
                  <a:pt x="1897771" y="214103"/>
                </a:cubicBezTo>
                <a:cubicBezTo>
                  <a:pt x="1897771" y="217789"/>
                  <a:pt x="1894103" y="217789"/>
                  <a:pt x="1894103" y="221570"/>
                </a:cubicBezTo>
                <a:cubicBezTo>
                  <a:pt x="1882994" y="232630"/>
                  <a:pt x="1871993" y="247376"/>
                  <a:pt x="1864550" y="262122"/>
                </a:cubicBezTo>
                <a:cubicBezTo>
                  <a:pt x="1857216" y="276869"/>
                  <a:pt x="1846106" y="288023"/>
                  <a:pt x="1838772" y="302769"/>
                </a:cubicBezTo>
                <a:cubicBezTo>
                  <a:pt x="1834997" y="310142"/>
                  <a:pt x="1831330" y="313828"/>
                  <a:pt x="1827663" y="321202"/>
                </a:cubicBezTo>
                <a:cubicBezTo>
                  <a:pt x="1823995" y="328575"/>
                  <a:pt x="1820220" y="335948"/>
                  <a:pt x="1816553" y="343321"/>
                </a:cubicBezTo>
                <a:cubicBezTo>
                  <a:pt x="1812886" y="347102"/>
                  <a:pt x="1809219" y="354475"/>
                  <a:pt x="1809219" y="358161"/>
                </a:cubicBezTo>
                <a:cubicBezTo>
                  <a:pt x="1794442" y="369221"/>
                  <a:pt x="1775998" y="376594"/>
                  <a:pt x="1761222" y="387654"/>
                </a:cubicBezTo>
                <a:cubicBezTo>
                  <a:pt x="1753779" y="391340"/>
                  <a:pt x="1746445" y="395027"/>
                  <a:pt x="1739003" y="402400"/>
                </a:cubicBezTo>
                <a:cubicBezTo>
                  <a:pt x="1735336" y="406181"/>
                  <a:pt x="1731668" y="406181"/>
                  <a:pt x="1728001" y="409868"/>
                </a:cubicBezTo>
                <a:cubicBezTo>
                  <a:pt x="1728001" y="406181"/>
                  <a:pt x="1731668" y="406181"/>
                  <a:pt x="1731668" y="402400"/>
                </a:cubicBezTo>
                <a:cubicBezTo>
                  <a:pt x="1739003" y="387654"/>
                  <a:pt x="1750112" y="372908"/>
                  <a:pt x="1757447" y="358161"/>
                </a:cubicBezTo>
                <a:cubicBezTo>
                  <a:pt x="1764889" y="343321"/>
                  <a:pt x="1775998" y="328575"/>
                  <a:pt x="1783333" y="317515"/>
                </a:cubicBezTo>
                <a:cubicBezTo>
                  <a:pt x="1787000" y="310142"/>
                  <a:pt x="1790667" y="306455"/>
                  <a:pt x="1798109" y="299082"/>
                </a:cubicBezTo>
                <a:cubicBezTo>
                  <a:pt x="1801777" y="291709"/>
                  <a:pt x="1805444" y="284336"/>
                  <a:pt x="1809219" y="276869"/>
                </a:cubicBezTo>
                <a:cubicBezTo>
                  <a:pt x="1809219" y="265809"/>
                  <a:pt x="1812886" y="258436"/>
                  <a:pt x="1812886" y="254749"/>
                </a:cubicBezTo>
                <a:close/>
                <a:moveTo>
                  <a:pt x="1709449" y="299082"/>
                </a:moveTo>
                <a:cubicBezTo>
                  <a:pt x="1731668" y="291709"/>
                  <a:pt x="1753779" y="280650"/>
                  <a:pt x="1779665" y="269495"/>
                </a:cubicBezTo>
                <a:cubicBezTo>
                  <a:pt x="1787000" y="265809"/>
                  <a:pt x="1794442" y="262122"/>
                  <a:pt x="1801777" y="258436"/>
                </a:cubicBezTo>
                <a:cubicBezTo>
                  <a:pt x="1801777" y="258436"/>
                  <a:pt x="1798109" y="262122"/>
                  <a:pt x="1798109" y="262122"/>
                </a:cubicBezTo>
                <a:cubicBezTo>
                  <a:pt x="1790775" y="265809"/>
                  <a:pt x="1787000" y="273182"/>
                  <a:pt x="1779665" y="276869"/>
                </a:cubicBezTo>
                <a:cubicBezTo>
                  <a:pt x="1772223" y="284336"/>
                  <a:pt x="1768556" y="288023"/>
                  <a:pt x="1761222" y="295396"/>
                </a:cubicBezTo>
                <a:cubicBezTo>
                  <a:pt x="1753779" y="302769"/>
                  <a:pt x="1750112" y="310142"/>
                  <a:pt x="1742778" y="317515"/>
                </a:cubicBezTo>
                <a:cubicBezTo>
                  <a:pt x="1731668" y="332261"/>
                  <a:pt x="1724226" y="343415"/>
                  <a:pt x="1716892" y="358161"/>
                </a:cubicBezTo>
                <a:cubicBezTo>
                  <a:pt x="1709449" y="372908"/>
                  <a:pt x="1702115" y="387654"/>
                  <a:pt x="1691006" y="398713"/>
                </a:cubicBezTo>
                <a:cubicBezTo>
                  <a:pt x="1691006" y="402400"/>
                  <a:pt x="1687338" y="402400"/>
                  <a:pt x="1687338" y="406181"/>
                </a:cubicBezTo>
                <a:cubicBezTo>
                  <a:pt x="1683671" y="409868"/>
                  <a:pt x="1683671" y="413554"/>
                  <a:pt x="1683671" y="417241"/>
                </a:cubicBezTo>
                <a:cubicBezTo>
                  <a:pt x="1676229" y="420927"/>
                  <a:pt x="1665227" y="424614"/>
                  <a:pt x="1657785" y="431987"/>
                </a:cubicBezTo>
                <a:cubicBezTo>
                  <a:pt x="1650451" y="435673"/>
                  <a:pt x="1643009" y="439360"/>
                  <a:pt x="1632007" y="443046"/>
                </a:cubicBezTo>
                <a:cubicBezTo>
                  <a:pt x="1624565" y="446733"/>
                  <a:pt x="1613563" y="450419"/>
                  <a:pt x="1606121" y="454106"/>
                </a:cubicBezTo>
                <a:cubicBezTo>
                  <a:pt x="1602454" y="454106"/>
                  <a:pt x="1598787" y="457793"/>
                  <a:pt x="1598787" y="457793"/>
                </a:cubicBezTo>
                <a:cubicBezTo>
                  <a:pt x="1602454" y="454106"/>
                  <a:pt x="1602454" y="450419"/>
                  <a:pt x="1606121" y="443046"/>
                </a:cubicBezTo>
                <a:cubicBezTo>
                  <a:pt x="1609788" y="435673"/>
                  <a:pt x="1613563" y="428300"/>
                  <a:pt x="1617230" y="424614"/>
                </a:cubicBezTo>
                <a:cubicBezTo>
                  <a:pt x="1620898" y="417241"/>
                  <a:pt x="1624565" y="409868"/>
                  <a:pt x="1628232" y="402400"/>
                </a:cubicBezTo>
                <a:cubicBezTo>
                  <a:pt x="1635674" y="387654"/>
                  <a:pt x="1643009" y="376594"/>
                  <a:pt x="1650451" y="361848"/>
                </a:cubicBezTo>
                <a:cubicBezTo>
                  <a:pt x="1654118" y="354475"/>
                  <a:pt x="1657785" y="347102"/>
                  <a:pt x="1661560" y="339634"/>
                </a:cubicBezTo>
                <a:cubicBezTo>
                  <a:pt x="1661560" y="335948"/>
                  <a:pt x="1665227" y="332261"/>
                  <a:pt x="1665227" y="328575"/>
                </a:cubicBezTo>
                <a:cubicBezTo>
                  <a:pt x="1665227" y="324888"/>
                  <a:pt x="1668895" y="321202"/>
                  <a:pt x="1672562" y="317515"/>
                </a:cubicBezTo>
                <a:cubicBezTo>
                  <a:pt x="1672562" y="317515"/>
                  <a:pt x="1672562" y="313828"/>
                  <a:pt x="1676229" y="313828"/>
                </a:cubicBezTo>
                <a:cubicBezTo>
                  <a:pt x="1676229" y="310142"/>
                  <a:pt x="1680004" y="310142"/>
                  <a:pt x="1680004" y="306455"/>
                </a:cubicBezTo>
                <a:cubicBezTo>
                  <a:pt x="1680004" y="306455"/>
                  <a:pt x="1680004" y="302769"/>
                  <a:pt x="1683671" y="302769"/>
                </a:cubicBezTo>
                <a:cubicBezTo>
                  <a:pt x="1683671" y="302769"/>
                  <a:pt x="1683671" y="302769"/>
                  <a:pt x="1683671" y="302769"/>
                </a:cubicBezTo>
                <a:cubicBezTo>
                  <a:pt x="1683671" y="302769"/>
                  <a:pt x="1683671" y="302769"/>
                  <a:pt x="1683671" y="302769"/>
                </a:cubicBezTo>
                <a:cubicBezTo>
                  <a:pt x="1683671" y="302769"/>
                  <a:pt x="1683671" y="302769"/>
                  <a:pt x="1683671" y="299082"/>
                </a:cubicBezTo>
                <a:cubicBezTo>
                  <a:pt x="1691006" y="306455"/>
                  <a:pt x="1698448" y="302769"/>
                  <a:pt x="1709449" y="299082"/>
                </a:cubicBezTo>
                <a:close/>
                <a:moveTo>
                  <a:pt x="1539680" y="369221"/>
                </a:moveTo>
                <a:cubicBezTo>
                  <a:pt x="1543347" y="361848"/>
                  <a:pt x="1543347" y="354475"/>
                  <a:pt x="1547015" y="350788"/>
                </a:cubicBezTo>
                <a:cubicBezTo>
                  <a:pt x="1558124" y="347102"/>
                  <a:pt x="1565458" y="347102"/>
                  <a:pt x="1576568" y="343415"/>
                </a:cubicBezTo>
                <a:cubicBezTo>
                  <a:pt x="1598679" y="335948"/>
                  <a:pt x="1620898" y="332261"/>
                  <a:pt x="1643009" y="324888"/>
                </a:cubicBezTo>
                <a:cubicBezTo>
                  <a:pt x="1654118" y="321202"/>
                  <a:pt x="1665227" y="317515"/>
                  <a:pt x="1676229" y="313828"/>
                </a:cubicBezTo>
                <a:cubicBezTo>
                  <a:pt x="1676229" y="317515"/>
                  <a:pt x="1672562" y="317515"/>
                  <a:pt x="1672562" y="317515"/>
                </a:cubicBezTo>
                <a:cubicBezTo>
                  <a:pt x="1672562" y="317515"/>
                  <a:pt x="1668895" y="321202"/>
                  <a:pt x="1668895" y="321202"/>
                </a:cubicBezTo>
                <a:cubicBezTo>
                  <a:pt x="1668895" y="321202"/>
                  <a:pt x="1665227" y="321202"/>
                  <a:pt x="1665227" y="324888"/>
                </a:cubicBezTo>
                <a:cubicBezTo>
                  <a:pt x="1665227" y="324888"/>
                  <a:pt x="1661452" y="328575"/>
                  <a:pt x="1661452" y="328575"/>
                </a:cubicBezTo>
                <a:cubicBezTo>
                  <a:pt x="1657785" y="332261"/>
                  <a:pt x="1654118" y="332261"/>
                  <a:pt x="1650451" y="335948"/>
                </a:cubicBezTo>
                <a:cubicBezTo>
                  <a:pt x="1646784" y="339634"/>
                  <a:pt x="1643009" y="339634"/>
                  <a:pt x="1643009" y="343415"/>
                </a:cubicBezTo>
                <a:cubicBezTo>
                  <a:pt x="1643009" y="343415"/>
                  <a:pt x="1639341" y="347102"/>
                  <a:pt x="1639341" y="347102"/>
                </a:cubicBezTo>
                <a:cubicBezTo>
                  <a:pt x="1639341" y="347102"/>
                  <a:pt x="1635674" y="350788"/>
                  <a:pt x="1635674" y="350788"/>
                </a:cubicBezTo>
                <a:cubicBezTo>
                  <a:pt x="1632007" y="354475"/>
                  <a:pt x="1628232" y="358161"/>
                  <a:pt x="1628232" y="361848"/>
                </a:cubicBezTo>
                <a:cubicBezTo>
                  <a:pt x="1624565" y="369221"/>
                  <a:pt x="1620898" y="376594"/>
                  <a:pt x="1613563" y="380281"/>
                </a:cubicBezTo>
                <a:cubicBezTo>
                  <a:pt x="1609788" y="387654"/>
                  <a:pt x="1606121" y="395027"/>
                  <a:pt x="1602454" y="398713"/>
                </a:cubicBezTo>
                <a:cubicBezTo>
                  <a:pt x="1595012" y="409868"/>
                  <a:pt x="1587677" y="424614"/>
                  <a:pt x="1580235" y="435673"/>
                </a:cubicBezTo>
                <a:cubicBezTo>
                  <a:pt x="1576568" y="443046"/>
                  <a:pt x="1572901" y="446733"/>
                  <a:pt x="1569233" y="454106"/>
                </a:cubicBezTo>
                <a:cubicBezTo>
                  <a:pt x="1569233" y="457793"/>
                  <a:pt x="1565458" y="457793"/>
                  <a:pt x="1565458" y="461479"/>
                </a:cubicBezTo>
                <a:cubicBezTo>
                  <a:pt x="1565458" y="461479"/>
                  <a:pt x="1561791" y="465166"/>
                  <a:pt x="1561791" y="465166"/>
                </a:cubicBezTo>
                <a:cubicBezTo>
                  <a:pt x="1561791" y="468947"/>
                  <a:pt x="1558124" y="468947"/>
                  <a:pt x="1558124" y="472633"/>
                </a:cubicBezTo>
                <a:cubicBezTo>
                  <a:pt x="1558124" y="472633"/>
                  <a:pt x="1558124" y="472633"/>
                  <a:pt x="1558124" y="472633"/>
                </a:cubicBezTo>
                <a:cubicBezTo>
                  <a:pt x="1543347" y="476320"/>
                  <a:pt x="1532238" y="483693"/>
                  <a:pt x="1517461" y="487379"/>
                </a:cubicBezTo>
                <a:cubicBezTo>
                  <a:pt x="1510127" y="491066"/>
                  <a:pt x="1499018" y="494752"/>
                  <a:pt x="1491683" y="494752"/>
                </a:cubicBezTo>
                <a:cubicBezTo>
                  <a:pt x="1484241" y="498439"/>
                  <a:pt x="1480574" y="498439"/>
                  <a:pt x="1473239" y="502126"/>
                </a:cubicBezTo>
                <a:cubicBezTo>
                  <a:pt x="1473239" y="498439"/>
                  <a:pt x="1476907" y="498439"/>
                  <a:pt x="1476907" y="494752"/>
                </a:cubicBezTo>
                <a:cubicBezTo>
                  <a:pt x="1484241" y="480006"/>
                  <a:pt x="1491683" y="465166"/>
                  <a:pt x="1499018" y="450419"/>
                </a:cubicBezTo>
                <a:cubicBezTo>
                  <a:pt x="1502793" y="443046"/>
                  <a:pt x="1506460" y="435673"/>
                  <a:pt x="1510127" y="428300"/>
                </a:cubicBezTo>
                <a:cubicBezTo>
                  <a:pt x="1513794" y="420927"/>
                  <a:pt x="1517461" y="413554"/>
                  <a:pt x="1521236" y="406181"/>
                </a:cubicBezTo>
                <a:cubicBezTo>
                  <a:pt x="1524904" y="398713"/>
                  <a:pt x="1528571" y="391340"/>
                  <a:pt x="1532238" y="383967"/>
                </a:cubicBezTo>
                <a:cubicBezTo>
                  <a:pt x="1532238" y="387654"/>
                  <a:pt x="1536013" y="380281"/>
                  <a:pt x="1539680" y="369221"/>
                </a:cubicBezTo>
                <a:close/>
                <a:moveTo>
                  <a:pt x="1432577" y="380281"/>
                </a:moveTo>
                <a:cubicBezTo>
                  <a:pt x="1432577" y="380281"/>
                  <a:pt x="1432577" y="376594"/>
                  <a:pt x="1432577" y="380281"/>
                </a:cubicBezTo>
                <a:cubicBezTo>
                  <a:pt x="1436244" y="376594"/>
                  <a:pt x="1440019" y="376594"/>
                  <a:pt x="1440019" y="376594"/>
                </a:cubicBezTo>
                <a:cubicBezTo>
                  <a:pt x="1462130" y="372908"/>
                  <a:pt x="1484241" y="365535"/>
                  <a:pt x="1506460" y="361848"/>
                </a:cubicBezTo>
                <a:cubicBezTo>
                  <a:pt x="1513794" y="361848"/>
                  <a:pt x="1521236" y="358161"/>
                  <a:pt x="1528571" y="358161"/>
                </a:cubicBezTo>
                <a:cubicBezTo>
                  <a:pt x="1524904" y="361848"/>
                  <a:pt x="1521236" y="369221"/>
                  <a:pt x="1513794" y="372908"/>
                </a:cubicBezTo>
                <a:cubicBezTo>
                  <a:pt x="1510127" y="376594"/>
                  <a:pt x="1506460" y="380281"/>
                  <a:pt x="1506460" y="383967"/>
                </a:cubicBezTo>
                <a:cubicBezTo>
                  <a:pt x="1502685" y="387654"/>
                  <a:pt x="1502685" y="391340"/>
                  <a:pt x="1499018" y="395027"/>
                </a:cubicBezTo>
                <a:cubicBezTo>
                  <a:pt x="1495350" y="402494"/>
                  <a:pt x="1491683" y="409868"/>
                  <a:pt x="1488016" y="417241"/>
                </a:cubicBezTo>
                <a:cubicBezTo>
                  <a:pt x="1469464" y="446733"/>
                  <a:pt x="1458463" y="476320"/>
                  <a:pt x="1440019" y="505812"/>
                </a:cubicBezTo>
                <a:cubicBezTo>
                  <a:pt x="1436244" y="509499"/>
                  <a:pt x="1432577" y="516872"/>
                  <a:pt x="1428909" y="520558"/>
                </a:cubicBezTo>
                <a:cubicBezTo>
                  <a:pt x="1428909" y="524245"/>
                  <a:pt x="1425242" y="524245"/>
                  <a:pt x="1425242" y="528026"/>
                </a:cubicBezTo>
                <a:cubicBezTo>
                  <a:pt x="1421467" y="528026"/>
                  <a:pt x="1417800" y="528026"/>
                  <a:pt x="1414133" y="531712"/>
                </a:cubicBezTo>
                <a:cubicBezTo>
                  <a:pt x="1410466" y="531712"/>
                  <a:pt x="1406691" y="531712"/>
                  <a:pt x="1406691" y="535399"/>
                </a:cubicBezTo>
                <a:cubicBezTo>
                  <a:pt x="1403023" y="535399"/>
                  <a:pt x="1395689" y="535399"/>
                  <a:pt x="1391914" y="539085"/>
                </a:cubicBezTo>
                <a:cubicBezTo>
                  <a:pt x="1380912" y="542772"/>
                  <a:pt x="1369803" y="542772"/>
                  <a:pt x="1358694" y="546459"/>
                </a:cubicBezTo>
                <a:cubicBezTo>
                  <a:pt x="1355026" y="546459"/>
                  <a:pt x="1355026" y="546459"/>
                  <a:pt x="1351359" y="546459"/>
                </a:cubicBezTo>
                <a:cubicBezTo>
                  <a:pt x="1355026" y="539085"/>
                  <a:pt x="1358694" y="535399"/>
                  <a:pt x="1362469" y="528026"/>
                </a:cubicBezTo>
                <a:cubicBezTo>
                  <a:pt x="1369803" y="513185"/>
                  <a:pt x="1377245" y="498439"/>
                  <a:pt x="1384580" y="483693"/>
                </a:cubicBezTo>
                <a:cubicBezTo>
                  <a:pt x="1388247" y="476320"/>
                  <a:pt x="1391914" y="468947"/>
                  <a:pt x="1395689" y="465260"/>
                </a:cubicBezTo>
                <a:cubicBezTo>
                  <a:pt x="1399356" y="457793"/>
                  <a:pt x="1403023" y="450419"/>
                  <a:pt x="1406691" y="443046"/>
                </a:cubicBezTo>
                <a:cubicBezTo>
                  <a:pt x="1410466" y="435673"/>
                  <a:pt x="1414133" y="431987"/>
                  <a:pt x="1417800" y="424614"/>
                </a:cubicBezTo>
                <a:cubicBezTo>
                  <a:pt x="1421467" y="417241"/>
                  <a:pt x="1425242" y="409868"/>
                  <a:pt x="1428909" y="398713"/>
                </a:cubicBezTo>
                <a:cubicBezTo>
                  <a:pt x="1428909" y="398713"/>
                  <a:pt x="1428909" y="398713"/>
                  <a:pt x="1428909" y="398713"/>
                </a:cubicBezTo>
                <a:cubicBezTo>
                  <a:pt x="1428909" y="398713"/>
                  <a:pt x="1428909" y="398713"/>
                  <a:pt x="1428909" y="398713"/>
                </a:cubicBezTo>
                <a:cubicBezTo>
                  <a:pt x="1428909" y="387654"/>
                  <a:pt x="1432577" y="383967"/>
                  <a:pt x="1432577" y="380281"/>
                </a:cubicBezTo>
                <a:close/>
                <a:moveTo>
                  <a:pt x="1332915" y="395027"/>
                </a:moveTo>
                <a:cubicBezTo>
                  <a:pt x="1332915" y="395027"/>
                  <a:pt x="1336583" y="395027"/>
                  <a:pt x="1332915" y="395027"/>
                </a:cubicBezTo>
                <a:cubicBezTo>
                  <a:pt x="1347692" y="391340"/>
                  <a:pt x="1358694" y="391340"/>
                  <a:pt x="1373470" y="387654"/>
                </a:cubicBezTo>
                <a:cubicBezTo>
                  <a:pt x="1391914" y="383967"/>
                  <a:pt x="1410466" y="380281"/>
                  <a:pt x="1425242" y="376594"/>
                </a:cubicBezTo>
                <a:cubicBezTo>
                  <a:pt x="1421467" y="380281"/>
                  <a:pt x="1421467" y="380281"/>
                  <a:pt x="1417800" y="383967"/>
                </a:cubicBezTo>
                <a:cubicBezTo>
                  <a:pt x="1410466" y="387654"/>
                  <a:pt x="1406691" y="395027"/>
                  <a:pt x="1399356" y="398713"/>
                </a:cubicBezTo>
                <a:cubicBezTo>
                  <a:pt x="1392022" y="406181"/>
                  <a:pt x="1388247" y="413554"/>
                  <a:pt x="1380912" y="420927"/>
                </a:cubicBezTo>
                <a:cubicBezTo>
                  <a:pt x="1377245" y="428300"/>
                  <a:pt x="1373470" y="431987"/>
                  <a:pt x="1369803" y="439360"/>
                </a:cubicBezTo>
                <a:cubicBezTo>
                  <a:pt x="1355026" y="465260"/>
                  <a:pt x="1344025" y="494752"/>
                  <a:pt x="1325473" y="520558"/>
                </a:cubicBezTo>
                <a:cubicBezTo>
                  <a:pt x="1321806" y="524245"/>
                  <a:pt x="1321806" y="524245"/>
                  <a:pt x="1318139" y="528026"/>
                </a:cubicBezTo>
                <a:cubicBezTo>
                  <a:pt x="1314472" y="531712"/>
                  <a:pt x="1314472" y="531712"/>
                  <a:pt x="1314472" y="535399"/>
                </a:cubicBezTo>
                <a:cubicBezTo>
                  <a:pt x="1314472" y="535399"/>
                  <a:pt x="1314472" y="535399"/>
                  <a:pt x="1314472" y="539085"/>
                </a:cubicBezTo>
                <a:cubicBezTo>
                  <a:pt x="1310697" y="539085"/>
                  <a:pt x="1303362" y="539085"/>
                  <a:pt x="1299695" y="539085"/>
                </a:cubicBezTo>
                <a:cubicBezTo>
                  <a:pt x="1281251" y="539085"/>
                  <a:pt x="1266475" y="542772"/>
                  <a:pt x="1248031" y="542772"/>
                </a:cubicBezTo>
                <a:cubicBezTo>
                  <a:pt x="1248031" y="542772"/>
                  <a:pt x="1251698" y="539085"/>
                  <a:pt x="1251698" y="539085"/>
                </a:cubicBezTo>
                <a:cubicBezTo>
                  <a:pt x="1255365" y="531712"/>
                  <a:pt x="1259032" y="524245"/>
                  <a:pt x="1262699" y="520558"/>
                </a:cubicBezTo>
                <a:cubicBezTo>
                  <a:pt x="1266475" y="513185"/>
                  <a:pt x="1270142" y="505812"/>
                  <a:pt x="1273809" y="498439"/>
                </a:cubicBezTo>
                <a:cubicBezTo>
                  <a:pt x="1277476" y="491066"/>
                  <a:pt x="1281251" y="483693"/>
                  <a:pt x="1284918" y="476320"/>
                </a:cubicBezTo>
                <a:cubicBezTo>
                  <a:pt x="1292253" y="461479"/>
                  <a:pt x="1299695" y="450419"/>
                  <a:pt x="1307029" y="435673"/>
                </a:cubicBezTo>
                <a:cubicBezTo>
                  <a:pt x="1310697" y="428300"/>
                  <a:pt x="1314472" y="424614"/>
                  <a:pt x="1318139" y="417241"/>
                </a:cubicBezTo>
                <a:cubicBezTo>
                  <a:pt x="1321806" y="409868"/>
                  <a:pt x="1325473" y="402494"/>
                  <a:pt x="1329248" y="395027"/>
                </a:cubicBezTo>
                <a:cubicBezTo>
                  <a:pt x="1332915" y="398713"/>
                  <a:pt x="1332915" y="395027"/>
                  <a:pt x="1332915" y="395027"/>
                </a:cubicBezTo>
                <a:close/>
                <a:moveTo>
                  <a:pt x="1222145" y="402400"/>
                </a:moveTo>
                <a:cubicBezTo>
                  <a:pt x="1222145" y="402400"/>
                  <a:pt x="1225812" y="402400"/>
                  <a:pt x="1225812" y="402400"/>
                </a:cubicBezTo>
                <a:cubicBezTo>
                  <a:pt x="1236921" y="402400"/>
                  <a:pt x="1247923" y="402400"/>
                  <a:pt x="1259032" y="402400"/>
                </a:cubicBezTo>
                <a:cubicBezTo>
                  <a:pt x="1270142" y="402400"/>
                  <a:pt x="1284918" y="402400"/>
                  <a:pt x="1295920" y="398713"/>
                </a:cubicBezTo>
                <a:cubicBezTo>
                  <a:pt x="1299695" y="398713"/>
                  <a:pt x="1307029" y="398713"/>
                  <a:pt x="1310697" y="398713"/>
                </a:cubicBezTo>
                <a:cubicBezTo>
                  <a:pt x="1314472" y="398713"/>
                  <a:pt x="1318139" y="398713"/>
                  <a:pt x="1321806" y="398713"/>
                </a:cubicBezTo>
                <a:cubicBezTo>
                  <a:pt x="1314472" y="402400"/>
                  <a:pt x="1310697" y="406181"/>
                  <a:pt x="1303362" y="413554"/>
                </a:cubicBezTo>
                <a:cubicBezTo>
                  <a:pt x="1299695" y="417241"/>
                  <a:pt x="1296028" y="417241"/>
                  <a:pt x="1292253" y="420927"/>
                </a:cubicBezTo>
                <a:cubicBezTo>
                  <a:pt x="1288586" y="424614"/>
                  <a:pt x="1284918" y="428300"/>
                  <a:pt x="1284918" y="428300"/>
                </a:cubicBezTo>
                <a:cubicBezTo>
                  <a:pt x="1281251" y="431987"/>
                  <a:pt x="1281251" y="435673"/>
                  <a:pt x="1277476" y="435673"/>
                </a:cubicBezTo>
                <a:cubicBezTo>
                  <a:pt x="1273809" y="439360"/>
                  <a:pt x="1273809" y="443046"/>
                  <a:pt x="1270142" y="446733"/>
                </a:cubicBezTo>
                <a:cubicBezTo>
                  <a:pt x="1266475" y="454106"/>
                  <a:pt x="1262699" y="461479"/>
                  <a:pt x="1259032" y="465260"/>
                </a:cubicBezTo>
                <a:cubicBezTo>
                  <a:pt x="1255365" y="472633"/>
                  <a:pt x="1251698" y="480006"/>
                  <a:pt x="1248031" y="487379"/>
                </a:cubicBezTo>
                <a:cubicBezTo>
                  <a:pt x="1244256" y="494752"/>
                  <a:pt x="1240588" y="502126"/>
                  <a:pt x="1236921" y="505812"/>
                </a:cubicBezTo>
                <a:cubicBezTo>
                  <a:pt x="1233254" y="513185"/>
                  <a:pt x="1229479" y="520558"/>
                  <a:pt x="1225812" y="524245"/>
                </a:cubicBezTo>
                <a:cubicBezTo>
                  <a:pt x="1225812" y="528026"/>
                  <a:pt x="1222145" y="531712"/>
                  <a:pt x="1222145" y="531712"/>
                </a:cubicBezTo>
                <a:cubicBezTo>
                  <a:pt x="1218477" y="535399"/>
                  <a:pt x="1218477" y="539085"/>
                  <a:pt x="1214702" y="542772"/>
                </a:cubicBezTo>
                <a:cubicBezTo>
                  <a:pt x="1214702" y="542772"/>
                  <a:pt x="1214702" y="546459"/>
                  <a:pt x="1214702" y="546459"/>
                </a:cubicBezTo>
                <a:cubicBezTo>
                  <a:pt x="1196259" y="546459"/>
                  <a:pt x="1174148" y="546459"/>
                  <a:pt x="1155704" y="550145"/>
                </a:cubicBezTo>
                <a:cubicBezTo>
                  <a:pt x="1148262" y="550145"/>
                  <a:pt x="1140927" y="550145"/>
                  <a:pt x="1129818" y="550145"/>
                </a:cubicBezTo>
                <a:cubicBezTo>
                  <a:pt x="1129818" y="550145"/>
                  <a:pt x="1129818" y="546459"/>
                  <a:pt x="1133485" y="546459"/>
                </a:cubicBezTo>
                <a:cubicBezTo>
                  <a:pt x="1133485" y="546459"/>
                  <a:pt x="1133485" y="542772"/>
                  <a:pt x="1137260" y="542772"/>
                </a:cubicBezTo>
                <a:cubicBezTo>
                  <a:pt x="1137260" y="542772"/>
                  <a:pt x="1140927" y="539085"/>
                  <a:pt x="1140927" y="539085"/>
                </a:cubicBezTo>
                <a:cubicBezTo>
                  <a:pt x="1140927" y="535399"/>
                  <a:pt x="1144594" y="531712"/>
                  <a:pt x="1144594" y="528026"/>
                </a:cubicBezTo>
                <a:cubicBezTo>
                  <a:pt x="1148262" y="520558"/>
                  <a:pt x="1151929" y="513185"/>
                  <a:pt x="1155704" y="509499"/>
                </a:cubicBezTo>
                <a:cubicBezTo>
                  <a:pt x="1163038" y="494752"/>
                  <a:pt x="1170480" y="483693"/>
                  <a:pt x="1177815" y="468947"/>
                </a:cubicBezTo>
                <a:cubicBezTo>
                  <a:pt x="1185257" y="457793"/>
                  <a:pt x="1188924" y="450419"/>
                  <a:pt x="1196259" y="439360"/>
                </a:cubicBezTo>
                <a:cubicBezTo>
                  <a:pt x="1199926" y="435673"/>
                  <a:pt x="1203701" y="428300"/>
                  <a:pt x="1203701" y="424614"/>
                </a:cubicBezTo>
                <a:cubicBezTo>
                  <a:pt x="1207368" y="420927"/>
                  <a:pt x="1211035" y="413554"/>
                  <a:pt x="1214702" y="409868"/>
                </a:cubicBezTo>
                <a:cubicBezTo>
                  <a:pt x="1218477" y="409868"/>
                  <a:pt x="1218477" y="406181"/>
                  <a:pt x="1222145" y="402400"/>
                </a:cubicBezTo>
                <a:cubicBezTo>
                  <a:pt x="1222145" y="402400"/>
                  <a:pt x="1222145" y="402400"/>
                  <a:pt x="1222145" y="402400"/>
                </a:cubicBezTo>
                <a:close/>
                <a:moveTo>
                  <a:pt x="1111374" y="428300"/>
                </a:moveTo>
                <a:cubicBezTo>
                  <a:pt x="1111374" y="428300"/>
                  <a:pt x="1115041" y="424614"/>
                  <a:pt x="1115041" y="424614"/>
                </a:cubicBezTo>
                <a:cubicBezTo>
                  <a:pt x="1115041" y="424614"/>
                  <a:pt x="1115041" y="420927"/>
                  <a:pt x="1118708" y="420927"/>
                </a:cubicBezTo>
                <a:cubicBezTo>
                  <a:pt x="1118708" y="420927"/>
                  <a:pt x="1118708" y="417241"/>
                  <a:pt x="1118708" y="417241"/>
                </a:cubicBezTo>
                <a:cubicBezTo>
                  <a:pt x="1118708" y="417241"/>
                  <a:pt x="1118708" y="413554"/>
                  <a:pt x="1118708" y="413554"/>
                </a:cubicBezTo>
                <a:cubicBezTo>
                  <a:pt x="1118708" y="413554"/>
                  <a:pt x="1122483" y="413554"/>
                  <a:pt x="1122483" y="413554"/>
                </a:cubicBezTo>
                <a:cubicBezTo>
                  <a:pt x="1133485" y="413554"/>
                  <a:pt x="1148262" y="409868"/>
                  <a:pt x="1159371" y="409868"/>
                </a:cubicBezTo>
                <a:cubicBezTo>
                  <a:pt x="1177815" y="409868"/>
                  <a:pt x="1196259" y="406181"/>
                  <a:pt x="1214702" y="406181"/>
                </a:cubicBezTo>
                <a:cubicBezTo>
                  <a:pt x="1214702" y="406181"/>
                  <a:pt x="1211035" y="409868"/>
                  <a:pt x="1211035" y="409868"/>
                </a:cubicBezTo>
                <a:cubicBezTo>
                  <a:pt x="1207368" y="413554"/>
                  <a:pt x="1203701" y="413554"/>
                  <a:pt x="1203701" y="413554"/>
                </a:cubicBezTo>
                <a:cubicBezTo>
                  <a:pt x="1199926" y="417241"/>
                  <a:pt x="1196259" y="417241"/>
                  <a:pt x="1196259" y="420927"/>
                </a:cubicBezTo>
                <a:cubicBezTo>
                  <a:pt x="1192591" y="424614"/>
                  <a:pt x="1188924" y="428300"/>
                  <a:pt x="1185257" y="428300"/>
                </a:cubicBezTo>
                <a:cubicBezTo>
                  <a:pt x="1185257" y="428300"/>
                  <a:pt x="1181482" y="428300"/>
                  <a:pt x="1181482" y="431987"/>
                </a:cubicBezTo>
                <a:cubicBezTo>
                  <a:pt x="1181482" y="431987"/>
                  <a:pt x="1177815" y="435673"/>
                  <a:pt x="1177815" y="435673"/>
                </a:cubicBezTo>
                <a:cubicBezTo>
                  <a:pt x="1174148" y="439360"/>
                  <a:pt x="1174148" y="439360"/>
                  <a:pt x="1170480" y="443046"/>
                </a:cubicBezTo>
                <a:cubicBezTo>
                  <a:pt x="1166705" y="446733"/>
                  <a:pt x="1163038" y="450419"/>
                  <a:pt x="1163038" y="454106"/>
                </a:cubicBezTo>
                <a:cubicBezTo>
                  <a:pt x="1159371" y="457793"/>
                  <a:pt x="1159371" y="461479"/>
                  <a:pt x="1155704" y="465260"/>
                </a:cubicBezTo>
                <a:cubicBezTo>
                  <a:pt x="1148262" y="476320"/>
                  <a:pt x="1140927" y="491066"/>
                  <a:pt x="1133485" y="502126"/>
                </a:cubicBezTo>
                <a:cubicBezTo>
                  <a:pt x="1129818" y="509499"/>
                  <a:pt x="1126151" y="513185"/>
                  <a:pt x="1122483" y="520558"/>
                </a:cubicBezTo>
                <a:cubicBezTo>
                  <a:pt x="1122483" y="524245"/>
                  <a:pt x="1118708" y="528026"/>
                  <a:pt x="1118708" y="528026"/>
                </a:cubicBezTo>
                <a:cubicBezTo>
                  <a:pt x="1118708" y="528026"/>
                  <a:pt x="1118708" y="531712"/>
                  <a:pt x="1115041" y="531712"/>
                </a:cubicBezTo>
                <a:cubicBezTo>
                  <a:pt x="1115041" y="531712"/>
                  <a:pt x="1115041" y="535399"/>
                  <a:pt x="1115041" y="535399"/>
                </a:cubicBezTo>
                <a:cubicBezTo>
                  <a:pt x="1115041" y="535399"/>
                  <a:pt x="1115041" y="539085"/>
                  <a:pt x="1115041" y="539085"/>
                </a:cubicBezTo>
                <a:cubicBezTo>
                  <a:pt x="1115041" y="539085"/>
                  <a:pt x="1115041" y="542772"/>
                  <a:pt x="1115041" y="542772"/>
                </a:cubicBezTo>
                <a:cubicBezTo>
                  <a:pt x="1115041" y="546459"/>
                  <a:pt x="1115041" y="550145"/>
                  <a:pt x="1115041" y="550145"/>
                </a:cubicBezTo>
                <a:cubicBezTo>
                  <a:pt x="1107707" y="550145"/>
                  <a:pt x="1100265" y="550145"/>
                  <a:pt x="1092930" y="550145"/>
                </a:cubicBezTo>
                <a:cubicBezTo>
                  <a:pt x="1074486" y="550145"/>
                  <a:pt x="1056043" y="550145"/>
                  <a:pt x="1033824" y="550145"/>
                </a:cubicBezTo>
                <a:cubicBezTo>
                  <a:pt x="1033824" y="550145"/>
                  <a:pt x="1033824" y="550145"/>
                  <a:pt x="1033824" y="550145"/>
                </a:cubicBezTo>
                <a:cubicBezTo>
                  <a:pt x="1041266" y="535399"/>
                  <a:pt x="1048600" y="524245"/>
                  <a:pt x="1059710" y="509499"/>
                </a:cubicBezTo>
                <a:cubicBezTo>
                  <a:pt x="1063377" y="502126"/>
                  <a:pt x="1067044" y="494752"/>
                  <a:pt x="1070711" y="491066"/>
                </a:cubicBezTo>
                <a:cubicBezTo>
                  <a:pt x="1074486" y="483693"/>
                  <a:pt x="1081821" y="476320"/>
                  <a:pt x="1085488" y="472633"/>
                </a:cubicBezTo>
                <a:cubicBezTo>
                  <a:pt x="1089263" y="465260"/>
                  <a:pt x="1092930" y="461479"/>
                  <a:pt x="1100265" y="454106"/>
                </a:cubicBezTo>
                <a:cubicBezTo>
                  <a:pt x="1103932" y="443046"/>
                  <a:pt x="1107707" y="435673"/>
                  <a:pt x="1111374" y="428300"/>
                </a:cubicBezTo>
                <a:close/>
                <a:moveTo>
                  <a:pt x="1015380" y="443046"/>
                </a:moveTo>
                <a:cubicBezTo>
                  <a:pt x="1015380" y="439360"/>
                  <a:pt x="1019047" y="435673"/>
                  <a:pt x="1019047" y="435673"/>
                </a:cubicBezTo>
                <a:cubicBezTo>
                  <a:pt x="1019047" y="431987"/>
                  <a:pt x="1022714" y="431987"/>
                  <a:pt x="1022714" y="428300"/>
                </a:cubicBezTo>
                <a:cubicBezTo>
                  <a:pt x="1022714" y="428300"/>
                  <a:pt x="1022714" y="424614"/>
                  <a:pt x="1022714" y="424614"/>
                </a:cubicBezTo>
                <a:cubicBezTo>
                  <a:pt x="1044933" y="420927"/>
                  <a:pt x="1063377" y="417241"/>
                  <a:pt x="1085488" y="417241"/>
                </a:cubicBezTo>
                <a:cubicBezTo>
                  <a:pt x="1085488" y="417241"/>
                  <a:pt x="1089155" y="417241"/>
                  <a:pt x="1089155" y="417241"/>
                </a:cubicBezTo>
                <a:cubicBezTo>
                  <a:pt x="1089155" y="417241"/>
                  <a:pt x="1089155" y="420927"/>
                  <a:pt x="1085488" y="420927"/>
                </a:cubicBezTo>
                <a:cubicBezTo>
                  <a:pt x="1081821" y="424614"/>
                  <a:pt x="1081821" y="428300"/>
                  <a:pt x="1078154" y="431987"/>
                </a:cubicBezTo>
                <a:cubicBezTo>
                  <a:pt x="1074486" y="439360"/>
                  <a:pt x="1070711" y="443046"/>
                  <a:pt x="1063377" y="450419"/>
                </a:cubicBezTo>
                <a:cubicBezTo>
                  <a:pt x="1055935" y="461479"/>
                  <a:pt x="1044933" y="476320"/>
                  <a:pt x="1037491" y="487379"/>
                </a:cubicBezTo>
                <a:cubicBezTo>
                  <a:pt x="1030156" y="502126"/>
                  <a:pt x="1022714" y="513185"/>
                  <a:pt x="1015380" y="527931"/>
                </a:cubicBezTo>
                <a:cubicBezTo>
                  <a:pt x="1011713" y="531712"/>
                  <a:pt x="1011713" y="535399"/>
                  <a:pt x="1011713" y="539085"/>
                </a:cubicBezTo>
                <a:cubicBezTo>
                  <a:pt x="1011713" y="542772"/>
                  <a:pt x="1007938" y="546459"/>
                  <a:pt x="1007938" y="550145"/>
                </a:cubicBezTo>
                <a:cubicBezTo>
                  <a:pt x="1007938" y="550145"/>
                  <a:pt x="1007938" y="550145"/>
                  <a:pt x="1007938" y="550145"/>
                </a:cubicBezTo>
                <a:cubicBezTo>
                  <a:pt x="993269" y="550145"/>
                  <a:pt x="974717" y="550145"/>
                  <a:pt x="959941" y="550145"/>
                </a:cubicBezTo>
                <a:cubicBezTo>
                  <a:pt x="956273" y="550145"/>
                  <a:pt x="948939" y="550145"/>
                  <a:pt x="945164" y="550145"/>
                </a:cubicBezTo>
                <a:cubicBezTo>
                  <a:pt x="948939" y="546459"/>
                  <a:pt x="952606" y="539085"/>
                  <a:pt x="956273" y="535399"/>
                </a:cubicBezTo>
                <a:cubicBezTo>
                  <a:pt x="967383" y="524245"/>
                  <a:pt x="974717" y="509499"/>
                  <a:pt x="982159" y="494752"/>
                </a:cubicBezTo>
                <a:cubicBezTo>
                  <a:pt x="989494" y="483693"/>
                  <a:pt x="996936" y="468947"/>
                  <a:pt x="1004270" y="457793"/>
                </a:cubicBezTo>
                <a:cubicBezTo>
                  <a:pt x="1011713" y="454106"/>
                  <a:pt x="1015380" y="446733"/>
                  <a:pt x="1015380" y="443046"/>
                </a:cubicBezTo>
                <a:close/>
                <a:moveTo>
                  <a:pt x="897275" y="461479"/>
                </a:moveTo>
                <a:cubicBezTo>
                  <a:pt x="897275" y="457793"/>
                  <a:pt x="900942" y="457793"/>
                  <a:pt x="900942" y="454106"/>
                </a:cubicBezTo>
                <a:cubicBezTo>
                  <a:pt x="900942" y="450419"/>
                  <a:pt x="904609" y="450419"/>
                  <a:pt x="904609" y="446733"/>
                </a:cubicBezTo>
                <a:cubicBezTo>
                  <a:pt x="904609" y="446733"/>
                  <a:pt x="904609" y="446733"/>
                  <a:pt x="904609" y="443046"/>
                </a:cubicBezTo>
                <a:cubicBezTo>
                  <a:pt x="904609" y="443046"/>
                  <a:pt x="904609" y="439360"/>
                  <a:pt x="904609" y="439360"/>
                </a:cubicBezTo>
                <a:cubicBezTo>
                  <a:pt x="904609" y="439360"/>
                  <a:pt x="904609" y="439360"/>
                  <a:pt x="904609" y="439360"/>
                </a:cubicBezTo>
                <a:cubicBezTo>
                  <a:pt x="908276" y="439360"/>
                  <a:pt x="915719" y="439360"/>
                  <a:pt x="919386" y="435673"/>
                </a:cubicBezTo>
                <a:cubicBezTo>
                  <a:pt x="934162" y="431987"/>
                  <a:pt x="945164" y="431987"/>
                  <a:pt x="959941" y="428300"/>
                </a:cubicBezTo>
                <a:cubicBezTo>
                  <a:pt x="971050" y="424614"/>
                  <a:pt x="982159" y="424614"/>
                  <a:pt x="993269" y="420927"/>
                </a:cubicBezTo>
                <a:cubicBezTo>
                  <a:pt x="993269" y="420927"/>
                  <a:pt x="993269" y="424614"/>
                  <a:pt x="993269" y="424614"/>
                </a:cubicBezTo>
                <a:cubicBezTo>
                  <a:pt x="989494" y="431987"/>
                  <a:pt x="985827" y="439360"/>
                  <a:pt x="982159" y="446733"/>
                </a:cubicBezTo>
                <a:cubicBezTo>
                  <a:pt x="974717" y="461479"/>
                  <a:pt x="967383" y="476320"/>
                  <a:pt x="956273" y="487379"/>
                </a:cubicBezTo>
                <a:cubicBezTo>
                  <a:pt x="948939" y="502126"/>
                  <a:pt x="937830" y="516872"/>
                  <a:pt x="930495" y="531712"/>
                </a:cubicBezTo>
                <a:cubicBezTo>
                  <a:pt x="926720" y="535399"/>
                  <a:pt x="926720" y="539085"/>
                  <a:pt x="926720" y="542772"/>
                </a:cubicBezTo>
                <a:cubicBezTo>
                  <a:pt x="926720" y="542772"/>
                  <a:pt x="926720" y="546459"/>
                  <a:pt x="923053" y="546459"/>
                </a:cubicBezTo>
                <a:cubicBezTo>
                  <a:pt x="911944" y="546459"/>
                  <a:pt x="904609" y="546459"/>
                  <a:pt x="893500" y="550145"/>
                </a:cubicBezTo>
                <a:cubicBezTo>
                  <a:pt x="882498" y="550145"/>
                  <a:pt x="867722" y="553832"/>
                  <a:pt x="856612" y="553832"/>
                </a:cubicBezTo>
                <a:cubicBezTo>
                  <a:pt x="849278" y="553832"/>
                  <a:pt x="841836" y="557518"/>
                  <a:pt x="834501" y="557518"/>
                </a:cubicBezTo>
                <a:cubicBezTo>
                  <a:pt x="830726" y="557518"/>
                  <a:pt x="827059" y="557518"/>
                  <a:pt x="823392" y="557518"/>
                </a:cubicBezTo>
                <a:cubicBezTo>
                  <a:pt x="827059" y="553832"/>
                  <a:pt x="834501" y="546459"/>
                  <a:pt x="838168" y="542772"/>
                </a:cubicBezTo>
                <a:cubicBezTo>
                  <a:pt x="849278" y="527931"/>
                  <a:pt x="860279" y="516872"/>
                  <a:pt x="867722" y="502126"/>
                </a:cubicBezTo>
                <a:cubicBezTo>
                  <a:pt x="875056" y="494752"/>
                  <a:pt x="878723" y="483693"/>
                  <a:pt x="886165" y="472633"/>
                </a:cubicBezTo>
                <a:cubicBezTo>
                  <a:pt x="889833" y="472633"/>
                  <a:pt x="893500" y="468947"/>
                  <a:pt x="897275" y="461479"/>
                </a:cubicBezTo>
                <a:close/>
                <a:moveTo>
                  <a:pt x="797506" y="483693"/>
                </a:moveTo>
                <a:cubicBezTo>
                  <a:pt x="797506" y="480006"/>
                  <a:pt x="801173" y="476320"/>
                  <a:pt x="801173" y="472633"/>
                </a:cubicBezTo>
                <a:cubicBezTo>
                  <a:pt x="801173" y="472633"/>
                  <a:pt x="801173" y="468947"/>
                  <a:pt x="801173" y="468947"/>
                </a:cubicBezTo>
                <a:cubicBezTo>
                  <a:pt x="801173" y="468947"/>
                  <a:pt x="801173" y="465260"/>
                  <a:pt x="801173" y="465260"/>
                </a:cubicBezTo>
                <a:cubicBezTo>
                  <a:pt x="801173" y="461479"/>
                  <a:pt x="801173" y="461479"/>
                  <a:pt x="801173" y="457793"/>
                </a:cubicBezTo>
                <a:cubicBezTo>
                  <a:pt x="815949" y="454106"/>
                  <a:pt x="830726" y="450419"/>
                  <a:pt x="845503" y="446733"/>
                </a:cubicBezTo>
                <a:cubicBezTo>
                  <a:pt x="852945" y="443046"/>
                  <a:pt x="863947" y="443046"/>
                  <a:pt x="871389" y="443046"/>
                </a:cubicBezTo>
                <a:cubicBezTo>
                  <a:pt x="871389" y="446733"/>
                  <a:pt x="867722" y="446733"/>
                  <a:pt x="867722" y="450419"/>
                </a:cubicBezTo>
                <a:cubicBezTo>
                  <a:pt x="863947" y="457793"/>
                  <a:pt x="860279" y="465260"/>
                  <a:pt x="856612" y="472633"/>
                </a:cubicBezTo>
                <a:cubicBezTo>
                  <a:pt x="849170" y="487379"/>
                  <a:pt x="841836" y="498439"/>
                  <a:pt x="834501" y="513185"/>
                </a:cubicBezTo>
                <a:cubicBezTo>
                  <a:pt x="830726" y="516872"/>
                  <a:pt x="827059" y="524245"/>
                  <a:pt x="827059" y="528026"/>
                </a:cubicBezTo>
                <a:cubicBezTo>
                  <a:pt x="827059" y="528026"/>
                  <a:pt x="827059" y="531712"/>
                  <a:pt x="823392" y="531712"/>
                </a:cubicBezTo>
                <a:cubicBezTo>
                  <a:pt x="823392" y="531712"/>
                  <a:pt x="823392" y="535399"/>
                  <a:pt x="823392" y="535399"/>
                </a:cubicBezTo>
                <a:cubicBezTo>
                  <a:pt x="823392" y="539085"/>
                  <a:pt x="819725" y="542772"/>
                  <a:pt x="819725" y="546459"/>
                </a:cubicBezTo>
                <a:cubicBezTo>
                  <a:pt x="819725" y="550145"/>
                  <a:pt x="815949" y="557518"/>
                  <a:pt x="815949" y="561205"/>
                </a:cubicBezTo>
                <a:cubicBezTo>
                  <a:pt x="815949" y="561205"/>
                  <a:pt x="815949" y="561205"/>
                  <a:pt x="815949" y="561205"/>
                </a:cubicBezTo>
                <a:cubicBezTo>
                  <a:pt x="812282" y="561205"/>
                  <a:pt x="812282" y="561205"/>
                  <a:pt x="808615" y="561205"/>
                </a:cubicBezTo>
                <a:cubicBezTo>
                  <a:pt x="804948" y="561205"/>
                  <a:pt x="797506" y="561205"/>
                  <a:pt x="793838" y="564891"/>
                </a:cubicBezTo>
                <a:cubicBezTo>
                  <a:pt x="782729" y="568578"/>
                  <a:pt x="771727" y="572264"/>
                  <a:pt x="756951" y="572264"/>
                </a:cubicBezTo>
                <a:cubicBezTo>
                  <a:pt x="753176" y="572264"/>
                  <a:pt x="749509" y="575951"/>
                  <a:pt x="745841" y="575951"/>
                </a:cubicBezTo>
                <a:cubicBezTo>
                  <a:pt x="745841" y="575951"/>
                  <a:pt x="749509" y="572264"/>
                  <a:pt x="749509" y="572264"/>
                </a:cubicBezTo>
                <a:cubicBezTo>
                  <a:pt x="753176" y="564891"/>
                  <a:pt x="756951" y="561205"/>
                  <a:pt x="760618" y="553832"/>
                </a:cubicBezTo>
                <a:cubicBezTo>
                  <a:pt x="764285" y="546459"/>
                  <a:pt x="767952" y="542772"/>
                  <a:pt x="771727" y="535399"/>
                </a:cubicBezTo>
                <a:cubicBezTo>
                  <a:pt x="779062" y="524245"/>
                  <a:pt x="782729" y="513185"/>
                  <a:pt x="790171" y="502126"/>
                </a:cubicBezTo>
                <a:cubicBezTo>
                  <a:pt x="790171" y="498439"/>
                  <a:pt x="793838" y="491066"/>
                  <a:pt x="797506" y="483693"/>
                </a:cubicBezTo>
                <a:close/>
                <a:moveTo>
                  <a:pt x="701512" y="513185"/>
                </a:moveTo>
                <a:cubicBezTo>
                  <a:pt x="701512" y="509499"/>
                  <a:pt x="705179" y="509499"/>
                  <a:pt x="705179" y="505812"/>
                </a:cubicBezTo>
                <a:cubicBezTo>
                  <a:pt x="705179" y="502126"/>
                  <a:pt x="708954" y="502126"/>
                  <a:pt x="708954" y="498439"/>
                </a:cubicBezTo>
                <a:cubicBezTo>
                  <a:pt x="708954" y="498439"/>
                  <a:pt x="708954" y="494752"/>
                  <a:pt x="708954" y="494752"/>
                </a:cubicBezTo>
                <a:cubicBezTo>
                  <a:pt x="708954" y="494752"/>
                  <a:pt x="708954" y="494752"/>
                  <a:pt x="708954" y="491066"/>
                </a:cubicBezTo>
                <a:cubicBezTo>
                  <a:pt x="708954" y="491066"/>
                  <a:pt x="712621" y="491066"/>
                  <a:pt x="712621" y="491066"/>
                </a:cubicBezTo>
                <a:cubicBezTo>
                  <a:pt x="734732" y="483693"/>
                  <a:pt x="756951" y="476320"/>
                  <a:pt x="779062" y="468947"/>
                </a:cubicBezTo>
                <a:cubicBezTo>
                  <a:pt x="779062" y="472633"/>
                  <a:pt x="775395" y="472633"/>
                  <a:pt x="775395" y="476320"/>
                </a:cubicBezTo>
                <a:cubicBezTo>
                  <a:pt x="771727" y="483693"/>
                  <a:pt x="767952" y="487379"/>
                  <a:pt x="767952" y="494752"/>
                </a:cubicBezTo>
                <a:cubicBezTo>
                  <a:pt x="760618" y="509499"/>
                  <a:pt x="753176" y="520558"/>
                  <a:pt x="749509" y="535399"/>
                </a:cubicBezTo>
                <a:cubicBezTo>
                  <a:pt x="742174" y="550145"/>
                  <a:pt x="734732" y="561205"/>
                  <a:pt x="727398" y="575951"/>
                </a:cubicBezTo>
                <a:cubicBezTo>
                  <a:pt x="727398" y="575951"/>
                  <a:pt x="727398" y="579637"/>
                  <a:pt x="723730" y="579637"/>
                </a:cubicBezTo>
                <a:cubicBezTo>
                  <a:pt x="723730" y="583324"/>
                  <a:pt x="719955" y="583324"/>
                  <a:pt x="719955" y="587011"/>
                </a:cubicBezTo>
                <a:cubicBezTo>
                  <a:pt x="719955" y="587011"/>
                  <a:pt x="719955" y="590792"/>
                  <a:pt x="719955" y="590792"/>
                </a:cubicBezTo>
                <a:cubicBezTo>
                  <a:pt x="719955" y="590792"/>
                  <a:pt x="716288" y="590792"/>
                  <a:pt x="716288" y="590792"/>
                </a:cubicBezTo>
                <a:cubicBezTo>
                  <a:pt x="708954" y="594478"/>
                  <a:pt x="701512" y="594478"/>
                  <a:pt x="694177" y="598165"/>
                </a:cubicBezTo>
                <a:cubicBezTo>
                  <a:pt x="683068" y="601851"/>
                  <a:pt x="675733" y="605538"/>
                  <a:pt x="664624" y="609224"/>
                </a:cubicBezTo>
                <a:cubicBezTo>
                  <a:pt x="660957" y="612911"/>
                  <a:pt x="657290" y="612911"/>
                  <a:pt x="649847" y="612911"/>
                </a:cubicBezTo>
                <a:cubicBezTo>
                  <a:pt x="649847" y="612911"/>
                  <a:pt x="649847" y="612911"/>
                  <a:pt x="649847" y="612911"/>
                </a:cubicBezTo>
                <a:cubicBezTo>
                  <a:pt x="653515" y="609224"/>
                  <a:pt x="653515" y="605538"/>
                  <a:pt x="657182" y="601851"/>
                </a:cubicBezTo>
                <a:cubicBezTo>
                  <a:pt x="660957" y="594478"/>
                  <a:pt x="664624" y="590792"/>
                  <a:pt x="668291" y="583324"/>
                </a:cubicBezTo>
                <a:cubicBezTo>
                  <a:pt x="675733" y="572264"/>
                  <a:pt x="683068" y="561205"/>
                  <a:pt x="686735" y="546459"/>
                </a:cubicBezTo>
                <a:cubicBezTo>
                  <a:pt x="686735" y="539085"/>
                  <a:pt x="694177" y="524245"/>
                  <a:pt x="701512" y="513185"/>
                </a:cubicBezTo>
                <a:close/>
                <a:moveTo>
                  <a:pt x="572297" y="579637"/>
                </a:moveTo>
                <a:cubicBezTo>
                  <a:pt x="575964" y="572264"/>
                  <a:pt x="579739" y="564891"/>
                  <a:pt x="583407" y="557518"/>
                </a:cubicBezTo>
                <a:cubicBezTo>
                  <a:pt x="587074" y="553832"/>
                  <a:pt x="587074" y="550145"/>
                  <a:pt x="590741" y="546459"/>
                </a:cubicBezTo>
                <a:cubicBezTo>
                  <a:pt x="590741" y="546459"/>
                  <a:pt x="590741" y="542772"/>
                  <a:pt x="594516" y="542772"/>
                </a:cubicBezTo>
                <a:cubicBezTo>
                  <a:pt x="598183" y="542772"/>
                  <a:pt x="601850" y="539085"/>
                  <a:pt x="605518" y="539085"/>
                </a:cubicBezTo>
                <a:cubicBezTo>
                  <a:pt x="612960" y="535399"/>
                  <a:pt x="620294" y="531712"/>
                  <a:pt x="627736" y="528026"/>
                </a:cubicBezTo>
                <a:cubicBezTo>
                  <a:pt x="631404" y="528026"/>
                  <a:pt x="635071" y="524339"/>
                  <a:pt x="638738" y="524339"/>
                </a:cubicBezTo>
                <a:cubicBezTo>
                  <a:pt x="642513" y="520558"/>
                  <a:pt x="646180" y="520558"/>
                  <a:pt x="653515" y="516872"/>
                </a:cubicBezTo>
                <a:cubicBezTo>
                  <a:pt x="660957" y="513185"/>
                  <a:pt x="671958" y="509499"/>
                  <a:pt x="679401" y="505812"/>
                </a:cubicBezTo>
                <a:cubicBezTo>
                  <a:pt x="679401" y="505812"/>
                  <a:pt x="679401" y="505812"/>
                  <a:pt x="679401" y="505812"/>
                </a:cubicBezTo>
                <a:cubicBezTo>
                  <a:pt x="675733" y="513185"/>
                  <a:pt x="671958" y="516872"/>
                  <a:pt x="671958" y="524339"/>
                </a:cubicBezTo>
                <a:cubicBezTo>
                  <a:pt x="664624" y="535399"/>
                  <a:pt x="660957" y="550145"/>
                  <a:pt x="653515" y="561205"/>
                </a:cubicBezTo>
                <a:cubicBezTo>
                  <a:pt x="646180" y="572264"/>
                  <a:pt x="642513" y="587105"/>
                  <a:pt x="635071" y="598165"/>
                </a:cubicBezTo>
                <a:cubicBezTo>
                  <a:pt x="631404" y="605538"/>
                  <a:pt x="627736" y="609224"/>
                  <a:pt x="623961" y="616597"/>
                </a:cubicBezTo>
                <a:cubicBezTo>
                  <a:pt x="623961" y="620284"/>
                  <a:pt x="620294" y="623970"/>
                  <a:pt x="620294" y="627657"/>
                </a:cubicBezTo>
                <a:cubicBezTo>
                  <a:pt x="620294" y="627657"/>
                  <a:pt x="620294" y="627657"/>
                  <a:pt x="620294" y="627657"/>
                </a:cubicBezTo>
                <a:cubicBezTo>
                  <a:pt x="612960" y="631344"/>
                  <a:pt x="609185" y="635030"/>
                  <a:pt x="601850" y="635030"/>
                </a:cubicBezTo>
                <a:cubicBezTo>
                  <a:pt x="590741" y="642403"/>
                  <a:pt x="575964" y="646090"/>
                  <a:pt x="564963" y="653557"/>
                </a:cubicBezTo>
                <a:cubicBezTo>
                  <a:pt x="561188" y="653557"/>
                  <a:pt x="561188" y="657244"/>
                  <a:pt x="557520" y="657244"/>
                </a:cubicBezTo>
                <a:cubicBezTo>
                  <a:pt x="550186" y="660930"/>
                  <a:pt x="542744" y="664617"/>
                  <a:pt x="535409" y="668303"/>
                </a:cubicBezTo>
                <a:cubicBezTo>
                  <a:pt x="531742" y="671990"/>
                  <a:pt x="527967" y="671990"/>
                  <a:pt x="524300" y="675677"/>
                </a:cubicBezTo>
                <a:cubicBezTo>
                  <a:pt x="524300" y="675677"/>
                  <a:pt x="524300" y="675677"/>
                  <a:pt x="524300" y="675677"/>
                </a:cubicBezTo>
                <a:cubicBezTo>
                  <a:pt x="527967" y="671990"/>
                  <a:pt x="527967" y="668303"/>
                  <a:pt x="531742" y="664617"/>
                </a:cubicBezTo>
                <a:cubicBezTo>
                  <a:pt x="539077" y="649871"/>
                  <a:pt x="550186" y="635030"/>
                  <a:pt x="557520" y="620284"/>
                </a:cubicBezTo>
                <a:cubicBezTo>
                  <a:pt x="557520" y="609224"/>
                  <a:pt x="564963" y="594478"/>
                  <a:pt x="572297" y="579637"/>
                </a:cubicBezTo>
                <a:close/>
                <a:moveTo>
                  <a:pt x="439415" y="697796"/>
                </a:moveTo>
                <a:cubicBezTo>
                  <a:pt x="443083" y="683050"/>
                  <a:pt x="450525" y="671990"/>
                  <a:pt x="454192" y="657244"/>
                </a:cubicBezTo>
                <a:cubicBezTo>
                  <a:pt x="457859" y="649776"/>
                  <a:pt x="457859" y="642403"/>
                  <a:pt x="457859" y="635030"/>
                </a:cubicBezTo>
                <a:cubicBezTo>
                  <a:pt x="457859" y="631344"/>
                  <a:pt x="457859" y="627657"/>
                  <a:pt x="457859" y="623970"/>
                </a:cubicBezTo>
                <a:cubicBezTo>
                  <a:pt x="465194" y="620284"/>
                  <a:pt x="468969" y="612911"/>
                  <a:pt x="476303" y="609224"/>
                </a:cubicBezTo>
                <a:cubicBezTo>
                  <a:pt x="479970" y="605538"/>
                  <a:pt x="483745" y="605538"/>
                  <a:pt x="483745" y="601851"/>
                </a:cubicBezTo>
                <a:cubicBezTo>
                  <a:pt x="487412" y="598165"/>
                  <a:pt x="491080" y="594478"/>
                  <a:pt x="498414" y="590792"/>
                </a:cubicBezTo>
                <a:cubicBezTo>
                  <a:pt x="502189" y="587011"/>
                  <a:pt x="505856" y="587011"/>
                  <a:pt x="509523" y="583324"/>
                </a:cubicBezTo>
                <a:cubicBezTo>
                  <a:pt x="513191" y="579637"/>
                  <a:pt x="516966" y="579637"/>
                  <a:pt x="520633" y="575951"/>
                </a:cubicBezTo>
                <a:cubicBezTo>
                  <a:pt x="524300" y="572264"/>
                  <a:pt x="527967" y="572264"/>
                  <a:pt x="531742" y="568578"/>
                </a:cubicBezTo>
                <a:cubicBezTo>
                  <a:pt x="535409" y="564891"/>
                  <a:pt x="542744" y="561205"/>
                  <a:pt x="546519" y="561205"/>
                </a:cubicBezTo>
                <a:cubicBezTo>
                  <a:pt x="546519" y="561205"/>
                  <a:pt x="550186" y="561205"/>
                  <a:pt x="550186" y="557518"/>
                </a:cubicBezTo>
                <a:cubicBezTo>
                  <a:pt x="550186" y="557518"/>
                  <a:pt x="546519" y="561205"/>
                  <a:pt x="546519" y="561205"/>
                </a:cubicBezTo>
                <a:cubicBezTo>
                  <a:pt x="542744" y="564891"/>
                  <a:pt x="542744" y="568578"/>
                  <a:pt x="539077" y="572264"/>
                </a:cubicBezTo>
                <a:cubicBezTo>
                  <a:pt x="535409" y="579637"/>
                  <a:pt x="531742" y="587011"/>
                  <a:pt x="527967" y="594478"/>
                </a:cubicBezTo>
                <a:cubicBezTo>
                  <a:pt x="520633" y="609224"/>
                  <a:pt x="509523" y="623970"/>
                  <a:pt x="502189" y="638717"/>
                </a:cubicBezTo>
                <a:cubicBezTo>
                  <a:pt x="498522" y="646090"/>
                  <a:pt x="494747" y="653557"/>
                  <a:pt x="487412" y="660930"/>
                </a:cubicBezTo>
                <a:cubicBezTo>
                  <a:pt x="483745" y="668303"/>
                  <a:pt x="476303" y="675677"/>
                  <a:pt x="472636" y="683050"/>
                </a:cubicBezTo>
                <a:cubicBezTo>
                  <a:pt x="472636" y="683050"/>
                  <a:pt x="472636" y="686736"/>
                  <a:pt x="472636" y="686736"/>
                </a:cubicBezTo>
                <a:cubicBezTo>
                  <a:pt x="472636" y="686736"/>
                  <a:pt x="472636" y="686736"/>
                  <a:pt x="472636" y="690423"/>
                </a:cubicBezTo>
                <a:cubicBezTo>
                  <a:pt x="472636" y="694109"/>
                  <a:pt x="468969" y="697796"/>
                  <a:pt x="468969" y="697796"/>
                </a:cubicBezTo>
                <a:cubicBezTo>
                  <a:pt x="468969" y="697796"/>
                  <a:pt x="468969" y="701482"/>
                  <a:pt x="468969" y="701482"/>
                </a:cubicBezTo>
                <a:cubicBezTo>
                  <a:pt x="461526" y="708855"/>
                  <a:pt x="450525" y="712542"/>
                  <a:pt x="443083" y="720010"/>
                </a:cubicBezTo>
                <a:cubicBezTo>
                  <a:pt x="435748" y="727383"/>
                  <a:pt x="424639" y="731069"/>
                  <a:pt x="417304" y="738442"/>
                </a:cubicBezTo>
                <a:cubicBezTo>
                  <a:pt x="413529" y="742129"/>
                  <a:pt x="409862" y="742129"/>
                  <a:pt x="409862" y="745815"/>
                </a:cubicBezTo>
                <a:cubicBezTo>
                  <a:pt x="409862" y="742129"/>
                  <a:pt x="413529" y="742129"/>
                  <a:pt x="413529" y="738442"/>
                </a:cubicBezTo>
                <a:cubicBezTo>
                  <a:pt x="424639" y="731069"/>
                  <a:pt x="431973" y="712542"/>
                  <a:pt x="439415" y="697796"/>
                </a:cubicBezTo>
                <a:close/>
                <a:moveTo>
                  <a:pt x="332312" y="786462"/>
                </a:moveTo>
                <a:cubicBezTo>
                  <a:pt x="335979" y="779089"/>
                  <a:pt x="339754" y="771621"/>
                  <a:pt x="339754" y="764248"/>
                </a:cubicBezTo>
                <a:cubicBezTo>
                  <a:pt x="343421" y="756875"/>
                  <a:pt x="343421" y="749502"/>
                  <a:pt x="343421" y="742129"/>
                </a:cubicBezTo>
                <a:cubicBezTo>
                  <a:pt x="343421" y="738442"/>
                  <a:pt x="343421" y="734756"/>
                  <a:pt x="347088" y="731069"/>
                </a:cubicBezTo>
                <a:cubicBezTo>
                  <a:pt x="347088" y="731069"/>
                  <a:pt x="347088" y="731069"/>
                  <a:pt x="347088" y="731069"/>
                </a:cubicBezTo>
                <a:cubicBezTo>
                  <a:pt x="354423" y="723696"/>
                  <a:pt x="361865" y="716323"/>
                  <a:pt x="369199" y="708855"/>
                </a:cubicBezTo>
                <a:cubicBezTo>
                  <a:pt x="387751" y="690423"/>
                  <a:pt x="406195" y="675677"/>
                  <a:pt x="420972" y="657244"/>
                </a:cubicBezTo>
                <a:cubicBezTo>
                  <a:pt x="420972" y="657244"/>
                  <a:pt x="424639" y="653557"/>
                  <a:pt x="424639" y="653557"/>
                </a:cubicBezTo>
                <a:cubicBezTo>
                  <a:pt x="417197" y="668303"/>
                  <a:pt x="409862" y="683050"/>
                  <a:pt x="402420" y="697796"/>
                </a:cubicBezTo>
                <a:cubicBezTo>
                  <a:pt x="395086" y="712636"/>
                  <a:pt x="391418" y="723696"/>
                  <a:pt x="383976" y="734756"/>
                </a:cubicBezTo>
                <a:cubicBezTo>
                  <a:pt x="380309" y="742129"/>
                  <a:pt x="376642" y="745815"/>
                  <a:pt x="372975" y="753188"/>
                </a:cubicBezTo>
                <a:cubicBezTo>
                  <a:pt x="369199" y="756875"/>
                  <a:pt x="369199" y="760561"/>
                  <a:pt x="365532" y="764248"/>
                </a:cubicBezTo>
                <a:cubicBezTo>
                  <a:pt x="365532" y="764248"/>
                  <a:pt x="365532" y="767935"/>
                  <a:pt x="361865" y="767935"/>
                </a:cubicBezTo>
                <a:cubicBezTo>
                  <a:pt x="361865" y="771621"/>
                  <a:pt x="358198" y="775402"/>
                  <a:pt x="358198" y="779089"/>
                </a:cubicBezTo>
                <a:cubicBezTo>
                  <a:pt x="358198" y="782775"/>
                  <a:pt x="358198" y="782775"/>
                  <a:pt x="358198" y="786462"/>
                </a:cubicBezTo>
                <a:cubicBezTo>
                  <a:pt x="358198" y="786462"/>
                  <a:pt x="358198" y="790148"/>
                  <a:pt x="358198" y="790148"/>
                </a:cubicBezTo>
                <a:cubicBezTo>
                  <a:pt x="358198" y="790148"/>
                  <a:pt x="358198" y="790148"/>
                  <a:pt x="358198" y="790148"/>
                </a:cubicBezTo>
                <a:cubicBezTo>
                  <a:pt x="350756" y="797521"/>
                  <a:pt x="343421" y="801208"/>
                  <a:pt x="335979" y="808581"/>
                </a:cubicBezTo>
                <a:cubicBezTo>
                  <a:pt x="332312" y="812268"/>
                  <a:pt x="324977" y="819641"/>
                  <a:pt x="321202" y="823327"/>
                </a:cubicBezTo>
                <a:cubicBezTo>
                  <a:pt x="317535" y="827014"/>
                  <a:pt x="317535" y="827014"/>
                  <a:pt x="313868" y="830700"/>
                </a:cubicBezTo>
                <a:cubicBezTo>
                  <a:pt x="306426" y="838168"/>
                  <a:pt x="295424" y="849227"/>
                  <a:pt x="287982" y="856601"/>
                </a:cubicBezTo>
                <a:cubicBezTo>
                  <a:pt x="287982" y="852914"/>
                  <a:pt x="291757" y="852914"/>
                  <a:pt x="291757" y="849227"/>
                </a:cubicBezTo>
                <a:cubicBezTo>
                  <a:pt x="295424" y="841854"/>
                  <a:pt x="299091" y="834387"/>
                  <a:pt x="302759" y="827014"/>
                </a:cubicBezTo>
                <a:cubicBezTo>
                  <a:pt x="306426" y="819641"/>
                  <a:pt x="310201" y="812268"/>
                  <a:pt x="313868" y="804894"/>
                </a:cubicBezTo>
                <a:cubicBezTo>
                  <a:pt x="328645" y="801208"/>
                  <a:pt x="328645" y="793835"/>
                  <a:pt x="332312" y="786462"/>
                </a:cubicBezTo>
                <a:close/>
                <a:moveTo>
                  <a:pt x="206765" y="945172"/>
                </a:moveTo>
                <a:cubicBezTo>
                  <a:pt x="210432" y="937799"/>
                  <a:pt x="210432" y="930426"/>
                  <a:pt x="214207" y="919366"/>
                </a:cubicBezTo>
                <a:cubicBezTo>
                  <a:pt x="217874" y="911993"/>
                  <a:pt x="217874" y="900934"/>
                  <a:pt x="217874" y="893466"/>
                </a:cubicBezTo>
                <a:cubicBezTo>
                  <a:pt x="217874" y="889779"/>
                  <a:pt x="217874" y="886093"/>
                  <a:pt x="217874" y="882406"/>
                </a:cubicBezTo>
                <a:cubicBezTo>
                  <a:pt x="217874" y="882406"/>
                  <a:pt x="217874" y="882406"/>
                  <a:pt x="217874" y="878720"/>
                </a:cubicBezTo>
                <a:cubicBezTo>
                  <a:pt x="221541" y="871347"/>
                  <a:pt x="225208" y="867660"/>
                  <a:pt x="232651" y="860287"/>
                </a:cubicBezTo>
                <a:cubicBezTo>
                  <a:pt x="239985" y="852914"/>
                  <a:pt x="247427" y="845541"/>
                  <a:pt x="251094" y="834387"/>
                </a:cubicBezTo>
                <a:cubicBezTo>
                  <a:pt x="258429" y="823327"/>
                  <a:pt x="269538" y="815954"/>
                  <a:pt x="276980" y="804894"/>
                </a:cubicBezTo>
                <a:cubicBezTo>
                  <a:pt x="284315" y="797521"/>
                  <a:pt x="291757" y="790148"/>
                  <a:pt x="299091" y="782775"/>
                </a:cubicBezTo>
                <a:cubicBezTo>
                  <a:pt x="306426" y="775402"/>
                  <a:pt x="313868" y="764248"/>
                  <a:pt x="321202" y="756875"/>
                </a:cubicBezTo>
                <a:cubicBezTo>
                  <a:pt x="321202" y="760561"/>
                  <a:pt x="317535" y="760561"/>
                  <a:pt x="317535" y="764248"/>
                </a:cubicBezTo>
                <a:cubicBezTo>
                  <a:pt x="310201" y="779089"/>
                  <a:pt x="302759" y="793835"/>
                  <a:pt x="295424" y="808581"/>
                </a:cubicBezTo>
                <a:cubicBezTo>
                  <a:pt x="287982" y="819641"/>
                  <a:pt x="280648" y="834387"/>
                  <a:pt x="273205" y="845541"/>
                </a:cubicBezTo>
                <a:cubicBezTo>
                  <a:pt x="269538" y="852914"/>
                  <a:pt x="265871" y="856601"/>
                  <a:pt x="262204" y="863974"/>
                </a:cubicBezTo>
                <a:cubicBezTo>
                  <a:pt x="262204" y="863974"/>
                  <a:pt x="262204" y="867660"/>
                  <a:pt x="258429" y="867660"/>
                </a:cubicBezTo>
                <a:cubicBezTo>
                  <a:pt x="258429" y="871347"/>
                  <a:pt x="254762" y="871347"/>
                  <a:pt x="254762" y="875033"/>
                </a:cubicBezTo>
                <a:cubicBezTo>
                  <a:pt x="254762" y="878720"/>
                  <a:pt x="254762" y="878720"/>
                  <a:pt x="251094" y="882406"/>
                </a:cubicBezTo>
                <a:cubicBezTo>
                  <a:pt x="251094" y="886093"/>
                  <a:pt x="251094" y="889779"/>
                  <a:pt x="247427" y="889779"/>
                </a:cubicBezTo>
                <a:cubicBezTo>
                  <a:pt x="247427" y="893466"/>
                  <a:pt x="247427" y="900934"/>
                  <a:pt x="251094" y="900934"/>
                </a:cubicBezTo>
                <a:cubicBezTo>
                  <a:pt x="251094" y="900934"/>
                  <a:pt x="251094" y="900934"/>
                  <a:pt x="251094" y="900934"/>
                </a:cubicBezTo>
                <a:cubicBezTo>
                  <a:pt x="247427" y="904620"/>
                  <a:pt x="243760" y="908307"/>
                  <a:pt x="243760" y="911993"/>
                </a:cubicBezTo>
                <a:cubicBezTo>
                  <a:pt x="236318" y="919366"/>
                  <a:pt x="228983" y="930426"/>
                  <a:pt x="221541" y="937799"/>
                </a:cubicBezTo>
                <a:cubicBezTo>
                  <a:pt x="214207" y="945172"/>
                  <a:pt x="206765" y="952545"/>
                  <a:pt x="203097" y="959918"/>
                </a:cubicBezTo>
                <a:cubicBezTo>
                  <a:pt x="199430" y="963699"/>
                  <a:pt x="199430" y="967386"/>
                  <a:pt x="195763" y="967386"/>
                </a:cubicBezTo>
                <a:cubicBezTo>
                  <a:pt x="203097" y="959918"/>
                  <a:pt x="206765" y="952545"/>
                  <a:pt x="206765" y="945172"/>
                </a:cubicBezTo>
                <a:close/>
                <a:moveTo>
                  <a:pt x="121880" y="1033838"/>
                </a:moveTo>
                <a:cubicBezTo>
                  <a:pt x="125547" y="1026465"/>
                  <a:pt x="129214" y="1022684"/>
                  <a:pt x="132989" y="1015311"/>
                </a:cubicBezTo>
                <a:cubicBezTo>
                  <a:pt x="136657" y="1011624"/>
                  <a:pt x="140324" y="1004251"/>
                  <a:pt x="140324" y="1000565"/>
                </a:cubicBezTo>
                <a:cubicBezTo>
                  <a:pt x="147766" y="989505"/>
                  <a:pt x="155100" y="978446"/>
                  <a:pt x="162435" y="967386"/>
                </a:cubicBezTo>
                <a:cubicBezTo>
                  <a:pt x="169877" y="956232"/>
                  <a:pt x="177211" y="941486"/>
                  <a:pt x="188321" y="930426"/>
                </a:cubicBezTo>
                <a:cubicBezTo>
                  <a:pt x="184654" y="937799"/>
                  <a:pt x="180986" y="948859"/>
                  <a:pt x="180986" y="956232"/>
                </a:cubicBezTo>
                <a:cubicBezTo>
                  <a:pt x="177211" y="967386"/>
                  <a:pt x="173544" y="978446"/>
                  <a:pt x="166210" y="989505"/>
                </a:cubicBezTo>
                <a:cubicBezTo>
                  <a:pt x="158767" y="1004251"/>
                  <a:pt x="155100" y="1015311"/>
                  <a:pt x="147766" y="1030152"/>
                </a:cubicBezTo>
                <a:cubicBezTo>
                  <a:pt x="143991" y="1037525"/>
                  <a:pt x="140324" y="1044898"/>
                  <a:pt x="136657" y="1048584"/>
                </a:cubicBezTo>
                <a:cubicBezTo>
                  <a:pt x="132989" y="1052271"/>
                  <a:pt x="132989" y="1055957"/>
                  <a:pt x="132989" y="1059644"/>
                </a:cubicBezTo>
                <a:cubicBezTo>
                  <a:pt x="132989" y="1063331"/>
                  <a:pt x="132989" y="1063331"/>
                  <a:pt x="129214" y="1067017"/>
                </a:cubicBezTo>
                <a:cubicBezTo>
                  <a:pt x="129214" y="1070704"/>
                  <a:pt x="125547" y="1074390"/>
                  <a:pt x="125547" y="1078077"/>
                </a:cubicBezTo>
                <a:cubicBezTo>
                  <a:pt x="125547" y="1078077"/>
                  <a:pt x="125547" y="1081763"/>
                  <a:pt x="125547" y="1081763"/>
                </a:cubicBezTo>
                <a:cubicBezTo>
                  <a:pt x="118213" y="1092917"/>
                  <a:pt x="110770" y="1107664"/>
                  <a:pt x="103436" y="1118723"/>
                </a:cubicBezTo>
                <a:cubicBezTo>
                  <a:pt x="103436" y="1118723"/>
                  <a:pt x="103436" y="1115037"/>
                  <a:pt x="103436" y="1115037"/>
                </a:cubicBezTo>
                <a:cubicBezTo>
                  <a:pt x="103436" y="1111350"/>
                  <a:pt x="103436" y="1107664"/>
                  <a:pt x="103436" y="1103977"/>
                </a:cubicBezTo>
                <a:cubicBezTo>
                  <a:pt x="103436" y="1100290"/>
                  <a:pt x="103436" y="1100290"/>
                  <a:pt x="103436" y="1096604"/>
                </a:cubicBezTo>
                <a:cubicBezTo>
                  <a:pt x="103436" y="1092917"/>
                  <a:pt x="103436" y="1092917"/>
                  <a:pt x="103436" y="1089231"/>
                </a:cubicBezTo>
                <a:cubicBezTo>
                  <a:pt x="103436" y="1085450"/>
                  <a:pt x="103436" y="1085450"/>
                  <a:pt x="103436" y="1081763"/>
                </a:cubicBezTo>
                <a:cubicBezTo>
                  <a:pt x="103436" y="1081763"/>
                  <a:pt x="103436" y="1078077"/>
                  <a:pt x="103436" y="1078077"/>
                </a:cubicBezTo>
                <a:cubicBezTo>
                  <a:pt x="103436" y="1067017"/>
                  <a:pt x="110770" y="1048584"/>
                  <a:pt x="121880" y="1033838"/>
                </a:cubicBezTo>
                <a:close/>
                <a:moveTo>
                  <a:pt x="18444" y="1366100"/>
                </a:moveTo>
                <a:cubicBezTo>
                  <a:pt x="18444" y="1366100"/>
                  <a:pt x="18444" y="1366100"/>
                  <a:pt x="18444" y="1366100"/>
                </a:cubicBezTo>
                <a:cubicBezTo>
                  <a:pt x="18444" y="1366100"/>
                  <a:pt x="18444" y="1362413"/>
                  <a:pt x="18444" y="1366100"/>
                </a:cubicBezTo>
                <a:cubicBezTo>
                  <a:pt x="22219" y="1340294"/>
                  <a:pt x="22219" y="1318080"/>
                  <a:pt x="25886" y="1292274"/>
                </a:cubicBezTo>
                <a:cubicBezTo>
                  <a:pt x="25886" y="1284901"/>
                  <a:pt x="29553" y="1273841"/>
                  <a:pt x="29553" y="1266374"/>
                </a:cubicBezTo>
                <a:cubicBezTo>
                  <a:pt x="33220" y="1259001"/>
                  <a:pt x="33220" y="1247941"/>
                  <a:pt x="36995" y="1240568"/>
                </a:cubicBezTo>
                <a:cubicBezTo>
                  <a:pt x="40662" y="1229508"/>
                  <a:pt x="44330" y="1218449"/>
                  <a:pt x="47997" y="1207295"/>
                </a:cubicBezTo>
                <a:cubicBezTo>
                  <a:pt x="51664" y="1192548"/>
                  <a:pt x="59106" y="1181489"/>
                  <a:pt x="62773" y="1166743"/>
                </a:cubicBezTo>
                <a:cubicBezTo>
                  <a:pt x="66441" y="1159370"/>
                  <a:pt x="66441" y="1151997"/>
                  <a:pt x="70216" y="1144529"/>
                </a:cubicBezTo>
                <a:cubicBezTo>
                  <a:pt x="70216" y="1144529"/>
                  <a:pt x="70216" y="1148215"/>
                  <a:pt x="70216" y="1148215"/>
                </a:cubicBezTo>
                <a:cubicBezTo>
                  <a:pt x="70216" y="1151997"/>
                  <a:pt x="70216" y="1155683"/>
                  <a:pt x="66441" y="1159370"/>
                </a:cubicBezTo>
                <a:cubicBezTo>
                  <a:pt x="66441" y="1159370"/>
                  <a:pt x="66441" y="1163056"/>
                  <a:pt x="66441" y="1163056"/>
                </a:cubicBezTo>
                <a:cubicBezTo>
                  <a:pt x="66441" y="1166743"/>
                  <a:pt x="66441" y="1170429"/>
                  <a:pt x="66441" y="1170429"/>
                </a:cubicBezTo>
                <a:cubicBezTo>
                  <a:pt x="66441" y="1174116"/>
                  <a:pt x="66441" y="1174116"/>
                  <a:pt x="66441" y="1177802"/>
                </a:cubicBezTo>
                <a:cubicBezTo>
                  <a:pt x="66441" y="1181489"/>
                  <a:pt x="66441" y="1185175"/>
                  <a:pt x="66441" y="1192548"/>
                </a:cubicBezTo>
                <a:cubicBezTo>
                  <a:pt x="66441" y="1192548"/>
                  <a:pt x="66441" y="1196235"/>
                  <a:pt x="66441" y="1196235"/>
                </a:cubicBezTo>
                <a:cubicBezTo>
                  <a:pt x="66441" y="1196235"/>
                  <a:pt x="66441" y="1196235"/>
                  <a:pt x="66441" y="1196235"/>
                </a:cubicBezTo>
                <a:cubicBezTo>
                  <a:pt x="62773" y="1203608"/>
                  <a:pt x="62773" y="1211076"/>
                  <a:pt x="59106" y="1218449"/>
                </a:cubicBezTo>
                <a:cubicBezTo>
                  <a:pt x="59106" y="1222135"/>
                  <a:pt x="55439" y="1225822"/>
                  <a:pt x="55439" y="1229508"/>
                </a:cubicBezTo>
                <a:cubicBezTo>
                  <a:pt x="51664" y="1240568"/>
                  <a:pt x="47997" y="1255314"/>
                  <a:pt x="44330" y="1266374"/>
                </a:cubicBezTo>
                <a:cubicBezTo>
                  <a:pt x="40662" y="1273841"/>
                  <a:pt x="40662" y="1284901"/>
                  <a:pt x="36995" y="1292274"/>
                </a:cubicBezTo>
                <a:cubicBezTo>
                  <a:pt x="33220" y="1303334"/>
                  <a:pt x="33220" y="1310707"/>
                  <a:pt x="29553" y="1321767"/>
                </a:cubicBezTo>
                <a:cubicBezTo>
                  <a:pt x="22219" y="1340294"/>
                  <a:pt x="22219" y="1351353"/>
                  <a:pt x="18444" y="1366100"/>
                </a:cubicBezTo>
                <a:close/>
                <a:moveTo>
                  <a:pt x="1635674" y="1454671"/>
                </a:moveTo>
                <a:cubicBezTo>
                  <a:pt x="1628232" y="1462139"/>
                  <a:pt x="1624565" y="1465825"/>
                  <a:pt x="1617230" y="1473198"/>
                </a:cubicBezTo>
                <a:cubicBezTo>
                  <a:pt x="1609788" y="1480571"/>
                  <a:pt x="1602454" y="1487944"/>
                  <a:pt x="1595012" y="1491631"/>
                </a:cubicBezTo>
                <a:cubicBezTo>
                  <a:pt x="1587677" y="1499004"/>
                  <a:pt x="1576568" y="1506377"/>
                  <a:pt x="1569233" y="1517437"/>
                </a:cubicBezTo>
                <a:cubicBezTo>
                  <a:pt x="1554457" y="1532277"/>
                  <a:pt x="1539680" y="1543337"/>
                  <a:pt x="1524904" y="1558083"/>
                </a:cubicBezTo>
                <a:cubicBezTo>
                  <a:pt x="1510127" y="1569143"/>
                  <a:pt x="1499018" y="1580202"/>
                  <a:pt x="1484241" y="1591357"/>
                </a:cubicBezTo>
                <a:cubicBezTo>
                  <a:pt x="1469464" y="1602416"/>
                  <a:pt x="1458463" y="1613476"/>
                  <a:pt x="1443686" y="1620849"/>
                </a:cubicBezTo>
                <a:cubicBezTo>
                  <a:pt x="1425242" y="1631909"/>
                  <a:pt x="1410466" y="1646749"/>
                  <a:pt x="1392022" y="1657809"/>
                </a:cubicBezTo>
                <a:cubicBezTo>
                  <a:pt x="1380912" y="1665182"/>
                  <a:pt x="1373470" y="1672555"/>
                  <a:pt x="1362469" y="1676242"/>
                </a:cubicBezTo>
                <a:cubicBezTo>
                  <a:pt x="1355026" y="1683615"/>
                  <a:pt x="1344025" y="1687301"/>
                  <a:pt x="1336583" y="1694674"/>
                </a:cubicBezTo>
                <a:cubicBezTo>
                  <a:pt x="1318139" y="1705734"/>
                  <a:pt x="1299695" y="1716888"/>
                  <a:pt x="1281251" y="1727948"/>
                </a:cubicBezTo>
                <a:cubicBezTo>
                  <a:pt x="1273809" y="1731634"/>
                  <a:pt x="1266475" y="1735321"/>
                  <a:pt x="1262699" y="1739007"/>
                </a:cubicBezTo>
                <a:cubicBezTo>
                  <a:pt x="1255365" y="1742694"/>
                  <a:pt x="1244256" y="1750067"/>
                  <a:pt x="1236921" y="1753753"/>
                </a:cubicBezTo>
                <a:cubicBezTo>
                  <a:pt x="1218477" y="1764813"/>
                  <a:pt x="1203701" y="1772281"/>
                  <a:pt x="1185257" y="1783340"/>
                </a:cubicBezTo>
                <a:cubicBezTo>
                  <a:pt x="1177815" y="1787027"/>
                  <a:pt x="1166705" y="1794400"/>
                  <a:pt x="1159371" y="1798086"/>
                </a:cubicBezTo>
                <a:cubicBezTo>
                  <a:pt x="1148262" y="1805460"/>
                  <a:pt x="1137260" y="1809146"/>
                  <a:pt x="1126151" y="1816519"/>
                </a:cubicBezTo>
                <a:cubicBezTo>
                  <a:pt x="1118708" y="1820206"/>
                  <a:pt x="1111374" y="1823892"/>
                  <a:pt x="1104040" y="1827579"/>
                </a:cubicBezTo>
                <a:cubicBezTo>
                  <a:pt x="1096597" y="1831265"/>
                  <a:pt x="1089263" y="1835046"/>
                  <a:pt x="1078154" y="1838733"/>
                </a:cubicBezTo>
                <a:cubicBezTo>
                  <a:pt x="1067044" y="1842419"/>
                  <a:pt x="1059710" y="1846106"/>
                  <a:pt x="1048600" y="1853479"/>
                </a:cubicBezTo>
                <a:cubicBezTo>
                  <a:pt x="1037491" y="1857166"/>
                  <a:pt x="1030156" y="1860852"/>
                  <a:pt x="1019047" y="1864539"/>
                </a:cubicBezTo>
                <a:cubicBezTo>
                  <a:pt x="1011713" y="1868225"/>
                  <a:pt x="1000603" y="1871912"/>
                  <a:pt x="993269" y="1875598"/>
                </a:cubicBezTo>
                <a:cubicBezTo>
                  <a:pt x="974717" y="1882971"/>
                  <a:pt x="960048" y="1886658"/>
                  <a:pt x="941497" y="1894126"/>
                </a:cubicBezTo>
                <a:cubicBezTo>
                  <a:pt x="900942" y="1905185"/>
                  <a:pt x="860279" y="1919931"/>
                  <a:pt x="819725" y="1930991"/>
                </a:cubicBezTo>
                <a:cubicBezTo>
                  <a:pt x="786504" y="1942051"/>
                  <a:pt x="753284" y="1949424"/>
                  <a:pt x="719955" y="1956891"/>
                </a:cubicBezTo>
                <a:cubicBezTo>
                  <a:pt x="712621" y="1960578"/>
                  <a:pt x="705287" y="1960578"/>
                  <a:pt x="697844" y="1960578"/>
                </a:cubicBezTo>
                <a:cubicBezTo>
                  <a:pt x="690510" y="1964264"/>
                  <a:pt x="683068" y="1964264"/>
                  <a:pt x="675733" y="1964264"/>
                </a:cubicBezTo>
                <a:cubicBezTo>
                  <a:pt x="668291" y="1964264"/>
                  <a:pt x="657290" y="1967951"/>
                  <a:pt x="649847" y="1967951"/>
                </a:cubicBezTo>
                <a:cubicBezTo>
                  <a:pt x="642513" y="1967951"/>
                  <a:pt x="635071" y="1971637"/>
                  <a:pt x="627736" y="1971637"/>
                </a:cubicBezTo>
                <a:cubicBezTo>
                  <a:pt x="609293" y="1975324"/>
                  <a:pt x="590741" y="1975324"/>
                  <a:pt x="572297" y="1975324"/>
                </a:cubicBezTo>
                <a:cubicBezTo>
                  <a:pt x="550186" y="1975324"/>
                  <a:pt x="531742" y="1979010"/>
                  <a:pt x="509523" y="1979010"/>
                </a:cubicBezTo>
                <a:cubicBezTo>
                  <a:pt x="468969" y="1979010"/>
                  <a:pt x="428306" y="1979010"/>
                  <a:pt x="387751" y="1979010"/>
                </a:cubicBezTo>
                <a:cubicBezTo>
                  <a:pt x="380309" y="1979010"/>
                  <a:pt x="369307" y="1979010"/>
                  <a:pt x="361865" y="1979010"/>
                </a:cubicBezTo>
                <a:cubicBezTo>
                  <a:pt x="358198" y="1979010"/>
                  <a:pt x="354531" y="1979010"/>
                  <a:pt x="350756" y="1979010"/>
                </a:cubicBezTo>
                <a:cubicBezTo>
                  <a:pt x="347088" y="1979010"/>
                  <a:pt x="347088" y="1979010"/>
                  <a:pt x="343421" y="1979010"/>
                </a:cubicBezTo>
                <a:cubicBezTo>
                  <a:pt x="335979" y="1979010"/>
                  <a:pt x="332312" y="1979010"/>
                  <a:pt x="324977" y="1982697"/>
                </a:cubicBezTo>
                <a:cubicBezTo>
                  <a:pt x="324977" y="1982697"/>
                  <a:pt x="321310" y="1982697"/>
                  <a:pt x="321310" y="1982697"/>
                </a:cubicBezTo>
                <a:cubicBezTo>
                  <a:pt x="321310" y="1979010"/>
                  <a:pt x="321310" y="1975324"/>
                  <a:pt x="321310" y="1971637"/>
                </a:cubicBezTo>
                <a:cubicBezTo>
                  <a:pt x="321310" y="1971637"/>
                  <a:pt x="321310" y="1971637"/>
                  <a:pt x="321310" y="1971637"/>
                </a:cubicBezTo>
                <a:cubicBezTo>
                  <a:pt x="321310" y="1960578"/>
                  <a:pt x="324977" y="1953110"/>
                  <a:pt x="324977" y="1942051"/>
                </a:cubicBezTo>
                <a:cubicBezTo>
                  <a:pt x="324977" y="1934677"/>
                  <a:pt x="324977" y="1927304"/>
                  <a:pt x="328645" y="1923618"/>
                </a:cubicBezTo>
                <a:cubicBezTo>
                  <a:pt x="328645" y="1912558"/>
                  <a:pt x="332312" y="1901499"/>
                  <a:pt x="332312" y="1890344"/>
                </a:cubicBezTo>
                <a:cubicBezTo>
                  <a:pt x="332312" y="1879285"/>
                  <a:pt x="335979" y="1871912"/>
                  <a:pt x="335979" y="1860852"/>
                </a:cubicBezTo>
                <a:cubicBezTo>
                  <a:pt x="335979" y="1857166"/>
                  <a:pt x="339754" y="1849793"/>
                  <a:pt x="339754" y="1846106"/>
                </a:cubicBezTo>
                <a:cubicBezTo>
                  <a:pt x="339754" y="1838733"/>
                  <a:pt x="343421" y="1834952"/>
                  <a:pt x="343421" y="1827579"/>
                </a:cubicBezTo>
                <a:cubicBezTo>
                  <a:pt x="347088" y="1816519"/>
                  <a:pt x="350756" y="1805460"/>
                  <a:pt x="354531" y="1794400"/>
                </a:cubicBezTo>
                <a:cubicBezTo>
                  <a:pt x="354531" y="1790713"/>
                  <a:pt x="358198" y="1787027"/>
                  <a:pt x="358198" y="1783340"/>
                </a:cubicBezTo>
                <a:cubicBezTo>
                  <a:pt x="358198" y="1779654"/>
                  <a:pt x="361865" y="1775967"/>
                  <a:pt x="361865" y="1772186"/>
                </a:cubicBezTo>
                <a:cubicBezTo>
                  <a:pt x="365532" y="1761127"/>
                  <a:pt x="372975" y="1750067"/>
                  <a:pt x="376642" y="1739007"/>
                </a:cubicBezTo>
                <a:cubicBezTo>
                  <a:pt x="383976" y="1724261"/>
                  <a:pt x="395086" y="1705734"/>
                  <a:pt x="402528" y="1690988"/>
                </a:cubicBezTo>
                <a:cubicBezTo>
                  <a:pt x="409862" y="1679928"/>
                  <a:pt x="417304" y="1665182"/>
                  <a:pt x="420972" y="1654122"/>
                </a:cubicBezTo>
                <a:cubicBezTo>
                  <a:pt x="424639" y="1646655"/>
                  <a:pt x="428306" y="1639282"/>
                  <a:pt x="431973" y="1635595"/>
                </a:cubicBezTo>
                <a:cubicBezTo>
                  <a:pt x="435748" y="1631909"/>
                  <a:pt x="435748" y="1628222"/>
                  <a:pt x="439415" y="1620849"/>
                </a:cubicBezTo>
                <a:cubicBezTo>
                  <a:pt x="443083" y="1613476"/>
                  <a:pt x="450525" y="1602416"/>
                  <a:pt x="454192" y="1595043"/>
                </a:cubicBezTo>
                <a:cubicBezTo>
                  <a:pt x="457859" y="1591357"/>
                  <a:pt x="457859" y="1587576"/>
                  <a:pt x="461526" y="1583889"/>
                </a:cubicBezTo>
                <a:cubicBezTo>
                  <a:pt x="472636" y="1569143"/>
                  <a:pt x="479970" y="1554397"/>
                  <a:pt x="491080" y="1543337"/>
                </a:cubicBezTo>
                <a:cubicBezTo>
                  <a:pt x="498522" y="1532277"/>
                  <a:pt x="509523" y="1521123"/>
                  <a:pt x="516966" y="1506377"/>
                </a:cubicBezTo>
                <a:cubicBezTo>
                  <a:pt x="524300" y="1495318"/>
                  <a:pt x="531742" y="1487944"/>
                  <a:pt x="539077" y="1476885"/>
                </a:cubicBezTo>
                <a:cubicBezTo>
                  <a:pt x="542744" y="1473198"/>
                  <a:pt x="546519" y="1465825"/>
                  <a:pt x="550186" y="1462044"/>
                </a:cubicBezTo>
                <a:cubicBezTo>
                  <a:pt x="553853" y="1458358"/>
                  <a:pt x="557520" y="1450985"/>
                  <a:pt x="561296" y="1447298"/>
                </a:cubicBezTo>
                <a:cubicBezTo>
                  <a:pt x="568630" y="1436238"/>
                  <a:pt x="579739" y="1425179"/>
                  <a:pt x="590741" y="1417806"/>
                </a:cubicBezTo>
                <a:cubicBezTo>
                  <a:pt x="612960" y="1395592"/>
                  <a:pt x="631404" y="1377159"/>
                  <a:pt x="653515" y="1355040"/>
                </a:cubicBezTo>
                <a:cubicBezTo>
                  <a:pt x="664624" y="1343980"/>
                  <a:pt x="675733" y="1336513"/>
                  <a:pt x="686735" y="1329140"/>
                </a:cubicBezTo>
                <a:cubicBezTo>
                  <a:pt x="697844" y="1321767"/>
                  <a:pt x="708954" y="1314393"/>
                  <a:pt x="720063" y="1307020"/>
                </a:cubicBezTo>
                <a:cubicBezTo>
                  <a:pt x="731065" y="1299647"/>
                  <a:pt x="742174" y="1292274"/>
                  <a:pt x="756951" y="1284901"/>
                </a:cubicBezTo>
                <a:cubicBezTo>
                  <a:pt x="768060" y="1277528"/>
                  <a:pt x="782729" y="1270060"/>
                  <a:pt x="793838" y="1259001"/>
                </a:cubicBezTo>
                <a:cubicBezTo>
                  <a:pt x="804948" y="1251628"/>
                  <a:pt x="819725" y="1244255"/>
                  <a:pt x="830726" y="1236881"/>
                </a:cubicBezTo>
                <a:cubicBezTo>
                  <a:pt x="841836" y="1229508"/>
                  <a:pt x="852945" y="1222135"/>
                  <a:pt x="867722" y="1218449"/>
                </a:cubicBezTo>
                <a:cubicBezTo>
                  <a:pt x="882498" y="1210981"/>
                  <a:pt x="893500" y="1207295"/>
                  <a:pt x="908276" y="1199922"/>
                </a:cubicBezTo>
                <a:cubicBezTo>
                  <a:pt x="934162" y="1188862"/>
                  <a:pt x="963716" y="1174116"/>
                  <a:pt x="989494" y="1163056"/>
                </a:cubicBezTo>
                <a:cubicBezTo>
                  <a:pt x="996936" y="1159370"/>
                  <a:pt x="1000603" y="1159370"/>
                  <a:pt x="1008045" y="1155683"/>
                </a:cubicBezTo>
                <a:cubicBezTo>
                  <a:pt x="1033824" y="1144529"/>
                  <a:pt x="1059710" y="1133469"/>
                  <a:pt x="1085488" y="1126096"/>
                </a:cubicBezTo>
                <a:cubicBezTo>
                  <a:pt x="1100265" y="1122410"/>
                  <a:pt x="1111374" y="1115037"/>
                  <a:pt x="1126151" y="1111350"/>
                </a:cubicBezTo>
                <a:cubicBezTo>
                  <a:pt x="1140927" y="1107664"/>
                  <a:pt x="1152037" y="1103977"/>
                  <a:pt x="1166705" y="1100290"/>
                </a:cubicBezTo>
                <a:cubicBezTo>
                  <a:pt x="1192591" y="1092917"/>
                  <a:pt x="1222145" y="1085450"/>
                  <a:pt x="1248031" y="1074390"/>
                </a:cubicBezTo>
                <a:cubicBezTo>
                  <a:pt x="1262699" y="1070704"/>
                  <a:pt x="1273809" y="1067017"/>
                  <a:pt x="1288586" y="1059644"/>
                </a:cubicBezTo>
                <a:cubicBezTo>
                  <a:pt x="1303362" y="1055957"/>
                  <a:pt x="1318139" y="1048584"/>
                  <a:pt x="1332915" y="1041211"/>
                </a:cubicBezTo>
                <a:cubicBezTo>
                  <a:pt x="1347692" y="1033838"/>
                  <a:pt x="1362469" y="1026371"/>
                  <a:pt x="1377245" y="1018998"/>
                </a:cubicBezTo>
                <a:cubicBezTo>
                  <a:pt x="1384580" y="1015311"/>
                  <a:pt x="1392022" y="1011624"/>
                  <a:pt x="1399356" y="1004251"/>
                </a:cubicBezTo>
                <a:cubicBezTo>
                  <a:pt x="1403023" y="1000565"/>
                  <a:pt x="1410466" y="996878"/>
                  <a:pt x="1414133" y="993192"/>
                </a:cubicBezTo>
                <a:cubicBezTo>
                  <a:pt x="1414133" y="993192"/>
                  <a:pt x="1417800" y="989505"/>
                  <a:pt x="1417800" y="989505"/>
                </a:cubicBezTo>
                <a:cubicBezTo>
                  <a:pt x="1421467" y="985819"/>
                  <a:pt x="1425242" y="985819"/>
                  <a:pt x="1425242" y="982132"/>
                </a:cubicBezTo>
                <a:cubicBezTo>
                  <a:pt x="1428909" y="978446"/>
                  <a:pt x="1432577" y="974759"/>
                  <a:pt x="1432577" y="967386"/>
                </a:cubicBezTo>
                <a:cubicBezTo>
                  <a:pt x="1436244" y="967386"/>
                  <a:pt x="1439911" y="963605"/>
                  <a:pt x="1439911" y="963605"/>
                </a:cubicBezTo>
                <a:cubicBezTo>
                  <a:pt x="1443686" y="963605"/>
                  <a:pt x="1447353" y="959918"/>
                  <a:pt x="1451020" y="956232"/>
                </a:cubicBezTo>
                <a:cubicBezTo>
                  <a:pt x="1454688" y="952545"/>
                  <a:pt x="1458463" y="948859"/>
                  <a:pt x="1458463" y="941486"/>
                </a:cubicBezTo>
                <a:cubicBezTo>
                  <a:pt x="1458463" y="937799"/>
                  <a:pt x="1458463" y="934113"/>
                  <a:pt x="1454688" y="934113"/>
                </a:cubicBezTo>
                <a:cubicBezTo>
                  <a:pt x="1451020" y="930426"/>
                  <a:pt x="1447353" y="926740"/>
                  <a:pt x="1443686" y="926740"/>
                </a:cubicBezTo>
                <a:cubicBezTo>
                  <a:pt x="1439911" y="926740"/>
                  <a:pt x="1436244" y="926740"/>
                  <a:pt x="1432577" y="926740"/>
                </a:cubicBezTo>
                <a:cubicBezTo>
                  <a:pt x="1428909" y="926740"/>
                  <a:pt x="1428909" y="926740"/>
                  <a:pt x="1425242" y="926740"/>
                </a:cubicBezTo>
                <a:cubicBezTo>
                  <a:pt x="1425242" y="926740"/>
                  <a:pt x="1425242" y="926740"/>
                  <a:pt x="1425242" y="926740"/>
                </a:cubicBezTo>
                <a:cubicBezTo>
                  <a:pt x="1421467" y="926740"/>
                  <a:pt x="1417800" y="926740"/>
                  <a:pt x="1417800" y="926740"/>
                </a:cubicBezTo>
                <a:cubicBezTo>
                  <a:pt x="1410466" y="926740"/>
                  <a:pt x="1399356" y="930426"/>
                  <a:pt x="1391914" y="930426"/>
                </a:cubicBezTo>
                <a:cubicBezTo>
                  <a:pt x="1377245" y="934113"/>
                  <a:pt x="1362469" y="934113"/>
                  <a:pt x="1347692" y="937799"/>
                </a:cubicBezTo>
                <a:cubicBezTo>
                  <a:pt x="1332915" y="941486"/>
                  <a:pt x="1321806" y="945172"/>
                  <a:pt x="1307029" y="945172"/>
                </a:cubicBezTo>
                <a:cubicBezTo>
                  <a:pt x="1292253" y="948859"/>
                  <a:pt x="1277476" y="948859"/>
                  <a:pt x="1262699" y="952545"/>
                </a:cubicBezTo>
                <a:cubicBezTo>
                  <a:pt x="1236921" y="956232"/>
                  <a:pt x="1207368" y="959918"/>
                  <a:pt x="1181482" y="963605"/>
                </a:cubicBezTo>
                <a:cubicBezTo>
                  <a:pt x="1151929" y="967291"/>
                  <a:pt x="1122483" y="971073"/>
                  <a:pt x="1092930" y="974759"/>
                </a:cubicBezTo>
                <a:cubicBezTo>
                  <a:pt x="1074486" y="978446"/>
                  <a:pt x="1059710" y="978446"/>
                  <a:pt x="1044933" y="982132"/>
                </a:cubicBezTo>
                <a:cubicBezTo>
                  <a:pt x="1037491" y="982132"/>
                  <a:pt x="1030156" y="985819"/>
                  <a:pt x="1022714" y="985819"/>
                </a:cubicBezTo>
                <a:cubicBezTo>
                  <a:pt x="1015380" y="985819"/>
                  <a:pt x="1007938" y="989505"/>
                  <a:pt x="1000603" y="989505"/>
                </a:cubicBezTo>
                <a:cubicBezTo>
                  <a:pt x="993269" y="989505"/>
                  <a:pt x="985827" y="993192"/>
                  <a:pt x="974717" y="993192"/>
                </a:cubicBezTo>
                <a:cubicBezTo>
                  <a:pt x="967383" y="993192"/>
                  <a:pt x="959941" y="996878"/>
                  <a:pt x="952606" y="996878"/>
                </a:cubicBezTo>
                <a:cubicBezTo>
                  <a:pt x="937830" y="1000565"/>
                  <a:pt x="923053" y="1004251"/>
                  <a:pt x="908276" y="1007938"/>
                </a:cubicBezTo>
                <a:cubicBezTo>
                  <a:pt x="893500" y="1011624"/>
                  <a:pt x="882498" y="1015311"/>
                  <a:pt x="867722" y="1018998"/>
                </a:cubicBezTo>
                <a:cubicBezTo>
                  <a:pt x="852945" y="1022684"/>
                  <a:pt x="838168" y="1026371"/>
                  <a:pt x="819725" y="1030057"/>
                </a:cubicBezTo>
                <a:cubicBezTo>
                  <a:pt x="804948" y="1033744"/>
                  <a:pt x="790171" y="1041211"/>
                  <a:pt x="775395" y="1044898"/>
                </a:cubicBezTo>
                <a:cubicBezTo>
                  <a:pt x="760618" y="1048584"/>
                  <a:pt x="749509" y="1055957"/>
                  <a:pt x="734732" y="1059644"/>
                </a:cubicBezTo>
                <a:cubicBezTo>
                  <a:pt x="705287" y="1070704"/>
                  <a:pt x="675733" y="1085450"/>
                  <a:pt x="646180" y="1100290"/>
                </a:cubicBezTo>
                <a:cubicBezTo>
                  <a:pt x="616627" y="1115037"/>
                  <a:pt x="590741" y="1126096"/>
                  <a:pt x="564963" y="1140842"/>
                </a:cubicBezTo>
                <a:cubicBezTo>
                  <a:pt x="553853" y="1148215"/>
                  <a:pt x="539077" y="1151902"/>
                  <a:pt x="527967" y="1159370"/>
                </a:cubicBezTo>
                <a:cubicBezTo>
                  <a:pt x="520633" y="1163056"/>
                  <a:pt x="513298" y="1166743"/>
                  <a:pt x="505856" y="1170429"/>
                </a:cubicBezTo>
                <a:cubicBezTo>
                  <a:pt x="498522" y="1174116"/>
                  <a:pt x="491080" y="1177802"/>
                  <a:pt x="483745" y="1185175"/>
                </a:cubicBezTo>
                <a:cubicBezTo>
                  <a:pt x="472636" y="1192548"/>
                  <a:pt x="457859" y="1199922"/>
                  <a:pt x="446750" y="1207295"/>
                </a:cubicBezTo>
                <a:cubicBezTo>
                  <a:pt x="435748" y="1214668"/>
                  <a:pt x="420972" y="1222135"/>
                  <a:pt x="409862" y="1233195"/>
                </a:cubicBezTo>
                <a:cubicBezTo>
                  <a:pt x="398753" y="1244255"/>
                  <a:pt x="383976" y="1251628"/>
                  <a:pt x="372975" y="1262687"/>
                </a:cubicBezTo>
                <a:cubicBezTo>
                  <a:pt x="361865" y="1270060"/>
                  <a:pt x="347088" y="1281120"/>
                  <a:pt x="335979" y="1288588"/>
                </a:cubicBezTo>
                <a:cubicBezTo>
                  <a:pt x="321202" y="1299647"/>
                  <a:pt x="310201" y="1307020"/>
                  <a:pt x="299091" y="1318080"/>
                </a:cubicBezTo>
                <a:cubicBezTo>
                  <a:pt x="291757" y="1321767"/>
                  <a:pt x="287982" y="1329140"/>
                  <a:pt x="280648" y="1332826"/>
                </a:cubicBezTo>
                <a:cubicBezTo>
                  <a:pt x="273313" y="1340199"/>
                  <a:pt x="265871" y="1343886"/>
                  <a:pt x="258537" y="1351353"/>
                </a:cubicBezTo>
                <a:cubicBezTo>
                  <a:pt x="247427" y="1362413"/>
                  <a:pt x="236318" y="1369786"/>
                  <a:pt x="228983" y="1380846"/>
                </a:cubicBezTo>
                <a:cubicBezTo>
                  <a:pt x="217874" y="1391905"/>
                  <a:pt x="206765" y="1399278"/>
                  <a:pt x="199430" y="1410433"/>
                </a:cubicBezTo>
                <a:cubicBezTo>
                  <a:pt x="191988" y="1417806"/>
                  <a:pt x="184654" y="1425179"/>
                  <a:pt x="180986" y="1428865"/>
                </a:cubicBezTo>
                <a:cubicBezTo>
                  <a:pt x="177211" y="1432552"/>
                  <a:pt x="169877" y="1439925"/>
                  <a:pt x="166210" y="1443611"/>
                </a:cubicBezTo>
                <a:cubicBezTo>
                  <a:pt x="162543" y="1447298"/>
                  <a:pt x="158767" y="1450985"/>
                  <a:pt x="155100" y="1458358"/>
                </a:cubicBezTo>
                <a:cubicBezTo>
                  <a:pt x="147766" y="1465731"/>
                  <a:pt x="143991" y="1473198"/>
                  <a:pt x="136657" y="1480571"/>
                </a:cubicBezTo>
                <a:cubicBezTo>
                  <a:pt x="129214" y="1491631"/>
                  <a:pt x="121880" y="1499004"/>
                  <a:pt x="114546" y="1510064"/>
                </a:cubicBezTo>
                <a:cubicBezTo>
                  <a:pt x="110770" y="1517437"/>
                  <a:pt x="103436" y="1524810"/>
                  <a:pt x="99769" y="1528496"/>
                </a:cubicBezTo>
                <a:cubicBezTo>
                  <a:pt x="95994" y="1535964"/>
                  <a:pt x="88659" y="1539651"/>
                  <a:pt x="84992" y="1547024"/>
                </a:cubicBezTo>
                <a:cubicBezTo>
                  <a:pt x="81217" y="1554397"/>
                  <a:pt x="73883" y="1565456"/>
                  <a:pt x="70216" y="1572829"/>
                </a:cubicBezTo>
                <a:cubicBezTo>
                  <a:pt x="70216" y="1576516"/>
                  <a:pt x="66441" y="1580202"/>
                  <a:pt x="66441" y="1580202"/>
                </a:cubicBezTo>
                <a:cubicBezTo>
                  <a:pt x="66441" y="1583889"/>
                  <a:pt x="62773" y="1587576"/>
                  <a:pt x="62773" y="1587576"/>
                </a:cubicBezTo>
                <a:cubicBezTo>
                  <a:pt x="59106" y="1591262"/>
                  <a:pt x="59106" y="1595043"/>
                  <a:pt x="59106" y="1602416"/>
                </a:cubicBezTo>
                <a:cubicBezTo>
                  <a:pt x="59106" y="1606103"/>
                  <a:pt x="55439" y="1609789"/>
                  <a:pt x="55439" y="1609789"/>
                </a:cubicBezTo>
                <a:cubicBezTo>
                  <a:pt x="55439" y="1613476"/>
                  <a:pt x="55439" y="1617162"/>
                  <a:pt x="51772" y="1620849"/>
                </a:cubicBezTo>
                <a:cubicBezTo>
                  <a:pt x="51772" y="1624535"/>
                  <a:pt x="51772" y="1628222"/>
                  <a:pt x="51772" y="1631909"/>
                </a:cubicBezTo>
                <a:cubicBezTo>
                  <a:pt x="51772" y="1635595"/>
                  <a:pt x="51772" y="1635595"/>
                  <a:pt x="51772" y="1639282"/>
                </a:cubicBezTo>
                <a:cubicBezTo>
                  <a:pt x="51772" y="1639282"/>
                  <a:pt x="51772" y="1639282"/>
                  <a:pt x="51772" y="1642968"/>
                </a:cubicBezTo>
                <a:cubicBezTo>
                  <a:pt x="51772" y="1642968"/>
                  <a:pt x="51772" y="1642968"/>
                  <a:pt x="51772" y="1642968"/>
                </a:cubicBezTo>
                <a:cubicBezTo>
                  <a:pt x="47997" y="1639282"/>
                  <a:pt x="47997" y="1635595"/>
                  <a:pt x="44330" y="1631909"/>
                </a:cubicBezTo>
                <a:cubicBezTo>
                  <a:pt x="36995" y="1613476"/>
                  <a:pt x="33220" y="1591357"/>
                  <a:pt x="29553" y="1572829"/>
                </a:cubicBezTo>
                <a:cubicBezTo>
                  <a:pt x="25886" y="1539651"/>
                  <a:pt x="25886" y="1510064"/>
                  <a:pt x="29553" y="1476885"/>
                </a:cubicBezTo>
                <a:cubicBezTo>
                  <a:pt x="29553" y="1469512"/>
                  <a:pt x="33220" y="1462044"/>
                  <a:pt x="33220" y="1454671"/>
                </a:cubicBezTo>
                <a:cubicBezTo>
                  <a:pt x="33220" y="1447298"/>
                  <a:pt x="36995" y="1439925"/>
                  <a:pt x="36995" y="1432552"/>
                </a:cubicBezTo>
                <a:cubicBezTo>
                  <a:pt x="36995" y="1428865"/>
                  <a:pt x="40662" y="1421492"/>
                  <a:pt x="40662" y="1417806"/>
                </a:cubicBezTo>
                <a:cubicBezTo>
                  <a:pt x="40662" y="1414119"/>
                  <a:pt x="44330" y="1410433"/>
                  <a:pt x="44330" y="1406746"/>
                </a:cubicBezTo>
                <a:cubicBezTo>
                  <a:pt x="47997" y="1395592"/>
                  <a:pt x="47997" y="1384532"/>
                  <a:pt x="51772" y="1373473"/>
                </a:cubicBezTo>
                <a:cubicBezTo>
                  <a:pt x="55439" y="1358726"/>
                  <a:pt x="59106" y="1347667"/>
                  <a:pt x="62773" y="1332826"/>
                </a:cubicBezTo>
                <a:cubicBezTo>
                  <a:pt x="66441" y="1325453"/>
                  <a:pt x="66441" y="1314393"/>
                  <a:pt x="70216" y="1307020"/>
                </a:cubicBezTo>
                <a:cubicBezTo>
                  <a:pt x="73883" y="1295961"/>
                  <a:pt x="73883" y="1288588"/>
                  <a:pt x="77550" y="1277433"/>
                </a:cubicBezTo>
                <a:cubicBezTo>
                  <a:pt x="81217" y="1262687"/>
                  <a:pt x="84992" y="1251628"/>
                  <a:pt x="88659" y="1236881"/>
                </a:cubicBezTo>
                <a:cubicBezTo>
                  <a:pt x="88659" y="1233195"/>
                  <a:pt x="88659" y="1233195"/>
                  <a:pt x="92327" y="1229508"/>
                </a:cubicBezTo>
                <a:cubicBezTo>
                  <a:pt x="95994" y="1222135"/>
                  <a:pt x="99769" y="1214668"/>
                  <a:pt x="99769" y="1207295"/>
                </a:cubicBezTo>
                <a:cubicBezTo>
                  <a:pt x="99769" y="1203608"/>
                  <a:pt x="103436" y="1199922"/>
                  <a:pt x="103436" y="1196235"/>
                </a:cubicBezTo>
                <a:cubicBezTo>
                  <a:pt x="107103" y="1188862"/>
                  <a:pt x="110770" y="1181489"/>
                  <a:pt x="114438" y="1174116"/>
                </a:cubicBezTo>
                <a:cubicBezTo>
                  <a:pt x="118213" y="1170429"/>
                  <a:pt x="118213" y="1163056"/>
                  <a:pt x="121880" y="1159370"/>
                </a:cubicBezTo>
                <a:cubicBezTo>
                  <a:pt x="121880" y="1155683"/>
                  <a:pt x="125547" y="1155683"/>
                  <a:pt x="125547" y="1151902"/>
                </a:cubicBezTo>
                <a:cubicBezTo>
                  <a:pt x="129214" y="1144529"/>
                  <a:pt x="132989" y="1137156"/>
                  <a:pt x="140324" y="1129783"/>
                </a:cubicBezTo>
                <a:cubicBezTo>
                  <a:pt x="143991" y="1122410"/>
                  <a:pt x="147766" y="1115037"/>
                  <a:pt x="151433" y="1107664"/>
                </a:cubicBezTo>
                <a:cubicBezTo>
                  <a:pt x="158767" y="1092917"/>
                  <a:pt x="169877" y="1078077"/>
                  <a:pt x="177211" y="1063331"/>
                </a:cubicBezTo>
                <a:cubicBezTo>
                  <a:pt x="177211" y="1059644"/>
                  <a:pt x="180986" y="1059644"/>
                  <a:pt x="180986" y="1055957"/>
                </a:cubicBezTo>
                <a:cubicBezTo>
                  <a:pt x="184654" y="1052271"/>
                  <a:pt x="188321" y="1044898"/>
                  <a:pt x="191988" y="1041211"/>
                </a:cubicBezTo>
                <a:cubicBezTo>
                  <a:pt x="195763" y="1033838"/>
                  <a:pt x="203097" y="1026371"/>
                  <a:pt x="206765" y="1018998"/>
                </a:cubicBezTo>
                <a:cubicBezTo>
                  <a:pt x="206765" y="1018998"/>
                  <a:pt x="203097" y="1022684"/>
                  <a:pt x="203097" y="1022684"/>
                </a:cubicBezTo>
                <a:cubicBezTo>
                  <a:pt x="210432" y="1011624"/>
                  <a:pt x="217874" y="1004251"/>
                  <a:pt x="225208" y="993192"/>
                </a:cubicBezTo>
                <a:cubicBezTo>
                  <a:pt x="228983" y="985819"/>
                  <a:pt x="236318" y="978446"/>
                  <a:pt x="239985" y="974759"/>
                </a:cubicBezTo>
                <a:cubicBezTo>
                  <a:pt x="251094" y="963605"/>
                  <a:pt x="258429" y="952545"/>
                  <a:pt x="269538" y="941486"/>
                </a:cubicBezTo>
                <a:cubicBezTo>
                  <a:pt x="276980" y="934113"/>
                  <a:pt x="284315" y="926740"/>
                  <a:pt x="287982" y="919366"/>
                </a:cubicBezTo>
                <a:cubicBezTo>
                  <a:pt x="295424" y="911993"/>
                  <a:pt x="299091" y="904526"/>
                  <a:pt x="306534" y="897152"/>
                </a:cubicBezTo>
                <a:cubicBezTo>
                  <a:pt x="317535" y="886093"/>
                  <a:pt x="328645" y="878720"/>
                  <a:pt x="335979" y="867660"/>
                </a:cubicBezTo>
                <a:cubicBezTo>
                  <a:pt x="350756" y="852914"/>
                  <a:pt x="365532" y="838073"/>
                  <a:pt x="380309" y="827014"/>
                </a:cubicBezTo>
                <a:cubicBezTo>
                  <a:pt x="387751" y="823327"/>
                  <a:pt x="391418" y="815954"/>
                  <a:pt x="398753" y="812268"/>
                </a:cubicBezTo>
                <a:cubicBezTo>
                  <a:pt x="406195" y="804894"/>
                  <a:pt x="413529" y="801208"/>
                  <a:pt x="417197" y="793835"/>
                </a:cubicBezTo>
                <a:cubicBezTo>
                  <a:pt x="424639" y="786462"/>
                  <a:pt x="435748" y="778994"/>
                  <a:pt x="443083" y="775308"/>
                </a:cubicBezTo>
                <a:cubicBezTo>
                  <a:pt x="450525" y="767935"/>
                  <a:pt x="457859" y="764248"/>
                  <a:pt x="465194" y="760561"/>
                </a:cubicBezTo>
                <a:cubicBezTo>
                  <a:pt x="472636" y="756875"/>
                  <a:pt x="476303" y="753188"/>
                  <a:pt x="483745" y="745815"/>
                </a:cubicBezTo>
                <a:cubicBezTo>
                  <a:pt x="487412" y="742129"/>
                  <a:pt x="487412" y="742129"/>
                  <a:pt x="491080" y="738442"/>
                </a:cubicBezTo>
                <a:cubicBezTo>
                  <a:pt x="502189" y="731069"/>
                  <a:pt x="513191" y="723696"/>
                  <a:pt x="524300" y="716228"/>
                </a:cubicBezTo>
                <a:cubicBezTo>
                  <a:pt x="531742" y="712542"/>
                  <a:pt x="542744" y="705169"/>
                  <a:pt x="550186" y="701482"/>
                </a:cubicBezTo>
                <a:cubicBezTo>
                  <a:pt x="557520" y="697796"/>
                  <a:pt x="564963" y="690423"/>
                  <a:pt x="575964" y="686736"/>
                </a:cubicBezTo>
                <a:cubicBezTo>
                  <a:pt x="583407" y="683050"/>
                  <a:pt x="590741" y="679363"/>
                  <a:pt x="598183" y="675677"/>
                </a:cubicBezTo>
                <a:cubicBezTo>
                  <a:pt x="601850" y="671990"/>
                  <a:pt x="605518" y="671990"/>
                  <a:pt x="609185" y="668303"/>
                </a:cubicBezTo>
                <a:cubicBezTo>
                  <a:pt x="620294" y="664617"/>
                  <a:pt x="631404" y="657244"/>
                  <a:pt x="642513" y="653463"/>
                </a:cubicBezTo>
                <a:cubicBezTo>
                  <a:pt x="642513" y="653463"/>
                  <a:pt x="642513" y="653463"/>
                  <a:pt x="646180" y="653463"/>
                </a:cubicBezTo>
                <a:cubicBezTo>
                  <a:pt x="653515" y="649776"/>
                  <a:pt x="660957" y="646090"/>
                  <a:pt x="671958" y="642403"/>
                </a:cubicBezTo>
                <a:cubicBezTo>
                  <a:pt x="679401" y="638717"/>
                  <a:pt x="686735" y="635030"/>
                  <a:pt x="694177" y="635030"/>
                </a:cubicBezTo>
                <a:cubicBezTo>
                  <a:pt x="701512" y="631344"/>
                  <a:pt x="708954" y="627657"/>
                  <a:pt x="719955" y="627657"/>
                </a:cubicBezTo>
                <a:cubicBezTo>
                  <a:pt x="731065" y="623970"/>
                  <a:pt x="742174" y="620284"/>
                  <a:pt x="753176" y="616597"/>
                </a:cubicBezTo>
                <a:cubicBezTo>
                  <a:pt x="756951" y="616597"/>
                  <a:pt x="756951" y="616597"/>
                  <a:pt x="760618" y="616597"/>
                </a:cubicBezTo>
                <a:cubicBezTo>
                  <a:pt x="767952" y="616597"/>
                  <a:pt x="775395" y="612911"/>
                  <a:pt x="779062" y="612911"/>
                </a:cubicBezTo>
                <a:cubicBezTo>
                  <a:pt x="786396" y="609224"/>
                  <a:pt x="793838" y="609224"/>
                  <a:pt x="801173" y="609224"/>
                </a:cubicBezTo>
                <a:cubicBezTo>
                  <a:pt x="808615" y="609224"/>
                  <a:pt x="819725" y="605538"/>
                  <a:pt x="827059" y="605538"/>
                </a:cubicBezTo>
                <a:cubicBezTo>
                  <a:pt x="834393" y="605538"/>
                  <a:pt x="845503" y="601851"/>
                  <a:pt x="852945" y="601851"/>
                </a:cubicBezTo>
                <a:cubicBezTo>
                  <a:pt x="863947" y="601851"/>
                  <a:pt x="875056" y="598165"/>
                  <a:pt x="886165" y="598165"/>
                </a:cubicBezTo>
                <a:cubicBezTo>
                  <a:pt x="889833" y="598165"/>
                  <a:pt x="897167" y="598165"/>
                  <a:pt x="900942" y="598165"/>
                </a:cubicBezTo>
                <a:cubicBezTo>
                  <a:pt x="908276" y="598165"/>
                  <a:pt x="915719" y="598165"/>
                  <a:pt x="919386" y="598165"/>
                </a:cubicBezTo>
                <a:cubicBezTo>
                  <a:pt x="930495" y="598165"/>
                  <a:pt x="941497" y="598165"/>
                  <a:pt x="952606" y="598165"/>
                </a:cubicBezTo>
                <a:cubicBezTo>
                  <a:pt x="963716" y="598165"/>
                  <a:pt x="974717" y="598165"/>
                  <a:pt x="989494" y="598165"/>
                </a:cubicBezTo>
                <a:cubicBezTo>
                  <a:pt x="1015380" y="598165"/>
                  <a:pt x="1041158" y="598165"/>
                  <a:pt x="1063377" y="598165"/>
                </a:cubicBezTo>
                <a:cubicBezTo>
                  <a:pt x="1081821" y="598165"/>
                  <a:pt x="1100265" y="598165"/>
                  <a:pt x="1118708" y="598165"/>
                </a:cubicBezTo>
                <a:cubicBezTo>
                  <a:pt x="1140927" y="598165"/>
                  <a:pt x="1163038" y="598165"/>
                  <a:pt x="1185149" y="598165"/>
                </a:cubicBezTo>
                <a:cubicBezTo>
                  <a:pt x="1199926" y="598165"/>
                  <a:pt x="1211035" y="598165"/>
                  <a:pt x="1225812" y="598165"/>
                </a:cubicBezTo>
                <a:cubicBezTo>
                  <a:pt x="1236921" y="598165"/>
                  <a:pt x="1244256" y="598165"/>
                  <a:pt x="1255365" y="594478"/>
                </a:cubicBezTo>
                <a:cubicBezTo>
                  <a:pt x="1262699" y="594478"/>
                  <a:pt x="1270142" y="594478"/>
                  <a:pt x="1277476" y="594478"/>
                </a:cubicBezTo>
                <a:cubicBezTo>
                  <a:pt x="1281251" y="594478"/>
                  <a:pt x="1284918" y="594478"/>
                  <a:pt x="1288586" y="594478"/>
                </a:cubicBezTo>
                <a:cubicBezTo>
                  <a:pt x="1303362" y="594478"/>
                  <a:pt x="1314472" y="590697"/>
                  <a:pt x="1329248" y="590697"/>
                </a:cubicBezTo>
                <a:cubicBezTo>
                  <a:pt x="1340250" y="590697"/>
                  <a:pt x="1351359" y="587011"/>
                  <a:pt x="1362469" y="587011"/>
                </a:cubicBezTo>
                <a:cubicBezTo>
                  <a:pt x="1377245" y="583324"/>
                  <a:pt x="1391914" y="583324"/>
                  <a:pt x="1406691" y="579637"/>
                </a:cubicBezTo>
                <a:cubicBezTo>
                  <a:pt x="1414133" y="579637"/>
                  <a:pt x="1425242" y="575951"/>
                  <a:pt x="1432577" y="572264"/>
                </a:cubicBezTo>
                <a:cubicBezTo>
                  <a:pt x="1439911" y="572264"/>
                  <a:pt x="1447353" y="568578"/>
                  <a:pt x="1454688" y="568578"/>
                </a:cubicBezTo>
                <a:cubicBezTo>
                  <a:pt x="1458463" y="568578"/>
                  <a:pt x="1462130" y="568578"/>
                  <a:pt x="1465797" y="564891"/>
                </a:cubicBezTo>
                <a:cubicBezTo>
                  <a:pt x="1480574" y="561205"/>
                  <a:pt x="1491683" y="557518"/>
                  <a:pt x="1506460" y="553832"/>
                </a:cubicBezTo>
                <a:cubicBezTo>
                  <a:pt x="1510127" y="553832"/>
                  <a:pt x="1513794" y="550145"/>
                  <a:pt x="1517461" y="550145"/>
                </a:cubicBezTo>
                <a:cubicBezTo>
                  <a:pt x="1521236" y="550145"/>
                  <a:pt x="1528571" y="546459"/>
                  <a:pt x="1532238" y="546459"/>
                </a:cubicBezTo>
                <a:cubicBezTo>
                  <a:pt x="1539680" y="542772"/>
                  <a:pt x="1547015" y="542772"/>
                  <a:pt x="1554457" y="539085"/>
                </a:cubicBezTo>
                <a:cubicBezTo>
                  <a:pt x="1558124" y="539085"/>
                  <a:pt x="1561791" y="535399"/>
                  <a:pt x="1565458" y="535399"/>
                </a:cubicBezTo>
                <a:cubicBezTo>
                  <a:pt x="1576568" y="531712"/>
                  <a:pt x="1587677" y="524245"/>
                  <a:pt x="1602454" y="520558"/>
                </a:cubicBezTo>
                <a:cubicBezTo>
                  <a:pt x="1609788" y="516872"/>
                  <a:pt x="1620898" y="513185"/>
                  <a:pt x="1628232" y="509499"/>
                </a:cubicBezTo>
                <a:cubicBezTo>
                  <a:pt x="1643009" y="502126"/>
                  <a:pt x="1654118" y="498439"/>
                  <a:pt x="1668895" y="491066"/>
                </a:cubicBezTo>
                <a:cubicBezTo>
                  <a:pt x="1676229" y="487379"/>
                  <a:pt x="1687338" y="483693"/>
                  <a:pt x="1694673" y="476320"/>
                </a:cubicBezTo>
                <a:cubicBezTo>
                  <a:pt x="1702115" y="472633"/>
                  <a:pt x="1713225" y="468947"/>
                  <a:pt x="1720559" y="461479"/>
                </a:cubicBezTo>
                <a:cubicBezTo>
                  <a:pt x="1731668" y="454106"/>
                  <a:pt x="1746445" y="446733"/>
                  <a:pt x="1757447" y="439360"/>
                </a:cubicBezTo>
                <a:cubicBezTo>
                  <a:pt x="1764889" y="435673"/>
                  <a:pt x="1772223" y="428300"/>
                  <a:pt x="1783333" y="424614"/>
                </a:cubicBezTo>
                <a:cubicBezTo>
                  <a:pt x="1805444" y="413554"/>
                  <a:pt x="1823887" y="398713"/>
                  <a:pt x="1846106" y="387654"/>
                </a:cubicBezTo>
                <a:cubicBezTo>
                  <a:pt x="1857216" y="380281"/>
                  <a:pt x="1864550" y="376594"/>
                  <a:pt x="1875660" y="369221"/>
                </a:cubicBezTo>
                <a:cubicBezTo>
                  <a:pt x="1882994" y="365535"/>
                  <a:pt x="1894103" y="358161"/>
                  <a:pt x="1901438" y="354475"/>
                </a:cubicBezTo>
                <a:cubicBezTo>
                  <a:pt x="1908880" y="350788"/>
                  <a:pt x="1916215" y="347102"/>
                  <a:pt x="1919882" y="339634"/>
                </a:cubicBezTo>
                <a:cubicBezTo>
                  <a:pt x="1930991" y="332261"/>
                  <a:pt x="1938433" y="324888"/>
                  <a:pt x="1949435" y="317515"/>
                </a:cubicBezTo>
                <a:cubicBezTo>
                  <a:pt x="1956877" y="310142"/>
                  <a:pt x="1964211" y="306455"/>
                  <a:pt x="1971654" y="299082"/>
                </a:cubicBezTo>
                <a:cubicBezTo>
                  <a:pt x="1978988" y="295396"/>
                  <a:pt x="1986430" y="288023"/>
                  <a:pt x="1990097" y="284336"/>
                </a:cubicBezTo>
                <a:cubicBezTo>
                  <a:pt x="2004874" y="273182"/>
                  <a:pt x="2019651" y="258436"/>
                  <a:pt x="2034427" y="247376"/>
                </a:cubicBezTo>
                <a:cubicBezTo>
                  <a:pt x="2038095" y="243690"/>
                  <a:pt x="2041762" y="240003"/>
                  <a:pt x="2045429" y="236317"/>
                </a:cubicBezTo>
                <a:cubicBezTo>
                  <a:pt x="2049204" y="232630"/>
                  <a:pt x="2052871" y="228944"/>
                  <a:pt x="2056538" y="225257"/>
                </a:cubicBezTo>
                <a:cubicBezTo>
                  <a:pt x="2056538" y="225257"/>
                  <a:pt x="2060205" y="221570"/>
                  <a:pt x="2060205" y="221570"/>
                </a:cubicBezTo>
                <a:cubicBezTo>
                  <a:pt x="2063981" y="221570"/>
                  <a:pt x="2071315" y="221570"/>
                  <a:pt x="2074982" y="217884"/>
                </a:cubicBezTo>
                <a:cubicBezTo>
                  <a:pt x="2078649" y="214103"/>
                  <a:pt x="2078649" y="214103"/>
                  <a:pt x="2082424" y="210416"/>
                </a:cubicBezTo>
                <a:cubicBezTo>
                  <a:pt x="2082424" y="210416"/>
                  <a:pt x="2086092" y="206730"/>
                  <a:pt x="2086092" y="206730"/>
                </a:cubicBezTo>
                <a:cubicBezTo>
                  <a:pt x="2086092" y="206730"/>
                  <a:pt x="2086092" y="203043"/>
                  <a:pt x="2089759" y="203043"/>
                </a:cubicBezTo>
                <a:cubicBezTo>
                  <a:pt x="2089759" y="210416"/>
                  <a:pt x="2093426" y="217884"/>
                  <a:pt x="2097201" y="225257"/>
                </a:cubicBezTo>
                <a:cubicBezTo>
                  <a:pt x="2100868" y="240003"/>
                  <a:pt x="2104535" y="254749"/>
                  <a:pt x="2108203" y="269495"/>
                </a:cubicBezTo>
                <a:cubicBezTo>
                  <a:pt x="2111978" y="276869"/>
                  <a:pt x="2111978" y="284336"/>
                  <a:pt x="2115645" y="291709"/>
                </a:cubicBezTo>
                <a:cubicBezTo>
                  <a:pt x="2115645" y="299082"/>
                  <a:pt x="2119312" y="306455"/>
                  <a:pt x="2119312" y="313828"/>
                </a:cubicBezTo>
                <a:cubicBezTo>
                  <a:pt x="2119312" y="321202"/>
                  <a:pt x="2122979" y="328575"/>
                  <a:pt x="2122979" y="339634"/>
                </a:cubicBezTo>
                <a:cubicBezTo>
                  <a:pt x="2122979" y="347102"/>
                  <a:pt x="2126647" y="354475"/>
                  <a:pt x="2126647" y="361848"/>
                </a:cubicBezTo>
                <a:cubicBezTo>
                  <a:pt x="2126647" y="369221"/>
                  <a:pt x="2130421" y="376594"/>
                  <a:pt x="2130421" y="383967"/>
                </a:cubicBezTo>
                <a:cubicBezTo>
                  <a:pt x="2130421" y="391340"/>
                  <a:pt x="2130421" y="402400"/>
                  <a:pt x="2134089" y="413554"/>
                </a:cubicBezTo>
                <a:cubicBezTo>
                  <a:pt x="2134089" y="417241"/>
                  <a:pt x="2134089" y="420927"/>
                  <a:pt x="2134089" y="424614"/>
                </a:cubicBezTo>
                <a:cubicBezTo>
                  <a:pt x="2134089" y="431987"/>
                  <a:pt x="2134089" y="435673"/>
                  <a:pt x="2134089" y="443046"/>
                </a:cubicBezTo>
                <a:cubicBezTo>
                  <a:pt x="2134089" y="454106"/>
                  <a:pt x="2134089" y="461479"/>
                  <a:pt x="2134089" y="472633"/>
                </a:cubicBezTo>
                <a:cubicBezTo>
                  <a:pt x="2134089" y="480006"/>
                  <a:pt x="2134089" y="491066"/>
                  <a:pt x="2134089" y="498439"/>
                </a:cubicBezTo>
                <a:cubicBezTo>
                  <a:pt x="2134089" y="502126"/>
                  <a:pt x="2134089" y="505812"/>
                  <a:pt x="2134089" y="509499"/>
                </a:cubicBezTo>
                <a:cubicBezTo>
                  <a:pt x="2134089" y="513185"/>
                  <a:pt x="2134089" y="516872"/>
                  <a:pt x="2134089" y="520558"/>
                </a:cubicBezTo>
                <a:cubicBezTo>
                  <a:pt x="2134089" y="527931"/>
                  <a:pt x="2134089" y="539085"/>
                  <a:pt x="2130421" y="546459"/>
                </a:cubicBezTo>
                <a:cubicBezTo>
                  <a:pt x="2130421" y="553832"/>
                  <a:pt x="2126647" y="564891"/>
                  <a:pt x="2126647" y="572264"/>
                </a:cubicBezTo>
                <a:cubicBezTo>
                  <a:pt x="2122979" y="583324"/>
                  <a:pt x="2122979" y="594478"/>
                  <a:pt x="2119312" y="605538"/>
                </a:cubicBezTo>
                <a:cubicBezTo>
                  <a:pt x="2119312" y="609224"/>
                  <a:pt x="2119312" y="609224"/>
                  <a:pt x="2119312" y="612911"/>
                </a:cubicBezTo>
                <a:cubicBezTo>
                  <a:pt x="2119312" y="620284"/>
                  <a:pt x="2115645" y="627657"/>
                  <a:pt x="2115645" y="635030"/>
                </a:cubicBezTo>
                <a:cubicBezTo>
                  <a:pt x="2111978" y="653463"/>
                  <a:pt x="2104535" y="671990"/>
                  <a:pt x="2100868" y="686736"/>
                </a:cubicBezTo>
                <a:cubicBezTo>
                  <a:pt x="2093426" y="705169"/>
                  <a:pt x="2089759" y="723696"/>
                  <a:pt x="2082424" y="745815"/>
                </a:cubicBezTo>
                <a:cubicBezTo>
                  <a:pt x="2074982" y="767935"/>
                  <a:pt x="2067648" y="786462"/>
                  <a:pt x="2060205" y="808581"/>
                </a:cubicBezTo>
                <a:cubicBezTo>
                  <a:pt x="2056538" y="819641"/>
                  <a:pt x="2052871" y="834387"/>
                  <a:pt x="2045429" y="845541"/>
                </a:cubicBezTo>
                <a:cubicBezTo>
                  <a:pt x="2041762" y="856601"/>
                  <a:pt x="2038095" y="867660"/>
                  <a:pt x="2034427" y="878720"/>
                </a:cubicBezTo>
                <a:cubicBezTo>
                  <a:pt x="2034427" y="878720"/>
                  <a:pt x="2034427" y="882406"/>
                  <a:pt x="2034427" y="882406"/>
                </a:cubicBezTo>
                <a:cubicBezTo>
                  <a:pt x="2034427" y="882406"/>
                  <a:pt x="2034427" y="886093"/>
                  <a:pt x="2030652" y="886093"/>
                </a:cubicBezTo>
                <a:cubicBezTo>
                  <a:pt x="2030652" y="889779"/>
                  <a:pt x="2030652" y="889779"/>
                  <a:pt x="2026985" y="893466"/>
                </a:cubicBezTo>
                <a:cubicBezTo>
                  <a:pt x="2026985" y="893466"/>
                  <a:pt x="2026985" y="897152"/>
                  <a:pt x="2026985" y="897152"/>
                </a:cubicBezTo>
                <a:cubicBezTo>
                  <a:pt x="2026985" y="897152"/>
                  <a:pt x="2026985" y="900839"/>
                  <a:pt x="2026985" y="900839"/>
                </a:cubicBezTo>
                <a:cubicBezTo>
                  <a:pt x="2026985" y="900839"/>
                  <a:pt x="2026985" y="900839"/>
                  <a:pt x="2026985" y="904620"/>
                </a:cubicBezTo>
                <a:cubicBezTo>
                  <a:pt x="2023318" y="911993"/>
                  <a:pt x="2019651" y="923053"/>
                  <a:pt x="2015876" y="930426"/>
                </a:cubicBezTo>
                <a:cubicBezTo>
                  <a:pt x="2008541" y="948859"/>
                  <a:pt x="2001207" y="963605"/>
                  <a:pt x="1993765" y="978446"/>
                </a:cubicBezTo>
                <a:cubicBezTo>
                  <a:pt x="1975321" y="1015311"/>
                  <a:pt x="1956877" y="1052271"/>
                  <a:pt x="1934658" y="1089136"/>
                </a:cubicBezTo>
                <a:cubicBezTo>
                  <a:pt x="1919882" y="1118723"/>
                  <a:pt x="1901438" y="1148215"/>
                  <a:pt x="1879327" y="1174116"/>
                </a:cubicBezTo>
                <a:cubicBezTo>
                  <a:pt x="1868217" y="1188862"/>
                  <a:pt x="1857216" y="1207295"/>
                  <a:pt x="1846106" y="1222135"/>
                </a:cubicBezTo>
                <a:cubicBezTo>
                  <a:pt x="1838664" y="1233195"/>
                  <a:pt x="1827663" y="1247941"/>
                  <a:pt x="1820220" y="1259001"/>
                </a:cubicBezTo>
                <a:cubicBezTo>
                  <a:pt x="1809111" y="1273747"/>
                  <a:pt x="1798109" y="1288588"/>
                  <a:pt x="1787000" y="1299647"/>
                </a:cubicBezTo>
                <a:cubicBezTo>
                  <a:pt x="1772223" y="1318080"/>
                  <a:pt x="1757447" y="1332826"/>
                  <a:pt x="1742670" y="1351353"/>
                </a:cubicBezTo>
                <a:cubicBezTo>
                  <a:pt x="1731668" y="1366100"/>
                  <a:pt x="1716892" y="1380846"/>
                  <a:pt x="1705782" y="1395592"/>
                </a:cubicBezTo>
                <a:cubicBezTo>
                  <a:pt x="1698448" y="1403060"/>
                  <a:pt x="1691006" y="1410433"/>
                  <a:pt x="1683671" y="1417806"/>
                </a:cubicBezTo>
                <a:cubicBezTo>
                  <a:pt x="1679896" y="1425179"/>
                  <a:pt x="1672562" y="1428865"/>
                  <a:pt x="1668895" y="1436238"/>
                </a:cubicBezTo>
                <a:cubicBezTo>
                  <a:pt x="1654118" y="1436238"/>
                  <a:pt x="1646676" y="1443611"/>
                  <a:pt x="1635674" y="1454671"/>
                </a:cubicBezTo>
                <a:close/>
                <a:moveTo>
                  <a:pt x="1827663" y="1343980"/>
                </a:moveTo>
                <a:cubicBezTo>
                  <a:pt x="1816553" y="1358726"/>
                  <a:pt x="1801777" y="1369786"/>
                  <a:pt x="1790775" y="1380846"/>
                </a:cubicBezTo>
                <a:cubicBezTo>
                  <a:pt x="1783333" y="1388219"/>
                  <a:pt x="1775998" y="1391905"/>
                  <a:pt x="1772223" y="1399373"/>
                </a:cubicBezTo>
                <a:cubicBezTo>
                  <a:pt x="1764889" y="1406746"/>
                  <a:pt x="1757447" y="1410433"/>
                  <a:pt x="1750112" y="1417806"/>
                </a:cubicBezTo>
                <a:cubicBezTo>
                  <a:pt x="1735336" y="1428865"/>
                  <a:pt x="1724226" y="1443611"/>
                  <a:pt x="1713225" y="1454671"/>
                </a:cubicBezTo>
                <a:cubicBezTo>
                  <a:pt x="1702115" y="1465825"/>
                  <a:pt x="1687338" y="1476885"/>
                  <a:pt x="1672562" y="1487944"/>
                </a:cubicBezTo>
                <a:cubicBezTo>
                  <a:pt x="1672562" y="1487944"/>
                  <a:pt x="1672562" y="1487944"/>
                  <a:pt x="1672562" y="1487944"/>
                </a:cubicBezTo>
                <a:cubicBezTo>
                  <a:pt x="1683671" y="1476885"/>
                  <a:pt x="1694673" y="1465825"/>
                  <a:pt x="1702115" y="1458358"/>
                </a:cubicBezTo>
                <a:cubicBezTo>
                  <a:pt x="1709449" y="1450985"/>
                  <a:pt x="1716892" y="1443611"/>
                  <a:pt x="1720559" y="1436238"/>
                </a:cubicBezTo>
                <a:cubicBezTo>
                  <a:pt x="1728001" y="1428865"/>
                  <a:pt x="1731668" y="1425179"/>
                  <a:pt x="1739003" y="1417806"/>
                </a:cubicBezTo>
                <a:cubicBezTo>
                  <a:pt x="1753779" y="1403060"/>
                  <a:pt x="1764889" y="1388219"/>
                  <a:pt x="1779665" y="1369786"/>
                </a:cubicBezTo>
                <a:cubicBezTo>
                  <a:pt x="1794442" y="1351353"/>
                  <a:pt x="1809219" y="1336607"/>
                  <a:pt x="1823995" y="1318080"/>
                </a:cubicBezTo>
                <a:cubicBezTo>
                  <a:pt x="1823995" y="1314393"/>
                  <a:pt x="1827663" y="1314393"/>
                  <a:pt x="1827663" y="1310707"/>
                </a:cubicBezTo>
                <a:cubicBezTo>
                  <a:pt x="1827663" y="1314393"/>
                  <a:pt x="1827663" y="1314393"/>
                  <a:pt x="1827663" y="1318080"/>
                </a:cubicBezTo>
                <a:cubicBezTo>
                  <a:pt x="1827663" y="1321767"/>
                  <a:pt x="1831330" y="1321767"/>
                  <a:pt x="1831330" y="1325453"/>
                </a:cubicBezTo>
                <a:cubicBezTo>
                  <a:pt x="1834997" y="1325453"/>
                  <a:pt x="1834997" y="1325453"/>
                  <a:pt x="1838664" y="1325453"/>
                </a:cubicBezTo>
                <a:cubicBezTo>
                  <a:pt x="1838664" y="1325453"/>
                  <a:pt x="1842439" y="1325453"/>
                  <a:pt x="1842439" y="1325453"/>
                </a:cubicBezTo>
                <a:cubicBezTo>
                  <a:pt x="1842439" y="1325453"/>
                  <a:pt x="1842439" y="1325453"/>
                  <a:pt x="1846106" y="1325453"/>
                </a:cubicBezTo>
                <a:cubicBezTo>
                  <a:pt x="1838772" y="1332826"/>
                  <a:pt x="1834997" y="1336607"/>
                  <a:pt x="1827663" y="1343980"/>
                </a:cubicBezTo>
                <a:close/>
                <a:moveTo>
                  <a:pt x="2100868" y="989505"/>
                </a:moveTo>
                <a:cubicBezTo>
                  <a:pt x="2089759" y="1004251"/>
                  <a:pt x="2082424" y="1018998"/>
                  <a:pt x="2071315" y="1033838"/>
                </a:cubicBezTo>
                <a:cubicBezTo>
                  <a:pt x="2063981" y="1048584"/>
                  <a:pt x="2052871" y="1063331"/>
                  <a:pt x="2045429" y="1078077"/>
                </a:cubicBezTo>
                <a:cubicBezTo>
                  <a:pt x="2041762" y="1085544"/>
                  <a:pt x="2038095" y="1089231"/>
                  <a:pt x="2034427" y="1096604"/>
                </a:cubicBezTo>
                <a:cubicBezTo>
                  <a:pt x="2030760" y="1100290"/>
                  <a:pt x="2026985" y="1107664"/>
                  <a:pt x="2023318" y="1111350"/>
                </a:cubicBezTo>
                <a:cubicBezTo>
                  <a:pt x="2023318" y="1111350"/>
                  <a:pt x="2023318" y="1111350"/>
                  <a:pt x="2023318" y="1115037"/>
                </a:cubicBezTo>
                <a:cubicBezTo>
                  <a:pt x="2019651" y="1118723"/>
                  <a:pt x="2015984" y="1118723"/>
                  <a:pt x="2008541" y="1122410"/>
                </a:cubicBezTo>
                <a:cubicBezTo>
                  <a:pt x="1993765" y="1129783"/>
                  <a:pt x="1978988" y="1137156"/>
                  <a:pt x="1967987" y="1144529"/>
                </a:cubicBezTo>
                <a:cubicBezTo>
                  <a:pt x="1964211" y="1148215"/>
                  <a:pt x="1956877" y="1151997"/>
                  <a:pt x="1953210" y="1155683"/>
                </a:cubicBezTo>
                <a:cubicBezTo>
                  <a:pt x="1949435" y="1159370"/>
                  <a:pt x="1945768" y="1163056"/>
                  <a:pt x="1942101" y="1166743"/>
                </a:cubicBezTo>
                <a:cubicBezTo>
                  <a:pt x="1938433" y="1170429"/>
                  <a:pt x="1938433" y="1170429"/>
                  <a:pt x="1934766" y="1174116"/>
                </a:cubicBezTo>
                <a:cubicBezTo>
                  <a:pt x="1934766" y="1177802"/>
                  <a:pt x="1930991" y="1177802"/>
                  <a:pt x="1930991" y="1181489"/>
                </a:cubicBezTo>
                <a:cubicBezTo>
                  <a:pt x="1930991" y="1181489"/>
                  <a:pt x="1927324" y="1185175"/>
                  <a:pt x="1927324" y="1185175"/>
                </a:cubicBezTo>
                <a:cubicBezTo>
                  <a:pt x="1927324" y="1185175"/>
                  <a:pt x="1927324" y="1185175"/>
                  <a:pt x="1923657" y="1188862"/>
                </a:cubicBezTo>
                <a:cubicBezTo>
                  <a:pt x="1919989" y="1192548"/>
                  <a:pt x="1919989" y="1192548"/>
                  <a:pt x="1916215" y="1196235"/>
                </a:cubicBezTo>
                <a:cubicBezTo>
                  <a:pt x="1916215" y="1196235"/>
                  <a:pt x="1912547" y="1196235"/>
                  <a:pt x="1912547" y="1199922"/>
                </a:cubicBezTo>
                <a:cubicBezTo>
                  <a:pt x="1912547" y="1199922"/>
                  <a:pt x="1912547" y="1203608"/>
                  <a:pt x="1912547" y="1203608"/>
                </a:cubicBezTo>
                <a:cubicBezTo>
                  <a:pt x="1912547" y="1203608"/>
                  <a:pt x="1916215" y="1203608"/>
                  <a:pt x="1916215" y="1199922"/>
                </a:cubicBezTo>
                <a:cubicBezTo>
                  <a:pt x="1916215" y="1199922"/>
                  <a:pt x="1916215" y="1199922"/>
                  <a:pt x="1919989" y="1199922"/>
                </a:cubicBezTo>
                <a:cubicBezTo>
                  <a:pt x="1919989" y="1199922"/>
                  <a:pt x="1923657" y="1196235"/>
                  <a:pt x="1923657" y="1196235"/>
                </a:cubicBezTo>
                <a:cubicBezTo>
                  <a:pt x="1930991" y="1192548"/>
                  <a:pt x="1938433" y="1188862"/>
                  <a:pt x="1945768" y="1185175"/>
                </a:cubicBezTo>
                <a:cubicBezTo>
                  <a:pt x="1953210" y="1181489"/>
                  <a:pt x="1960544" y="1177802"/>
                  <a:pt x="1964211" y="1174116"/>
                </a:cubicBezTo>
                <a:cubicBezTo>
                  <a:pt x="1967987" y="1170429"/>
                  <a:pt x="1975321" y="1170429"/>
                  <a:pt x="1978988" y="1166743"/>
                </a:cubicBezTo>
                <a:cubicBezTo>
                  <a:pt x="1978988" y="1166743"/>
                  <a:pt x="1975321" y="1170429"/>
                  <a:pt x="1975321" y="1170429"/>
                </a:cubicBezTo>
                <a:cubicBezTo>
                  <a:pt x="1967987" y="1181489"/>
                  <a:pt x="1956877" y="1192548"/>
                  <a:pt x="1949435" y="1203608"/>
                </a:cubicBezTo>
                <a:cubicBezTo>
                  <a:pt x="1942101" y="1211076"/>
                  <a:pt x="1934766" y="1222135"/>
                  <a:pt x="1930991" y="1229508"/>
                </a:cubicBezTo>
                <a:cubicBezTo>
                  <a:pt x="1927324" y="1236881"/>
                  <a:pt x="1919989" y="1240568"/>
                  <a:pt x="1916215" y="1247941"/>
                </a:cubicBezTo>
                <a:cubicBezTo>
                  <a:pt x="1908880" y="1255314"/>
                  <a:pt x="1905213" y="1262687"/>
                  <a:pt x="1897771" y="1266374"/>
                </a:cubicBezTo>
                <a:cubicBezTo>
                  <a:pt x="1894103" y="1270060"/>
                  <a:pt x="1894103" y="1270060"/>
                  <a:pt x="1890436" y="1273841"/>
                </a:cubicBezTo>
                <a:cubicBezTo>
                  <a:pt x="1890436" y="1273841"/>
                  <a:pt x="1890436" y="1273841"/>
                  <a:pt x="1890436" y="1273841"/>
                </a:cubicBezTo>
                <a:cubicBezTo>
                  <a:pt x="1882994" y="1277528"/>
                  <a:pt x="1875660" y="1281215"/>
                  <a:pt x="1871993" y="1284901"/>
                </a:cubicBezTo>
                <a:cubicBezTo>
                  <a:pt x="1868217" y="1288588"/>
                  <a:pt x="1864550" y="1288588"/>
                  <a:pt x="1864550" y="1292274"/>
                </a:cubicBezTo>
                <a:cubicBezTo>
                  <a:pt x="1864550" y="1292274"/>
                  <a:pt x="1860883" y="1295961"/>
                  <a:pt x="1860883" y="1295961"/>
                </a:cubicBezTo>
                <a:cubicBezTo>
                  <a:pt x="1860883" y="1295961"/>
                  <a:pt x="1857216" y="1299647"/>
                  <a:pt x="1857216" y="1299647"/>
                </a:cubicBezTo>
                <a:cubicBezTo>
                  <a:pt x="1857216" y="1299647"/>
                  <a:pt x="1853549" y="1303334"/>
                  <a:pt x="1853549" y="1303334"/>
                </a:cubicBezTo>
                <a:cubicBezTo>
                  <a:pt x="1849774" y="1303334"/>
                  <a:pt x="1849774" y="1303334"/>
                  <a:pt x="1846106" y="1303334"/>
                </a:cubicBezTo>
                <a:cubicBezTo>
                  <a:pt x="1846106" y="1303334"/>
                  <a:pt x="1842439" y="1303334"/>
                  <a:pt x="1842439" y="1303334"/>
                </a:cubicBezTo>
                <a:cubicBezTo>
                  <a:pt x="1842439" y="1303334"/>
                  <a:pt x="1838772" y="1303334"/>
                  <a:pt x="1838772" y="1303334"/>
                </a:cubicBezTo>
                <a:cubicBezTo>
                  <a:pt x="1834997" y="1303334"/>
                  <a:pt x="1834997" y="1307020"/>
                  <a:pt x="1831330" y="1307020"/>
                </a:cubicBezTo>
                <a:cubicBezTo>
                  <a:pt x="1831330" y="1307020"/>
                  <a:pt x="1831330" y="1307020"/>
                  <a:pt x="1831330" y="1307020"/>
                </a:cubicBezTo>
                <a:cubicBezTo>
                  <a:pt x="1834997" y="1303334"/>
                  <a:pt x="1834997" y="1303334"/>
                  <a:pt x="1838772" y="1299647"/>
                </a:cubicBezTo>
                <a:cubicBezTo>
                  <a:pt x="1846106" y="1292274"/>
                  <a:pt x="1853549" y="1281215"/>
                  <a:pt x="1857216" y="1273747"/>
                </a:cubicBezTo>
                <a:cubicBezTo>
                  <a:pt x="1864550" y="1262687"/>
                  <a:pt x="1871993" y="1255314"/>
                  <a:pt x="1879327" y="1244255"/>
                </a:cubicBezTo>
                <a:cubicBezTo>
                  <a:pt x="1882994" y="1236881"/>
                  <a:pt x="1890436" y="1229508"/>
                  <a:pt x="1894103" y="1222135"/>
                </a:cubicBezTo>
                <a:cubicBezTo>
                  <a:pt x="1905213" y="1207295"/>
                  <a:pt x="1916215" y="1192548"/>
                  <a:pt x="1923657" y="1174116"/>
                </a:cubicBezTo>
                <a:cubicBezTo>
                  <a:pt x="1930991" y="1163056"/>
                  <a:pt x="1934766" y="1155683"/>
                  <a:pt x="1942101" y="1144529"/>
                </a:cubicBezTo>
                <a:cubicBezTo>
                  <a:pt x="1949543" y="1137156"/>
                  <a:pt x="1953210" y="1126096"/>
                  <a:pt x="1960544" y="1115037"/>
                </a:cubicBezTo>
                <a:cubicBezTo>
                  <a:pt x="1964211" y="1107664"/>
                  <a:pt x="1967987" y="1100290"/>
                  <a:pt x="1975321" y="1089231"/>
                </a:cubicBezTo>
                <a:cubicBezTo>
                  <a:pt x="1978988" y="1081763"/>
                  <a:pt x="1982763" y="1074390"/>
                  <a:pt x="1986430" y="1067017"/>
                </a:cubicBezTo>
                <a:cubicBezTo>
                  <a:pt x="1990097" y="1059644"/>
                  <a:pt x="1993765" y="1048584"/>
                  <a:pt x="2001207" y="1041211"/>
                </a:cubicBezTo>
                <a:cubicBezTo>
                  <a:pt x="2004874" y="1041211"/>
                  <a:pt x="2012316" y="1041211"/>
                  <a:pt x="2015984" y="1041211"/>
                </a:cubicBezTo>
                <a:cubicBezTo>
                  <a:pt x="2019651" y="1041211"/>
                  <a:pt x="2023318" y="1041211"/>
                  <a:pt x="2026985" y="1037525"/>
                </a:cubicBezTo>
                <a:cubicBezTo>
                  <a:pt x="2030760" y="1037525"/>
                  <a:pt x="2030760" y="1037525"/>
                  <a:pt x="2034427" y="1033838"/>
                </a:cubicBezTo>
                <a:cubicBezTo>
                  <a:pt x="2034427" y="1033838"/>
                  <a:pt x="2038095" y="1033838"/>
                  <a:pt x="2038095" y="1033838"/>
                </a:cubicBezTo>
                <a:cubicBezTo>
                  <a:pt x="2038095" y="1033838"/>
                  <a:pt x="2038095" y="1033838"/>
                  <a:pt x="2041762" y="1033838"/>
                </a:cubicBezTo>
                <a:cubicBezTo>
                  <a:pt x="2045537" y="1033838"/>
                  <a:pt x="2045537" y="1030152"/>
                  <a:pt x="2049204" y="1030152"/>
                </a:cubicBezTo>
                <a:cubicBezTo>
                  <a:pt x="2049204" y="1030152"/>
                  <a:pt x="2052871" y="1026465"/>
                  <a:pt x="2052871" y="1026465"/>
                </a:cubicBezTo>
                <a:cubicBezTo>
                  <a:pt x="2056538" y="1022779"/>
                  <a:pt x="2060313" y="1018998"/>
                  <a:pt x="2063981" y="1015311"/>
                </a:cubicBezTo>
                <a:cubicBezTo>
                  <a:pt x="2071315" y="1011624"/>
                  <a:pt x="2074982" y="1004251"/>
                  <a:pt x="2082424" y="1000565"/>
                </a:cubicBezTo>
                <a:cubicBezTo>
                  <a:pt x="2089759" y="993192"/>
                  <a:pt x="2097201" y="989505"/>
                  <a:pt x="2100868" y="982132"/>
                </a:cubicBezTo>
                <a:cubicBezTo>
                  <a:pt x="2104535" y="978446"/>
                  <a:pt x="2108311" y="978446"/>
                  <a:pt x="2108311" y="974759"/>
                </a:cubicBezTo>
                <a:cubicBezTo>
                  <a:pt x="2104535" y="985819"/>
                  <a:pt x="2100868" y="985819"/>
                  <a:pt x="2100868" y="989505"/>
                </a:cubicBezTo>
                <a:close/>
                <a:moveTo>
                  <a:pt x="2196862" y="775402"/>
                </a:moveTo>
                <a:cubicBezTo>
                  <a:pt x="2193195" y="779089"/>
                  <a:pt x="2193195" y="786462"/>
                  <a:pt x="2193195" y="790148"/>
                </a:cubicBezTo>
                <a:cubicBezTo>
                  <a:pt x="2193195" y="793835"/>
                  <a:pt x="2189528" y="797521"/>
                  <a:pt x="2189528" y="797521"/>
                </a:cubicBezTo>
                <a:cubicBezTo>
                  <a:pt x="2185753" y="812268"/>
                  <a:pt x="2178419" y="823327"/>
                  <a:pt x="2174751" y="838168"/>
                </a:cubicBezTo>
                <a:cubicBezTo>
                  <a:pt x="2170976" y="852914"/>
                  <a:pt x="2163642" y="863974"/>
                  <a:pt x="2159975" y="878720"/>
                </a:cubicBezTo>
                <a:cubicBezTo>
                  <a:pt x="2159975" y="878720"/>
                  <a:pt x="2159975" y="878720"/>
                  <a:pt x="2159975" y="882406"/>
                </a:cubicBezTo>
                <a:cubicBezTo>
                  <a:pt x="2159975" y="886093"/>
                  <a:pt x="2156200" y="889779"/>
                  <a:pt x="2156200" y="893466"/>
                </a:cubicBezTo>
                <a:cubicBezTo>
                  <a:pt x="2156200" y="893466"/>
                  <a:pt x="2156200" y="893466"/>
                  <a:pt x="2156200" y="893466"/>
                </a:cubicBezTo>
                <a:cubicBezTo>
                  <a:pt x="2152533" y="900934"/>
                  <a:pt x="2148865" y="908307"/>
                  <a:pt x="2145198" y="915680"/>
                </a:cubicBezTo>
                <a:cubicBezTo>
                  <a:pt x="2145198" y="915680"/>
                  <a:pt x="2145198" y="915680"/>
                  <a:pt x="2145198" y="915680"/>
                </a:cubicBezTo>
                <a:cubicBezTo>
                  <a:pt x="2141423" y="919366"/>
                  <a:pt x="2137756" y="919366"/>
                  <a:pt x="2137756" y="923053"/>
                </a:cubicBezTo>
                <a:cubicBezTo>
                  <a:pt x="2130421" y="926740"/>
                  <a:pt x="2126754" y="934113"/>
                  <a:pt x="2119312" y="937799"/>
                </a:cubicBezTo>
                <a:cubicBezTo>
                  <a:pt x="2108203" y="948859"/>
                  <a:pt x="2093534" y="956232"/>
                  <a:pt x="2082424" y="967386"/>
                </a:cubicBezTo>
                <a:cubicBezTo>
                  <a:pt x="2071315" y="974759"/>
                  <a:pt x="2060205" y="985819"/>
                  <a:pt x="2052871" y="996878"/>
                </a:cubicBezTo>
                <a:cubicBezTo>
                  <a:pt x="2049204" y="1000565"/>
                  <a:pt x="2041762" y="1007938"/>
                  <a:pt x="2034427" y="1011624"/>
                </a:cubicBezTo>
                <a:cubicBezTo>
                  <a:pt x="2026985" y="1018998"/>
                  <a:pt x="2019651" y="1022684"/>
                  <a:pt x="2012209" y="1030152"/>
                </a:cubicBezTo>
                <a:cubicBezTo>
                  <a:pt x="2012209" y="1030152"/>
                  <a:pt x="2012209" y="1030152"/>
                  <a:pt x="2008541" y="1030152"/>
                </a:cubicBezTo>
                <a:cubicBezTo>
                  <a:pt x="2012209" y="1022684"/>
                  <a:pt x="2015984" y="1015311"/>
                  <a:pt x="2019651" y="1007938"/>
                </a:cubicBezTo>
                <a:cubicBezTo>
                  <a:pt x="2038095" y="971073"/>
                  <a:pt x="2056538" y="934113"/>
                  <a:pt x="2071315" y="897152"/>
                </a:cubicBezTo>
                <a:cubicBezTo>
                  <a:pt x="2071315" y="897152"/>
                  <a:pt x="2071315" y="897152"/>
                  <a:pt x="2071315" y="897152"/>
                </a:cubicBezTo>
                <a:cubicBezTo>
                  <a:pt x="2071315" y="897152"/>
                  <a:pt x="2071315" y="897152"/>
                  <a:pt x="2071315" y="897152"/>
                </a:cubicBezTo>
                <a:cubicBezTo>
                  <a:pt x="2071315" y="897152"/>
                  <a:pt x="2071315" y="897152"/>
                  <a:pt x="2071315" y="897152"/>
                </a:cubicBezTo>
                <a:cubicBezTo>
                  <a:pt x="2071315" y="897152"/>
                  <a:pt x="2071315" y="897152"/>
                  <a:pt x="2071315" y="897152"/>
                </a:cubicBezTo>
                <a:cubicBezTo>
                  <a:pt x="2071315" y="897152"/>
                  <a:pt x="2071315" y="897152"/>
                  <a:pt x="2071315" y="897152"/>
                </a:cubicBezTo>
                <a:cubicBezTo>
                  <a:pt x="2071315" y="897152"/>
                  <a:pt x="2071315" y="893466"/>
                  <a:pt x="2071315" y="893466"/>
                </a:cubicBezTo>
                <a:cubicBezTo>
                  <a:pt x="2071315" y="889779"/>
                  <a:pt x="2074982" y="886093"/>
                  <a:pt x="2074982" y="882406"/>
                </a:cubicBezTo>
                <a:cubicBezTo>
                  <a:pt x="2074982" y="882406"/>
                  <a:pt x="2074982" y="882406"/>
                  <a:pt x="2074982" y="878720"/>
                </a:cubicBezTo>
                <a:cubicBezTo>
                  <a:pt x="2074982" y="878720"/>
                  <a:pt x="2074982" y="875033"/>
                  <a:pt x="2074982" y="875033"/>
                </a:cubicBezTo>
                <a:cubicBezTo>
                  <a:pt x="2074982" y="875033"/>
                  <a:pt x="2074982" y="878720"/>
                  <a:pt x="2074982" y="878720"/>
                </a:cubicBezTo>
                <a:cubicBezTo>
                  <a:pt x="2074982" y="878720"/>
                  <a:pt x="2074982" y="875033"/>
                  <a:pt x="2078757" y="875033"/>
                </a:cubicBezTo>
                <a:cubicBezTo>
                  <a:pt x="2078757" y="875033"/>
                  <a:pt x="2078757" y="875033"/>
                  <a:pt x="2078757" y="875033"/>
                </a:cubicBezTo>
                <a:cubicBezTo>
                  <a:pt x="2078757" y="875033"/>
                  <a:pt x="2078757" y="875033"/>
                  <a:pt x="2078757" y="875033"/>
                </a:cubicBezTo>
                <a:cubicBezTo>
                  <a:pt x="2078757" y="875033"/>
                  <a:pt x="2078757" y="875033"/>
                  <a:pt x="2078757" y="875033"/>
                </a:cubicBezTo>
                <a:cubicBezTo>
                  <a:pt x="2078757" y="875033"/>
                  <a:pt x="2078757" y="875033"/>
                  <a:pt x="2078757" y="875033"/>
                </a:cubicBezTo>
                <a:cubicBezTo>
                  <a:pt x="2078757" y="875033"/>
                  <a:pt x="2078757" y="875033"/>
                  <a:pt x="2078757" y="875033"/>
                </a:cubicBezTo>
                <a:cubicBezTo>
                  <a:pt x="2078757" y="875033"/>
                  <a:pt x="2078757" y="875033"/>
                  <a:pt x="2078757" y="875033"/>
                </a:cubicBezTo>
                <a:cubicBezTo>
                  <a:pt x="2078757" y="875033"/>
                  <a:pt x="2078757" y="875033"/>
                  <a:pt x="2078757" y="875033"/>
                </a:cubicBezTo>
                <a:cubicBezTo>
                  <a:pt x="2078757" y="875033"/>
                  <a:pt x="2078757" y="875033"/>
                  <a:pt x="2078757" y="875033"/>
                </a:cubicBezTo>
                <a:cubicBezTo>
                  <a:pt x="2078757" y="875033"/>
                  <a:pt x="2078757" y="875033"/>
                  <a:pt x="2078757" y="875033"/>
                </a:cubicBezTo>
                <a:cubicBezTo>
                  <a:pt x="2078757" y="875033"/>
                  <a:pt x="2078757" y="875033"/>
                  <a:pt x="2078757" y="875033"/>
                </a:cubicBezTo>
                <a:cubicBezTo>
                  <a:pt x="2078757" y="875033"/>
                  <a:pt x="2078757" y="875033"/>
                  <a:pt x="2078757" y="875033"/>
                </a:cubicBezTo>
                <a:cubicBezTo>
                  <a:pt x="2078757" y="875033"/>
                  <a:pt x="2082424" y="875033"/>
                  <a:pt x="2082424" y="871347"/>
                </a:cubicBezTo>
                <a:cubicBezTo>
                  <a:pt x="2086092" y="867660"/>
                  <a:pt x="2089759" y="867660"/>
                  <a:pt x="2093534" y="863974"/>
                </a:cubicBezTo>
                <a:cubicBezTo>
                  <a:pt x="2100868" y="860287"/>
                  <a:pt x="2108203" y="856601"/>
                  <a:pt x="2111978" y="849227"/>
                </a:cubicBezTo>
                <a:cubicBezTo>
                  <a:pt x="2126754" y="838168"/>
                  <a:pt x="2137756" y="827014"/>
                  <a:pt x="2152533" y="815954"/>
                </a:cubicBezTo>
                <a:cubicBezTo>
                  <a:pt x="2163642" y="804894"/>
                  <a:pt x="2174751" y="790148"/>
                  <a:pt x="2185753" y="779089"/>
                </a:cubicBezTo>
                <a:cubicBezTo>
                  <a:pt x="2189528" y="775402"/>
                  <a:pt x="2193195" y="767935"/>
                  <a:pt x="2196862" y="764248"/>
                </a:cubicBezTo>
                <a:cubicBezTo>
                  <a:pt x="2196862" y="771621"/>
                  <a:pt x="2196862" y="775402"/>
                  <a:pt x="2196862" y="775402"/>
                </a:cubicBezTo>
                <a:close/>
                <a:moveTo>
                  <a:pt x="2252194" y="564891"/>
                </a:moveTo>
                <a:cubicBezTo>
                  <a:pt x="2252194" y="564891"/>
                  <a:pt x="2252194" y="568578"/>
                  <a:pt x="2252194" y="568578"/>
                </a:cubicBezTo>
                <a:cubicBezTo>
                  <a:pt x="2252194" y="572264"/>
                  <a:pt x="2252194" y="575951"/>
                  <a:pt x="2252194" y="579637"/>
                </a:cubicBezTo>
                <a:cubicBezTo>
                  <a:pt x="2248527" y="601851"/>
                  <a:pt x="2244859" y="623970"/>
                  <a:pt x="2241192" y="642403"/>
                </a:cubicBezTo>
                <a:cubicBezTo>
                  <a:pt x="2237525" y="653557"/>
                  <a:pt x="2233750" y="664617"/>
                  <a:pt x="2230083" y="675677"/>
                </a:cubicBezTo>
                <a:cubicBezTo>
                  <a:pt x="2226415" y="683050"/>
                  <a:pt x="2226415" y="690423"/>
                  <a:pt x="2222748" y="697796"/>
                </a:cubicBezTo>
                <a:cubicBezTo>
                  <a:pt x="2218973" y="701482"/>
                  <a:pt x="2215306" y="701482"/>
                  <a:pt x="2211639" y="705169"/>
                </a:cubicBezTo>
                <a:cubicBezTo>
                  <a:pt x="2204197" y="712542"/>
                  <a:pt x="2200529" y="716323"/>
                  <a:pt x="2196862" y="723696"/>
                </a:cubicBezTo>
                <a:cubicBezTo>
                  <a:pt x="2185753" y="738442"/>
                  <a:pt x="2174751" y="749502"/>
                  <a:pt x="2163642" y="764248"/>
                </a:cubicBezTo>
                <a:cubicBezTo>
                  <a:pt x="2152533" y="779089"/>
                  <a:pt x="2141423" y="790148"/>
                  <a:pt x="2130421" y="801208"/>
                </a:cubicBezTo>
                <a:cubicBezTo>
                  <a:pt x="2122979" y="808581"/>
                  <a:pt x="2119312" y="812268"/>
                  <a:pt x="2111978" y="819641"/>
                </a:cubicBezTo>
                <a:cubicBezTo>
                  <a:pt x="2104535" y="827014"/>
                  <a:pt x="2100868" y="830700"/>
                  <a:pt x="2093426" y="838073"/>
                </a:cubicBezTo>
                <a:cubicBezTo>
                  <a:pt x="2089759" y="841854"/>
                  <a:pt x="2089759" y="845541"/>
                  <a:pt x="2086092" y="845541"/>
                </a:cubicBezTo>
                <a:cubicBezTo>
                  <a:pt x="2089759" y="834387"/>
                  <a:pt x="2093426" y="827014"/>
                  <a:pt x="2097201" y="815954"/>
                </a:cubicBezTo>
                <a:cubicBezTo>
                  <a:pt x="2104535" y="797521"/>
                  <a:pt x="2108203" y="779089"/>
                  <a:pt x="2115645" y="764248"/>
                </a:cubicBezTo>
                <a:cubicBezTo>
                  <a:pt x="2122979" y="745815"/>
                  <a:pt x="2130421" y="723696"/>
                  <a:pt x="2134089" y="705169"/>
                </a:cubicBezTo>
                <a:cubicBezTo>
                  <a:pt x="2141423" y="686736"/>
                  <a:pt x="2145198" y="671990"/>
                  <a:pt x="2148865" y="653557"/>
                </a:cubicBezTo>
                <a:cubicBezTo>
                  <a:pt x="2148865" y="653557"/>
                  <a:pt x="2148865" y="653557"/>
                  <a:pt x="2152533" y="649776"/>
                </a:cubicBezTo>
                <a:cubicBezTo>
                  <a:pt x="2156200" y="646090"/>
                  <a:pt x="2159975" y="646090"/>
                  <a:pt x="2159975" y="642403"/>
                </a:cubicBezTo>
                <a:cubicBezTo>
                  <a:pt x="2163642" y="638717"/>
                  <a:pt x="2167309" y="638717"/>
                  <a:pt x="2167309" y="635030"/>
                </a:cubicBezTo>
                <a:cubicBezTo>
                  <a:pt x="2170976" y="631344"/>
                  <a:pt x="2174751" y="627657"/>
                  <a:pt x="2178419" y="627657"/>
                </a:cubicBezTo>
                <a:cubicBezTo>
                  <a:pt x="2182086" y="620284"/>
                  <a:pt x="2189420" y="616597"/>
                  <a:pt x="2193195" y="609224"/>
                </a:cubicBezTo>
                <a:cubicBezTo>
                  <a:pt x="2196862" y="601851"/>
                  <a:pt x="2204197" y="598165"/>
                  <a:pt x="2207972" y="590792"/>
                </a:cubicBezTo>
                <a:cubicBezTo>
                  <a:pt x="2211639" y="583324"/>
                  <a:pt x="2218973" y="579637"/>
                  <a:pt x="2222748" y="575951"/>
                </a:cubicBezTo>
                <a:cubicBezTo>
                  <a:pt x="2226415" y="568578"/>
                  <a:pt x="2233750" y="564891"/>
                  <a:pt x="2237525" y="557518"/>
                </a:cubicBezTo>
                <a:cubicBezTo>
                  <a:pt x="2241192" y="553832"/>
                  <a:pt x="2244859" y="550145"/>
                  <a:pt x="2248527" y="546459"/>
                </a:cubicBezTo>
                <a:cubicBezTo>
                  <a:pt x="2252194" y="557518"/>
                  <a:pt x="2252194" y="561205"/>
                  <a:pt x="2252194" y="564891"/>
                </a:cubicBezTo>
                <a:close/>
                <a:moveTo>
                  <a:pt x="2255969" y="457793"/>
                </a:moveTo>
                <a:cubicBezTo>
                  <a:pt x="2255969" y="476320"/>
                  <a:pt x="2255969" y="491066"/>
                  <a:pt x="2255969" y="509499"/>
                </a:cubicBezTo>
                <a:cubicBezTo>
                  <a:pt x="2255969" y="509499"/>
                  <a:pt x="2255969" y="509499"/>
                  <a:pt x="2252194" y="513185"/>
                </a:cubicBezTo>
                <a:cubicBezTo>
                  <a:pt x="2248527" y="516872"/>
                  <a:pt x="2248527" y="520558"/>
                  <a:pt x="2244859" y="520558"/>
                </a:cubicBezTo>
                <a:cubicBezTo>
                  <a:pt x="2241192" y="528026"/>
                  <a:pt x="2233750" y="531712"/>
                  <a:pt x="2230083" y="539085"/>
                </a:cubicBezTo>
                <a:cubicBezTo>
                  <a:pt x="2226415" y="546459"/>
                  <a:pt x="2218973" y="550145"/>
                  <a:pt x="2215306" y="557518"/>
                </a:cubicBezTo>
                <a:cubicBezTo>
                  <a:pt x="2211639" y="564891"/>
                  <a:pt x="2204197" y="568578"/>
                  <a:pt x="2200529" y="575951"/>
                </a:cubicBezTo>
                <a:cubicBezTo>
                  <a:pt x="2193195" y="583324"/>
                  <a:pt x="2189420" y="590792"/>
                  <a:pt x="2185753" y="598165"/>
                </a:cubicBezTo>
                <a:cubicBezTo>
                  <a:pt x="2182086" y="605538"/>
                  <a:pt x="2178419" y="612911"/>
                  <a:pt x="2174751" y="620284"/>
                </a:cubicBezTo>
                <a:cubicBezTo>
                  <a:pt x="2170976" y="627657"/>
                  <a:pt x="2167309" y="631344"/>
                  <a:pt x="2167309" y="638717"/>
                </a:cubicBezTo>
                <a:cubicBezTo>
                  <a:pt x="2167309" y="635030"/>
                  <a:pt x="2167309" y="631344"/>
                  <a:pt x="2170976" y="627657"/>
                </a:cubicBezTo>
                <a:cubicBezTo>
                  <a:pt x="2170976" y="623970"/>
                  <a:pt x="2174751" y="616597"/>
                  <a:pt x="2174751" y="612911"/>
                </a:cubicBezTo>
                <a:cubicBezTo>
                  <a:pt x="2174751" y="609224"/>
                  <a:pt x="2174751" y="605538"/>
                  <a:pt x="2178419" y="601851"/>
                </a:cubicBezTo>
                <a:cubicBezTo>
                  <a:pt x="2182086" y="590792"/>
                  <a:pt x="2182086" y="579637"/>
                  <a:pt x="2182086" y="568578"/>
                </a:cubicBezTo>
                <a:cubicBezTo>
                  <a:pt x="2182086" y="561205"/>
                  <a:pt x="2182086" y="553832"/>
                  <a:pt x="2185753" y="550145"/>
                </a:cubicBezTo>
                <a:cubicBezTo>
                  <a:pt x="2185753" y="546459"/>
                  <a:pt x="2185753" y="542772"/>
                  <a:pt x="2185753" y="539085"/>
                </a:cubicBezTo>
                <a:cubicBezTo>
                  <a:pt x="2185753" y="527931"/>
                  <a:pt x="2185753" y="516872"/>
                  <a:pt x="2189420" y="505812"/>
                </a:cubicBezTo>
                <a:cubicBezTo>
                  <a:pt x="2189420" y="502126"/>
                  <a:pt x="2189420" y="502126"/>
                  <a:pt x="2189420" y="498439"/>
                </a:cubicBezTo>
                <a:cubicBezTo>
                  <a:pt x="2193195" y="494752"/>
                  <a:pt x="2193195" y="494752"/>
                  <a:pt x="2196862" y="491066"/>
                </a:cubicBezTo>
                <a:cubicBezTo>
                  <a:pt x="2200529" y="483693"/>
                  <a:pt x="2207972" y="480006"/>
                  <a:pt x="2211639" y="472633"/>
                </a:cubicBezTo>
                <a:cubicBezTo>
                  <a:pt x="2218973" y="461479"/>
                  <a:pt x="2230083" y="450419"/>
                  <a:pt x="2237417" y="439360"/>
                </a:cubicBezTo>
                <a:cubicBezTo>
                  <a:pt x="2248527" y="428300"/>
                  <a:pt x="2255969" y="413554"/>
                  <a:pt x="2266970" y="402400"/>
                </a:cubicBezTo>
                <a:cubicBezTo>
                  <a:pt x="2266970" y="406086"/>
                  <a:pt x="2266970" y="409868"/>
                  <a:pt x="2266970" y="413554"/>
                </a:cubicBezTo>
                <a:cubicBezTo>
                  <a:pt x="2255969" y="420927"/>
                  <a:pt x="2255969" y="439360"/>
                  <a:pt x="2255969" y="457793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CFD2532B-8B7E-4863-AED3-387C4E0A0E2C}"/>
              </a:ext>
            </a:extLst>
          </p:cNvPr>
          <p:cNvSpPr/>
          <p:nvPr/>
        </p:nvSpPr>
        <p:spPr>
          <a:xfrm>
            <a:off x="2521471" y="1779369"/>
            <a:ext cx="1736225" cy="1503626"/>
          </a:xfrm>
          <a:custGeom>
            <a:avLst/>
            <a:gdLst>
              <a:gd name="connsiteX0" fmla="*/ 1886698 w 2314967"/>
              <a:gd name="connsiteY0" fmla="*/ 1868209 h 2004835"/>
              <a:gd name="connsiteX1" fmla="*/ 1890342 w 2314967"/>
              <a:gd name="connsiteY1" fmla="*/ 1868209 h 2004835"/>
              <a:gd name="connsiteX2" fmla="*/ 1882947 w 2314967"/>
              <a:gd name="connsiteY2" fmla="*/ 1871922 h 2004835"/>
              <a:gd name="connsiteX3" fmla="*/ 1886698 w 2314967"/>
              <a:gd name="connsiteY3" fmla="*/ 1868209 h 2004835"/>
              <a:gd name="connsiteX4" fmla="*/ 1894093 w 2314967"/>
              <a:gd name="connsiteY4" fmla="*/ 1864490 h 2004835"/>
              <a:gd name="connsiteX5" fmla="*/ 1894093 w 2314967"/>
              <a:gd name="connsiteY5" fmla="*/ 1864497 h 2004835"/>
              <a:gd name="connsiteX6" fmla="*/ 1890342 w 2314967"/>
              <a:gd name="connsiteY6" fmla="*/ 1868209 h 2004835"/>
              <a:gd name="connsiteX7" fmla="*/ 1857118 w 2314967"/>
              <a:gd name="connsiteY7" fmla="*/ 1768525 h 2004835"/>
              <a:gd name="connsiteX8" fmla="*/ 1882947 w 2314967"/>
              <a:gd name="connsiteY8" fmla="*/ 1827649 h 2004835"/>
              <a:gd name="connsiteX9" fmla="*/ 1894093 w 2314967"/>
              <a:gd name="connsiteY9" fmla="*/ 1849739 h 2004835"/>
              <a:gd name="connsiteX10" fmla="*/ 1897737 w 2314967"/>
              <a:gd name="connsiteY10" fmla="*/ 1860877 h 2004835"/>
              <a:gd name="connsiteX11" fmla="*/ 1894093 w 2314967"/>
              <a:gd name="connsiteY11" fmla="*/ 1864490 h 2004835"/>
              <a:gd name="connsiteX12" fmla="*/ 1894093 w 2314967"/>
              <a:gd name="connsiteY12" fmla="*/ 1857164 h 2004835"/>
              <a:gd name="connsiteX13" fmla="*/ 1890342 w 2314967"/>
              <a:gd name="connsiteY13" fmla="*/ 1853452 h 2004835"/>
              <a:gd name="connsiteX14" fmla="*/ 1882947 w 2314967"/>
              <a:gd name="connsiteY14" fmla="*/ 1853452 h 2004835"/>
              <a:gd name="connsiteX15" fmla="*/ 1880429 w 2314967"/>
              <a:gd name="connsiteY15" fmla="*/ 1854299 h 2004835"/>
              <a:gd name="connsiteX16" fmla="*/ 1879303 w 2314967"/>
              <a:gd name="connsiteY16" fmla="*/ 1849739 h 2004835"/>
              <a:gd name="connsiteX17" fmla="*/ 1875552 w 2314967"/>
              <a:gd name="connsiteY17" fmla="*/ 1831268 h 2004835"/>
              <a:gd name="connsiteX18" fmla="*/ 1868264 w 2314967"/>
              <a:gd name="connsiteY18" fmla="*/ 1801753 h 2004835"/>
              <a:gd name="connsiteX19" fmla="*/ 1857118 w 2314967"/>
              <a:gd name="connsiteY19" fmla="*/ 1768525 h 2004835"/>
              <a:gd name="connsiteX20" fmla="*/ 2291325 w 2314967"/>
              <a:gd name="connsiteY20" fmla="*/ 1348360 h 2004835"/>
              <a:gd name="connsiteX21" fmla="*/ 2289138 w 2314967"/>
              <a:gd name="connsiteY21" fmla="*/ 1366072 h 2004835"/>
              <a:gd name="connsiteX22" fmla="*/ 2285387 w 2314967"/>
              <a:gd name="connsiteY22" fmla="*/ 1391968 h 2004835"/>
              <a:gd name="connsiteX23" fmla="*/ 2285387 w 2314967"/>
              <a:gd name="connsiteY23" fmla="*/ 1399301 h 2004835"/>
              <a:gd name="connsiteX24" fmla="*/ 2285387 w 2314967"/>
              <a:gd name="connsiteY24" fmla="*/ 1406726 h 2004835"/>
              <a:gd name="connsiteX25" fmla="*/ 2285387 w 2314967"/>
              <a:gd name="connsiteY25" fmla="*/ 1417771 h 2004835"/>
              <a:gd name="connsiteX26" fmla="*/ 2281743 w 2314967"/>
              <a:gd name="connsiteY26" fmla="*/ 1421484 h 2004835"/>
              <a:gd name="connsiteX27" fmla="*/ 2278099 w 2314967"/>
              <a:gd name="connsiteY27" fmla="*/ 1443667 h 2004835"/>
              <a:gd name="connsiteX28" fmla="*/ 2274348 w 2314967"/>
              <a:gd name="connsiteY28" fmla="*/ 1469470 h 2004835"/>
              <a:gd name="connsiteX29" fmla="*/ 2263309 w 2314967"/>
              <a:gd name="connsiteY29" fmla="*/ 1502698 h 2004835"/>
              <a:gd name="connsiteX30" fmla="*/ 2252163 w 2314967"/>
              <a:gd name="connsiteY30" fmla="*/ 1528594 h 2004835"/>
              <a:gd name="connsiteX31" fmla="*/ 2237480 w 2314967"/>
              <a:gd name="connsiteY31" fmla="*/ 1554397 h 2004835"/>
              <a:gd name="connsiteX32" fmla="*/ 2207900 w 2314967"/>
              <a:gd name="connsiteY32" fmla="*/ 1602383 h 2004835"/>
              <a:gd name="connsiteX33" fmla="*/ 2193110 w 2314967"/>
              <a:gd name="connsiteY33" fmla="*/ 1624566 h 2004835"/>
              <a:gd name="connsiteX34" fmla="*/ 2185715 w 2314967"/>
              <a:gd name="connsiteY34" fmla="*/ 1635611 h 2004835"/>
              <a:gd name="connsiteX35" fmla="*/ 2178320 w 2314967"/>
              <a:gd name="connsiteY35" fmla="*/ 1646657 h 2004835"/>
              <a:gd name="connsiteX36" fmla="*/ 2174676 w 2314967"/>
              <a:gd name="connsiteY36" fmla="*/ 1654082 h 2004835"/>
              <a:gd name="connsiteX37" fmla="*/ 2171032 w 2314967"/>
              <a:gd name="connsiteY37" fmla="*/ 1661507 h 2004835"/>
              <a:gd name="connsiteX38" fmla="*/ 2159886 w 2314967"/>
              <a:gd name="connsiteY38" fmla="*/ 1672552 h 2004835"/>
              <a:gd name="connsiteX39" fmla="*/ 2156242 w 2314967"/>
              <a:gd name="connsiteY39" fmla="*/ 1676265 h 2004835"/>
              <a:gd name="connsiteX40" fmla="*/ 2148847 w 2314967"/>
              <a:gd name="connsiteY40" fmla="*/ 1679885 h 2004835"/>
              <a:gd name="connsiteX41" fmla="*/ 2145096 w 2314967"/>
              <a:gd name="connsiteY41" fmla="*/ 1683598 h 2004835"/>
              <a:gd name="connsiteX42" fmla="*/ 2148847 w 2314967"/>
              <a:gd name="connsiteY42" fmla="*/ 1676265 h 2004835"/>
              <a:gd name="connsiteX43" fmla="*/ 2159886 w 2314967"/>
              <a:gd name="connsiteY43" fmla="*/ 1661507 h 2004835"/>
              <a:gd name="connsiteX44" fmla="*/ 2171032 w 2314967"/>
              <a:gd name="connsiteY44" fmla="*/ 1646749 h 2004835"/>
              <a:gd name="connsiteX45" fmla="*/ 2185715 w 2314967"/>
              <a:gd name="connsiteY45" fmla="*/ 1620854 h 2004835"/>
              <a:gd name="connsiteX46" fmla="*/ 2200505 w 2314967"/>
              <a:gd name="connsiteY46" fmla="*/ 1598670 h 2004835"/>
              <a:gd name="connsiteX47" fmla="*/ 2230085 w 2314967"/>
              <a:gd name="connsiteY47" fmla="*/ 1550684 h 2004835"/>
              <a:gd name="connsiteX48" fmla="*/ 2237480 w 2314967"/>
              <a:gd name="connsiteY48" fmla="*/ 1535927 h 2004835"/>
              <a:gd name="connsiteX49" fmla="*/ 2244875 w 2314967"/>
              <a:gd name="connsiteY49" fmla="*/ 1513743 h 2004835"/>
              <a:gd name="connsiteX50" fmla="*/ 2255914 w 2314967"/>
              <a:gd name="connsiteY50" fmla="*/ 1476895 h 2004835"/>
              <a:gd name="connsiteX51" fmla="*/ 2263309 w 2314967"/>
              <a:gd name="connsiteY51" fmla="*/ 1443667 h 2004835"/>
              <a:gd name="connsiteX52" fmla="*/ 2270704 w 2314967"/>
              <a:gd name="connsiteY52" fmla="*/ 1388256 h 2004835"/>
              <a:gd name="connsiteX53" fmla="*/ 2285188 w 2314967"/>
              <a:gd name="connsiteY53" fmla="*/ 1351396 h 2004835"/>
              <a:gd name="connsiteX54" fmla="*/ 2300177 w 2314967"/>
              <a:gd name="connsiteY54" fmla="*/ 1319671 h 2004835"/>
              <a:gd name="connsiteX55" fmla="*/ 2300177 w 2314967"/>
              <a:gd name="connsiteY55" fmla="*/ 1343982 h 2004835"/>
              <a:gd name="connsiteX56" fmla="*/ 2291325 w 2314967"/>
              <a:gd name="connsiteY56" fmla="*/ 1348360 h 2004835"/>
              <a:gd name="connsiteX57" fmla="*/ 2292782 w 2314967"/>
              <a:gd name="connsiteY57" fmla="*/ 1336557 h 2004835"/>
              <a:gd name="connsiteX58" fmla="*/ 2313730 w 2314967"/>
              <a:gd name="connsiteY58" fmla="*/ 1251008 h 2004835"/>
              <a:gd name="connsiteX59" fmla="*/ 2314967 w 2314967"/>
              <a:gd name="connsiteY59" fmla="*/ 1255342 h 2004835"/>
              <a:gd name="connsiteX60" fmla="*/ 2314967 w 2314967"/>
              <a:gd name="connsiteY60" fmla="*/ 1259055 h 2004835"/>
              <a:gd name="connsiteX61" fmla="*/ 2291568 w 2314967"/>
              <a:gd name="connsiteY61" fmla="*/ 1219639 h 2004835"/>
              <a:gd name="connsiteX62" fmla="*/ 2292782 w 2314967"/>
              <a:gd name="connsiteY62" fmla="*/ 1222114 h 2004835"/>
              <a:gd name="connsiteX63" fmla="*/ 2296533 w 2314967"/>
              <a:gd name="connsiteY63" fmla="*/ 1229447 h 2004835"/>
              <a:gd name="connsiteX64" fmla="*/ 2300177 w 2314967"/>
              <a:gd name="connsiteY64" fmla="*/ 1236872 h 2004835"/>
              <a:gd name="connsiteX65" fmla="*/ 2303928 w 2314967"/>
              <a:gd name="connsiteY65" fmla="*/ 1251630 h 2004835"/>
              <a:gd name="connsiteX66" fmla="*/ 2307572 w 2314967"/>
              <a:gd name="connsiteY66" fmla="*/ 1266388 h 2004835"/>
              <a:gd name="connsiteX67" fmla="*/ 2307572 w 2314967"/>
              <a:gd name="connsiteY67" fmla="*/ 1277526 h 2004835"/>
              <a:gd name="connsiteX68" fmla="*/ 2305723 w 2314967"/>
              <a:gd name="connsiteY68" fmla="*/ 1307006 h 2004835"/>
              <a:gd name="connsiteX69" fmla="*/ 2300177 w 2314967"/>
              <a:gd name="connsiteY69" fmla="*/ 1319671 h 2004835"/>
              <a:gd name="connsiteX70" fmla="*/ 2300177 w 2314967"/>
              <a:gd name="connsiteY70" fmla="*/ 1307041 h 2004835"/>
              <a:gd name="connsiteX71" fmla="*/ 2300177 w 2314967"/>
              <a:gd name="connsiteY71" fmla="*/ 1295903 h 2004835"/>
              <a:gd name="connsiteX72" fmla="*/ 2300177 w 2314967"/>
              <a:gd name="connsiteY72" fmla="*/ 1284858 h 2004835"/>
              <a:gd name="connsiteX73" fmla="*/ 2300177 w 2314967"/>
              <a:gd name="connsiteY73" fmla="*/ 1273813 h 2004835"/>
              <a:gd name="connsiteX74" fmla="*/ 2296533 w 2314967"/>
              <a:gd name="connsiteY74" fmla="*/ 1262675 h 2004835"/>
              <a:gd name="connsiteX75" fmla="*/ 2292782 w 2314967"/>
              <a:gd name="connsiteY75" fmla="*/ 1244297 h 2004835"/>
              <a:gd name="connsiteX76" fmla="*/ 2292782 w 2314967"/>
              <a:gd name="connsiteY76" fmla="*/ 1247917 h 2004835"/>
              <a:gd name="connsiteX77" fmla="*/ 2289138 w 2314967"/>
              <a:gd name="connsiteY77" fmla="*/ 1233159 h 2004835"/>
              <a:gd name="connsiteX78" fmla="*/ 2289138 w 2314967"/>
              <a:gd name="connsiteY78" fmla="*/ 1225827 h 2004835"/>
              <a:gd name="connsiteX79" fmla="*/ 2289138 w 2314967"/>
              <a:gd name="connsiteY79" fmla="*/ 1222114 h 2004835"/>
              <a:gd name="connsiteX80" fmla="*/ 2274348 w 2314967"/>
              <a:gd name="connsiteY80" fmla="*/ 1162990 h 2004835"/>
              <a:gd name="connsiteX81" fmla="*/ 2285387 w 2314967"/>
              <a:gd name="connsiteY81" fmla="*/ 1192599 h 2004835"/>
              <a:gd name="connsiteX82" fmla="*/ 2292782 w 2314967"/>
              <a:gd name="connsiteY82" fmla="*/ 1218402 h 2004835"/>
              <a:gd name="connsiteX83" fmla="*/ 2291568 w 2314967"/>
              <a:gd name="connsiteY83" fmla="*/ 1219639 h 2004835"/>
              <a:gd name="connsiteX84" fmla="*/ 2289138 w 2314967"/>
              <a:gd name="connsiteY84" fmla="*/ 1214689 h 2004835"/>
              <a:gd name="connsiteX85" fmla="*/ 2285494 w 2314967"/>
              <a:gd name="connsiteY85" fmla="*/ 1211069 h 2004835"/>
              <a:gd name="connsiteX86" fmla="*/ 2278099 w 2314967"/>
              <a:gd name="connsiteY86" fmla="*/ 1177841 h 2004835"/>
              <a:gd name="connsiteX87" fmla="*/ 2274348 w 2314967"/>
              <a:gd name="connsiteY87" fmla="*/ 1162990 h 2004835"/>
              <a:gd name="connsiteX88" fmla="*/ 2263209 w 2314967"/>
              <a:gd name="connsiteY88" fmla="*/ 1125955 h 2004835"/>
              <a:gd name="connsiteX89" fmla="*/ 2266953 w 2314967"/>
              <a:gd name="connsiteY89" fmla="*/ 1137187 h 2004835"/>
              <a:gd name="connsiteX90" fmla="*/ 2274348 w 2314967"/>
              <a:gd name="connsiteY90" fmla="*/ 1162990 h 2004835"/>
              <a:gd name="connsiteX91" fmla="*/ 2266953 w 2314967"/>
              <a:gd name="connsiteY91" fmla="*/ 1140900 h 2004835"/>
              <a:gd name="connsiteX92" fmla="*/ 1089213 w 2314967"/>
              <a:gd name="connsiteY92" fmla="*/ 1111384 h 2004835"/>
              <a:gd name="connsiteX93" fmla="*/ 1096608 w 2314967"/>
              <a:gd name="connsiteY93" fmla="*/ 1111384 h 2004835"/>
              <a:gd name="connsiteX94" fmla="*/ 1100252 w 2314967"/>
              <a:gd name="connsiteY94" fmla="*/ 1111384 h 2004835"/>
              <a:gd name="connsiteX95" fmla="*/ 1103896 w 2314967"/>
              <a:gd name="connsiteY95" fmla="*/ 1115004 h 2004835"/>
              <a:gd name="connsiteX96" fmla="*/ 1122437 w 2314967"/>
              <a:gd name="connsiteY96" fmla="*/ 1122429 h 2004835"/>
              <a:gd name="connsiteX97" fmla="*/ 1144515 w 2314967"/>
              <a:gd name="connsiteY97" fmla="*/ 1129762 h 2004835"/>
              <a:gd name="connsiteX98" fmla="*/ 1166700 w 2314967"/>
              <a:gd name="connsiteY98" fmla="*/ 1140900 h 2004835"/>
              <a:gd name="connsiteX99" fmla="*/ 1177739 w 2314967"/>
              <a:gd name="connsiteY99" fmla="*/ 1144612 h 2004835"/>
              <a:gd name="connsiteX100" fmla="*/ 1188885 w 2314967"/>
              <a:gd name="connsiteY100" fmla="*/ 1148232 h 2004835"/>
              <a:gd name="connsiteX101" fmla="*/ 1222109 w 2314967"/>
              <a:gd name="connsiteY101" fmla="*/ 1155657 h 2004835"/>
              <a:gd name="connsiteX102" fmla="*/ 1258977 w 2314967"/>
              <a:gd name="connsiteY102" fmla="*/ 1162990 h 2004835"/>
              <a:gd name="connsiteX103" fmla="*/ 1321782 w 2314967"/>
              <a:gd name="connsiteY103" fmla="*/ 1170415 h 2004835"/>
              <a:gd name="connsiteX104" fmla="*/ 1388230 w 2314967"/>
              <a:gd name="connsiteY104" fmla="*/ 1174128 h 2004835"/>
              <a:gd name="connsiteX105" fmla="*/ 1421454 w 2314967"/>
              <a:gd name="connsiteY105" fmla="*/ 1177841 h 2004835"/>
              <a:gd name="connsiteX106" fmla="*/ 1454678 w 2314967"/>
              <a:gd name="connsiteY106" fmla="*/ 1185173 h 2004835"/>
              <a:gd name="connsiteX107" fmla="*/ 1487902 w 2314967"/>
              <a:gd name="connsiteY107" fmla="*/ 1192599 h 2004835"/>
              <a:gd name="connsiteX108" fmla="*/ 1517482 w 2314967"/>
              <a:gd name="connsiteY108" fmla="*/ 1199931 h 2004835"/>
              <a:gd name="connsiteX109" fmla="*/ 1580179 w 2314967"/>
              <a:gd name="connsiteY109" fmla="*/ 1214689 h 2004835"/>
              <a:gd name="connsiteX110" fmla="*/ 1617154 w 2314967"/>
              <a:gd name="connsiteY110" fmla="*/ 1225827 h 2004835"/>
              <a:gd name="connsiteX111" fmla="*/ 1642983 w 2314967"/>
              <a:gd name="connsiteY111" fmla="*/ 1233159 h 2004835"/>
              <a:gd name="connsiteX112" fmla="*/ 1676207 w 2314967"/>
              <a:gd name="connsiteY112" fmla="*/ 1240585 h 2004835"/>
              <a:gd name="connsiteX113" fmla="*/ 1709431 w 2314967"/>
              <a:gd name="connsiteY113" fmla="*/ 1247917 h 2004835"/>
              <a:gd name="connsiteX114" fmla="*/ 1727865 w 2314967"/>
              <a:gd name="connsiteY114" fmla="*/ 1251630 h 2004835"/>
              <a:gd name="connsiteX115" fmla="*/ 1742656 w 2314967"/>
              <a:gd name="connsiteY115" fmla="*/ 1255342 h 2004835"/>
              <a:gd name="connsiteX116" fmla="*/ 1757446 w 2314967"/>
              <a:gd name="connsiteY116" fmla="*/ 1262675 h 2004835"/>
              <a:gd name="connsiteX117" fmla="*/ 1772236 w 2314967"/>
              <a:gd name="connsiteY117" fmla="*/ 1270100 h 2004835"/>
              <a:gd name="connsiteX118" fmla="*/ 1801816 w 2314967"/>
              <a:gd name="connsiteY118" fmla="*/ 1284858 h 2004835"/>
              <a:gd name="connsiteX119" fmla="*/ 1831289 w 2314967"/>
              <a:gd name="connsiteY119" fmla="*/ 1299616 h 2004835"/>
              <a:gd name="connsiteX120" fmla="*/ 1860869 w 2314967"/>
              <a:gd name="connsiteY120" fmla="*/ 1314374 h 2004835"/>
              <a:gd name="connsiteX121" fmla="*/ 1894093 w 2314967"/>
              <a:gd name="connsiteY121" fmla="*/ 1332844 h 2004835"/>
              <a:gd name="connsiteX122" fmla="*/ 1919922 w 2314967"/>
              <a:gd name="connsiteY122" fmla="*/ 1351315 h 2004835"/>
              <a:gd name="connsiteX123" fmla="*/ 1945751 w 2314967"/>
              <a:gd name="connsiteY123" fmla="*/ 1369785 h 2004835"/>
              <a:gd name="connsiteX124" fmla="*/ 1971580 w 2314967"/>
              <a:gd name="connsiteY124" fmla="*/ 1391968 h 2004835"/>
              <a:gd name="connsiteX125" fmla="*/ 1993765 w 2314967"/>
              <a:gd name="connsiteY125" fmla="*/ 1414059 h 2004835"/>
              <a:gd name="connsiteX126" fmla="*/ 2015950 w 2314967"/>
              <a:gd name="connsiteY126" fmla="*/ 1439954 h 2004835"/>
              <a:gd name="connsiteX127" fmla="*/ 2034384 w 2314967"/>
              <a:gd name="connsiteY127" fmla="*/ 1465757 h 2004835"/>
              <a:gd name="connsiteX128" fmla="*/ 2052818 w 2314967"/>
              <a:gd name="connsiteY128" fmla="*/ 1491653 h 2004835"/>
              <a:gd name="connsiteX129" fmla="*/ 2071253 w 2314967"/>
              <a:gd name="connsiteY129" fmla="*/ 1521169 h 2004835"/>
              <a:gd name="connsiteX130" fmla="*/ 2089794 w 2314967"/>
              <a:gd name="connsiteY130" fmla="*/ 1550684 h 2004835"/>
              <a:gd name="connsiteX131" fmla="*/ 2104477 w 2314967"/>
              <a:gd name="connsiteY131" fmla="*/ 1580293 h 2004835"/>
              <a:gd name="connsiteX132" fmla="*/ 2119267 w 2314967"/>
              <a:gd name="connsiteY132" fmla="*/ 1609808 h 2004835"/>
              <a:gd name="connsiteX133" fmla="*/ 2134057 w 2314967"/>
              <a:gd name="connsiteY133" fmla="*/ 1639324 h 2004835"/>
              <a:gd name="connsiteX134" fmla="*/ 2141452 w 2314967"/>
              <a:gd name="connsiteY134" fmla="*/ 1654082 h 2004835"/>
              <a:gd name="connsiteX135" fmla="*/ 2145096 w 2314967"/>
              <a:gd name="connsiteY135" fmla="*/ 1661507 h 2004835"/>
              <a:gd name="connsiteX136" fmla="*/ 2145096 w 2314967"/>
              <a:gd name="connsiteY136" fmla="*/ 1665127 h 2004835"/>
              <a:gd name="connsiteX137" fmla="*/ 2145096 w 2314967"/>
              <a:gd name="connsiteY137" fmla="*/ 1672552 h 2004835"/>
              <a:gd name="connsiteX138" fmla="*/ 2145096 w 2314967"/>
              <a:gd name="connsiteY138" fmla="*/ 1676265 h 2004835"/>
              <a:gd name="connsiteX139" fmla="*/ 2145096 w 2314967"/>
              <a:gd name="connsiteY139" fmla="*/ 1683598 h 2004835"/>
              <a:gd name="connsiteX140" fmla="*/ 2141452 w 2314967"/>
              <a:gd name="connsiteY140" fmla="*/ 1683598 h 2004835"/>
              <a:gd name="connsiteX141" fmla="*/ 2137808 w 2314967"/>
              <a:gd name="connsiteY141" fmla="*/ 1683598 h 2004835"/>
              <a:gd name="connsiteX142" fmla="*/ 2130413 w 2314967"/>
              <a:gd name="connsiteY142" fmla="*/ 1687310 h 2004835"/>
              <a:gd name="connsiteX143" fmla="*/ 2123018 w 2314967"/>
              <a:gd name="connsiteY143" fmla="*/ 1691023 h 2004835"/>
              <a:gd name="connsiteX144" fmla="*/ 2119267 w 2314967"/>
              <a:gd name="connsiteY144" fmla="*/ 1691023 h 2004835"/>
              <a:gd name="connsiteX145" fmla="*/ 2119267 w 2314967"/>
              <a:gd name="connsiteY145" fmla="*/ 1687310 h 2004835"/>
              <a:gd name="connsiteX146" fmla="*/ 2111872 w 2314967"/>
              <a:gd name="connsiteY146" fmla="*/ 1687310 h 2004835"/>
              <a:gd name="connsiteX147" fmla="*/ 2104584 w 2314967"/>
              <a:gd name="connsiteY147" fmla="*/ 1683598 h 2004835"/>
              <a:gd name="connsiteX148" fmla="*/ 2100833 w 2314967"/>
              <a:gd name="connsiteY148" fmla="*/ 1679885 h 2004835"/>
              <a:gd name="connsiteX149" fmla="*/ 2097189 w 2314967"/>
              <a:gd name="connsiteY149" fmla="*/ 1672552 h 2004835"/>
              <a:gd name="connsiteX150" fmla="*/ 2097189 w 2314967"/>
              <a:gd name="connsiteY150" fmla="*/ 1668840 h 2004835"/>
              <a:gd name="connsiteX151" fmla="*/ 2093438 w 2314967"/>
              <a:gd name="connsiteY151" fmla="*/ 1661507 h 2004835"/>
              <a:gd name="connsiteX152" fmla="*/ 2086043 w 2314967"/>
              <a:gd name="connsiteY152" fmla="*/ 1646657 h 2004835"/>
              <a:gd name="connsiteX153" fmla="*/ 2071360 w 2314967"/>
              <a:gd name="connsiteY153" fmla="*/ 1617141 h 2004835"/>
              <a:gd name="connsiteX154" fmla="*/ 2056569 w 2314967"/>
              <a:gd name="connsiteY154" fmla="*/ 1587625 h 2004835"/>
              <a:gd name="connsiteX155" fmla="*/ 2041779 w 2314967"/>
              <a:gd name="connsiteY155" fmla="*/ 1558110 h 2004835"/>
              <a:gd name="connsiteX156" fmla="*/ 2012199 w 2314967"/>
              <a:gd name="connsiteY156" fmla="*/ 1506411 h 2004835"/>
              <a:gd name="connsiteX157" fmla="*/ 1993765 w 2314967"/>
              <a:gd name="connsiteY157" fmla="*/ 1480515 h 2004835"/>
              <a:gd name="connsiteX158" fmla="*/ 1975331 w 2314967"/>
              <a:gd name="connsiteY158" fmla="*/ 1454712 h 2004835"/>
              <a:gd name="connsiteX159" fmla="*/ 1953146 w 2314967"/>
              <a:gd name="connsiteY159" fmla="*/ 1428816 h 2004835"/>
              <a:gd name="connsiteX160" fmla="*/ 1930961 w 2314967"/>
              <a:gd name="connsiteY160" fmla="*/ 1406726 h 2004835"/>
              <a:gd name="connsiteX161" fmla="*/ 1908883 w 2314967"/>
              <a:gd name="connsiteY161" fmla="*/ 1388256 h 2004835"/>
              <a:gd name="connsiteX162" fmla="*/ 1883054 w 2314967"/>
              <a:gd name="connsiteY162" fmla="*/ 1369785 h 2004835"/>
              <a:gd name="connsiteX163" fmla="*/ 1857118 w 2314967"/>
              <a:gd name="connsiteY163" fmla="*/ 1351315 h 2004835"/>
              <a:gd name="connsiteX164" fmla="*/ 1835040 w 2314967"/>
              <a:gd name="connsiteY164" fmla="*/ 1336557 h 2004835"/>
              <a:gd name="connsiteX165" fmla="*/ 1809211 w 2314967"/>
              <a:gd name="connsiteY165" fmla="*/ 1321799 h 2004835"/>
              <a:gd name="connsiteX166" fmla="*/ 1779631 w 2314967"/>
              <a:gd name="connsiteY166" fmla="*/ 1307041 h 2004835"/>
              <a:gd name="connsiteX167" fmla="*/ 1750051 w 2314967"/>
              <a:gd name="connsiteY167" fmla="*/ 1292283 h 2004835"/>
              <a:gd name="connsiteX168" fmla="*/ 1720578 w 2314967"/>
              <a:gd name="connsiteY168" fmla="*/ 1281145 h 2004835"/>
              <a:gd name="connsiteX169" fmla="*/ 1690997 w 2314967"/>
              <a:gd name="connsiteY169" fmla="*/ 1273813 h 2004835"/>
              <a:gd name="connsiteX170" fmla="*/ 1661525 w 2314967"/>
              <a:gd name="connsiteY170" fmla="*/ 1266388 h 2004835"/>
              <a:gd name="connsiteX171" fmla="*/ 1628193 w 2314967"/>
              <a:gd name="connsiteY171" fmla="*/ 1259055 h 2004835"/>
              <a:gd name="connsiteX172" fmla="*/ 1591325 w 2314967"/>
              <a:gd name="connsiteY172" fmla="*/ 1247917 h 2004835"/>
              <a:gd name="connsiteX173" fmla="*/ 1561745 w 2314967"/>
              <a:gd name="connsiteY173" fmla="*/ 1240585 h 2004835"/>
              <a:gd name="connsiteX174" fmla="*/ 1506443 w 2314967"/>
              <a:gd name="connsiteY174" fmla="*/ 1225827 h 2004835"/>
              <a:gd name="connsiteX175" fmla="*/ 1476863 w 2314967"/>
              <a:gd name="connsiteY175" fmla="*/ 1218402 h 2004835"/>
              <a:gd name="connsiteX176" fmla="*/ 1443639 w 2314967"/>
              <a:gd name="connsiteY176" fmla="*/ 1210976 h 2004835"/>
              <a:gd name="connsiteX177" fmla="*/ 1410415 w 2314967"/>
              <a:gd name="connsiteY177" fmla="*/ 1203644 h 2004835"/>
              <a:gd name="connsiteX178" fmla="*/ 1377191 w 2314967"/>
              <a:gd name="connsiteY178" fmla="*/ 1199931 h 2004835"/>
              <a:gd name="connsiteX179" fmla="*/ 1343967 w 2314967"/>
              <a:gd name="connsiteY179" fmla="*/ 1196218 h 2004835"/>
              <a:gd name="connsiteX180" fmla="*/ 1310743 w 2314967"/>
              <a:gd name="connsiteY180" fmla="*/ 1192599 h 2004835"/>
              <a:gd name="connsiteX181" fmla="*/ 1247939 w 2314967"/>
              <a:gd name="connsiteY181" fmla="*/ 1185173 h 2004835"/>
              <a:gd name="connsiteX182" fmla="*/ 1181490 w 2314967"/>
              <a:gd name="connsiteY182" fmla="*/ 1174128 h 2004835"/>
              <a:gd name="connsiteX183" fmla="*/ 1166700 w 2314967"/>
              <a:gd name="connsiteY183" fmla="*/ 1170415 h 2004835"/>
              <a:gd name="connsiteX184" fmla="*/ 1148266 w 2314967"/>
              <a:gd name="connsiteY184" fmla="*/ 1166703 h 2004835"/>
              <a:gd name="connsiteX185" fmla="*/ 1143834 w 2314967"/>
              <a:gd name="connsiteY185" fmla="*/ 1165212 h 2004835"/>
              <a:gd name="connsiteX186" fmla="*/ 1140871 w 2314967"/>
              <a:gd name="connsiteY186" fmla="*/ 1162990 h 2004835"/>
              <a:gd name="connsiteX187" fmla="*/ 1137227 w 2314967"/>
              <a:gd name="connsiteY187" fmla="*/ 1162990 h 2004835"/>
              <a:gd name="connsiteX188" fmla="*/ 1143834 w 2314967"/>
              <a:gd name="connsiteY188" fmla="*/ 1165212 h 2004835"/>
              <a:gd name="connsiteX189" fmla="*/ 1170451 w 2314967"/>
              <a:gd name="connsiteY189" fmla="*/ 1185173 h 2004835"/>
              <a:gd name="connsiteX190" fmla="*/ 1218358 w 2314967"/>
              <a:gd name="connsiteY190" fmla="*/ 1225827 h 2004835"/>
              <a:gd name="connsiteX191" fmla="*/ 1244295 w 2314967"/>
              <a:gd name="connsiteY191" fmla="*/ 1244297 h 2004835"/>
              <a:gd name="connsiteX192" fmla="*/ 1266373 w 2314967"/>
              <a:gd name="connsiteY192" fmla="*/ 1259055 h 2004835"/>
              <a:gd name="connsiteX193" fmla="*/ 1288558 w 2314967"/>
              <a:gd name="connsiteY193" fmla="*/ 1270100 h 2004835"/>
              <a:gd name="connsiteX194" fmla="*/ 1310743 w 2314967"/>
              <a:gd name="connsiteY194" fmla="*/ 1281145 h 2004835"/>
              <a:gd name="connsiteX195" fmla="*/ 1355006 w 2314967"/>
              <a:gd name="connsiteY195" fmla="*/ 1303329 h 2004835"/>
              <a:gd name="connsiteX196" fmla="*/ 1410415 w 2314967"/>
              <a:gd name="connsiteY196" fmla="*/ 1332844 h 2004835"/>
              <a:gd name="connsiteX197" fmla="*/ 1469468 w 2314967"/>
              <a:gd name="connsiteY197" fmla="*/ 1366072 h 2004835"/>
              <a:gd name="connsiteX198" fmla="*/ 1499048 w 2314967"/>
              <a:gd name="connsiteY198" fmla="*/ 1380830 h 2004835"/>
              <a:gd name="connsiteX199" fmla="*/ 1513731 w 2314967"/>
              <a:gd name="connsiteY199" fmla="*/ 1388256 h 2004835"/>
              <a:gd name="connsiteX200" fmla="*/ 1524877 w 2314967"/>
              <a:gd name="connsiteY200" fmla="*/ 1395588 h 2004835"/>
              <a:gd name="connsiteX201" fmla="*/ 1532272 w 2314967"/>
              <a:gd name="connsiteY201" fmla="*/ 1399301 h 2004835"/>
              <a:gd name="connsiteX202" fmla="*/ 1558101 w 2314967"/>
              <a:gd name="connsiteY202" fmla="*/ 1417771 h 2004835"/>
              <a:gd name="connsiteX203" fmla="*/ 1583930 w 2314967"/>
              <a:gd name="connsiteY203" fmla="*/ 1439954 h 2004835"/>
              <a:gd name="connsiteX204" fmla="*/ 1609759 w 2314967"/>
              <a:gd name="connsiteY204" fmla="*/ 1462045 h 2004835"/>
              <a:gd name="connsiteX205" fmla="*/ 1635588 w 2314967"/>
              <a:gd name="connsiteY205" fmla="*/ 1484228 h 2004835"/>
              <a:gd name="connsiteX206" fmla="*/ 1687354 w 2314967"/>
              <a:gd name="connsiteY206" fmla="*/ 1532214 h 2004835"/>
              <a:gd name="connsiteX207" fmla="*/ 1735260 w 2314967"/>
              <a:gd name="connsiteY207" fmla="*/ 1580200 h 2004835"/>
              <a:gd name="connsiteX208" fmla="*/ 1775880 w 2314967"/>
              <a:gd name="connsiteY208" fmla="*/ 1628186 h 2004835"/>
              <a:gd name="connsiteX209" fmla="*/ 1787026 w 2314967"/>
              <a:gd name="connsiteY209" fmla="*/ 1639324 h 2004835"/>
              <a:gd name="connsiteX210" fmla="*/ 1794421 w 2314967"/>
              <a:gd name="connsiteY210" fmla="*/ 1650369 h 2004835"/>
              <a:gd name="connsiteX211" fmla="*/ 1812855 w 2314967"/>
              <a:gd name="connsiteY211" fmla="*/ 1676265 h 2004835"/>
              <a:gd name="connsiteX212" fmla="*/ 1831289 w 2314967"/>
              <a:gd name="connsiteY212" fmla="*/ 1709493 h 2004835"/>
              <a:gd name="connsiteX213" fmla="*/ 1838684 w 2314967"/>
              <a:gd name="connsiteY213" fmla="*/ 1724251 h 2004835"/>
              <a:gd name="connsiteX214" fmla="*/ 1846079 w 2314967"/>
              <a:gd name="connsiteY214" fmla="*/ 1739009 h 2004835"/>
              <a:gd name="connsiteX215" fmla="*/ 1849723 w 2314967"/>
              <a:gd name="connsiteY215" fmla="*/ 1753767 h 2004835"/>
              <a:gd name="connsiteX216" fmla="*/ 1857118 w 2314967"/>
              <a:gd name="connsiteY216" fmla="*/ 1768525 h 2004835"/>
              <a:gd name="connsiteX217" fmla="*/ 1842328 w 2314967"/>
              <a:gd name="connsiteY217" fmla="*/ 1739009 h 2004835"/>
              <a:gd name="connsiteX218" fmla="*/ 1827645 w 2314967"/>
              <a:gd name="connsiteY218" fmla="*/ 1713206 h 2004835"/>
              <a:gd name="connsiteX219" fmla="*/ 1816499 w 2314967"/>
              <a:gd name="connsiteY219" fmla="*/ 1698355 h 2004835"/>
              <a:gd name="connsiteX220" fmla="*/ 1805460 w 2314967"/>
              <a:gd name="connsiteY220" fmla="*/ 1679978 h 2004835"/>
              <a:gd name="connsiteX221" fmla="*/ 1779631 w 2314967"/>
              <a:gd name="connsiteY221" fmla="*/ 1646657 h 2004835"/>
              <a:gd name="connsiteX222" fmla="*/ 1735260 w 2314967"/>
              <a:gd name="connsiteY222" fmla="*/ 1595051 h 2004835"/>
              <a:gd name="connsiteX223" fmla="*/ 1713183 w 2314967"/>
              <a:gd name="connsiteY223" fmla="*/ 1572867 h 2004835"/>
              <a:gd name="connsiteX224" fmla="*/ 1690997 w 2314967"/>
              <a:gd name="connsiteY224" fmla="*/ 1550684 h 2004835"/>
              <a:gd name="connsiteX225" fmla="*/ 1661417 w 2314967"/>
              <a:gd name="connsiteY225" fmla="*/ 1521169 h 2004835"/>
              <a:gd name="connsiteX226" fmla="*/ 1628193 w 2314967"/>
              <a:gd name="connsiteY226" fmla="*/ 1491653 h 2004835"/>
              <a:gd name="connsiteX227" fmla="*/ 1576535 w 2314967"/>
              <a:gd name="connsiteY227" fmla="*/ 1451000 h 2004835"/>
              <a:gd name="connsiteX228" fmla="*/ 1550706 w 2314967"/>
              <a:gd name="connsiteY228" fmla="*/ 1432529 h 2004835"/>
              <a:gd name="connsiteX229" fmla="*/ 1524877 w 2314967"/>
              <a:gd name="connsiteY229" fmla="*/ 1417771 h 2004835"/>
              <a:gd name="connsiteX230" fmla="*/ 1487902 w 2314967"/>
              <a:gd name="connsiteY230" fmla="*/ 1399301 h 2004835"/>
              <a:gd name="connsiteX231" fmla="*/ 1451034 w 2314967"/>
              <a:gd name="connsiteY231" fmla="*/ 1380830 h 2004835"/>
              <a:gd name="connsiteX232" fmla="*/ 1421454 w 2314967"/>
              <a:gd name="connsiteY232" fmla="*/ 1366072 h 2004835"/>
              <a:gd name="connsiteX233" fmla="*/ 1395625 w 2314967"/>
              <a:gd name="connsiteY233" fmla="*/ 1351315 h 2004835"/>
              <a:gd name="connsiteX234" fmla="*/ 1366045 w 2314967"/>
              <a:gd name="connsiteY234" fmla="*/ 1336557 h 2004835"/>
              <a:gd name="connsiteX235" fmla="*/ 1332821 w 2314967"/>
              <a:gd name="connsiteY235" fmla="*/ 1321799 h 2004835"/>
              <a:gd name="connsiteX236" fmla="*/ 1273768 w 2314967"/>
              <a:gd name="connsiteY236" fmla="*/ 1292283 h 2004835"/>
              <a:gd name="connsiteX237" fmla="*/ 1258977 w 2314967"/>
              <a:gd name="connsiteY237" fmla="*/ 1284858 h 2004835"/>
              <a:gd name="connsiteX238" fmla="*/ 1244187 w 2314967"/>
              <a:gd name="connsiteY238" fmla="*/ 1273813 h 2004835"/>
              <a:gd name="connsiteX239" fmla="*/ 1218358 w 2314967"/>
              <a:gd name="connsiteY239" fmla="*/ 1255342 h 2004835"/>
              <a:gd name="connsiteX240" fmla="*/ 1196280 w 2314967"/>
              <a:gd name="connsiteY240" fmla="*/ 1236872 h 2004835"/>
              <a:gd name="connsiteX241" fmla="*/ 1170451 w 2314967"/>
              <a:gd name="connsiteY241" fmla="*/ 1214689 h 2004835"/>
              <a:gd name="connsiteX242" fmla="*/ 1148266 w 2314967"/>
              <a:gd name="connsiteY242" fmla="*/ 1196218 h 2004835"/>
              <a:gd name="connsiteX243" fmla="*/ 1122437 w 2314967"/>
              <a:gd name="connsiteY243" fmla="*/ 1174128 h 2004835"/>
              <a:gd name="connsiteX244" fmla="*/ 1100252 w 2314967"/>
              <a:gd name="connsiteY244" fmla="*/ 1151945 h 2004835"/>
              <a:gd name="connsiteX245" fmla="*/ 1089213 w 2314967"/>
              <a:gd name="connsiteY245" fmla="*/ 1140900 h 2004835"/>
              <a:gd name="connsiteX246" fmla="*/ 1085462 w 2314967"/>
              <a:gd name="connsiteY246" fmla="*/ 1137187 h 2004835"/>
              <a:gd name="connsiteX247" fmla="*/ 1081818 w 2314967"/>
              <a:gd name="connsiteY247" fmla="*/ 1133474 h 2004835"/>
              <a:gd name="connsiteX248" fmla="*/ 1078067 w 2314967"/>
              <a:gd name="connsiteY248" fmla="*/ 1122429 h 2004835"/>
              <a:gd name="connsiteX249" fmla="*/ 1081818 w 2314967"/>
              <a:gd name="connsiteY249" fmla="*/ 1115004 h 2004835"/>
              <a:gd name="connsiteX250" fmla="*/ 1089213 w 2314967"/>
              <a:gd name="connsiteY250" fmla="*/ 1111384 h 2004835"/>
              <a:gd name="connsiteX251" fmla="*/ 1978975 w 2314967"/>
              <a:gd name="connsiteY251" fmla="*/ 553836 h 2004835"/>
              <a:gd name="connsiteX252" fmla="*/ 1990014 w 2314967"/>
              <a:gd name="connsiteY252" fmla="*/ 576019 h 2004835"/>
              <a:gd name="connsiteX253" fmla="*/ 1990014 w 2314967"/>
              <a:gd name="connsiteY253" fmla="*/ 583351 h 2004835"/>
              <a:gd name="connsiteX254" fmla="*/ 1990014 w 2314967"/>
              <a:gd name="connsiteY254" fmla="*/ 587064 h 2004835"/>
              <a:gd name="connsiteX255" fmla="*/ 1986370 w 2314967"/>
              <a:gd name="connsiteY255" fmla="*/ 612867 h 2004835"/>
              <a:gd name="connsiteX256" fmla="*/ 1982726 w 2314967"/>
              <a:gd name="connsiteY256" fmla="*/ 638763 h 2004835"/>
              <a:gd name="connsiteX257" fmla="*/ 1978975 w 2314967"/>
              <a:gd name="connsiteY257" fmla="*/ 653520 h 2004835"/>
              <a:gd name="connsiteX258" fmla="*/ 1978975 w 2314967"/>
              <a:gd name="connsiteY258" fmla="*/ 660946 h 2004835"/>
              <a:gd name="connsiteX259" fmla="*/ 1975331 w 2314967"/>
              <a:gd name="connsiteY259" fmla="*/ 668278 h 2004835"/>
              <a:gd name="connsiteX260" fmla="*/ 1967427 w 2314967"/>
              <a:gd name="connsiteY260" fmla="*/ 676133 h 2004835"/>
              <a:gd name="connsiteX261" fmla="*/ 1960755 w 2314967"/>
              <a:gd name="connsiteY261" fmla="*/ 675864 h 2004835"/>
              <a:gd name="connsiteX262" fmla="*/ 1960541 w 2314967"/>
              <a:gd name="connsiteY262" fmla="*/ 675704 h 2004835"/>
              <a:gd name="connsiteX263" fmla="*/ 1956790 w 2314967"/>
              <a:gd name="connsiteY263" fmla="*/ 675704 h 2004835"/>
              <a:gd name="connsiteX264" fmla="*/ 1960755 w 2314967"/>
              <a:gd name="connsiteY264" fmla="*/ 675864 h 2004835"/>
              <a:gd name="connsiteX265" fmla="*/ 1975331 w 2314967"/>
              <a:gd name="connsiteY265" fmla="*/ 686749 h 2004835"/>
              <a:gd name="connsiteX266" fmla="*/ 1990121 w 2314967"/>
              <a:gd name="connsiteY266" fmla="*/ 697794 h 2004835"/>
              <a:gd name="connsiteX267" fmla="*/ 1997409 w 2314967"/>
              <a:gd name="connsiteY267" fmla="*/ 705219 h 2004835"/>
              <a:gd name="connsiteX268" fmla="*/ 2023345 w 2314967"/>
              <a:gd name="connsiteY268" fmla="*/ 727402 h 2004835"/>
              <a:gd name="connsiteX269" fmla="*/ 2049174 w 2314967"/>
              <a:gd name="connsiteY269" fmla="*/ 753205 h 2004835"/>
              <a:gd name="connsiteX270" fmla="*/ 2060213 w 2314967"/>
              <a:gd name="connsiteY270" fmla="*/ 764251 h 2004835"/>
              <a:gd name="connsiteX271" fmla="*/ 2063857 w 2314967"/>
              <a:gd name="connsiteY271" fmla="*/ 767963 h 2004835"/>
              <a:gd name="connsiteX272" fmla="*/ 2067609 w 2314967"/>
              <a:gd name="connsiteY272" fmla="*/ 771676 h 2004835"/>
              <a:gd name="connsiteX273" fmla="*/ 2071253 w 2314967"/>
              <a:gd name="connsiteY273" fmla="*/ 775389 h 2004835"/>
              <a:gd name="connsiteX274" fmla="*/ 2086043 w 2314967"/>
              <a:gd name="connsiteY274" fmla="*/ 793859 h 2004835"/>
              <a:gd name="connsiteX275" fmla="*/ 2086043 w 2314967"/>
              <a:gd name="connsiteY275" fmla="*/ 790146 h 2004835"/>
              <a:gd name="connsiteX276" fmla="*/ 2089794 w 2314967"/>
              <a:gd name="connsiteY276" fmla="*/ 775389 h 2004835"/>
              <a:gd name="connsiteX277" fmla="*/ 2097082 w 2314967"/>
              <a:gd name="connsiteY277" fmla="*/ 753205 h 2004835"/>
              <a:gd name="connsiteX278" fmla="*/ 2108228 w 2314967"/>
              <a:gd name="connsiteY278" fmla="*/ 727402 h 2004835"/>
              <a:gd name="connsiteX279" fmla="*/ 2111872 w 2314967"/>
              <a:gd name="connsiteY279" fmla="*/ 716264 h 2004835"/>
              <a:gd name="connsiteX280" fmla="*/ 2115623 w 2314967"/>
              <a:gd name="connsiteY280" fmla="*/ 708932 h 2004835"/>
              <a:gd name="connsiteX281" fmla="*/ 2111872 w 2314967"/>
              <a:gd name="connsiteY281" fmla="*/ 705219 h 2004835"/>
              <a:gd name="connsiteX282" fmla="*/ 2093438 w 2314967"/>
              <a:gd name="connsiteY282" fmla="*/ 679323 h 2004835"/>
              <a:gd name="connsiteX283" fmla="*/ 2078648 w 2314967"/>
              <a:gd name="connsiteY283" fmla="*/ 660946 h 2004835"/>
              <a:gd name="connsiteX284" fmla="*/ 2067609 w 2314967"/>
              <a:gd name="connsiteY284" fmla="*/ 646095 h 2004835"/>
              <a:gd name="connsiteX285" fmla="*/ 2063857 w 2314967"/>
              <a:gd name="connsiteY285" fmla="*/ 653520 h 2004835"/>
              <a:gd name="connsiteX286" fmla="*/ 2063857 w 2314967"/>
              <a:gd name="connsiteY286" fmla="*/ 660946 h 2004835"/>
              <a:gd name="connsiteX287" fmla="*/ 2060213 w 2314967"/>
              <a:gd name="connsiteY287" fmla="*/ 668278 h 2004835"/>
              <a:gd name="connsiteX288" fmla="*/ 2052818 w 2314967"/>
              <a:gd name="connsiteY288" fmla="*/ 690461 h 2004835"/>
              <a:gd name="connsiteX289" fmla="*/ 2049174 w 2314967"/>
              <a:gd name="connsiteY289" fmla="*/ 701507 h 2004835"/>
              <a:gd name="connsiteX290" fmla="*/ 2041779 w 2314967"/>
              <a:gd name="connsiteY290" fmla="*/ 716264 h 2004835"/>
              <a:gd name="connsiteX291" fmla="*/ 2038028 w 2314967"/>
              <a:gd name="connsiteY291" fmla="*/ 719977 h 2004835"/>
              <a:gd name="connsiteX292" fmla="*/ 2034384 w 2314967"/>
              <a:gd name="connsiteY292" fmla="*/ 719977 h 2004835"/>
              <a:gd name="connsiteX293" fmla="*/ 2023345 w 2314967"/>
              <a:gd name="connsiteY293" fmla="*/ 719977 h 2004835"/>
              <a:gd name="connsiteX294" fmla="*/ 2015950 w 2314967"/>
              <a:gd name="connsiteY294" fmla="*/ 712552 h 2004835"/>
              <a:gd name="connsiteX295" fmla="*/ 2015950 w 2314967"/>
              <a:gd name="connsiteY295" fmla="*/ 701507 h 2004835"/>
              <a:gd name="connsiteX296" fmla="*/ 2015950 w 2314967"/>
              <a:gd name="connsiteY296" fmla="*/ 697794 h 2004835"/>
              <a:gd name="connsiteX297" fmla="*/ 2015950 w 2314967"/>
              <a:gd name="connsiteY297" fmla="*/ 694174 h 2004835"/>
              <a:gd name="connsiteX298" fmla="*/ 2015950 w 2314967"/>
              <a:gd name="connsiteY298" fmla="*/ 690461 h 2004835"/>
              <a:gd name="connsiteX299" fmla="*/ 2019594 w 2314967"/>
              <a:gd name="connsiteY299" fmla="*/ 683036 h 2004835"/>
              <a:gd name="connsiteX300" fmla="*/ 2023345 w 2314967"/>
              <a:gd name="connsiteY300" fmla="*/ 675704 h 2004835"/>
              <a:gd name="connsiteX301" fmla="*/ 2034384 w 2314967"/>
              <a:gd name="connsiteY301" fmla="*/ 660946 h 2004835"/>
              <a:gd name="connsiteX302" fmla="*/ 2049174 w 2314967"/>
              <a:gd name="connsiteY302" fmla="*/ 642475 h 2004835"/>
              <a:gd name="connsiteX303" fmla="*/ 2056569 w 2314967"/>
              <a:gd name="connsiteY303" fmla="*/ 635050 h 2004835"/>
              <a:gd name="connsiteX304" fmla="*/ 2034384 w 2314967"/>
              <a:gd name="connsiteY304" fmla="*/ 609247 h 2004835"/>
              <a:gd name="connsiteX305" fmla="*/ 2023345 w 2314967"/>
              <a:gd name="connsiteY305" fmla="*/ 594396 h 2004835"/>
              <a:gd name="connsiteX306" fmla="*/ 2012199 w 2314967"/>
              <a:gd name="connsiteY306" fmla="*/ 583351 h 2004835"/>
              <a:gd name="connsiteX307" fmla="*/ 1997409 w 2314967"/>
              <a:gd name="connsiteY307" fmla="*/ 568593 h 2004835"/>
              <a:gd name="connsiteX308" fmla="*/ 1978975 w 2314967"/>
              <a:gd name="connsiteY308" fmla="*/ 553836 h 2004835"/>
              <a:gd name="connsiteX309" fmla="*/ 1479794 w 2314967"/>
              <a:gd name="connsiteY309" fmla="*/ 514757 h 2004835"/>
              <a:gd name="connsiteX310" fmla="*/ 1480507 w 2314967"/>
              <a:gd name="connsiteY310" fmla="*/ 516895 h 2004835"/>
              <a:gd name="connsiteX311" fmla="*/ 1478723 w 2314967"/>
              <a:gd name="connsiteY311" fmla="*/ 516895 h 2004835"/>
              <a:gd name="connsiteX312" fmla="*/ 1908883 w 2314967"/>
              <a:gd name="connsiteY312" fmla="*/ 502137 h 2004835"/>
              <a:gd name="connsiteX313" fmla="*/ 1908883 w 2314967"/>
              <a:gd name="connsiteY313" fmla="*/ 509562 h 2004835"/>
              <a:gd name="connsiteX314" fmla="*/ 1905132 w 2314967"/>
              <a:gd name="connsiteY314" fmla="*/ 513182 h 2004835"/>
              <a:gd name="connsiteX315" fmla="*/ 1894093 w 2314967"/>
              <a:gd name="connsiteY315" fmla="*/ 572306 h 2004835"/>
              <a:gd name="connsiteX316" fmla="*/ 1886698 w 2314967"/>
              <a:gd name="connsiteY316" fmla="*/ 601822 h 2004835"/>
              <a:gd name="connsiteX317" fmla="*/ 1882947 w 2314967"/>
              <a:gd name="connsiteY317" fmla="*/ 616579 h 2004835"/>
              <a:gd name="connsiteX318" fmla="*/ 1879303 w 2314967"/>
              <a:gd name="connsiteY318" fmla="*/ 624005 h 2004835"/>
              <a:gd name="connsiteX319" fmla="*/ 1875659 w 2314967"/>
              <a:gd name="connsiteY319" fmla="*/ 627625 h 2004835"/>
              <a:gd name="connsiteX320" fmla="*/ 1897737 w 2314967"/>
              <a:gd name="connsiteY320" fmla="*/ 638763 h 2004835"/>
              <a:gd name="connsiteX321" fmla="*/ 1908883 w 2314967"/>
              <a:gd name="connsiteY321" fmla="*/ 646095 h 2004835"/>
              <a:gd name="connsiteX322" fmla="*/ 1927317 w 2314967"/>
              <a:gd name="connsiteY322" fmla="*/ 657233 h 2004835"/>
              <a:gd name="connsiteX323" fmla="*/ 1923566 w 2314967"/>
              <a:gd name="connsiteY323" fmla="*/ 653520 h 2004835"/>
              <a:gd name="connsiteX324" fmla="*/ 1923566 w 2314967"/>
              <a:gd name="connsiteY324" fmla="*/ 646095 h 2004835"/>
              <a:gd name="connsiteX325" fmla="*/ 1923566 w 2314967"/>
              <a:gd name="connsiteY325" fmla="*/ 638763 h 2004835"/>
              <a:gd name="connsiteX326" fmla="*/ 1923566 w 2314967"/>
              <a:gd name="connsiteY326" fmla="*/ 635050 h 2004835"/>
              <a:gd name="connsiteX327" fmla="*/ 1927317 w 2314967"/>
              <a:gd name="connsiteY327" fmla="*/ 627625 h 2004835"/>
              <a:gd name="connsiteX328" fmla="*/ 1930961 w 2314967"/>
              <a:gd name="connsiteY328" fmla="*/ 616579 h 2004835"/>
              <a:gd name="connsiteX329" fmla="*/ 1942107 w 2314967"/>
              <a:gd name="connsiteY329" fmla="*/ 590777 h 2004835"/>
              <a:gd name="connsiteX330" fmla="*/ 1949502 w 2314967"/>
              <a:gd name="connsiteY330" fmla="*/ 579639 h 2004835"/>
              <a:gd name="connsiteX331" fmla="*/ 1956790 w 2314967"/>
              <a:gd name="connsiteY331" fmla="*/ 572306 h 2004835"/>
              <a:gd name="connsiteX332" fmla="*/ 1964185 w 2314967"/>
              <a:gd name="connsiteY332" fmla="*/ 561168 h 2004835"/>
              <a:gd name="connsiteX333" fmla="*/ 1971580 w 2314967"/>
              <a:gd name="connsiteY333" fmla="*/ 550123 h 2004835"/>
              <a:gd name="connsiteX334" fmla="*/ 1956790 w 2314967"/>
              <a:gd name="connsiteY334" fmla="*/ 535365 h 2004835"/>
              <a:gd name="connsiteX335" fmla="*/ 1916171 w 2314967"/>
              <a:gd name="connsiteY335" fmla="*/ 505849 h 2004835"/>
              <a:gd name="connsiteX336" fmla="*/ 1908883 w 2314967"/>
              <a:gd name="connsiteY336" fmla="*/ 502137 h 2004835"/>
              <a:gd name="connsiteX337" fmla="*/ 1846079 w 2314967"/>
              <a:gd name="connsiteY337" fmla="*/ 454151 h 2004835"/>
              <a:gd name="connsiteX338" fmla="*/ 1846079 w 2314967"/>
              <a:gd name="connsiteY338" fmla="*/ 457863 h 2004835"/>
              <a:gd name="connsiteX339" fmla="*/ 1838684 w 2314967"/>
              <a:gd name="connsiteY339" fmla="*/ 479954 h 2004835"/>
              <a:gd name="connsiteX340" fmla="*/ 1823894 w 2314967"/>
              <a:gd name="connsiteY340" fmla="*/ 527940 h 2004835"/>
              <a:gd name="connsiteX341" fmla="*/ 1810362 w 2314967"/>
              <a:gd name="connsiteY341" fmla="*/ 555030 h 2004835"/>
              <a:gd name="connsiteX342" fmla="*/ 1809104 w 2314967"/>
              <a:gd name="connsiteY342" fmla="*/ 557548 h 2004835"/>
              <a:gd name="connsiteX343" fmla="*/ 1805460 w 2314967"/>
              <a:gd name="connsiteY343" fmla="*/ 564881 h 2004835"/>
              <a:gd name="connsiteX344" fmla="*/ 1801709 w 2314967"/>
              <a:gd name="connsiteY344" fmla="*/ 572306 h 2004835"/>
              <a:gd name="connsiteX345" fmla="*/ 1798065 w 2314967"/>
              <a:gd name="connsiteY345" fmla="*/ 583351 h 2004835"/>
              <a:gd name="connsiteX346" fmla="*/ 1812855 w 2314967"/>
              <a:gd name="connsiteY346" fmla="*/ 590777 h 2004835"/>
              <a:gd name="connsiteX347" fmla="*/ 1835040 w 2314967"/>
              <a:gd name="connsiteY347" fmla="*/ 601822 h 2004835"/>
              <a:gd name="connsiteX348" fmla="*/ 1846079 w 2314967"/>
              <a:gd name="connsiteY348" fmla="*/ 605534 h 2004835"/>
              <a:gd name="connsiteX349" fmla="*/ 1860869 w 2314967"/>
              <a:gd name="connsiteY349" fmla="*/ 612867 h 2004835"/>
              <a:gd name="connsiteX350" fmla="*/ 1860869 w 2314967"/>
              <a:gd name="connsiteY350" fmla="*/ 605534 h 2004835"/>
              <a:gd name="connsiteX351" fmla="*/ 1860869 w 2314967"/>
              <a:gd name="connsiteY351" fmla="*/ 601822 h 2004835"/>
              <a:gd name="connsiteX352" fmla="*/ 1864513 w 2314967"/>
              <a:gd name="connsiteY352" fmla="*/ 587064 h 2004835"/>
              <a:gd name="connsiteX353" fmla="*/ 1875552 w 2314967"/>
              <a:gd name="connsiteY353" fmla="*/ 561168 h 2004835"/>
              <a:gd name="connsiteX354" fmla="*/ 1886698 w 2314967"/>
              <a:gd name="connsiteY354" fmla="*/ 535365 h 2004835"/>
              <a:gd name="connsiteX355" fmla="*/ 1894093 w 2314967"/>
              <a:gd name="connsiteY355" fmla="*/ 520607 h 2004835"/>
              <a:gd name="connsiteX356" fmla="*/ 1901488 w 2314967"/>
              <a:gd name="connsiteY356" fmla="*/ 505849 h 2004835"/>
              <a:gd name="connsiteX357" fmla="*/ 1908883 w 2314967"/>
              <a:gd name="connsiteY357" fmla="*/ 494712 h 2004835"/>
              <a:gd name="connsiteX358" fmla="*/ 1905132 w 2314967"/>
              <a:gd name="connsiteY358" fmla="*/ 491092 h 2004835"/>
              <a:gd name="connsiteX359" fmla="*/ 1882947 w 2314967"/>
              <a:gd name="connsiteY359" fmla="*/ 476334 h 2004835"/>
              <a:gd name="connsiteX360" fmla="*/ 1846079 w 2314967"/>
              <a:gd name="connsiteY360" fmla="*/ 454151 h 2004835"/>
              <a:gd name="connsiteX361" fmla="*/ 18434 w 2314967"/>
              <a:gd name="connsiteY361" fmla="*/ 424635 h 2004835"/>
              <a:gd name="connsiteX362" fmla="*/ 18434 w 2314967"/>
              <a:gd name="connsiteY362" fmla="*/ 468909 h 2004835"/>
              <a:gd name="connsiteX363" fmla="*/ 22185 w 2314967"/>
              <a:gd name="connsiteY363" fmla="*/ 457863 h 2004835"/>
              <a:gd name="connsiteX364" fmla="*/ 18434 w 2314967"/>
              <a:gd name="connsiteY364" fmla="*/ 424635 h 2004835"/>
              <a:gd name="connsiteX365" fmla="*/ 1757446 w 2314967"/>
              <a:gd name="connsiteY365" fmla="*/ 417210 h 2004835"/>
              <a:gd name="connsiteX366" fmla="*/ 1750051 w 2314967"/>
              <a:gd name="connsiteY366" fmla="*/ 439393 h 2004835"/>
              <a:gd name="connsiteX367" fmla="*/ 1746407 w 2314967"/>
              <a:gd name="connsiteY367" fmla="*/ 465196 h 2004835"/>
              <a:gd name="connsiteX368" fmla="*/ 1735260 w 2314967"/>
              <a:gd name="connsiteY368" fmla="*/ 516895 h 2004835"/>
              <a:gd name="connsiteX369" fmla="*/ 1724222 w 2314967"/>
              <a:gd name="connsiteY369" fmla="*/ 550123 h 2004835"/>
              <a:gd name="connsiteX370" fmla="*/ 1720578 w 2314967"/>
              <a:gd name="connsiteY370" fmla="*/ 557548 h 2004835"/>
              <a:gd name="connsiteX371" fmla="*/ 1750051 w 2314967"/>
              <a:gd name="connsiteY371" fmla="*/ 568593 h 2004835"/>
              <a:gd name="connsiteX372" fmla="*/ 1779631 w 2314967"/>
              <a:gd name="connsiteY372" fmla="*/ 579639 h 2004835"/>
              <a:gd name="connsiteX373" fmla="*/ 1787026 w 2314967"/>
              <a:gd name="connsiteY373" fmla="*/ 583351 h 2004835"/>
              <a:gd name="connsiteX374" fmla="*/ 1787026 w 2314967"/>
              <a:gd name="connsiteY374" fmla="*/ 572306 h 2004835"/>
              <a:gd name="connsiteX375" fmla="*/ 1787026 w 2314967"/>
              <a:gd name="connsiteY375" fmla="*/ 542790 h 2004835"/>
              <a:gd name="connsiteX376" fmla="*/ 1790670 w 2314967"/>
              <a:gd name="connsiteY376" fmla="*/ 513182 h 2004835"/>
              <a:gd name="connsiteX377" fmla="*/ 1801709 w 2314967"/>
              <a:gd name="connsiteY377" fmla="*/ 483666 h 2004835"/>
              <a:gd name="connsiteX378" fmla="*/ 1812855 w 2314967"/>
              <a:gd name="connsiteY378" fmla="*/ 454151 h 2004835"/>
              <a:gd name="connsiteX379" fmla="*/ 1816499 w 2314967"/>
              <a:gd name="connsiteY379" fmla="*/ 443013 h 2004835"/>
              <a:gd name="connsiteX380" fmla="*/ 1805460 w 2314967"/>
              <a:gd name="connsiteY380" fmla="*/ 439393 h 2004835"/>
              <a:gd name="connsiteX381" fmla="*/ 1783275 w 2314967"/>
              <a:gd name="connsiteY381" fmla="*/ 428255 h 2004835"/>
              <a:gd name="connsiteX382" fmla="*/ 1764841 w 2314967"/>
              <a:gd name="connsiteY382" fmla="*/ 420922 h 2004835"/>
              <a:gd name="connsiteX383" fmla="*/ 1757446 w 2314967"/>
              <a:gd name="connsiteY383" fmla="*/ 417210 h 2004835"/>
              <a:gd name="connsiteX384" fmla="*/ 1019014 w 2314967"/>
              <a:gd name="connsiteY384" fmla="*/ 406165 h 2004835"/>
              <a:gd name="connsiteX385" fmla="*/ 1019014 w 2314967"/>
              <a:gd name="connsiteY385" fmla="*/ 417210 h 2004835"/>
              <a:gd name="connsiteX386" fmla="*/ 1019014 w 2314967"/>
              <a:gd name="connsiteY386" fmla="*/ 424635 h 2004835"/>
              <a:gd name="connsiteX387" fmla="*/ 1019014 w 2314967"/>
              <a:gd name="connsiteY387" fmla="*/ 428255 h 2004835"/>
              <a:gd name="connsiteX388" fmla="*/ 1019014 w 2314967"/>
              <a:gd name="connsiteY388" fmla="*/ 435680 h 2004835"/>
              <a:gd name="connsiteX389" fmla="*/ 1015370 w 2314967"/>
              <a:gd name="connsiteY389" fmla="*/ 446725 h 2004835"/>
              <a:gd name="connsiteX390" fmla="*/ 1011619 w 2314967"/>
              <a:gd name="connsiteY390" fmla="*/ 454151 h 2004835"/>
              <a:gd name="connsiteX391" fmla="*/ 1015370 w 2314967"/>
              <a:gd name="connsiteY391" fmla="*/ 468909 h 2004835"/>
              <a:gd name="connsiteX392" fmla="*/ 1004224 w 2314967"/>
              <a:gd name="connsiteY392" fmla="*/ 498424 h 2004835"/>
              <a:gd name="connsiteX393" fmla="*/ 993185 w 2314967"/>
              <a:gd name="connsiteY393" fmla="*/ 527940 h 2004835"/>
              <a:gd name="connsiteX394" fmla="*/ 989434 w 2314967"/>
              <a:gd name="connsiteY394" fmla="*/ 542790 h 2004835"/>
              <a:gd name="connsiteX395" fmla="*/ 985790 w 2314967"/>
              <a:gd name="connsiteY395" fmla="*/ 550123 h 2004835"/>
              <a:gd name="connsiteX396" fmla="*/ 996829 w 2314967"/>
              <a:gd name="connsiteY396" fmla="*/ 550123 h 2004835"/>
              <a:gd name="connsiteX397" fmla="*/ 1055989 w 2314967"/>
              <a:gd name="connsiteY397" fmla="*/ 546410 h 2004835"/>
              <a:gd name="connsiteX398" fmla="*/ 1067028 w 2314967"/>
              <a:gd name="connsiteY398" fmla="*/ 546410 h 2004835"/>
              <a:gd name="connsiteX399" fmla="*/ 1067028 w 2314967"/>
              <a:gd name="connsiteY399" fmla="*/ 542790 h 2004835"/>
              <a:gd name="connsiteX400" fmla="*/ 1063277 w 2314967"/>
              <a:gd name="connsiteY400" fmla="*/ 535365 h 2004835"/>
              <a:gd name="connsiteX401" fmla="*/ 1059633 w 2314967"/>
              <a:gd name="connsiteY401" fmla="*/ 524320 h 2004835"/>
              <a:gd name="connsiteX402" fmla="*/ 1059633 w 2314967"/>
              <a:gd name="connsiteY402" fmla="*/ 509562 h 2004835"/>
              <a:gd name="connsiteX403" fmla="*/ 1059633 w 2314967"/>
              <a:gd name="connsiteY403" fmla="*/ 502137 h 2004835"/>
              <a:gd name="connsiteX404" fmla="*/ 1059633 w 2314967"/>
              <a:gd name="connsiteY404" fmla="*/ 494712 h 2004835"/>
              <a:gd name="connsiteX405" fmla="*/ 1059633 w 2314967"/>
              <a:gd name="connsiteY405" fmla="*/ 487379 h 2004835"/>
              <a:gd name="connsiteX406" fmla="*/ 1059633 w 2314967"/>
              <a:gd name="connsiteY406" fmla="*/ 479954 h 2004835"/>
              <a:gd name="connsiteX407" fmla="*/ 1063277 w 2314967"/>
              <a:gd name="connsiteY407" fmla="*/ 461483 h 2004835"/>
              <a:gd name="connsiteX408" fmla="*/ 1074423 w 2314967"/>
              <a:gd name="connsiteY408" fmla="*/ 431968 h 2004835"/>
              <a:gd name="connsiteX409" fmla="*/ 1085462 w 2314967"/>
              <a:gd name="connsiteY409" fmla="*/ 406165 h 2004835"/>
              <a:gd name="connsiteX410" fmla="*/ 1070672 w 2314967"/>
              <a:gd name="connsiteY410" fmla="*/ 406165 h 2004835"/>
              <a:gd name="connsiteX411" fmla="*/ 1019014 w 2314967"/>
              <a:gd name="connsiteY411" fmla="*/ 406165 h 2004835"/>
              <a:gd name="connsiteX412" fmla="*/ 911947 w 2314967"/>
              <a:gd name="connsiteY412" fmla="*/ 398739 h 2004835"/>
              <a:gd name="connsiteX413" fmla="*/ 911947 w 2314967"/>
              <a:gd name="connsiteY413" fmla="*/ 402452 h 2004835"/>
              <a:gd name="connsiteX414" fmla="*/ 908303 w 2314967"/>
              <a:gd name="connsiteY414" fmla="*/ 409784 h 2004835"/>
              <a:gd name="connsiteX415" fmla="*/ 904552 w 2314967"/>
              <a:gd name="connsiteY415" fmla="*/ 420922 h 2004835"/>
              <a:gd name="connsiteX416" fmla="*/ 893513 w 2314967"/>
              <a:gd name="connsiteY416" fmla="*/ 446725 h 2004835"/>
              <a:gd name="connsiteX417" fmla="*/ 889762 w 2314967"/>
              <a:gd name="connsiteY417" fmla="*/ 454151 h 2004835"/>
              <a:gd name="connsiteX418" fmla="*/ 882367 w 2314967"/>
              <a:gd name="connsiteY418" fmla="*/ 487379 h 2004835"/>
              <a:gd name="connsiteX419" fmla="*/ 878723 w 2314967"/>
              <a:gd name="connsiteY419" fmla="*/ 502137 h 2004835"/>
              <a:gd name="connsiteX420" fmla="*/ 871328 w 2314967"/>
              <a:gd name="connsiteY420" fmla="*/ 505849 h 2004835"/>
              <a:gd name="connsiteX421" fmla="*/ 867684 w 2314967"/>
              <a:gd name="connsiteY421" fmla="*/ 516895 h 2004835"/>
              <a:gd name="connsiteX422" fmla="*/ 863933 w 2314967"/>
              <a:gd name="connsiteY422" fmla="*/ 524320 h 2004835"/>
              <a:gd name="connsiteX423" fmla="*/ 856538 w 2314967"/>
              <a:gd name="connsiteY423" fmla="*/ 535365 h 2004835"/>
              <a:gd name="connsiteX424" fmla="*/ 845499 w 2314967"/>
              <a:gd name="connsiteY424" fmla="*/ 546410 h 2004835"/>
              <a:gd name="connsiteX425" fmla="*/ 904552 w 2314967"/>
              <a:gd name="connsiteY425" fmla="*/ 546410 h 2004835"/>
              <a:gd name="connsiteX426" fmla="*/ 922986 w 2314967"/>
              <a:gd name="connsiteY426" fmla="*/ 546410 h 2004835"/>
              <a:gd name="connsiteX427" fmla="*/ 941527 w 2314967"/>
              <a:gd name="connsiteY427" fmla="*/ 546410 h 2004835"/>
              <a:gd name="connsiteX428" fmla="*/ 941527 w 2314967"/>
              <a:gd name="connsiteY428" fmla="*/ 542790 h 2004835"/>
              <a:gd name="connsiteX429" fmla="*/ 941527 w 2314967"/>
              <a:gd name="connsiteY429" fmla="*/ 539078 h 2004835"/>
              <a:gd name="connsiteX430" fmla="*/ 941527 w 2314967"/>
              <a:gd name="connsiteY430" fmla="*/ 535365 h 2004835"/>
              <a:gd name="connsiteX431" fmla="*/ 945171 w 2314967"/>
              <a:gd name="connsiteY431" fmla="*/ 527940 h 2004835"/>
              <a:gd name="connsiteX432" fmla="*/ 948922 w 2314967"/>
              <a:gd name="connsiteY432" fmla="*/ 520607 h 2004835"/>
              <a:gd name="connsiteX433" fmla="*/ 956210 w 2314967"/>
              <a:gd name="connsiteY433" fmla="*/ 502137 h 2004835"/>
              <a:gd name="connsiteX434" fmla="*/ 978395 w 2314967"/>
              <a:gd name="connsiteY434" fmla="*/ 446725 h 2004835"/>
              <a:gd name="connsiteX435" fmla="*/ 993185 w 2314967"/>
              <a:gd name="connsiteY435" fmla="*/ 417210 h 2004835"/>
              <a:gd name="connsiteX436" fmla="*/ 1000580 w 2314967"/>
              <a:gd name="connsiteY436" fmla="*/ 402452 h 2004835"/>
              <a:gd name="connsiteX437" fmla="*/ 1004224 w 2314967"/>
              <a:gd name="connsiteY437" fmla="*/ 398739 h 2004835"/>
              <a:gd name="connsiteX438" fmla="*/ 1000580 w 2314967"/>
              <a:gd name="connsiteY438" fmla="*/ 398739 h 2004835"/>
              <a:gd name="connsiteX439" fmla="*/ 971000 w 2314967"/>
              <a:gd name="connsiteY439" fmla="*/ 398739 h 2004835"/>
              <a:gd name="connsiteX440" fmla="*/ 952566 w 2314967"/>
              <a:gd name="connsiteY440" fmla="*/ 398739 h 2004835"/>
              <a:gd name="connsiteX441" fmla="*/ 934132 w 2314967"/>
              <a:gd name="connsiteY441" fmla="*/ 398739 h 2004835"/>
              <a:gd name="connsiteX442" fmla="*/ 911947 w 2314967"/>
              <a:gd name="connsiteY442" fmla="*/ 398739 h 2004835"/>
              <a:gd name="connsiteX443" fmla="*/ 1196280 w 2314967"/>
              <a:gd name="connsiteY443" fmla="*/ 395027 h 2004835"/>
              <a:gd name="connsiteX444" fmla="*/ 1133476 w 2314967"/>
              <a:gd name="connsiteY444" fmla="*/ 398739 h 2004835"/>
              <a:gd name="connsiteX445" fmla="*/ 1122437 w 2314967"/>
              <a:gd name="connsiteY445" fmla="*/ 398739 h 2004835"/>
              <a:gd name="connsiteX446" fmla="*/ 1122437 w 2314967"/>
              <a:gd name="connsiteY446" fmla="*/ 402452 h 2004835"/>
              <a:gd name="connsiteX447" fmla="*/ 1111291 w 2314967"/>
              <a:gd name="connsiteY447" fmla="*/ 424635 h 2004835"/>
              <a:gd name="connsiteX448" fmla="*/ 1081818 w 2314967"/>
              <a:gd name="connsiteY448" fmla="*/ 479954 h 2004835"/>
              <a:gd name="connsiteX449" fmla="*/ 1074423 w 2314967"/>
              <a:gd name="connsiteY449" fmla="*/ 509562 h 2004835"/>
              <a:gd name="connsiteX450" fmla="*/ 1067028 w 2314967"/>
              <a:gd name="connsiteY450" fmla="*/ 535365 h 2004835"/>
              <a:gd name="connsiteX451" fmla="*/ 1067028 w 2314967"/>
              <a:gd name="connsiteY451" fmla="*/ 539078 h 2004835"/>
              <a:gd name="connsiteX452" fmla="*/ 1078067 w 2314967"/>
              <a:gd name="connsiteY452" fmla="*/ 539078 h 2004835"/>
              <a:gd name="connsiteX453" fmla="*/ 1115042 w 2314967"/>
              <a:gd name="connsiteY453" fmla="*/ 535365 h 2004835"/>
              <a:gd name="connsiteX454" fmla="*/ 1140871 w 2314967"/>
              <a:gd name="connsiteY454" fmla="*/ 531652 h 2004835"/>
              <a:gd name="connsiteX455" fmla="*/ 1144515 w 2314967"/>
              <a:gd name="connsiteY455" fmla="*/ 524320 h 2004835"/>
              <a:gd name="connsiteX456" fmla="*/ 1151910 w 2314967"/>
              <a:gd name="connsiteY456" fmla="*/ 502137 h 2004835"/>
              <a:gd name="connsiteX457" fmla="*/ 1170451 w 2314967"/>
              <a:gd name="connsiteY457" fmla="*/ 443106 h 2004835"/>
              <a:gd name="connsiteX458" fmla="*/ 1177739 w 2314967"/>
              <a:gd name="connsiteY458" fmla="*/ 428255 h 2004835"/>
              <a:gd name="connsiteX459" fmla="*/ 1185134 w 2314967"/>
              <a:gd name="connsiteY459" fmla="*/ 417210 h 2004835"/>
              <a:gd name="connsiteX460" fmla="*/ 1196280 w 2314967"/>
              <a:gd name="connsiteY460" fmla="*/ 406165 h 2004835"/>
              <a:gd name="connsiteX461" fmla="*/ 1199924 w 2314967"/>
              <a:gd name="connsiteY461" fmla="*/ 398739 h 2004835"/>
              <a:gd name="connsiteX462" fmla="*/ 1203675 w 2314967"/>
              <a:gd name="connsiteY462" fmla="*/ 395027 h 2004835"/>
              <a:gd name="connsiteX463" fmla="*/ 1196280 w 2314967"/>
              <a:gd name="connsiteY463" fmla="*/ 395027 h 2004835"/>
              <a:gd name="connsiteX464" fmla="*/ 767904 w 2314967"/>
              <a:gd name="connsiteY464" fmla="*/ 387694 h 2004835"/>
              <a:gd name="connsiteX465" fmla="*/ 771656 w 2314967"/>
              <a:gd name="connsiteY465" fmla="*/ 402452 h 2004835"/>
              <a:gd name="connsiteX466" fmla="*/ 771656 w 2314967"/>
              <a:gd name="connsiteY466" fmla="*/ 409784 h 2004835"/>
              <a:gd name="connsiteX467" fmla="*/ 771656 w 2314967"/>
              <a:gd name="connsiteY467" fmla="*/ 424635 h 2004835"/>
              <a:gd name="connsiteX468" fmla="*/ 771656 w 2314967"/>
              <a:gd name="connsiteY468" fmla="*/ 431968 h 2004835"/>
              <a:gd name="connsiteX469" fmla="*/ 771656 w 2314967"/>
              <a:gd name="connsiteY469" fmla="*/ 439393 h 2004835"/>
              <a:gd name="connsiteX470" fmla="*/ 767904 w 2314967"/>
              <a:gd name="connsiteY470" fmla="*/ 446725 h 2004835"/>
              <a:gd name="connsiteX471" fmla="*/ 764260 w 2314967"/>
              <a:gd name="connsiteY471" fmla="*/ 454151 h 2004835"/>
              <a:gd name="connsiteX472" fmla="*/ 742075 w 2314967"/>
              <a:gd name="connsiteY472" fmla="*/ 509469 h 2004835"/>
              <a:gd name="connsiteX473" fmla="*/ 731036 w 2314967"/>
              <a:gd name="connsiteY473" fmla="*/ 539078 h 2004835"/>
              <a:gd name="connsiteX474" fmla="*/ 727392 w 2314967"/>
              <a:gd name="connsiteY474" fmla="*/ 550123 h 2004835"/>
              <a:gd name="connsiteX475" fmla="*/ 731036 w 2314967"/>
              <a:gd name="connsiteY475" fmla="*/ 550123 h 2004835"/>
              <a:gd name="connsiteX476" fmla="*/ 742075 w 2314967"/>
              <a:gd name="connsiteY476" fmla="*/ 550123 h 2004835"/>
              <a:gd name="connsiteX477" fmla="*/ 760617 w 2314967"/>
              <a:gd name="connsiteY477" fmla="*/ 550123 h 2004835"/>
              <a:gd name="connsiteX478" fmla="*/ 790090 w 2314967"/>
              <a:gd name="connsiteY478" fmla="*/ 550123 h 2004835"/>
              <a:gd name="connsiteX479" fmla="*/ 823314 w 2314967"/>
              <a:gd name="connsiteY479" fmla="*/ 550123 h 2004835"/>
              <a:gd name="connsiteX480" fmla="*/ 827065 w 2314967"/>
              <a:gd name="connsiteY480" fmla="*/ 550123 h 2004835"/>
              <a:gd name="connsiteX481" fmla="*/ 834460 w 2314967"/>
              <a:gd name="connsiteY481" fmla="*/ 550123 h 2004835"/>
              <a:gd name="connsiteX482" fmla="*/ 841855 w 2314967"/>
              <a:gd name="connsiteY482" fmla="*/ 527940 h 2004835"/>
              <a:gd name="connsiteX483" fmla="*/ 849143 w 2314967"/>
              <a:gd name="connsiteY483" fmla="*/ 498424 h 2004835"/>
              <a:gd name="connsiteX484" fmla="*/ 863933 w 2314967"/>
              <a:gd name="connsiteY484" fmla="*/ 435680 h 2004835"/>
              <a:gd name="connsiteX485" fmla="*/ 863933 w 2314967"/>
              <a:gd name="connsiteY485" fmla="*/ 431968 h 2004835"/>
              <a:gd name="connsiteX486" fmla="*/ 863933 w 2314967"/>
              <a:gd name="connsiteY486" fmla="*/ 424635 h 2004835"/>
              <a:gd name="connsiteX487" fmla="*/ 871328 w 2314967"/>
              <a:gd name="connsiteY487" fmla="*/ 398739 h 2004835"/>
              <a:gd name="connsiteX488" fmla="*/ 871328 w 2314967"/>
              <a:gd name="connsiteY488" fmla="*/ 395027 h 2004835"/>
              <a:gd name="connsiteX489" fmla="*/ 838104 w 2314967"/>
              <a:gd name="connsiteY489" fmla="*/ 391407 h 2004835"/>
              <a:gd name="connsiteX490" fmla="*/ 827065 w 2314967"/>
              <a:gd name="connsiteY490" fmla="*/ 391407 h 2004835"/>
              <a:gd name="connsiteX491" fmla="*/ 808524 w 2314967"/>
              <a:gd name="connsiteY491" fmla="*/ 391407 h 2004835"/>
              <a:gd name="connsiteX492" fmla="*/ 767904 w 2314967"/>
              <a:gd name="connsiteY492" fmla="*/ 387694 h 2004835"/>
              <a:gd name="connsiteX493" fmla="*/ 1668812 w 2314967"/>
              <a:gd name="connsiteY493" fmla="*/ 383982 h 2004835"/>
              <a:gd name="connsiteX494" fmla="*/ 1661417 w 2314967"/>
              <a:gd name="connsiteY494" fmla="*/ 398739 h 2004835"/>
              <a:gd name="connsiteX495" fmla="*/ 1657773 w 2314967"/>
              <a:gd name="connsiteY495" fmla="*/ 413497 h 2004835"/>
              <a:gd name="connsiteX496" fmla="*/ 1650378 w 2314967"/>
              <a:gd name="connsiteY496" fmla="*/ 431968 h 2004835"/>
              <a:gd name="connsiteX497" fmla="*/ 1628193 w 2314967"/>
              <a:gd name="connsiteY497" fmla="*/ 483666 h 2004835"/>
              <a:gd name="connsiteX498" fmla="*/ 1617154 w 2314967"/>
              <a:gd name="connsiteY498" fmla="*/ 509469 h 2004835"/>
              <a:gd name="connsiteX499" fmla="*/ 1613510 w 2314967"/>
              <a:gd name="connsiteY499" fmla="*/ 520607 h 2004835"/>
              <a:gd name="connsiteX500" fmla="*/ 1609759 w 2314967"/>
              <a:gd name="connsiteY500" fmla="*/ 535365 h 2004835"/>
              <a:gd name="connsiteX501" fmla="*/ 1642983 w 2314967"/>
              <a:gd name="connsiteY501" fmla="*/ 542698 h 2004835"/>
              <a:gd name="connsiteX502" fmla="*/ 1672563 w 2314967"/>
              <a:gd name="connsiteY502" fmla="*/ 550123 h 2004835"/>
              <a:gd name="connsiteX503" fmla="*/ 1690997 w 2314967"/>
              <a:gd name="connsiteY503" fmla="*/ 557548 h 2004835"/>
              <a:gd name="connsiteX504" fmla="*/ 1694641 w 2314967"/>
              <a:gd name="connsiteY504" fmla="*/ 546410 h 2004835"/>
              <a:gd name="connsiteX505" fmla="*/ 1705788 w 2314967"/>
              <a:gd name="connsiteY505" fmla="*/ 509469 h 2004835"/>
              <a:gd name="connsiteX506" fmla="*/ 1724222 w 2314967"/>
              <a:gd name="connsiteY506" fmla="*/ 454151 h 2004835"/>
              <a:gd name="connsiteX507" fmla="*/ 1727973 w 2314967"/>
              <a:gd name="connsiteY507" fmla="*/ 446725 h 2004835"/>
              <a:gd name="connsiteX508" fmla="*/ 1731617 w 2314967"/>
              <a:gd name="connsiteY508" fmla="*/ 439393 h 2004835"/>
              <a:gd name="connsiteX509" fmla="*/ 1735260 w 2314967"/>
              <a:gd name="connsiteY509" fmla="*/ 431968 h 2004835"/>
              <a:gd name="connsiteX510" fmla="*/ 1739012 w 2314967"/>
              <a:gd name="connsiteY510" fmla="*/ 424635 h 2004835"/>
              <a:gd name="connsiteX511" fmla="*/ 1746407 w 2314967"/>
              <a:gd name="connsiteY511" fmla="*/ 417210 h 2004835"/>
              <a:gd name="connsiteX512" fmla="*/ 1742656 w 2314967"/>
              <a:gd name="connsiteY512" fmla="*/ 413497 h 2004835"/>
              <a:gd name="connsiteX513" fmla="*/ 1724222 w 2314967"/>
              <a:gd name="connsiteY513" fmla="*/ 406165 h 2004835"/>
              <a:gd name="connsiteX514" fmla="*/ 1713183 w 2314967"/>
              <a:gd name="connsiteY514" fmla="*/ 402452 h 2004835"/>
              <a:gd name="connsiteX515" fmla="*/ 1705788 w 2314967"/>
              <a:gd name="connsiteY515" fmla="*/ 398739 h 2004835"/>
              <a:gd name="connsiteX516" fmla="*/ 1687354 w 2314967"/>
              <a:gd name="connsiteY516" fmla="*/ 391407 h 2004835"/>
              <a:gd name="connsiteX517" fmla="*/ 1676207 w 2314967"/>
              <a:gd name="connsiteY517" fmla="*/ 387694 h 2004835"/>
              <a:gd name="connsiteX518" fmla="*/ 1668812 w 2314967"/>
              <a:gd name="connsiteY518" fmla="*/ 383982 h 2004835"/>
              <a:gd name="connsiteX519" fmla="*/ 1281163 w 2314967"/>
              <a:gd name="connsiteY519" fmla="*/ 380269 h 2004835"/>
              <a:gd name="connsiteX520" fmla="*/ 1255334 w 2314967"/>
              <a:gd name="connsiteY520" fmla="*/ 383982 h 2004835"/>
              <a:gd name="connsiteX521" fmla="*/ 1207319 w 2314967"/>
              <a:gd name="connsiteY521" fmla="*/ 391407 h 2004835"/>
              <a:gd name="connsiteX522" fmla="*/ 1207319 w 2314967"/>
              <a:gd name="connsiteY522" fmla="*/ 398739 h 2004835"/>
              <a:gd name="connsiteX523" fmla="*/ 1207319 w 2314967"/>
              <a:gd name="connsiteY523" fmla="*/ 406165 h 2004835"/>
              <a:gd name="connsiteX524" fmla="*/ 1207319 w 2314967"/>
              <a:gd name="connsiteY524" fmla="*/ 413497 h 2004835"/>
              <a:gd name="connsiteX525" fmla="*/ 1203675 w 2314967"/>
              <a:gd name="connsiteY525" fmla="*/ 439393 h 2004835"/>
              <a:gd name="connsiteX526" fmla="*/ 1188885 w 2314967"/>
              <a:gd name="connsiteY526" fmla="*/ 502137 h 2004835"/>
              <a:gd name="connsiteX527" fmla="*/ 1181490 w 2314967"/>
              <a:gd name="connsiteY527" fmla="*/ 524320 h 2004835"/>
              <a:gd name="connsiteX528" fmla="*/ 1185134 w 2314967"/>
              <a:gd name="connsiteY528" fmla="*/ 524320 h 2004835"/>
              <a:gd name="connsiteX529" fmla="*/ 1214714 w 2314967"/>
              <a:gd name="connsiteY529" fmla="*/ 520607 h 2004835"/>
              <a:gd name="connsiteX530" fmla="*/ 1244295 w 2314967"/>
              <a:gd name="connsiteY530" fmla="*/ 516895 h 2004835"/>
              <a:gd name="connsiteX531" fmla="*/ 1266373 w 2314967"/>
              <a:gd name="connsiteY531" fmla="*/ 513182 h 2004835"/>
              <a:gd name="connsiteX532" fmla="*/ 1277519 w 2314967"/>
              <a:gd name="connsiteY532" fmla="*/ 513182 h 2004835"/>
              <a:gd name="connsiteX533" fmla="*/ 1273768 w 2314967"/>
              <a:gd name="connsiteY533" fmla="*/ 509562 h 2004835"/>
              <a:gd name="connsiteX534" fmla="*/ 1270124 w 2314967"/>
              <a:gd name="connsiteY534" fmla="*/ 505849 h 2004835"/>
              <a:gd name="connsiteX535" fmla="*/ 1266373 w 2314967"/>
              <a:gd name="connsiteY535" fmla="*/ 498424 h 2004835"/>
              <a:gd name="connsiteX536" fmla="*/ 1266373 w 2314967"/>
              <a:gd name="connsiteY536" fmla="*/ 491092 h 2004835"/>
              <a:gd name="connsiteX537" fmla="*/ 1266373 w 2314967"/>
              <a:gd name="connsiteY537" fmla="*/ 479954 h 2004835"/>
              <a:gd name="connsiteX538" fmla="*/ 1266373 w 2314967"/>
              <a:gd name="connsiteY538" fmla="*/ 465196 h 2004835"/>
              <a:gd name="connsiteX539" fmla="*/ 1277519 w 2314967"/>
              <a:gd name="connsiteY539" fmla="*/ 406165 h 2004835"/>
              <a:gd name="connsiteX540" fmla="*/ 1281163 w 2314967"/>
              <a:gd name="connsiteY540" fmla="*/ 380269 h 2004835"/>
              <a:gd name="connsiteX541" fmla="*/ 675627 w 2314967"/>
              <a:gd name="connsiteY541" fmla="*/ 372936 h 2004835"/>
              <a:gd name="connsiteX542" fmla="*/ 675627 w 2314967"/>
              <a:gd name="connsiteY542" fmla="*/ 376556 h 2004835"/>
              <a:gd name="connsiteX543" fmla="*/ 675627 w 2314967"/>
              <a:gd name="connsiteY543" fmla="*/ 380269 h 2004835"/>
              <a:gd name="connsiteX544" fmla="*/ 675627 w 2314967"/>
              <a:gd name="connsiteY544" fmla="*/ 387694 h 2004835"/>
              <a:gd name="connsiteX545" fmla="*/ 671983 w 2314967"/>
              <a:gd name="connsiteY545" fmla="*/ 395027 h 2004835"/>
              <a:gd name="connsiteX546" fmla="*/ 664588 w 2314967"/>
              <a:gd name="connsiteY546" fmla="*/ 409877 h 2004835"/>
              <a:gd name="connsiteX547" fmla="*/ 649798 w 2314967"/>
              <a:gd name="connsiteY547" fmla="*/ 428255 h 2004835"/>
              <a:gd name="connsiteX548" fmla="*/ 638759 w 2314967"/>
              <a:gd name="connsiteY548" fmla="*/ 454151 h 2004835"/>
              <a:gd name="connsiteX549" fmla="*/ 623969 w 2314967"/>
              <a:gd name="connsiteY549" fmla="*/ 483666 h 2004835"/>
              <a:gd name="connsiteX550" fmla="*/ 609179 w 2314967"/>
              <a:gd name="connsiteY550" fmla="*/ 509562 h 2004835"/>
              <a:gd name="connsiteX551" fmla="*/ 605535 w 2314967"/>
              <a:gd name="connsiteY551" fmla="*/ 516895 h 2004835"/>
              <a:gd name="connsiteX552" fmla="*/ 601784 w 2314967"/>
              <a:gd name="connsiteY552" fmla="*/ 520607 h 2004835"/>
              <a:gd name="connsiteX553" fmla="*/ 631364 w 2314967"/>
              <a:gd name="connsiteY553" fmla="*/ 527940 h 2004835"/>
              <a:gd name="connsiteX554" fmla="*/ 649798 w 2314967"/>
              <a:gd name="connsiteY554" fmla="*/ 531652 h 2004835"/>
              <a:gd name="connsiteX555" fmla="*/ 657193 w 2314967"/>
              <a:gd name="connsiteY555" fmla="*/ 531652 h 2004835"/>
              <a:gd name="connsiteX556" fmla="*/ 694061 w 2314967"/>
              <a:gd name="connsiteY556" fmla="*/ 539078 h 2004835"/>
              <a:gd name="connsiteX557" fmla="*/ 697812 w 2314967"/>
              <a:gd name="connsiteY557" fmla="*/ 531652 h 2004835"/>
              <a:gd name="connsiteX558" fmla="*/ 705207 w 2314967"/>
              <a:gd name="connsiteY558" fmla="*/ 513182 h 2004835"/>
              <a:gd name="connsiteX559" fmla="*/ 716246 w 2314967"/>
              <a:gd name="connsiteY559" fmla="*/ 487379 h 2004835"/>
              <a:gd name="connsiteX560" fmla="*/ 727392 w 2314967"/>
              <a:gd name="connsiteY560" fmla="*/ 461483 h 2004835"/>
              <a:gd name="connsiteX561" fmla="*/ 742075 w 2314967"/>
              <a:gd name="connsiteY561" fmla="*/ 431968 h 2004835"/>
              <a:gd name="connsiteX562" fmla="*/ 756865 w 2314967"/>
              <a:gd name="connsiteY562" fmla="*/ 406165 h 2004835"/>
              <a:gd name="connsiteX563" fmla="*/ 760617 w 2314967"/>
              <a:gd name="connsiteY563" fmla="*/ 398739 h 2004835"/>
              <a:gd name="connsiteX564" fmla="*/ 764260 w 2314967"/>
              <a:gd name="connsiteY564" fmla="*/ 391407 h 2004835"/>
              <a:gd name="connsiteX565" fmla="*/ 767904 w 2314967"/>
              <a:gd name="connsiteY565" fmla="*/ 383982 h 2004835"/>
              <a:gd name="connsiteX566" fmla="*/ 745826 w 2314967"/>
              <a:gd name="connsiteY566" fmla="*/ 380269 h 2004835"/>
              <a:gd name="connsiteX567" fmla="*/ 683022 w 2314967"/>
              <a:gd name="connsiteY567" fmla="*/ 372936 h 2004835"/>
              <a:gd name="connsiteX568" fmla="*/ 675627 w 2314967"/>
              <a:gd name="connsiteY568" fmla="*/ 372936 h 2004835"/>
              <a:gd name="connsiteX569" fmla="*/ 1425205 w 2314967"/>
              <a:gd name="connsiteY569" fmla="*/ 369224 h 2004835"/>
              <a:gd name="connsiteX570" fmla="*/ 1425205 w 2314967"/>
              <a:gd name="connsiteY570" fmla="*/ 376556 h 2004835"/>
              <a:gd name="connsiteX571" fmla="*/ 1421454 w 2314967"/>
              <a:gd name="connsiteY571" fmla="*/ 391407 h 2004835"/>
              <a:gd name="connsiteX572" fmla="*/ 1417810 w 2314967"/>
              <a:gd name="connsiteY572" fmla="*/ 420922 h 2004835"/>
              <a:gd name="connsiteX573" fmla="*/ 1410415 w 2314967"/>
              <a:gd name="connsiteY573" fmla="*/ 446725 h 2004835"/>
              <a:gd name="connsiteX574" fmla="*/ 1403020 w 2314967"/>
              <a:gd name="connsiteY574" fmla="*/ 465196 h 2004835"/>
              <a:gd name="connsiteX575" fmla="*/ 1388230 w 2314967"/>
              <a:gd name="connsiteY575" fmla="*/ 502137 h 2004835"/>
              <a:gd name="connsiteX576" fmla="*/ 1388230 w 2314967"/>
              <a:gd name="connsiteY576" fmla="*/ 509562 h 2004835"/>
              <a:gd name="connsiteX577" fmla="*/ 1395625 w 2314967"/>
              <a:gd name="connsiteY577" fmla="*/ 509562 h 2004835"/>
              <a:gd name="connsiteX578" fmla="*/ 1410415 w 2314967"/>
              <a:gd name="connsiteY578" fmla="*/ 509562 h 2004835"/>
              <a:gd name="connsiteX579" fmla="*/ 1443639 w 2314967"/>
              <a:gd name="connsiteY579" fmla="*/ 513182 h 2004835"/>
              <a:gd name="connsiteX580" fmla="*/ 1476863 w 2314967"/>
              <a:gd name="connsiteY580" fmla="*/ 516895 h 2004835"/>
              <a:gd name="connsiteX581" fmla="*/ 1478723 w 2314967"/>
              <a:gd name="connsiteY581" fmla="*/ 516895 h 2004835"/>
              <a:gd name="connsiteX582" fmla="*/ 1476863 w 2314967"/>
              <a:gd name="connsiteY582" fmla="*/ 520607 h 2004835"/>
              <a:gd name="connsiteX583" fmla="*/ 1502692 w 2314967"/>
              <a:gd name="connsiteY583" fmla="*/ 524320 h 2004835"/>
              <a:gd name="connsiteX584" fmla="*/ 1565496 w 2314967"/>
              <a:gd name="connsiteY584" fmla="*/ 531652 h 2004835"/>
              <a:gd name="connsiteX585" fmla="*/ 1594969 w 2314967"/>
              <a:gd name="connsiteY585" fmla="*/ 535365 h 2004835"/>
              <a:gd name="connsiteX586" fmla="*/ 1594969 w 2314967"/>
              <a:gd name="connsiteY586" fmla="*/ 531652 h 2004835"/>
              <a:gd name="connsiteX587" fmla="*/ 1594969 w 2314967"/>
              <a:gd name="connsiteY587" fmla="*/ 524320 h 2004835"/>
              <a:gd name="connsiteX588" fmla="*/ 1594969 w 2314967"/>
              <a:gd name="connsiteY588" fmla="*/ 516895 h 2004835"/>
              <a:gd name="connsiteX589" fmla="*/ 1594969 w 2314967"/>
              <a:gd name="connsiteY589" fmla="*/ 509562 h 2004835"/>
              <a:gd name="connsiteX590" fmla="*/ 1594969 w 2314967"/>
              <a:gd name="connsiteY590" fmla="*/ 502137 h 2004835"/>
              <a:gd name="connsiteX591" fmla="*/ 1594969 w 2314967"/>
              <a:gd name="connsiteY591" fmla="*/ 494712 h 2004835"/>
              <a:gd name="connsiteX592" fmla="*/ 1594969 w 2314967"/>
              <a:gd name="connsiteY592" fmla="*/ 483666 h 2004835"/>
              <a:gd name="connsiteX593" fmla="*/ 1594969 w 2314967"/>
              <a:gd name="connsiteY593" fmla="*/ 476241 h 2004835"/>
              <a:gd name="connsiteX594" fmla="*/ 1598720 w 2314967"/>
              <a:gd name="connsiteY594" fmla="*/ 465196 h 2004835"/>
              <a:gd name="connsiteX595" fmla="*/ 1609759 w 2314967"/>
              <a:gd name="connsiteY595" fmla="*/ 439393 h 2004835"/>
              <a:gd name="connsiteX596" fmla="*/ 1620798 w 2314967"/>
              <a:gd name="connsiteY596" fmla="*/ 413497 h 2004835"/>
              <a:gd name="connsiteX597" fmla="*/ 1631944 w 2314967"/>
              <a:gd name="connsiteY597" fmla="*/ 387694 h 2004835"/>
              <a:gd name="connsiteX598" fmla="*/ 1635588 w 2314967"/>
              <a:gd name="connsiteY598" fmla="*/ 383982 h 2004835"/>
              <a:gd name="connsiteX599" fmla="*/ 1631944 w 2314967"/>
              <a:gd name="connsiteY599" fmla="*/ 383982 h 2004835"/>
              <a:gd name="connsiteX600" fmla="*/ 1620798 w 2314967"/>
              <a:gd name="connsiteY600" fmla="*/ 380269 h 2004835"/>
              <a:gd name="connsiteX601" fmla="*/ 1598720 w 2314967"/>
              <a:gd name="connsiteY601" fmla="*/ 376556 h 2004835"/>
              <a:gd name="connsiteX602" fmla="*/ 1576535 w 2314967"/>
              <a:gd name="connsiteY602" fmla="*/ 372936 h 2004835"/>
              <a:gd name="connsiteX603" fmla="*/ 1554350 w 2314967"/>
              <a:gd name="connsiteY603" fmla="*/ 369224 h 2004835"/>
              <a:gd name="connsiteX604" fmla="*/ 1543311 w 2314967"/>
              <a:gd name="connsiteY604" fmla="*/ 369224 h 2004835"/>
              <a:gd name="connsiteX605" fmla="*/ 1543311 w 2314967"/>
              <a:gd name="connsiteY605" fmla="*/ 372936 h 2004835"/>
              <a:gd name="connsiteX606" fmla="*/ 1539667 w 2314967"/>
              <a:gd name="connsiteY606" fmla="*/ 383982 h 2004835"/>
              <a:gd name="connsiteX607" fmla="*/ 1532272 w 2314967"/>
              <a:gd name="connsiteY607" fmla="*/ 406165 h 2004835"/>
              <a:gd name="connsiteX608" fmla="*/ 1499048 w 2314967"/>
              <a:gd name="connsiteY608" fmla="*/ 468909 h 2004835"/>
              <a:gd name="connsiteX609" fmla="*/ 1487902 w 2314967"/>
              <a:gd name="connsiteY609" fmla="*/ 494712 h 2004835"/>
              <a:gd name="connsiteX610" fmla="*/ 1484258 w 2314967"/>
              <a:gd name="connsiteY610" fmla="*/ 505849 h 2004835"/>
              <a:gd name="connsiteX611" fmla="*/ 1479794 w 2314967"/>
              <a:gd name="connsiteY611" fmla="*/ 514757 h 2004835"/>
              <a:gd name="connsiteX612" fmla="*/ 1473112 w 2314967"/>
              <a:gd name="connsiteY612" fmla="*/ 494712 h 2004835"/>
              <a:gd name="connsiteX613" fmla="*/ 1473112 w 2314967"/>
              <a:gd name="connsiteY613" fmla="*/ 483666 h 2004835"/>
              <a:gd name="connsiteX614" fmla="*/ 1473112 w 2314967"/>
              <a:gd name="connsiteY614" fmla="*/ 476334 h 2004835"/>
              <a:gd name="connsiteX615" fmla="*/ 1473112 w 2314967"/>
              <a:gd name="connsiteY615" fmla="*/ 472621 h 2004835"/>
              <a:gd name="connsiteX616" fmla="*/ 1473112 w 2314967"/>
              <a:gd name="connsiteY616" fmla="*/ 465196 h 2004835"/>
              <a:gd name="connsiteX617" fmla="*/ 1476863 w 2314967"/>
              <a:gd name="connsiteY617" fmla="*/ 454151 h 2004835"/>
              <a:gd name="connsiteX618" fmla="*/ 1480507 w 2314967"/>
              <a:gd name="connsiteY618" fmla="*/ 439393 h 2004835"/>
              <a:gd name="connsiteX619" fmla="*/ 1491653 w 2314967"/>
              <a:gd name="connsiteY619" fmla="*/ 413497 h 2004835"/>
              <a:gd name="connsiteX620" fmla="*/ 1506336 w 2314967"/>
              <a:gd name="connsiteY620" fmla="*/ 369224 h 2004835"/>
              <a:gd name="connsiteX621" fmla="*/ 1487902 w 2314967"/>
              <a:gd name="connsiteY621" fmla="*/ 369224 h 2004835"/>
              <a:gd name="connsiteX622" fmla="*/ 1465824 w 2314967"/>
              <a:gd name="connsiteY622" fmla="*/ 369224 h 2004835"/>
              <a:gd name="connsiteX623" fmla="*/ 1425205 w 2314967"/>
              <a:gd name="connsiteY623" fmla="*/ 369224 h 2004835"/>
              <a:gd name="connsiteX624" fmla="*/ 1414059 w 2314967"/>
              <a:gd name="connsiteY624" fmla="*/ 361798 h 2004835"/>
              <a:gd name="connsiteX625" fmla="*/ 1366045 w 2314967"/>
              <a:gd name="connsiteY625" fmla="*/ 365511 h 2004835"/>
              <a:gd name="connsiteX626" fmla="*/ 1321782 w 2314967"/>
              <a:gd name="connsiteY626" fmla="*/ 369224 h 2004835"/>
              <a:gd name="connsiteX627" fmla="*/ 1318138 w 2314967"/>
              <a:gd name="connsiteY627" fmla="*/ 369224 h 2004835"/>
              <a:gd name="connsiteX628" fmla="*/ 1318138 w 2314967"/>
              <a:gd name="connsiteY628" fmla="*/ 372936 h 2004835"/>
              <a:gd name="connsiteX629" fmla="*/ 1314387 w 2314967"/>
              <a:gd name="connsiteY629" fmla="*/ 395027 h 2004835"/>
              <a:gd name="connsiteX630" fmla="*/ 1310743 w 2314967"/>
              <a:gd name="connsiteY630" fmla="*/ 424635 h 2004835"/>
              <a:gd name="connsiteX631" fmla="*/ 1303348 w 2314967"/>
              <a:gd name="connsiteY631" fmla="*/ 454151 h 2004835"/>
              <a:gd name="connsiteX632" fmla="*/ 1295953 w 2314967"/>
              <a:gd name="connsiteY632" fmla="*/ 487379 h 2004835"/>
              <a:gd name="connsiteX633" fmla="*/ 1292202 w 2314967"/>
              <a:gd name="connsiteY633" fmla="*/ 502137 h 2004835"/>
              <a:gd name="connsiteX634" fmla="*/ 1288558 w 2314967"/>
              <a:gd name="connsiteY634" fmla="*/ 509562 h 2004835"/>
              <a:gd name="connsiteX635" fmla="*/ 1310743 w 2314967"/>
              <a:gd name="connsiteY635" fmla="*/ 502137 h 2004835"/>
              <a:gd name="connsiteX636" fmla="*/ 1321782 w 2314967"/>
              <a:gd name="connsiteY636" fmla="*/ 502137 h 2004835"/>
              <a:gd name="connsiteX637" fmla="*/ 1343967 w 2314967"/>
              <a:gd name="connsiteY637" fmla="*/ 502137 h 2004835"/>
              <a:gd name="connsiteX638" fmla="*/ 1347611 w 2314967"/>
              <a:gd name="connsiteY638" fmla="*/ 502137 h 2004835"/>
              <a:gd name="connsiteX639" fmla="*/ 1351362 w 2314967"/>
              <a:gd name="connsiteY639" fmla="*/ 487379 h 2004835"/>
              <a:gd name="connsiteX640" fmla="*/ 1358650 w 2314967"/>
              <a:gd name="connsiteY640" fmla="*/ 457863 h 2004835"/>
              <a:gd name="connsiteX641" fmla="*/ 1369796 w 2314967"/>
              <a:gd name="connsiteY641" fmla="*/ 428255 h 2004835"/>
              <a:gd name="connsiteX642" fmla="*/ 1384586 w 2314967"/>
              <a:gd name="connsiteY642" fmla="*/ 402452 h 2004835"/>
              <a:gd name="connsiteX643" fmla="*/ 1395625 w 2314967"/>
              <a:gd name="connsiteY643" fmla="*/ 387694 h 2004835"/>
              <a:gd name="connsiteX644" fmla="*/ 1403020 w 2314967"/>
              <a:gd name="connsiteY644" fmla="*/ 376649 h 2004835"/>
              <a:gd name="connsiteX645" fmla="*/ 1410415 w 2314967"/>
              <a:gd name="connsiteY645" fmla="*/ 365511 h 2004835"/>
              <a:gd name="connsiteX646" fmla="*/ 1414059 w 2314967"/>
              <a:gd name="connsiteY646" fmla="*/ 361798 h 2004835"/>
              <a:gd name="connsiteX647" fmla="*/ 494717 w 2314967"/>
              <a:gd name="connsiteY647" fmla="*/ 335995 h 2004835"/>
              <a:gd name="connsiteX648" fmla="*/ 494717 w 2314967"/>
              <a:gd name="connsiteY648" fmla="*/ 339708 h 2004835"/>
              <a:gd name="connsiteX649" fmla="*/ 494717 w 2314967"/>
              <a:gd name="connsiteY649" fmla="*/ 343328 h 2004835"/>
              <a:gd name="connsiteX650" fmla="*/ 491073 w 2314967"/>
              <a:gd name="connsiteY650" fmla="*/ 354466 h 2004835"/>
              <a:gd name="connsiteX651" fmla="*/ 487322 w 2314967"/>
              <a:gd name="connsiteY651" fmla="*/ 369224 h 2004835"/>
              <a:gd name="connsiteX652" fmla="*/ 476283 w 2314967"/>
              <a:gd name="connsiteY652" fmla="*/ 398739 h 2004835"/>
              <a:gd name="connsiteX653" fmla="*/ 465244 w 2314967"/>
              <a:gd name="connsiteY653" fmla="*/ 431968 h 2004835"/>
              <a:gd name="connsiteX654" fmla="*/ 453148 w 2314967"/>
              <a:gd name="connsiteY654" fmla="*/ 453147 h 2004835"/>
              <a:gd name="connsiteX655" fmla="*/ 450454 w 2314967"/>
              <a:gd name="connsiteY655" fmla="*/ 457863 h 2004835"/>
              <a:gd name="connsiteX656" fmla="*/ 443059 w 2314967"/>
              <a:gd name="connsiteY656" fmla="*/ 472621 h 2004835"/>
              <a:gd name="connsiteX657" fmla="*/ 435664 w 2314967"/>
              <a:gd name="connsiteY657" fmla="*/ 483666 h 2004835"/>
              <a:gd name="connsiteX658" fmla="*/ 443059 w 2314967"/>
              <a:gd name="connsiteY658" fmla="*/ 487379 h 2004835"/>
              <a:gd name="connsiteX659" fmla="*/ 457849 w 2314967"/>
              <a:gd name="connsiteY659" fmla="*/ 491092 h 2004835"/>
              <a:gd name="connsiteX660" fmla="*/ 479927 w 2314967"/>
              <a:gd name="connsiteY660" fmla="*/ 498424 h 2004835"/>
              <a:gd name="connsiteX661" fmla="*/ 509507 w 2314967"/>
              <a:gd name="connsiteY661" fmla="*/ 505849 h 2004835"/>
              <a:gd name="connsiteX662" fmla="*/ 513258 w 2314967"/>
              <a:gd name="connsiteY662" fmla="*/ 505849 h 2004835"/>
              <a:gd name="connsiteX663" fmla="*/ 513258 w 2314967"/>
              <a:gd name="connsiteY663" fmla="*/ 502137 h 2004835"/>
              <a:gd name="connsiteX664" fmla="*/ 513258 w 2314967"/>
              <a:gd name="connsiteY664" fmla="*/ 498424 h 2004835"/>
              <a:gd name="connsiteX665" fmla="*/ 516902 w 2314967"/>
              <a:gd name="connsiteY665" fmla="*/ 491092 h 2004835"/>
              <a:gd name="connsiteX666" fmla="*/ 524297 w 2314967"/>
              <a:gd name="connsiteY666" fmla="*/ 465196 h 2004835"/>
              <a:gd name="connsiteX667" fmla="*/ 527941 w 2314967"/>
              <a:gd name="connsiteY667" fmla="*/ 450438 h 2004835"/>
              <a:gd name="connsiteX668" fmla="*/ 531692 w 2314967"/>
              <a:gd name="connsiteY668" fmla="*/ 435680 h 2004835"/>
              <a:gd name="connsiteX669" fmla="*/ 546482 w 2314967"/>
              <a:gd name="connsiteY669" fmla="*/ 409784 h 2004835"/>
              <a:gd name="connsiteX670" fmla="*/ 553770 w 2314967"/>
              <a:gd name="connsiteY670" fmla="*/ 398739 h 2004835"/>
              <a:gd name="connsiteX671" fmla="*/ 561165 w 2314967"/>
              <a:gd name="connsiteY671" fmla="*/ 387694 h 2004835"/>
              <a:gd name="connsiteX672" fmla="*/ 564916 w 2314967"/>
              <a:gd name="connsiteY672" fmla="*/ 380269 h 2004835"/>
              <a:gd name="connsiteX673" fmla="*/ 568560 w 2314967"/>
              <a:gd name="connsiteY673" fmla="*/ 376556 h 2004835"/>
              <a:gd name="connsiteX674" fmla="*/ 572311 w 2314967"/>
              <a:gd name="connsiteY674" fmla="*/ 369224 h 2004835"/>
              <a:gd name="connsiteX675" fmla="*/ 572311 w 2314967"/>
              <a:gd name="connsiteY675" fmla="*/ 376556 h 2004835"/>
              <a:gd name="connsiteX676" fmla="*/ 568560 w 2314967"/>
              <a:gd name="connsiteY676" fmla="*/ 391407 h 2004835"/>
              <a:gd name="connsiteX677" fmla="*/ 568560 w 2314967"/>
              <a:gd name="connsiteY677" fmla="*/ 402452 h 2004835"/>
              <a:gd name="connsiteX678" fmla="*/ 568560 w 2314967"/>
              <a:gd name="connsiteY678" fmla="*/ 413497 h 2004835"/>
              <a:gd name="connsiteX679" fmla="*/ 564916 w 2314967"/>
              <a:gd name="connsiteY679" fmla="*/ 428255 h 2004835"/>
              <a:gd name="connsiteX680" fmla="*/ 557521 w 2314967"/>
              <a:gd name="connsiteY680" fmla="*/ 454151 h 2004835"/>
              <a:gd name="connsiteX681" fmla="*/ 550126 w 2314967"/>
              <a:gd name="connsiteY681" fmla="*/ 483666 h 2004835"/>
              <a:gd name="connsiteX682" fmla="*/ 546482 w 2314967"/>
              <a:gd name="connsiteY682" fmla="*/ 498424 h 2004835"/>
              <a:gd name="connsiteX683" fmla="*/ 542731 w 2314967"/>
              <a:gd name="connsiteY683" fmla="*/ 505849 h 2004835"/>
              <a:gd name="connsiteX684" fmla="*/ 539087 w 2314967"/>
              <a:gd name="connsiteY684" fmla="*/ 513182 h 2004835"/>
              <a:gd name="connsiteX685" fmla="*/ 568560 w 2314967"/>
              <a:gd name="connsiteY685" fmla="*/ 520607 h 2004835"/>
              <a:gd name="connsiteX686" fmla="*/ 598140 w 2314967"/>
              <a:gd name="connsiteY686" fmla="*/ 527940 h 2004835"/>
              <a:gd name="connsiteX687" fmla="*/ 601784 w 2314967"/>
              <a:gd name="connsiteY687" fmla="*/ 509469 h 2004835"/>
              <a:gd name="connsiteX688" fmla="*/ 605535 w 2314967"/>
              <a:gd name="connsiteY688" fmla="*/ 487379 h 2004835"/>
              <a:gd name="connsiteX689" fmla="*/ 612930 w 2314967"/>
              <a:gd name="connsiteY689" fmla="*/ 457863 h 2004835"/>
              <a:gd name="connsiteX690" fmla="*/ 623969 w 2314967"/>
              <a:gd name="connsiteY690" fmla="*/ 424635 h 2004835"/>
              <a:gd name="connsiteX691" fmla="*/ 635008 w 2314967"/>
              <a:gd name="connsiteY691" fmla="*/ 395027 h 2004835"/>
              <a:gd name="connsiteX692" fmla="*/ 642403 w 2314967"/>
              <a:gd name="connsiteY692" fmla="*/ 380269 h 2004835"/>
              <a:gd name="connsiteX693" fmla="*/ 646154 w 2314967"/>
              <a:gd name="connsiteY693" fmla="*/ 372936 h 2004835"/>
              <a:gd name="connsiteX694" fmla="*/ 649798 w 2314967"/>
              <a:gd name="connsiteY694" fmla="*/ 369224 h 2004835"/>
              <a:gd name="connsiteX695" fmla="*/ 623969 w 2314967"/>
              <a:gd name="connsiteY695" fmla="*/ 365511 h 2004835"/>
              <a:gd name="connsiteX696" fmla="*/ 605535 w 2314967"/>
              <a:gd name="connsiteY696" fmla="*/ 361798 h 2004835"/>
              <a:gd name="connsiteX697" fmla="*/ 587101 w 2314967"/>
              <a:gd name="connsiteY697" fmla="*/ 358179 h 2004835"/>
              <a:gd name="connsiteX698" fmla="*/ 572311 w 2314967"/>
              <a:gd name="connsiteY698" fmla="*/ 354466 h 2004835"/>
              <a:gd name="connsiteX699" fmla="*/ 557521 w 2314967"/>
              <a:gd name="connsiteY699" fmla="*/ 350753 h 2004835"/>
              <a:gd name="connsiteX700" fmla="*/ 524297 w 2314967"/>
              <a:gd name="connsiteY700" fmla="*/ 343328 h 2004835"/>
              <a:gd name="connsiteX701" fmla="*/ 505863 w 2314967"/>
              <a:gd name="connsiteY701" fmla="*/ 339708 h 2004835"/>
              <a:gd name="connsiteX702" fmla="*/ 494717 w 2314967"/>
              <a:gd name="connsiteY702" fmla="*/ 335995 h 2004835"/>
              <a:gd name="connsiteX703" fmla="*/ 188305 w 2314967"/>
              <a:gd name="connsiteY703" fmla="*/ 313812 h 2004835"/>
              <a:gd name="connsiteX704" fmla="*/ 188305 w 2314967"/>
              <a:gd name="connsiteY704" fmla="*/ 317525 h 2004835"/>
              <a:gd name="connsiteX705" fmla="*/ 188305 w 2314967"/>
              <a:gd name="connsiteY705" fmla="*/ 324950 h 2004835"/>
              <a:gd name="connsiteX706" fmla="*/ 188305 w 2314967"/>
              <a:gd name="connsiteY706" fmla="*/ 328570 h 2004835"/>
              <a:gd name="connsiteX707" fmla="*/ 185309 w 2314967"/>
              <a:gd name="connsiteY707" fmla="*/ 325599 h 2004835"/>
              <a:gd name="connsiteX708" fmla="*/ 398689 w 2314967"/>
              <a:gd name="connsiteY708" fmla="*/ 299054 h 2004835"/>
              <a:gd name="connsiteX709" fmla="*/ 395045 w 2314967"/>
              <a:gd name="connsiteY709" fmla="*/ 317525 h 2004835"/>
              <a:gd name="connsiteX710" fmla="*/ 391401 w 2314967"/>
              <a:gd name="connsiteY710" fmla="*/ 335995 h 2004835"/>
              <a:gd name="connsiteX711" fmla="*/ 387650 w 2314967"/>
              <a:gd name="connsiteY711" fmla="*/ 350753 h 2004835"/>
              <a:gd name="connsiteX712" fmla="*/ 376611 w 2314967"/>
              <a:gd name="connsiteY712" fmla="*/ 395027 h 2004835"/>
              <a:gd name="connsiteX713" fmla="*/ 372860 w 2314967"/>
              <a:gd name="connsiteY713" fmla="*/ 417210 h 2004835"/>
              <a:gd name="connsiteX714" fmla="*/ 369216 w 2314967"/>
              <a:gd name="connsiteY714" fmla="*/ 428255 h 2004835"/>
              <a:gd name="connsiteX715" fmla="*/ 365572 w 2314967"/>
              <a:gd name="connsiteY715" fmla="*/ 435680 h 2004835"/>
              <a:gd name="connsiteX716" fmla="*/ 365572 w 2314967"/>
              <a:gd name="connsiteY716" fmla="*/ 439393 h 2004835"/>
              <a:gd name="connsiteX717" fmla="*/ 361821 w 2314967"/>
              <a:gd name="connsiteY717" fmla="*/ 443106 h 2004835"/>
              <a:gd name="connsiteX718" fmla="*/ 358177 w 2314967"/>
              <a:gd name="connsiteY718" fmla="*/ 446725 h 2004835"/>
              <a:gd name="connsiteX719" fmla="*/ 365572 w 2314967"/>
              <a:gd name="connsiteY719" fmla="*/ 450438 h 2004835"/>
              <a:gd name="connsiteX720" fmla="*/ 380255 w 2314967"/>
              <a:gd name="connsiteY720" fmla="*/ 457863 h 2004835"/>
              <a:gd name="connsiteX721" fmla="*/ 402440 w 2314967"/>
              <a:gd name="connsiteY721" fmla="*/ 468909 h 2004835"/>
              <a:gd name="connsiteX722" fmla="*/ 409835 w 2314967"/>
              <a:gd name="connsiteY722" fmla="*/ 472621 h 2004835"/>
              <a:gd name="connsiteX723" fmla="*/ 428269 w 2314967"/>
              <a:gd name="connsiteY723" fmla="*/ 479954 h 2004835"/>
              <a:gd name="connsiteX724" fmla="*/ 428269 w 2314967"/>
              <a:gd name="connsiteY724" fmla="*/ 476334 h 2004835"/>
              <a:gd name="connsiteX725" fmla="*/ 428269 w 2314967"/>
              <a:gd name="connsiteY725" fmla="*/ 465196 h 2004835"/>
              <a:gd name="connsiteX726" fmla="*/ 428269 w 2314967"/>
              <a:gd name="connsiteY726" fmla="*/ 454151 h 2004835"/>
              <a:gd name="connsiteX727" fmla="*/ 432020 w 2314967"/>
              <a:gd name="connsiteY727" fmla="*/ 439393 h 2004835"/>
              <a:gd name="connsiteX728" fmla="*/ 435664 w 2314967"/>
              <a:gd name="connsiteY728" fmla="*/ 424635 h 2004835"/>
              <a:gd name="connsiteX729" fmla="*/ 443059 w 2314967"/>
              <a:gd name="connsiteY729" fmla="*/ 391407 h 2004835"/>
              <a:gd name="connsiteX730" fmla="*/ 450454 w 2314967"/>
              <a:gd name="connsiteY730" fmla="*/ 361798 h 2004835"/>
              <a:gd name="connsiteX731" fmla="*/ 454098 w 2314967"/>
              <a:gd name="connsiteY731" fmla="*/ 347041 h 2004835"/>
              <a:gd name="connsiteX732" fmla="*/ 457849 w 2314967"/>
              <a:gd name="connsiteY732" fmla="*/ 339708 h 2004835"/>
              <a:gd name="connsiteX733" fmla="*/ 461493 w 2314967"/>
              <a:gd name="connsiteY733" fmla="*/ 332283 h 2004835"/>
              <a:gd name="connsiteX734" fmla="*/ 454098 w 2314967"/>
              <a:gd name="connsiteY734" fmla="*/ 328570 h 2004835"/>
              <a:gd name="connsiteX735" fmla="*/ 439308 w 2314967"/>
              <a:gd name="connsiteY735" fmla="*/ 321238 h 2004835"/>
              <a:gd name="connsiteX736" fmla="*/ 428269 w 2314967"/>
              <a:gd name="connsiteY736" fmla="*/ 313812 h 2004835"/>
              <a:gd name="connsiteX737" fmla="*/ 413479 w 2314967"/>
              <a:gd name="connsiteY737" fmla="*/ 306480 h 2004835"/>
              <a:gd name="connsiteX738" fmla="*/ 398689 w 2314967"/>
              <a:gd name="connsiteY738" fmla="*/ 299054 h 2004835"/>
              <a:gd name="connsiteX739" fmla="*/ 321202 w 2314967"/>
              <a:gd name="connsiteY739" fmla="*/ 254781 h 2004835"/>
              <a:gd name="connsiteX740" fmla="*/ 321202 w 2314967"/>
              <a:gd name="connsiteY740" fmla="*/ 262114 h 2004835"/>
              <a:gd name="connsiteX741" fmla="*/ 317558 w 2314967"/>
              <a:gd name="connsiteY741" fmla="*/ 280584 h 2004835"/>
              <a:gd name="connsiteX742" fmla="*/ 310163 w 2314967"/>
              <a:gd name="connsiteY742" fmla="*/ 310100 h 2004835"/>
              <a:gd name="connsiteX743" fmla="*/ 306411 w 2314967"/>
              <a:gd name="connsiteY743" fmla="*/ 321238 h 2004835"/>
              <a:gd name="connsiteX744" fmla="*/ 302768 w 2314967"/>
              <a:gd name="connsiteY744" fmla="*/ 324950 h 2004835"/>
              <a:gd name="connsiteX745" fmla="*/ 299016 w 2314967"/>
              <a:gd name="connsiteY745" fmla="*/ 332283 h 2004835"/>
              <a:gd name="connsiteX746" fmla="*/ 295373 w 2314967"/>
              <a:gd name="connsiteY746" fmla="*/ 339708 h 2004835"/>
              <a:gd name="connsiteX747" fmla="*/ 291621 w 2314967"/>
              <a:gd name="connsiteY747" fmla="*/ 347041 h 2004835"/>
              <a:gd name="connsiteX748" fmla="*/ 284334 w 2314967"/>
              <a:gd name="connsiteY748" fmla="*/ 358179 h 2004835"/>
              <a:gd name="connsiteX749" fmla="*/ 269543 w 2314967"/>
              <a:gd name="connsiteY749" fmla="*/ 383982 h 2004835"/>
              <a:gd name="connsiteX750" fmla="*/ 265792 w 2314967"/>
              <a:gd name="connsiteY750" fmla="*/ 391407 h 2004835"/>
              <a:gd name="connsiteX751" fmla="*/ 291621 w 2314967"/>
              <a:gd name="connsiteY751" fmla="*/ 409784 h 2004835"/>
              <a:gd name="connsiteX752" fmla="*/ 324953 w 2314967"/>
              <a:gd name="connsiteY752" fmla="*/ 428255 h 2004835"/>
              <a:gd name="connsiteX753" fmla="*/ 332240 w 2314967"/>
              <a:gd name="connsiteY753" fmla="*/ 431968 h 2004835"/>
              <a:gd name="connsiteX754" fmla="*/ 332240 w 2314967"/>
              <a:gd name="connsiteY754" fmla="*/ 428255 h 2004835"/>
              <a:gd name="connsiteX755" fmla="*/ 332240 w 2314967"/>
              <a:gd name="connsiteY755" fmla="*/ 424635 h 2004835"/>
              <a:gd name="connsiteX756" fmla="*/ 332240 w 2314967"/>
              <a:gd name="connsiteY756" fmla="*/ 417210 h 2004835"/>
              <a:gd name="connsiteX757" fmla="*/ 335992 w 2314967"/>
              <a:gd name="connsiteY757" fmla="*/ 406165 h 2004835"/>
              <a:gd name="connsiteX758" fmla="*/ 343387 w 2314967"/>
              <a:gd name="connsiteY758" fmla="*/ 383982 h 2004835"/>
              <a:gd name="connsiteX759" fmla="*/ 354426 w 2314967"/>
              <a:gd name="connsiteY759" fmla="*/ 350753 h 2004835"/>
              <a:gd name="connsiteX760" fmla="*/ 365465 w 2314967"/>
              <a:gd name="connsiteY760" fmla="*/ 324950 h 2004835"/>
              <a:gd name="connsiteX761" fmla="*/ 369216 w 2314967"/>
              <a:gd name="connsiteY761" fmla="*/ 317525 h 2004835"/>
              <a:gd name="connsiteX762" fmla="*/ 372860 w 2314967"/>
              <a:gd name="connsiteY762" fmla="*/ 313812 h 2004835"/>
              <a:gd name="connsiteX763" fmla="*/ 380255 w 2314967"/>
              <a:gd name="connsiteY763" fmla="*/ 302767 h 2004835"/>
              <a:gd name="connsiteX764" fmla="*/ 387650 w 2314967"/>
              <a:gd name="connsiteY764" fmla="*/ 291722 h 2004835"/>
              <a:gd name="connsiteX765" fmla="*/ 380255 w 2314967"/>
              <a:gd name="connsiteY765" fmla="*/ 288009 h 2004835"/>
              <a:gd name="connsiteX766" fmla="*/ 365465 w 2314967"/>
              <a:gd name="connsiteY766" fmla="*/ 280584 h 2004835"/>
              <a:gd name="connsiteX767" fmla="*/ 335992 w 2314967"/>
              <a:gd name="connsiteY767" fmla="*/ 262114 h 2004835"/>
              <a:gd name="connsiteX768" fmla="*/ 324845 w 2314967"/>
              <a:gd name="connsiteY768" fmla="*/ 254781 h 2004835"/>
              <a:gd name="connsiteX769" fmla="*/ 321202 w 2314967"/>
              <a:gd name="connsiteY769" fmla="*/ 254781 h 2004835"/>
              <a:gd name="connsiteX770" fmla="*/ 195700 w 2314967"/>
              <a:gd name="connsiteY770" fmla="*/ 118155 h 2004835"/>
              <a:gd name="connsiteX771" fmla="*/ 188305 w 2314967"/>
              <a:gd name="connsiteY771" fmla="*/ 129201 h 2004835"/>
              <a:gd name="connsiteX772" fmla="*/ 155081 w 2314967"/>
              <a:gd name="connsiteY772" fmla="*/ 199370 h 2004835"/>
              <a:gd name="connsiteX773" fmla="*/ 129252 w 2314967"/>
              <a:gd name="connsiteY773" fmla="*/ 265826 h 2004835"/>
              <a:gd name="connsiteX774" fmla="*/ 132896 w 2314967"/>
              <a:gd name="connsiteY774" fmla="*/ 269539 h 2004835"/>
              <a:gd name="connsiteX775" fmla="*/ 136647 w 2314967"/>
              <a:gd name="connsiteY775" fmla="*/ 273252 h 2004835"/>
              <a:gd name="connsiteX776" fmla="*/ 155081 w 2314967"/>
              <a:gd name="connsiteY776" fmla="*/ 295342 h 2004835"/>
              <a:gd name="connsiteX777" fmla="*/ 166120 w 2314967"/>
              <a:gd name="connsiteY777" fmla="*/ 306480 h 2004835"/>
              <a:gd name="connsiteX778" fmla="*/ 180910 w 2314967"/>
              <a:gd name="connsiteY778" fmla="*/ 321238 h 2004835"/>
              <a:gd name="connsiteX779" fmla="*/ 185309 w 2314967"/>
              <a:gd name="connsiteY779" fmla="*/ 325599 h 2004835"/>
              <a:gd name="connsiteX780" fmla="*/ 184554 w 2314967"/>
              <a:gd name="connsiteY780" fmla="*/ 328570 h 2004835"/>
              <a:gd name="connsiteX781" fmla="*/ 184554 w 2314967"/>
              <a:gd name="connsiteY781" fmla="*/ 332283 h 2004835"/>
              <a:gd name="connsiteX782" fmla="*/ 191949 w 2314967"/>
              <a:gd name="connsiteY782" fmla="*/ 339708 h 2004835"/>
              <a:gd name="connsiteX783" fmla="*/ 195700 w 2314967"/>
              <a:gd name="connsiteY783" fmla="*/ 343328 h 2004835"/>
              <a:gd name="connsiteX784" fmla="*/ 214134 w 2314967"/>
              <a:gd name="connsiteY784" fmla="*/ 358179 h 2004835"/>
              <a:gd name="connsiteX785" fmla="*/ 221529 w 2314967"/>
              <a:gd name="connsiteY785" fmla="*/ 365511 h 2004835"/>
              <a:gd name="connsiteX786" fmla="*/ 225173 w 2314967"/>
              <a:gd name="connsiteY786" fmla="*/ 369224 h 2004835"/>
              <a:gd name="connsiteX787" fmla="*/ 243714 w 2314967"/>
              <a:gd name="connsiteY787" fmla="*/ 383982 h 2004835"/>
              <a:gd name="connsiteX788" fmla="*/ 254753 w 2314967"/>
              <a:gd name="connsiteY788" fmla="*/ 391407 h 2004835"/>
              <a:gd name="connsiteX789" fmla="*/ 254753 w 2314967"/>
              <a:gd name="connsiteY789" fmla="*/ 383982 h 2004835"/>
              <a:gd name="connsiteX790" fmla="*/ 262148 w 2314967"/>
              <a:gd name="connsiteY790" fmla="*/ 358179 h 2004835"/>
              <a:gd name="connsiteX791" fmla="*/ 276939 w 2314967"/>
              <a:gd name="connsiteY791" fmla="*/ 302767 h 2004835"/>
              <a:gd name="connsiteX792" fmla="*/ 284334 w 2314967"/>
              <a:gd name="connsiteY792" fmla="*/ 273252 h 2004835"/>
              <a:gd name="connsiteX793" fmla="*/ 287977 w 2314967"/>
              <a:gd name="connsiteY793" fmla="*/ 254781 h 2004835"/>
              <a:gd name="connsiteX794" fmla="*/ 287977 w 2314967"/>
              <a:gd name="connsiteY794" fmla="*/ 251068 h 2004835"/>
              <a:gd name="connsiteX795" fmla="*/ 287977 w 2314967"/>
              <a:gd name="connsiteY795" fmla="*/ 247356 h 2004835"/>
              <a:gd name="connsiteX796" fmla="*/ 287977 w 2314967"/>
              <a:gd name="connsiteY796" fmla="*/ 243643 h 2004835"/>
              <a:gd name="connsiteX797" fmla="*/ 291621 w 2314967"/>
              <a:gd name="connsiteY797" fmla="*/ 240023 h 2004835"/>
              <a:gd name="connsiteX798" fmla="*/ 295373 w 2314967"/>
              <a:gd name="connsiteY798" fmla="*/ 236311 h 2004835"/>
              <a:gd name="connsiteX799" fmla="*/ 284334 w 2314967"/>
              <a:gd name="connsiteY799" fmla="*/ 225265 h 2004835"/>
              <a:gd name="connsiteX800" fmla="*/ 280582 w 2314967"/>
              <a:gd name="connsiteY800" fmla="*/ 221553 h 2004835"/>
              <a:gd name="connsiteX801" fmla="*/ 273187 w 2314967"/>
              <a:gd name="connsiteY801" fmla="*/ 214127 h 2004835"/>
              <a:gd name="connsiteX802" fmla="*/ 262148 w 2314967"/>
              <a:gd name="connsiteY802" fmla="*/ 203082 h 2004835"/>
              <a:gd name="connsiteX803" fmla="*/ 254753 w 2314967"/>
              <a:gd name="connsiteY803" fmla="*/ 192037 h 2004835"/>
              <a:gd name="connsiteX804" fmla="*/ 251002 w 2314967"/>
              <a:gd name="connsiteY804" fmla="*/ 206795 h 2004835"/>
              <a:gd name="connsiteX805" fmla="*/ 228924 w 2314967"/>
              <a:gd name="connsiteY805" fmla="*/ 228885 h 2004835"/>
              <a:gd name="connsiteX806" fmla="*/ 203095 w 2314967"/>
              <a:gd name="connsiteY806" fmla="*/ 284297 h 2004835"/>
              <a:gd name="connsiteX807" fmla="*/ 195700 w 2314967"/>
              <a:gd name="connsiteY807" fmla="*/ 299054 h 2004835"/>
              <a:gd name="connsiteX808" fmla="*/ 188305 w 2314967"/>
              <a:gd name="connsiteY808" fmla="*/ 313812 h 2004835"/>
              <a:gd name="connsiteX809" fmla="*/ 188305 w 2314967"/>
              <a:gd name="connsiteY809" fmla="*/ 310100 h 2004835"/>
              <a:gd name="connsiteX810" fmla="*/ 188305 w 2314967"/>
              <a:gd name="connsiteY810" fmla="*/ 302767 h 2004835"/>
              <a:gd name="connsiteX811" fmla="*/ 191949 w 2314967"/>
              <a:gd name="connsiteY811" fmla="*/ 288009 h 2004835"/>
              <a:gd name="connsiteX812" fmla="*/ 195700 w 2314967"/>
              <a:gd name="connsiteY812" fmla="*/ 269539 h 2004835"/>
              <a:gd name="connsiteX813" fmla="*/ 199344 w 2314967"/>
              <a:gd name="connsiteY813" fmla="*/ 254781 h 2004835"/>
              <a:gd name="connsiteX814" fmla="*/ 210490 w 2314967"/>
              <a:gd name="connsiteY814" fmla="*/ 228885 h 2004835"/>
              <a:gd name="connsiteX815" fmla="*/ 221529 w 2314967"/>
              <a:gd name="connsiteY815" fmla="*/ 199370 h 2004835"/>
              <a:gd name="connsiteX816" fmla="*/ 225173 w 2314967"/>
              <a:gd name="connsiteY816" fmla="*/ 188324 h 2004835"/>
              <a:gd name="connsiteX817" fmla="*/ 228924 w 2314967"/>
              <a:gd name="connsiteY817" fmla="*/ 180899 h 2004835"/>
              <a:gd name="connsiteX818" fmla="*/ 228924 w 2314967"/>
              <a:gd name="connsiteY818" fmla="*/ 177187 h 2004835"/>
              <a:gd name="connsiteX819" fmla="*/ 232568 w 2314967"/>
              <a:gd name="connsiteY819" fmla="*/ 169854 h 2004835"/>
              <a:gd name="connsiteX820" fmla="*/ 225173 w 2314967"/>
              <a:gd name="connsiteY820" fmla="*/ 158716 h 2004835"/>
              <a:gd name="connsiteX821" fmla="*/ 195700 w 2314967"/>
              <a:gd name="connsiteY821" fmla="*/ 118155 h 2004835"/>
              <a:gd name="connsiteX822" fmla="*/ 162476 w 2314967"/>
              <a:gd name="connsiteY822" fmla="*/ 29516 h 2004835"/>
              <a:gd name="connsiteX823" fmla="*/ 158725 w 2314967"/>
              <a:gd name="connsiteY823" fmla="*/ 33228 h 2004835"/>
              <a:gd name="connsiteX824" fmla="*/ 143935 w 2314967"/>
              <a:gd name="connsiteY824" fmla="*/ 66457 h 2004835"/>
              <a:gd name="connsiteX825" fmla="*/ 99672 w 2314967"/>
              <a:gd name="connsiteY825" fmla="*/ 143958 h 2004835"/>
              <a:gd name="connsiteX826" fmla="*/ 92277 w 2314967"/>
              <a:gd name="connsiteY826" fmla="*/ 155096 h 2004835"/>
              <a:gd name="connsiteX827" fmla="*/ 84882 w 2314967"/>
              <a:gd name="connsiteY827" fmla="*/ 162429 h 2004835"/>
              <a:gd name="connsiteX828" fmla="*/ 77487 w 2314967"/>
              <a:gd name="connsiteY828" fmla="*/ 169854 h 2004835"/>
              <a:gd name="connsiteX829" fmla="*/ 73843 w 2314967"/>
              <a:gd name="connsiteY829" fmla="*/ 177187 h 2004835"/>
              <a:gd name="connsiteX830" fmla="*/ 66448 w 2314967"/>
              <a:gd name="connsiteY830" fmla="*/ 188324 h 2004835"/>
              <a:gd name="connsiteX831" fmla="*/ 73843 w 2314967"/>
              <a:gd name="connsiteY831" fmla="*/ 199370 h 2004835"/>
              <a:gd name="connsiteX832" fmla="*/ 77487 w 2314967"/>
              <a:gd name="connsiteY832" fmla="*/ 206795 h 2004835"/>
              <a:gd name="connsiteX833" fmla="*/ 92277 w 2314967"/>
              <a:gd name="connsiteY833" fmla="*/ 225173 h 2004835"/>
              <a:gd name="connsiteX834" fmla="*/ 110711 w 2314967"/>
              <a:gd name="connsiteY834" fmla="*/ 247356 h 2004835"/>
              <a:gd name="connsiteX835" fmla="*/ 110711 w 2314967"/>
              <a:gd name="connsiteY835" fmla="*/ 243643 h 2004835"/>
              <a:gd name="connsiteX836" fmla="*/ 114462 w 2314967"/>
              <a:gd name="connsiteY836" fmla="*/ 221553 h 2004835"/>
              <a:gd name="connsiteX837" fmla="*/ 125501 w 2314967"/>
              <a:gd name="connsiteY837" fmla="*/ 180899 h 2004835"/>
              <a:gd name="connsiteX838" fmla="*/ 140291 w 2314967"/>
              <a:gd name="connsiteY838" fmla="*/ 147671 h 2004835"/>
              <a:gd name="connsiteX839" fmla="*/ 158725 w 2314967"/>
              <a:gd name="connsiteY839" fmla="*/ 114443 h 2004835"/>
              <a:gd name="connsiteX840" fmla="*/ 169871 w 2314967"/>
              <a:gd name="connsiteY840" fmla="*/ 95972 h 2004835"/>
              <a:gd name="connsiteX841" fmla="*/ 173515 w 2314967"/>
              <a:gd name="connsiteY841" fmla="*/ 92260 h 2004835"/>
              <a:gd name="connsiteX842" fmla="*/ 166120 w 2314967"/>
              <a:gd name="connsiteY842" fmla="*/ 81214 h 2004835"/>
              <a:gd name="connsiteX843" fmla="*/ 158725 w 2314967"/>
              <a:gd name="connsiteY843" fmla="*/ 66457 h 2004835"/>
              <a:gd name="connsiteX844" fmla="*/ 158725 w 2314967"/>
              <a:gd name="connsiteY844" fmla="*/ 62744 h 2004835"/>
              <a:gd name="connsiteX845" fmla="*/ 158725 w 2314967"/>
              <a:gd name="connsiteY845" fmla="*/ 59031 h 2004835"/>
              <a:gd name="connsiteX846" fmla="*/ 158725 w 2314967"/>
              <a:gd name="connsiteY846" fmla="*/ 55411 h 2004835"/>
              <a:gd name="connsiteX847" fmla="*/ 158725 w 2314967"/>
              <a:gd name="connsiteY847" fmla="*/ 44273 h 2004835"/>
              <a:gd name="connsiteX848" fmla="*/ 162476 w 2314967"/>
              <a:gd name="connsiteY848" fmla="*/ 33228 h 2004835"/>
              <a:gd name="connsiteX849" fmla="*/ 162476 w 2314967"/>
              <a:gd name="connsiteY849" fmla="*/ 29516 h 2004835"/>
              <a:gd name="connsiteX850" fmla="*/ 143935 w 2314967"/>
              <a:gd name="connsiteY850" fmla="*/ 0 h 2004835"/>
              <a:gd name="connsiteX851" fmla="*/ 155081 w 2314967"/>
              <a:gd name="connsiteY851" fmla="*/ 0 h 2004835"/>
              <a:gd name="connsiteX852" fmla="*/ 162476 w 2314967"/>
              <a:gd name="connsiteY852" fmla="*/ 3713 h 2004835"/>
              <a:gd name="connsiteX853" fmla="*/ 166120 w 2314967"/>
              <a:gd name="connsiteY853" fmla="*/ 7425 h 2004835"/>
              <a:gd name="connsiteX854" fmla="*/ 169871 w 2314967"/>
              <a:gd name="connsiteY854" fmla="*/ 14758 h 2004835"/>
              <a:gd name="connsiteX855" fmla="*/ 177159 w 2314967"/>
              <a:gd name="connsiteY855" fmla="*/ 33228 h 2004835"/>
              <a:gd name="connsiteX856" fmla="*/ 184554 w 2314967"/>
              <a:gd name="connsiteY856" fmla="*/ 47986 h 2004835"/>
              <a:gd name="connsiteX857" fmla="*/ 188305 w 2314967"/>
              <a:gd name="connsiteY857" fmla="*/ 55411 h 2004835"/>
              <a:gd name="connsiteX858" fmla="*/ 191949 w 2314967"/>
              <a:gd name="connsiteY858" fmla="*/ 62744 h 2004835"/>
              <a:gd name="connsiteX859" fmla="*/ 191949 w 2314967"/>
              <a:gd name="connsiteY859" fmla="*/ 66457 h 2004835"/>
              <a:gd name="connsiteX860" fmla="*/ 195700 w 2314967"/>
              <a:gd name="connsiteY860" fmla="*/ 73882 h 2004835"/>
              <a:gd name="connsiteX861" fmla="*/ 214134 w 2314967"/>
              <a:gd name="connsiteY861" fmla="*/ 103398 h 2004835"/>
              <a:gd name="connsiteX862" fmla="*/ 236319 w 2314967"/>
              <a:gd name="connsiteY862" fmla="*/ 132913 h 2004835"/>
              <a:gd name="connsiteX863" fmla="*/ 262148 w 2314967"/>
              <a:gd name="connsiteY863" fmla="*/ 162429 h 2004835"/>
              <a:gd name="connsiteX864" fmla="*/ 287977 w 2314967"/>
              <a:gd name="connsiteY864" fmla="*/ 188324 h 2004835"/>
              <a:gd name="connsiteX865" fmla="*/ 299016 w 2314967"/>
              <a:gd name="connsiteY865" fmla="*/ 199370 h 2004835"/>
              <a:gd name="connsiteX866" fmla="*/ 310163 w 2314967"/>
              <a:gd name="connsiteY866" fmla="*/ 210415 h 2004835"/>
              <a:gd name="connsiteX867" fmla="*/ 321202 w 2314967"/>
              <a:gd name="connsiteY867" fmla="*/ 217840 h 2004835"/>
              <a:gd name="connsiteX868" fmla="*/ 332240 w 2314967"/>
              <a:gd name="connsiteY868" fmla="*/ 228885 h 2004835"/>
              <a:gd name="connsiteX869" fmla="*/ 347031 w 2314967"/>
              <a:gd name="connsiteY869" fmla="*/ 240023 h 2004835"/>
              <a:gd name="connsiteX870" fmla="*/ 358070 w 2314967"/>
              <a:gd name="connsiteY870" fmla="*/ 247356 h 2004835"/>
              <a:gd name="connsiteX871" fmla="*/ 380255 w 2314967"/>
              <a:gd name="connsiteY871" fmla="*/ 262114 h 2004835"/>
              <a:gd name="connsiteX872" fmla="*/ 413479 w 2314967"/>
              <a:gd name="connsiteY872" fmla="*/ 280584 h 2004835"/>
              <a:gd name="connsiteX873" fmla="*/ 428269 w 2314967"/>
              <a:gd name="connsiteY873" fmla="*/ 288009 h 2004835"/>
              <a:gd name="connsiteX874" fmla="*/ 443059 w 2314967"/>
              <a:gd name="connsiteY874" fmla="*/ 295342 h 2004835"/>
              <a:gd name="connsiteX875" fmla="*/ 461493 w 2314967"/>
              <a:gd name="connsiteY875" fmla="*/ 302767 h 2004835"/>
              <a:gd name="connsiteX876" fmla="*/ 479927 w 2314967"/>
              <a:gd name="connsiteY876" fmla="*/ 310100 h 2004835"/>
              <a:gd name="connsiteX877" fmla="*/ 491073 w 2314967"/>
              <a:gd name="connsiteY877" fmla="*/ 313812 h 2004835"/>
              <a:gd name="connsiteX878" fmla="*/ 498468 w 2314967"/>
              <a:gd name="connsiteY878" fmla="*/ 317525 h 2004835"/>
              <a:gd name="connsiteX879" fmla="*/ 516902 w 2314967"/>
              <a:gd name="connsiteY879" fmla="*/ 321238 h 2004835"/>
              <a:gd name="connsiteX880" fmla="*/ 557521 w 2314967"/>
              <a:gd name="connsiteY880" fmla="*/ 332283 h 2004835"/>
              <a:gd name="connsiteX881" fmla="*/ 601784 w 2314967"/>
              <a:gd name="connsiteY881" fmla="*/ 343328 h 2004835"/>
              <a:gd name="connsiteX882" fmla="*/ 627613 w 2314967"/>
              <a:gd name="connsiteY882" fmla="*/ 347041 h 2004835"/>
              <a:gd name="connsiteX883" fmla="*/ 653442 w 2314967"/>
              <a:gd name="connsiteY883" fmla="*/ 350753 h 2004835"/>
              <a:gd name="connsiteX884" fmla="*/ 701456 w 2314967"/>
              <a:gd name="connsiteY884" fmla="*/ 354466 h 2004835"/>
              <a:gd name="connsiteX885" fmla="*/ 738431 w 2314967"/>
              <a:gd name="connsiteY885" fmla="*/ 358179 h 2004835"/>
              <a:gd name="connsiteX886" fmla="*/ 767904 w 2314967"/>
              <a:gd name="connsiteY886" fmla="*/ 361798 h 2004835"/>
              <a:gd name="connsiteX887" fmla="*/ 797485 w 2314967"/>
              <a:gd name="connsiteY887" fmla="*/ 365511 h 2004835"/>
              <a:gd name="connsiteX888" fmla="*/ 830709 w 2314967"/>
              <a:gd name="connsiteY888" fmla="*/ 369224 h 2004835"/>
              <a:gd name="connsiteX889" fmla="*/ 882367 w 2314967"/>
              <a:gd name="connsiteY889" fmla="*/ 372936 h 2004835"/>
              <a:gd name="connsiteX890" fmla="*/ 886118 w 2314967"/>
              <a:gd name="connsiteY890" fmla="*/ 372936 h 2004835"/>
              <a:gd name="connsiteX891" fmla="*/ 900908 w 2314967"/>
              <a:gd name="connsiteY891" fmla="*/ 376556 h 2004835"/>
              <a:gd name="connsiteX892" fmla="*/ 926737 w 2314967"/>
              <a:gd name="connsiteY892" fmla="*/ 376556 h 2004835"/>
              <a:gd name="connsiteX893" fmla="*/ 956210 w 2314967"/>
              <a:gd name="connsiteY893" fmla="*/ 376556 h 2004835"/>
              <a:gd name="connsiteX894" fmla="*/ 982146 w 2314967"/>
              <a:gd name="connsiteY894" fmla="*/ 376556 h 2004835"/>
              <a:gd name="connsiteX895" fmla="*/ 1015370 w 2314967"/>
              <a:gd name="connsiteY895" fmla="*/ 376556 h 2004835"/>
              <a:gd name="connsiteX896" fmla="*/ 1078067 w 2314967"/>
              <a:gd name="connsiteY896" fmla="*/ 376556 h 2004835"/>
              <a:gd name="connsiteX897" fmla="*/ 1100252 w 2314967"/>
              <a:gd name="connsiteY897" fmla="*/ 376556 h 2004835"/>
              <a:gd name="connsiteX898" fmla="*/ 1103896 w 2314967"/>
              <a:gd name="connsiteY898" fmla="*/ 372936 h 2004835"/>
              <a:gd name="connsiteX899" fmla="*/ 1111291 w 2314967"/>
              <a:gd name="connsiteY899" fmla="*/ 369224 h 2004835"/>
              <a:gd name="connsiteX900" fmla="*/ 1126081 w 2314967"/>
              <a:gd name="connsiteY900" fmla="*/ 369224 h 2004835"/>
              <a:gd name="connsiteX901" fmla="*/ 1133476 w 2314967"/>
              <a:gd name="connsiteY901" fmla="*/ 372936 h 2004835"/>
              <a:gd name="connsiteX902" fmla="*/ 1133476 w 2314967"/>
              <a:gd name="connsiteY902" fmla="*/ 376556 h 2004835"/>
              <a:gd name="connsiteX903" fmla="*/ 1148266 w 2314967"/>
              <a:gd name="connsiteY903" fmla="*/ 376556 h 2004835"/>
              <a:gd name="connsiteX904" fmla="*/ 1181490 w 2314967"/>
              <a:gd name="connsiteY904" fmla="*/ 372936 h 2004835"/>
              <a:gd name="connsiteX905" fmla="*/ 1214714 w 2314967"/>
              <a:gd name="connsiteY905" fmla="*/ 369224 h 2004835"/>
              <a:gd name="connsiteX906" fmla="*/ 1277411 w 2314967"/>
              <a:gd name="connsiteY906" fmla="*/ 361798 h 2004835"/>
              <a:gd name="connsiteX907" fmla="*/ 1303348 w 2314967"/>
              <a:gd name="connsiteY907" fmla="*/ 358086 h 2004835"/>
              <a:gd name="connsiteX908" fmla="*/ 1303348 w 2314967"/>
              <a:gd name="connsiteY908" fmla="*/ 354466 h 2004835"/>
              <a:gd name="connsiteX909" fmla="*/ 1306992 w 2314967"/>
              <a:gd name="connsiteY909" fmla="*/ 350753 h 2004835"/>
              <a:gd name="connsiteX910" fmla="*/ 1310636 w 2314967"/>
              <a:gd name="connsiteY910" fmla="*/ 347041 h 2004835"/>
              <a:gd name="connsiteX911" fmla="*/ 1314387 w 2314967"/>
              <a:gd name="connsiteY911" fmla="*/ 347041 h 2004835"/>
              <a:gd name="connsiteX912" fmla="*/ 1318031 w 2314967"/>
              <a:gd name="connsiteY912" fmla="*/ 347041 h 2004835"/>
              <a:gd name="connsiteX913" fmla="*/ 1325426 w 2314967"/>
              <a:gd name="connsiteY913" fmla="*/ 350753 h 2004835"/>
              <a:gd name="connsiteX914" fmla="*/ 1329177 w 2314967"/>
              <a:gd name="connsiteY914" fmla="*/ 354466 h 2004835"/>
              <a:gd name="connsiteX915" fmla="*/ 1336572 w 2314967"/>
              <a:gd name="connsiteY915" fmla="*/ 354466 h 2004835"/>
              <a:gd name="connsiteX916" fmla="*/ 1399269 w 2314967"/>
              <a:gd name="connsiteY916" fmla="*/ 347041 h 2004835"/>
              <a:gd name="connsiteX917" fmla="*/ 1432493 w 2314967"/>
              <a:gd name="connsiteY917" fmla="*/ 343328 h 2004835"/>
              <a:gd name="connsiteX918" fmla="*/ 1465717 w 2314967"/>
              <a:gd name="connsiteY918" fmla="*/ 343328 h 2004835"/>
              <a:gd name="connsiteX919" fmla="*/ 1495297 w 2314967"/>
              <a:gd name="connsiteY919" fmla="*/ 343328 h 2004835"/>
              <a:gd name="connsiteX920" fmla="*/ 1513731 w 2314967"/>
              <a:gd name="connsiteY920" fmla="*/ 343328 h 2004835"/>
              <a:gd name="connsiteX921" fmla="*/ 1532165 w 2314967"/>
              <a:gd name="connsiteY921" fmla="*/ 343328 h 2004835"/>
              <a:gd name="connsiteX922" fmla="*/ 1546955 w 2314967"/>
              <a:gd name="connsiteY922" fmla="*/ 343328 h 2004835"/>
              <a:gd name="connsiteX923" fmla="*/ 1561745 w 2314967"/>
              <a:gd name="connsiteY923" fmla="*/ 343328 h 2004835"/>
              <a:gd name="connsiteX924" fmla="*/ 1594969 w 2314967"/>
              <a:gd name="connsiteY924" fmla="*/ 347041 h 2004835"/>
              <a:gd name="connsiteX925" fmla="*/ 1657773 w 2314967"/>
              <a:gd name="connsiteY925" fmla="*/ 358086 h 2004835"/>
              <a:gd name="connsiteX926" fmla="*/ 1672563 w 2314967"/>
              <a:gd name="connsiteY926" fmla="*/ 361798 h 2004835"/>
              <a:gd name="connsiteX927" fmla="*/ 1690997 w 2314967"/>
              <a:gd name="connsiteY927" fmla="*/ 365511 h 2004835"/>
              <a:gd name="connsiteX928" fmla="*/ 1705788 w 2314967"/>
              <a:gd name="connsiteY928" fmla="*/ 369224 h 2004835"/>
              <a:gd name="connsiteX929" fmla="*/ 1716826 w 2314967"/>
              <a:gd name="connsiteY929" fmla="*/ 372936 h 2004835"/>
              <a:gd name="connsiteX930" fmla="*/ 1735260 w 2314967"/>
              <a:gd name="connsiteY930" fmla="*/ 380269 h 2004835"/>
              <a:gd name="connsiteX931" fmla="*/ 1753694 w 2314967"/>
              <a:gd name="connsiteY931" fmla="*/ 387694 h 2004835"/>
              <a:gd name="connsiteX932" fmla="*/ 1768485 w 2314967"/>
              <a:gd name="connsiteY932" fmla="*/ 395027 h 2004835"/>
              <a:gd name="connsiteX933" fmla="*/ 1779631 w 2314967"/>
              <a:gd name="connsiteY933" fmla="*/ 398739 h 2004835"/>
              <a:gd name="connsiteX934" fmla="*/ 1812855 w 2314967"/>
              <a:gd name="connsiteY934" fmla="*/ 413497 h 2004835"/>
              <a:gd name="connsiteX935" fmla="*/ 1823894 w 2314967"/>
              <a:gd name="connsiteY935" fmla="*/ 420922 h 2004835"/>
              <a:gd name="connsiteX936" fmla="*/ 1834933 w 2314967"/>
              <a:gd name="connsiteY936" fmla="*/ 424542 h 2004835"/>
              <a:gd name="connsiteX937" fmla="*/ 1838684 w 2314967"/>
              <a:gd name="connsiteY937" fmla="*/ 424542 h 2004835"/>
              <a:gd name="connsiteX938" fmla="*/ 1849723 w 2314967"/>
              <a:gd name="connsiteY938" fmla="*/ 431968 h 2004835"/>
              <a:gd name="connsiteX939" fmla="*/ 1857118 w 2314967"/>
              <a:gd name="connsiteY939" fmla="*/ 435680 h 2004835"/>
              <a:gd name="connsiteX940" fmla="*/ 1871908 w 2314967"/>
              <a:gd name="connsiteY940" fmla="*/ 443013 h 2004835"/>
              <a:gd name="connsiteX941" fmla="*/ 1897737 w 2314967"/>
              <a:gd name="connsiteY941" fmla="*/ 457863 h 2004835"/>
              <a:gd name="connsiteX942" fmla="*/ 1927317 w 2314967"/>
              <a:gd name="connsiteY942" fmla="*/ 476241 h 2004835"/>
              <a:gd name="connsiteX943" fmla="*/ 1953146 w 2314967"/>
              <a:gd name="connsiteY943" fmla="*/ 494712 h 2004835"/>
              <a:gd name="connsiteX944" fmla="*/ 1975331 w 2314967"/>
              <a:gd name="connsiteY944" fmla="*/ 513182 h 2004835"/>
              <a:gd name="connsiteX945" fmla="*/ 1990014 w 2314967"/>
              <a:gd name="connsiteY945" fmla="*/ 524320 h 2004835"/>
              <a:gd name="connsiteX946" fmla="*/ 2004804 w 2314967"/>
              <a:gd name="connsiteY946" fmla="*/ 535365 h 2004835"/>
              <a:gd name="connsiteX947" fmla="*/ 2015950 w 2314967"/>
              <a:gd name="connsiteY947" fmla="*/ 546410 h 2004835"/>
              <a:gd name="connsiteX948" fmla="*/ 2026989 w 2314967"/>
              <a:gd name="connsiteY948" fmla="*/ 557548 h 2004835"/>
              <a:gd name="connsiteX949" fmla="*/ 2038028 w 2314967"/>
              <a:gd name="connsiteY949" fmla="*/ 568593 h 2004835"/>
              <a:gd name="connsiteX950" fmla="*/ 2049174 w 2314967"/>
              <a:gd name="connsiteY950" fmla="*/ 579639 h 2004835"/>
              <a:gd name="connsiteX951" fmla="*/ 2089794 w 2314967"/>
              <a:gd name="connsiteY951" fmla="*/ 627625 h 2004835"/>
              <a:gd name="connsiteX952" fmla="*/ 2111872 w 2314967"/>
              <a:gd name="connsiteY952" fmla="*/ 653520 h 2004835"/>
              <a:gd name="connsiteX953" fmla="*/ 2123018 w 2314967"/>
              <a:gd name="connsiteY953" fmla="*/ 668278 h 2004835"/>
              <a:gd name="connsiteX954" fmla="*/ 2134057 w 2314967"/>
              <a:gd name="connsiteY954" fmla="*/ 683036 h 2004835"/>
              <a:gd name="connsiteX955" fmla="*/ 2145096 w 2314967"/>
              <a:gd name="connsiteY955" fmla="*/ 697794 h 2004835"/>
              <a:gd name="connsiteX956" fmla="*/ 2152491 w 2314967"/>
              <a:gd name="connsiteY956" fmla="*/ 712552 h 2004835"/>
              <a:gd name="connsiteX957" fmla="*/ 2163637 w 2314967"/>
              <a:gd name="connsiteY957" fmla="*/ 731022 h 2004835"/>
              <a:gd name="connsiteX958" fmla="*/ 2170925 w 2314967"/>
              <a:gd name="connsiteY958" fmla="*/ 745780 h 2004835"/>
              <a:gd name="connsiteX959" fmla="*/ 2182071 w 2314967"/>
              <a:gd name="connsiteY959" fmla="*/ 771676 h 2004835"/>
              <a:gd name="connsiteX960" fmla="*/ 2193110 w 2314967"/>
              <a:gd name="connsiteY960" fmla="*/ 801192 h 2004835"/>
              <a:gd name="connsiteX961" fmla="*/ 2215295 w 2314967"/>
              <a:gd name="connsiteY961" fmla="*/ 863935 h 2004835"/>
              <a:gd name="connsiteX962" fmla="*/ 2252163 w 2314967"/>
              <a:gd name="connsiteY962" fmla="*/ 985803 h 2004835"/>
              <a:gd name="connsiteX963" fmla="*/ 2270704 w 2314967"/>
              <a:gd name="connsiteY963" fmla="*/ 1044835 h 2004835"/>
              <a:gd name="connsiteX964" fmla="*/ 2285387 w 2314967"/>
              <a:gd name="connsiteY964" fmla="*/ 1089201 h 2004835"/>
              <a:gd name="connsiteX965" fmla="*/ 2285387 w 2314967"/>
              <a:gd name="connsiteY965" fmla="*/ 1096533 h 2004835"/>
              <a:gd name="connsiteX966" fmla="*/ 2289138 w 2314967"/>
              <a:gd name="connsiteY966" fmla="*/ 1115004 h 2004835"/>
              <a:gd name="connsiteX967" fmla="*/ 2292782 w 2314967"/>
              <a:gd name="connsiteY967" fmla="*/ 1133474 h 2004835"/>
              <a:gd name="connsiteX968" fmla="*/ 2300177 w 2314967"/>
              <a:gd name="connsiteY968" fmla="*/ 1177748 h 2004835"/>
              <a:gd name="connsiteX969" fmla="*/ 2303928 w 2314967"/>
              <a:gd name="connsiteY969" fmla="*/ 1196218 h 2004835"/>
              <a:gd name="connsiteX970" fmla="*/ 2307572 w 2314967"/>
              <a:gd name="connsiteY970" fmla="*/ 1210976 h 2004835"/>
              <a:gd name="connsiteX971" fmla="*/ 2313730 w 2314967"/>
              <a:gd name="connsiteY971" fmla="*/ 1251008 h 2004835"/>
              <a:gd name="connsiteX972" fmla="*/ 2307572 w 2314967"/>
              <a:gd name="connsiteY972" fmla="*/ 1229447 h 2004835"/>
              <a:gd name="connsiteX973" fmla="*/ 2296533 w 2314967"/>
              <a:gd name="connsiteY973" fmla="*/ 1192599 h 2004835"/>
              <a:gd name="connsiteX974" fmla="*/ 2289138 w 2314967"/>
              <a:gd name="connsiteY974" fmla="*/ 1162990 h 2004835"/>
              <a:gd name="connsiteX975" fmla="*/ 2270704 w 2314967"/>
              <a:gd name="connsiteY975" fmla="*/ 1103959 h 2004835"/>
              <a:gd name="connsiteX976" fmla="*/ 2230085 w 2314967"/>
              <a:gd name="connsiteY976" fmla="*/ 978378 h 2004835"/>
              <a:gd name="connsiteX977" fmla="*/ 2222690 w 2314967"/>
              <a:gd name="connsiteY977" fmla="*/ 956288 h 2004835"/>
              <a:gd name="connsiteX978" fmla="*/ 2218939 w 2314967"/>
              <a:gd name="connsiteY978" fmla="*/ 956288 h 2004835"/>
              <a:gd name="connsiteX979" fmla="*/ 2215295 w 2314967"/>
              <a:gd name="connsiteY979" fmla="*/ 952575 h 2004835"/>
              <a:gd name="connsiteX980" fmla="*/ 2215295 w 2314967"/>
              <a:gd name="connsiteY980" fmla="*/ 948863 h 2004835"/>
              <a:gd name="connsiteX981" fmla="*/ 2218939 w 2314967"/>
              <a:gd name="connsiteY981" fmla="*/ 937817 h 2004835"/>
              <a:gd name="connsiteX982" fmla="*/ 2218939 w 2314967"/>
              <a:gd name="connsiteY982" fmla="*/ 934105 h 2004835"/>
              <a:gd name="connsiteX983" fmla="*/ 2193110 w 2314967"/>
              <a:gd name="connsiteY983" fmla="*/ 856603 h 2004835"/>
              <a:gd name="connsiteX984" fmla="*/ 2171032 w 2314967"/>
              <a:gd name="connsiteY984" fmla="*/ 797479 h 2004835"/>
              <a:gd name="connsiteX985" fmla="*/ 2163637 w 2314967"/>
              <a:gd name="connsiteY985" fmla="*/ 782721 h 2004835"/>
              <a:gd name="connsiteX986" fmla="*/ 2156242 w 2314967"/>
              <a:gd name="connsiteY986" fmla="*/ 767963 h 2004835"/>
              <a:gd name="connsiteX987" fmla="*/ 2152491 w 2314967"/>
              <a:gd name="connsiteY987" fmla="*/ 756918 h 2004835"/>
              <a:gd name="connsiteX988" fmla="*/ 2148847 w 2314967"/>
              <a:gd name="connsiteY988" fmla="*/ 753205 h 2004835"/>
              <a:gd name="connsiteX989" fmla="*/ 2141452 w 2314967"/>
              <a:gd name="connsiteY989" fmla="*/ 738448 h 2004835"/>
              <a:gd name="connsiteX990" fmla="*/ 2134057 w 2314967"/>
              <a:gd name="connsiteY990" fmla="*/ 727309 h 2004835"/>
              <a:gd name="connsiteX991" fmla="*/ 2126662 w 2314967"/>
              <a:gd name="connsiteY991" fmla="*/ 716264 h 2004835"/>
              <a:gd name="connsiteX992" fmla="*/ 2119267 w 2314967"/>
              <a:gd name="connsiteY992" fmla="*/ 708932 h 2004835"/>
              <a:gd name="connsiteX993" fmla="*/ 2119267 w 2314967"/>
              <a:gd name="connsiteY993" fmla="*/ 712552 h 2004835"/>
              <a:gd name="connsiteX994" fmla="*/ 2119267 w 2314967"/>
              <a:gd name="connsiteY994" fmla="*/ 756918 h 2004835"/>
              <a:gd name="connsiteX995" fmla="*/ 2115623 w 2314967"/>
              <a:gd name="connsiteY995" fmla="*/ 779008 h 2004835"/>
              <a:gd name="connsiteX996" fmla="*/ 2111872 w 2314967"/>
              <a:gd name="connsiteY996" fmla="*/ 790146 h 2004835"/>
              <a:gd name="connsiteX997" fmla="*/ 2108228 w 2314967"/>
              <a:gd name="connsiteY997" fmla="*/ 797479 h 2004835"/>
              <a:gd name="connsiteX998" fmla="*/ 2104584 w 2314967"/>
              <a:gd name="connsiteY998" fmla="*/ 804904 h 2004835"/>
              <a:gd name="connsiteX999" fmla="*/ 2100833 w 2314967"/>
              <a:gd name="connsiteY999" fmla="*/ 808617 h 2004835"/>
              <a:gd name="connsiteX1000" fmla="*/ 2108228 w 2314967"/>
              <a:gd name="connsiteY1000" fmla="*/ 815949 h 2004835"/>
              <a:gd name="connsiteX1001" fmla="*/ 2115623 w 2314967"/>
              <a:gd name="connsiteY1001" fmla="*/ 826995 h 2004835"/>
              <a:gd name="connsiteX1002" fmla="*/ 2119267 w 2314967"/>
              <a:gd name="connsiteY1002" fmla="*/ 830707 h 2004835"/>
              <a:gd name="connsiteX1003" fmla="*/ 2134057 w 2314967"/>
              <a:gd name="connsiteY1003" fmla="*/ 852890 h 2004835"/>
              <a:gd name="connsiteX1004" fmla="*/ 2141452 w 2314967"/>
              <a:gd name="connsiteY1004" fmla="*/ 863935 h 2004835"/>
              <a:gd name="connsiteX1005" fmla="*/ 2141452 w 2314967"/>
              <a:gd name="connsiteY1005" fmla="*/ 856603 h 2004835"/>
              <a:gd name="connsiteX1006" fmla="*/ 2141452 w 2314967"/>
              <a:gd name="connsiteY1006" fmla="*/ 849178 h 2004835"/>
              <a:gd name="connsiteX1007" fmla="*/ 2141452 w 2314967"/>
              <a:gd name="connsiteY1007" fmla="*/ 845465 h 2004835"/>
              <a:gd name="connsiteX1008" fmla="*/ 2141452 w 2314967"/>
              <a:gd name="connsiteY1008" fmla="*/ 841845 h 2004835"/>
              <a:gd name="connsiteX1009" fmla="*/ 2141452 w 2314967"/>
              <a:gd name="connsiteY1009" fmla="*/ 838133 h 2004835"/>
              <a:gd name="connsiteX1010" fmla="*/ 2145096 w 2314967"/>
              <a:gd name="connsiteY1010" fmla="*/ 826995 h 2004835"/>
              <a:gd name="connsiteX1011" fmla="*/ 2152491 w 2314967"/>
              <a:gd name="connsiteY1011" fmla="*/ 815949 h 2004835"/>
              <a:gd name="connsiteX1012" fmla="*/ 2152491 w 2314967"/>
              <a:gd name="connsiteY1012" fmla="*/ 812237 h 2004835"/>
              <a:gd name="connsiteX1013" fmla="*/ 2156242 w 2314967"/>
              <a:gd name="connsiteY1013" fmla="*/ 804904 h 2004835"/>
              <a:gd name="connsiteX1014" fmla="*/ 2156242 w 2314967"/>
              <a:gd name="connsiteY1014" fmla="*/ 812237 h 2004835"/>
              <a:gd name="connsiteX1015" fmla="*/ 2156242 w 2314967"/>
              <a:gd name="connsiteY1015" fmla="*/ 815949 h 2004835"/>
              <a:gd name="connsiteX1016" fmla="*/ 2156242 w 2314967"/>
              <a:gd name="connsiteY1016" fmla="*/ 830707 h 2004835"/>
              <a:gd name="connsiteX1017" fmla="*/ 2156242 w 2314967"/>
              <a:gd name="connsiteY1017" fmla="*/ 841845 h 2004835"/>
              <a:gd name="connsiteX1018" fmla="*/ 2156242 w 2314967"/>
              <a:gd name="connsiteY1018" fmla="*/ 849178 h 2004835"/>
              <a:gd name="connsiteX1019" fmla="*/ 2156242 w 2314967"/>
              <a:gd name="connsiteY1019" fmla="*/ 852890 h 2004835"/>
              <a:gd name="connsiteX1020" fmla="*/ 2156242 w 2314967"/>
              <a:gd name="connsiteY1020" fmla="*/ 860316 h 2004835"/>
              <a:gd name="connsiteX1021" fmla="*/ 2152491 w 2314967"/>
              <a:gd name="connsiteY1021" fmla="*/ 867648 h 2004835"/>
              <a:gd name="connsiteX1022" fmla="*/ 2145096 w 2314967"/>
              <a:gd name="connsiteY1022" fmla="*/ 871361 h 2004835"/>
              <a:gd name="connsiteX1023" fmla="*/ 2137808 w 2314967"/>
              <a:gd name="connsiteY1023" fmla="*/ 867648 h 2004835"/>
              <a:gd name="connsiteX1024" fmla="*/ 2152491 w 2314967"/>
              <a:gd name="connsiteY1024" fmla="*/ 889831 h 2004835"/>
              <a:gd name="connsiteX1025" fmla="*/ 2163637 w 2314967"/>
              <a:gd name="connsiteY1025" fmla="*/ 904589 h 2004835"/>
              <a:gd name="connsiteX1026" fmla="*/ 2182071 w 2314967"/>
              <a:gd name="connsiteY1026" fmla="*/ 937817 h 2004835"/>
              <a:gd name="connsiteX1027" fmla="*/ 2196861 w 2314967"/>
              <a:gd name="connsiteY1027" fmla="*/ 963620 h 2004835"/>
              <a:gd name="connsiteX1028" fmla="*/ 2204256 w 2314967"/>
              <a:gd name="connsiteY1028" fmla="*/ 978378 h 2004835"/>
              <a:gd name="connsiteX1029" fmla="*/ 2211651 w 2314967"/>
              <a:gd name="connsiteY1029" fmla="*/ 989516 h 2004835"/>
              <a:gd name="connsiteX1030" fmla="*/ 2222690 w 2314967"/>
              <a:gd name="connsiteY1030" fmla="*/ 1011606 h 2004835"/>
              <a:gd name="connsiteX1031" fmla="*/ 2226334 w 2314967"/>
              <a:gd name="connsiteY1031" fmla="*/ 1019032 h 2004835"/>
              <a:gd name="connsiteX1032" fmla="*/ 2241124 w 2314967"/>
              <a:gd name="connsiteY1032" fmla="*/ 1052260 h 2004835"/>
              <a:gd name="connsiteX1033" fmla="*/ 2244875 w 2314967"/>
              <a:gd name="connsiteY1033" fmla="*/ 1063305 h 2004835"/>
              <a:gd name="connsiteX1034" fmla="*/ 2252270 w 2314967"/>
              <a:gd name="connsiteY1034" fmla="*/ 1085488 h 2004835"/>
              <a:gd name="connsiteX1035" fmla="*/ 2255914 w 2314967"/>
              <a:gd name="connsiteY1035" fmla="*/ 1096533 h 2004835"/>
              <a:gd name="connsiteX1036" fmla="*/ 2259558 w 2314967"/>
              <a:gd name="connsiteY1036" fmla="*/ 1111384 h 2004835"/>
              <a:gd name="connsiteX1037" fmla="*/ 2263209 w 2314967"/>
              <a:gd name="connsiteY1037" fmla="*/ 1125955 h 2004835"/>
              <a:gd name="connsiteX1038" fmla="*/ 2259558 w 2314967"/>
              <a:gd name="connsiteY1038" fmla="*/ 1115004 h 2004835"/>
              <a:gd name="connsiteX1039" fmla="*/ 2255914 w 2314967"/>
              <a:gd name="connsiteY1039" fmla="*/ 1107671 h 2004835"/>
              <a:gd name="connsiteX1040" fmla="*/ 2241124 w 2314967"/>
              <a:gd name="connsiteY1040" fmla="*/ 1070730 h 2004835"/>
              <a:gd name="connsiteX1041" fmla="*/ 2237480 w 2314967"/>
              <a:gd name="connsiteY1041" fmla="*/ 1059685 h 2004835"/>
              <a:gd name="connsiteX1042" fmla="*/ 2226334 w 2314967"/>
              <a:gd name="connsiteY1042" fmla="*/ 1041215 h 2004835"/>
              <a:gd name="connsiteX1043" fmla="*/ 2222690 w 2314967"/>
              <a:gd name="connsiteY1043" fmla="*/ 1030077 h 2004835"/>
              <a:gd name="connsiteX1044" fmla="*/ 2215295 w 2314967"/>
              <a:gd name="connsiteY1044" fmla="*/ 1015319 h 2004835"/>
              <a:gd name="connsiteX1045" fmla="*/ 2200505 w 2314967"/>
              <a:gd name="connsiteY1045" fmla="*/ 989516 h 2004835"/>
              <a:gd name="connsiteX1046" fmla="*/ 2182071 w 2314967"/>
              <a:gd name="connsiteY1046" fmla="*/ 960000 h 2004835"/>
              <a:gd name="connsiteX1047" fmla="*/ 2159886 w 2314967"/>
              <a:gd name="connsiteY1047" fmla="*/ 919347 h 2004835"/>
              <a:gd name="connsiteX1048" fmla="*/ 2141452 w 2314967"/>
              <a:gd name="connsiteY1048" fmla="*/ 889831 h 2004835"/>
              <a:gd name="connsiteX1049" fmla="*/ 2130413 w 2314967"/>
              <a:gd name="connsiteY1049" fmla="*/ 871361 h 2004835"/>
              <a:gd name="connsiteX1050" fmla="*/ 2119267 w 2314967"/>
              <a:gd name="connsiteY1050" fmla="*/ 856603 h 2004835"/>
              <a:gd name="connsiteX1051" fmla="*/ 2115623 w 2314967"/>
              <a:gd name="connsiteY1051" fmla="*/ 852890 h 2004835"/>
              <a:gd name="connsiteX1052" fmla="*/ 2097082 w 2314967"/>
              <a:gd name="connsiteY1052" fmla="*/ 827087 h 2004835"/>
              <a:gd name="connsiteX1053" fmla="*/ 2093438 w 2314967"/>
              <a:gd name="connsiteY1053" fmla="*/ 819662 h 2004835"/>
              <a:gd name="connsiteX1054" fmla="*/ 2086043 w 2314967"/>
              <a:gd name="connsiteY1054" fmla="*/ 812237 h 2004835"/>
              <a:gd name="connsiteX1055" fmla="*/ 2067609 w 2314967"/>
              <a:gd name="connsiteY1055" fmla="*/ 793859 h 2004835"/>
              <a:gd name="connsiteX1056" fmla="*/ 2056462 w 2314967"/>
              <a:gd name="connsiteY1056" fmla="*/ 782721 h 2004835"/>
              <a:gd name="connsiteX1057" fmla="*/ 2052818 w 2314967"/>
              <a:gd name="connsiteY1057" fmla="*/ 779008 h 2004835"/>
              <a:gd name="connsiteX1058" fmla="*/ 2034384 w 2314967"/>
              <a:gd name="connsiteY1058" fmla="*/ 764251 h 2004835"/>
              <a:gd name="connsiteX1059" fmla="*/ 2012199 w 2314967"/>
              <a:gd name="connsiteY1059" fmla="*/ 742160 h 2004835"/>
              <a:gd name="connsiteX1060" fmla="*/ 2008555 w 2314967"/>
              <a:gd name="connsiteY1060" fmla="*/ 738448 h 2004835"/>
              <a:gd name="connsiteX1061" fmla="*/ 1997409 w 2314967"/>
              <a:gd name="connsiteY1061" fmla="*/ 727402 h 2004835"/>
              <a:gd name="connsiteX1062" fmla="*/ 1982726 w 2314967"/>
              <a:gd name="connsiteY1062" fmla="*/ 716264 h 2004835"/>
              <a:gd name="connsiteX1063" fmla="*/ 1956790 w 2314967"/>
              <a:gd name="connsiteY1063" fmla="*/ 697794 h 2004835"/>
              <a:gd name="connsiteX1064" fmla="*/ 1938356 w 2314967"/>
              <a:gd name="connsiteY1064" fmla="*/ 686749 h 2004835"/>
              <a:gd name="connsiteX1065" fmla="*/ 1916171 w 2314967"/>
              <a:gd name="connsiteY1065" fmla="*/ 675704 h 2004835"/>
              <a:gd name="connsiteX1066" fmla="*/ 1886698 w 2314967"/>
              <a:gd name="connsiteY1066" fmla="*/ 660946 h 2004835"/>
              <a:gd name="connsiteX1067" fmla="*/ 1875552 w 2314967"/>
              <a:gd name="connsiteY1067" fmla="*/ 657233 h 2004835"/>
              <a:gd name="connsiteX1068" fmla="*/ 1857118 w 2314967"/>
              <a:gd name="connsiteY1068" fmla="*/ 646095 h 2004835"/>
              <a:gd name="connsiteX1069" fmla="*/ 1827645 w 2314967"/>
              <a:gd name="connsiteY1069" fmla="*/ 631337 h 2004835"/>
              <a:gd name="connsiteX1070" fmla="*/ 1801709 w 2314967"/>
              <a:gd name="connsiteY1070" fmla="*/ 620292 h 2004835"/>
              <a:gd name="connsiteX1071" fmla="*/ 1787026 w 2314967"/>
              <a:gd name="connsiteY1071" fmla="*/ 612867 h 2004835"/>
              <a:gd name="connsiteX1072" fmla="*/ 1772236 w 2314967"/>
              <a:gd name="connsiteY1072" fmla="*/ 609247 h 2004835"/>
              <a:gd name="connsiteX1073" fmla="*/ 1746407 w 2314967"/>
              <a:gd name="connsiteY1073" fmla="*/ 598109 h 2004835"/>
              <a:gd name="connsiteX1074" fmla="*/ 1739012 w 2314967"/>
              <a:gd name="connsiteY1074" fmla="*/ 594489 h 2004835"/>
              <a:gd name="connsiteX1075" fmla="*/ 1735260 w 2314967"/>
              <a:gd name="connsiteY1075" fmla="*/ 598109 h 2004835"/>
              <a:gd name="connsiteX1076" fmla="*/ 1727865 w 2314967"/>
              <a:gd name="connsiteY1076" fmla="*/ 601822 h 2004835"/>
              <a:gd name="connsiteX1077" fmla="*/ 1720578 w 2314967"/>
              <a:gd name="connsiteY1077" fmla="*/ 601822 h 2004835"/>
              <a:gd name="connsiteX1078" fmla="*/ 1716826 w 2314967"/>
              <a:gd name="connsiteY1078" fmla="*/ 598109 h 2004835"/>
              <a:gd name="connsiteX1079" fmla="*/ 1716826 w 2314967"/>
              <a:gd name="connsiteY1079" fmla="*/ 594489 h 2004835"/>
              <a:gd name="connsiteX1080" fmla="*/ 1713183 w 2314967"/>
              <a:gd name="connsiteY1080" fmla="*/ 587064 h 2004835"/>
              <a:gd name="connsiteX1081" fmla="*/ 1683602 w 2314967"/>
              <a:gd name="connsiteY1081" fmla="*/ 576019 h 2004835"/>
              <a:gd name="connsiteX1082" fmla="*/ 1646734 w 2314967"/>
              <a:gd name="connsiteY1082" fmla="*/ 568593 h 2004835"/>
              <a:gd name="connsiteX1083" fmla="*/ 1613510 w 2314967"/>
              <a:gd name="connsiteY1083" fmla="*/ 564881 h 2004835"/>
              <a:gd name="connsiteX1084" fmla="*/ 1580179 w 2314967"/>
              <a:gd name="connsiteY1084" fmla="*/ 561261 h 2004835"/>
              <a:gd name="connsiteX1085" fmla="*/ 1532272 w 2314967"/>
              <a:gd name="connsiteY1085" fmla="*/ 557548 h 2004835"/>
              <a:gd name="connsiteX1086" fmla="*/ 1473112 w 2314967"/>
              <a:gd name="connsiteY1086" fmla="*/ 553836 h 2004835"/>
              <a:gd name="connsiteX1087" fmla="*/ 1421454 w 2314967"/>
              <a:gd name="connsiteY1087" fmla="*/ 550123 h 2004835"/>
              <a:gd name="connsiteX1088" fmla="*/ 1403020 w 2314967"/>
              <a:gd name="connsiteY1088" fmla="*/ 550123 h 2004835"/>
              <a:gd name="connsiteX1089" fmla="*/ 1399269 w 2314967"/>
              <a:gd name="connsiteY1089" fmla="*/ 550123 h 2004835"/>
              <a:gd name="connsiteX1090" fmla="*/ 1391981 w 2314967"/>
              <a:gd name="connsiteY1090" fmla="*/ 550123 h 2004835"/>
              <a:gd name="connsiteX1091" fmla="*/ 1388230 w 2314967"/>
              <a:gd name="connsiteY1091" fmla="*/ 550123 h 2004835"/>
              <a:gd name="connsiteX1092" fmla="*/ 1384586 w 2314967"/>
              <a:gd name="connsiteY1092" fmla="*/ 550123 h 2004835"/>
              <a:gd name="connsiteX1093" fmla="*/ 1358757 w 2314967"/>
              <a:gd name="connsiteY1093" fmla="*/ 550123 h 2004835"/>
              <a:gd name="connsiteX1094" fmla="*/ 1343967 w 2314967"/>
              <a:gd name="connsiteY1094" fmla="*/ 550123 h 2004835"/>
              <a:gd name="connsiteX1095" fmla="*/ 1318138 w 2314967"/>
              <a:gd name="connsiteY1095" fmla="*/ 550123 h 2004835"/>
              <a:gd name="connsiteX1096" fmla="*/ 1303348 w 2314967"/>
              <a:gd name="connsiteY1096" fmla="*/ 550123 h 2004835"/>
              <a:gd name="connsiteX1097" fmla="*/ 1277519 w 2314967"/>
              <a:gd name="connsiteY1097" fmla="*/ 553836 h 2004835"/>
              <a:gd name="connsiteX1098" fmla="*/ 1262729 w 2314967"/>
              <a:gd name="connsiteY1098" fmla="*/ 553836 h 2004835"/>
              <a:gd name="connsiteX1099" fmla="*/ 1222109 w 2314967"/>
              <a:gd name="connsiteY1099" fmla="*/ 557548 h 2004835"/>
              <a:gd name="connsiteX1100" fmla="*/ 1192529 w 2314967"/>
              <a:gd name="connsiteY1100" fmla="*/ 561261 h 2004835"/>
              <a:gd name="connsiteX1101" fmla="*/ 1185134 w 2314967"/>
              <a:gd name="connsiteY1101" fmla="*/ 568593 h 2004835"/>
              <a:gd name="connsiteX1102" fmla="*/ 1170451 w 2314967"/>
              <a:gd name="connsiteY1102" fmla="*/ 572306 h 2004835"/>
              <a:gd name="connsiteX1103" fmla="*/ 1163056 w 2314967"/>
              <a:gd name="connsiteY1103" fmla="*/ 564881 h 2004835"/>
              <a:gd name="connsiteX1104" fmla="*/ 1133476 w 2314967"/>
              <a:gd name="connsiteY1104" fmla="*/ 568593 h 2004835"/>
              <a:gd name="connsiteX1105" fmla="*/ 1103896 w 2314967"/>
              <a:gd name="connsiteY1105" fmla="*/ 572306 h 2004835"/>
              <a:gd name="connsiteX1106" fmla="*/ 1063384 w 2314967"/>
              <a:gd name="connsiteY1106" fmla="*/ 576019 h 2004835"/>
              <a:gd name="connsiteX1107" fmla="*/ 1030053 w 2314967"/>
              <a:gd name="connsiteY1107" fmla="*/ 579639 h 2004835"/>
              <a:gd name="connsiteX1108" fmla="*/ 1000580 w 2314967"/>
              <a:gd name="connsiteY1108" fmla="*/ 583351 h 2004835"/>
              <a:gd name="connsiteX1109" fmla="*/ 934132 w 2314967"/>
              <a:gd name="connsiteY1109" fmla="*/ 587064 h 2004835"/>
              <a:gd name="connsiteX1110" fmla="*/ 897157 w 2314967"/>
              <a:gd name="connsiteY1110" fmla="*/ 587064 h 2004835"/>
              <a:gd name="connsiteX1111" fmla="*/ 867684 w 2314967"/>
              <a:gd name="connsiteY1111" fmla="*/ 587064 h 2004835"/>
              <a:gd name="connsiteX1112" fmla="*/ 838104 w 2314967"/>
              <a:gd name="connsiteY1112" fmla="*/ 587064 h 2004835"/>
              <a:gd name="connsiteX1113" fmla="*/ 812275 w 2314967"/>
              <a:gd name="connsiteY1113" fmla="*/ 587064 h 2004835"/>
              <a:gd name="connsiteX1114" fmla="*/ 797485 w 2314967"/>
              <a:gd name="connsiteY1114" fmla="*/ 587064 h 2004835"/>
              <a:gd name="connsiteX1115" fmla="*/ 760617 w 2314967"/>
              <a:gd name="connsiteY1115" fmla="*/ 583351 h 2004835"/>
              <a:gd name="connsiteX1116" fmla="*/ 731036 w 2314967"/>
              <a:gd name="connsiteY1116" fmla="*/ 579639 h 2004835"/>
              <a:gd name="connsiteX1117" fmla="*/ 712602 w 2314967"/>
              <a:gd name="connsiteY1117" fmla="*/ 576019 h 2004835"/>
              <a:gd name="connsiteX1118" fmla="*/ 705207 w 2314967"/>
              <a:gd name="connsiteY1118" fmla="*/ 576019 h 2004835"/>
              <a:gd name="connsiteX1119" fmla="*/ 683022 w 2314967"/>
              <a:gd name="connsiteY1119" fmla="*/ 572306 h 2004835"/>
              <a:gd name="connsiteX1120" fmla="*/ 671983 w 2314967"/>
              <a:gd name="connsiteY1120" fmla="*/ 568593 h 2004835"/>
              <a:gd name="connsiteX1121" fmla="*/ 635008 w 2314967"/>
              <a:gd name="connsiteY1121" fmla="*/ 561261 h 2004835"/>
              <a:gd name="connsiteX1122" fmla="*/ 605535 w 2314967"/>
              <a:gd name="connsiteY1122" fmla="*/ 553836 h 2004835"/>
              <a:gd name="connsiteX1123" fmla="*/ 539087 w 2314967"/>
              <a:gd name="connsiteY1123" fmla="*/ 535365 h 2004835"/>
              <a:gd name="connsiteX1124" fmla="*/ 505756 w 2314967"/>
              <a:gd name="connsiteY1124" fmla="*/ 524320 h 2004835"/>
              <a:gd name="connsiteX1125" fmla="*/ 479927 w 2314967"/>
              <a:gd name="connsiteY1125" fmla="*/ 516895 h 2004835"/>
              <a:gd name="connsiteX1126" fmla="*/ 461493 w 2314967"/>
              <a:gd name="connsiteY1126" fmla="*/ 509562 h 2004835"/>
              <a:gd name="connsiteX1127" fmla="*/ 454098 w 2314967"/>
              <a:gd name="connsiteY1127" fmla="*/ 505849 h 2004835"/>
              <a:gd name="connsiteX1128" fmla="*/ 432020 w 2314967"/>
              <a:gd name="connsiteY1128" fmla="*/ 498424 h 2004835"/>
              <a:gd name="connsiteX1129" fmla="*/ 424625 w 2314967"/>
              <a:gd name="connsiteY1129" fmla="*/ 494712 h 2004835"/>
              <a:gd name="connsiteX1130" fmla="*/ 387650 w 2314967"/>
              <a:gd name="connsiteY1130" fmla="*/ 479954 h 2004835"/>
              <a:gd name="connsiteX1131" fmla="*/ 361821 w 2314967"/>
              <a:gd name="connsiteY1131" fmla="*/ 465196 h 2004835"/>
              <a:gd name="connsiteX1132" fmla="*/ 347031 w 2314967"/>
              <a:gd name="connsiteY1132" fmla="*/ 457863 h 2004835"/>
              <a:gd name="connsiteX1133" fmla="*/ 335992 w 2314967"/>
              <a:gd name="connsiteY1133" fmla="*/ 450438 h 2004835"/>
              <a:gd name="connsiteX1134" fmla="*/ 313806 w 2314967"/>
              <a:gd name="connsiteY1134" fmla="*/ 439393 h 2004835"/>
              <a:gd name="connsiteX1135" fmla="*/ 302768 w 2314967"/>
              <a:gd name="connsiteY1135" fmla="*/ 435680 h 2004835"/>
              <a:gd name="connsiteX1136" fmla="*/ 269543 w 2314967"/>
              <a:gd name="connsiteY1136" fmla="*/ 413497 h 2004835"/>
              <a:gd name="connsiteX1137" fmla="*/ 258397 w 2314967"/>
              <a:gd name="connsiteY1137" fmla="*/ 406165 h 2004835"/>
              <a:gd name="connsiteX1138" fmla="*/ 239963 w 2314967"/>
              <a:gd name="connsiteY1138" fmla="*/ 391407 h 2004835"/>
              <a:gd name="connsiteX1139" fmla="*/ 214134 w 2314967"/>
              <a:gd name="connsiteY1139" fmla="*/ 372936 h 2004835"/>
              <a:gd name="connsiteX1140" fmla="*/ 203095 w 2314967"/>
              <a:gd name="connsiteY1140" fmla="*/ 365511 h 2004835"/>
              <a:gd name="connsiteX1141" fmla="*/ 188305 w 2314967"/>
              <a:gd name="connsiteY1141" fmla="*/ 354466 h 2004835"/>
              <a:gd name="connsiteX1142" fmla="*/ 173515 w 2314967"/>
              <a:gd name="connsiteY1142" fmla="*/ 343421 h 2004835"/>
              <a:gd name="connsiteX1143" fmla="*/ 162476 w 2314967"/>
              <a:gd name="connsiteY1143" fmla="*/ 332283 h 2004835"/>
              <a:gd name="connsiteX1144" fmla="*/ 147686 w 2314967"/>
              <a:gd name="connsiteY1144" fmla="*/ 317525 h 2004835"/>
              <a:gd name="connsiteX1145" fmla="*/ 140291 w 2314967"/>
              <a:gd name="connsiteY1145" fmla="*/ 310192 h 2004835"/>
              <a:gd name="connsiteX1146" fmla="*/ 118106 w 2314967"/>
              <a:gd name="connsiteY1146" fmla="*/ 284297 h 2004835"/>
              <a:gd name="connsiteX1147" fmla="*/ 103316 w 2314967"/>
              <a:gd name="connsiteY1147" fmla="*/ 265826 h 2004835"/>
              <a:gd name="connsiteX1148" fmla="*/ 96028 w 2314967"/>
              <a:gd name="connsiteY1148" fmla="*/ 254781 h 2004835"/>
              <a:gd name="connsiteX1149" fmla="*/ 81238 w 2314967"/>
              <a:gd name="connsiteY1149" fmla="*/ 232598 h 2004835"/>
              <a:gd name="connsiteX1150" fmla="*/ 77487 w 2314967"/>
              <a:gd name="connsiteY1150" fmla="*/ 247356 h 2004835"/>
              <a:gd name="connsiteX1151" fmla="*/ 77487 w 2314967"/>
              <a:gd name="connsiteY1151" fmla="*/ 284297 h 2004835"/>
              <a:gd name="connsiteX1152" fmla="*/ 77487 w 2314967"/>
              <a:gd name="connsiteY1152" fmla="*/ 354466 h 2004835"/>
              <a:gd name="connsiteX1153" fmla="*/ 77487 w 2314967"/>
              <a:gd name="connsiteY1153" fmla="*/ 387694 h 2004835"/>
              <a:gd name="connsiteX1154" fmla="*/ 81238 w 2314967"/>
              <a:gd name="connsiteY1154" fmla="*/ 420922 h 2004835"/>
              <a:gd name="connsiteX1155" fmla="*/ 92277 w 2314967"/>
              <a:gd name="connsiteY1155" fmla="*/ 557548 h 2004835"/>
              <a:gd name="connsiteX1156" fmla="*/ 103316 w 2314967"/>
              <a:gd name="connsiteY1156" fmla="*/ 624005 h 2004835"/>
              <a:gd name="connsiteX1157" fmla="*/ 118106 w 2314967"/>
              <a:gd name="connsiteY1157" fmla="*/ 690461 h 2004835"/>
              <a:gd name="connsiteX1158" fmla="*/ 121857 w 2314967"/>
              <a:gd name="connsiteY1158" fmla="*/ 697794 h 2004835"/>
              <a:gd name="connsiteX1159" fmla="*/ 121857 w 2314967"/>
              <a:gd name="connsiteY1159" fmla="*/ 701507 h 2004835"/>
              <a:gd name="connsiteX1160" fmla="*/ 121857 w 2314967"/>
              <a:gd name="connsiteY1160" fmla="*/ 705219 h 2004835"/>
              <a:gd name="connsiteX1161" fmla="*/ 132896 w 2314967"/>
              <a:gd name="connsiteY1161" fmla="*/ 745780 h 2004835"/>
              <a:gd name="connsiteX1162" fmla="*/ 173515 w 2314967"/>
              <a:gd name="connsiteY1162" fmla="*/ 878786 h 2004835"/>
              <a:gd name="connsiteX1163" fmla="*/ 221529 w 2314967"/>
              <a:gd name="connsiteY1163" fmla="*/ 1015319 h 2004835"/>
              <a:gd name="connsiteX1164" fmla="*/ 247358 w 2314967"/>
              <a:gd name="connsiteY1164" fmla="*/ 1081776 h 2004835"/>
              <a:gd name="connsiteX1165" fmla="*/ 273187 w 2314967"/>
              <a:gd name="connsiteY1165" fmla="*/ 1148232 h 2004835"/>
              <a:gd name="connsiteX1166" fmla="*/ 302768 w 2314967"/>
              <a:gd name="connsiteY1166" fmla="*/ 1214689 h 2004835"/>
              <a:gd name="connsiteX1167" fmla="*/ 332240 w 2314967"/>
              <a:gd name="connsiteY1167" fmla="*/ 1270100 h 2004835"/>
              <a:gd name="connsiteX1168" fmla="*/ 402440 w 2314967"/>
              <a:gd name="connsiteY1168" fmla="*/ 1377210 h 2004835"/>
              <a:gd name="connsiteX1169" fmla="*/ 443059 w 2314967"/>
              <a:gd name="connsiteY1169" fmla="*/ 1428909 h 2004835"/>
              <a:gd name="connsiteX1170" fmla="*/ 483678 w 2314967"/>
              <a:gd name="connsiteY1170" fmla="*/ 1473183 h 2004835"/>
              <a:gd name="connsiteX1171" fmla="*/ 542731 w 2314967"/>
              <a:gd name="connsiteY1171" fmla="*/ 1528594 h 2004835"/>
              <a:gd name="connsiteX1172" fmla="*/ 594389 w 2314967"/>
              <a:gd name="connsiteY1172" fmla="*/ 1583913 h 2004835"/>
              <a:gd name="connsiteX1173" fmla="*/ 649798 w 2314967"/>
              <a:gd name="connsiteY1173" fmla="*/ 1631899 h 2004835"/>
              <a:gd name="connsiteX1174" fmla="*/ 705207 w 2314967"/>
              <a:gd name="connsiteY1174" fmla="*/ 1672552 h 2004835"/>
              <a:gd name="connsiteX1175" fmla="*/ 734680 w 2314967"/>
              <a:gd name="connsiteY1175" fmla="*/ 1691023 h 2004835"/>
              <a:gd name="connsiteX1176" fmla="*/ 764260 w 2314967"/>
              <a:gd name="connsiteY1176" fmla="*/ 1713206 h 2004835"/>
              <a:gd name="connsiteX1177" fmla="*/ 790090 w 2314967"/>
              <a:gd name="connsiteY1177" fmla="*/ 1731584 h 2004835"/>
              <a:gd name="connsiteX1178" fmla="*/ 819670 w 2314967"/>
              <a:gd name="connsiteY1178" fmla="*/ 1750054 h 2004835"/>
              <a:gd name="connsiteX1179" fmla="*/ 849143 w 2314967"/>
              <a:gd name="connsiteY1179" fmla="*/ 1768525 h 2004835"/>
              <a:gd name="connsiteX1180" fmla="*/ 875079 w 2314967"/>
              <a:gd name="connsiteY1180" fmla="*/ 1786995 h 2004835"/>
              <a:gd name="connsiteX1181" fmla="*/ 908303 w 2314967"/>
              <a:gd name="connsiteY1181" fmla="*/ 1805465 h 2004835"/>
              <a:gd name="connsiteX1182" fmla="*/ 941527 w 2314967"/>
              <a:gd name="connsiteY1182" fmla="*/ 1820223 h 2004835"/>
              <a:gd name="connsiteX1183" fmla="*/ 974751 w 2314967"/>
              <a:gd name="connsiteY1183" fmla="*/ 1838694 h 2004835"/>
              <a:gd name="connsiteX1184" fmla="*/ 1037448 w 2314967"/>
              <a:gd name="connsiteY1184" fmla="*/ 1868209 h 2004835"/>
              <a:gd name="connsiteX1185" fmla="*/ 1174095 w 2314967"/>
              <a:gd name="connsiteY1185" fmla="*/ 1916195 h 2004835"/>
              <a:gd name="connsiteX1186" fmla="*/ 1214714 w 2314967"/>
              <a:gd name="connsiteY1186" fmla="*/ 1927333 h 2004835"/>
              <a:gd name="connsiteX1187" fmla="*/ 1262729 w 2314967"/>
              <a:gd name="connsiteY1187" fmla="*/ 1938379 h 2004835"/>
              <a:gd name="connsiteX1188" fmla="*/ 1310743 w 2314967"/>
              <a:gd name="connsiteY1188" fmla="*/ 1949424 h 2004835"/>
              <a:gd name="connsiteX1189" fmla="*/ 1351362 w 2314967"/>
              <a:gd name="connsiteY1189" fmla="*/ 1953136 h 2004835"/>
              <a:gd name="connsiteX1190" fmla="*/ 1443639 w 2314967"/>
              <a:gd name="connsiteY1190" fmla="*/ 1953136 h 2004835"/>
              <a:gd name="connsiteX1191" fmla="*/ 1528521 w 2314967"/>
              <a:gd name="connsiteY1191" fmla="*/ 1956849 h 2004835"/>
              <a:gd name="connsiteX1192" fmla="*/ 1572891 w 2314967"/>
              <a:gd name="connsiteY1192" fmla="*/ 1956849 h 2004835"/>
              <a:gd name="connsiteX1193" fmla="*/ 1617154 w 2314967"/>
              <a:gd name="connsiteY1193" fmla="*/ 1949424 h 2004835"/>
              <a:gd name="connsiteX1194" fmla="*/ 1661417 w 2314967"/>
              <a:gd name="connsiteY1194" fmla="*/ 1938379 h 2004835"/>
              <a:gd name="connsiteX1195" fmla="*/ 1694641 w 2314967"/>
              <a:gd name="connsiteY1195" fmla="*/ 1931046 h 2004835"/>
              <a:gd name="connsiteX1196" fmla="*/ 1702036 w 2314967"/>
              <a:gd name="connsiteY1196" fmla="*/ 1927333 h 2004835"/>
              <a:gd name="connsiteX1197" fmla="*/ 1705788 w 2314967"/>
              <a:gd name="connsiteY1197" fmla="*/ 1927333 h 2004835"/>
              <a:gd name="connsiteX1198" fmla="*/ 1742656 w 2314967"/>
              <a:gd name="connsiteY1198" fmla="*/ 1912576 h 2004835"/>
              <a:gd name="connsiteX1199" fmla="*/ 1809104 w 2314967"/>
              <a:gd name="connsiteY1199" fmla="*/ 1882967 h 2004835"/>
              <a:gd name="connsiteX1200" fmla="*/ 1842328 w 2314967"/>
              <a:gd name="connsiteY1200" fmla="*/ 1868209 h 2004835"/>
              <a:gd name="connsiteX1201" fmla="*/ 1860869 w 2314967"/>
              <a:gd name="connsiteY1201" fmla="*/ 1860877 h 2004835"/>
              <a:gd name="connsiteX1202" fmla="*/ 1880429 w 2314967"/>
              <a:gd name="connsiteY1202" fmla="*/ 1854299 h 2004835"/>
              <a:gd name="connsiteX1203" fmla="*/ 1882947 w 2314967"/>
              <a:gd name="connsiteY1203" fmla="*/ 1864497 h 2004835"/>
              <a:gd name="connsiteX1204" fmla="*/ 1882947 w 2314967"/>
              <a:gd name="connsiteY1204" fmla="*/ 1868209 h 2004835"/>
              <a:gd name="connsiteX1205" fmla="*/ 1879303 w 2314967"/>
              <a:gd name="connsiteY1205" fmla="*/ 1868209 h 2004835"/>
              <a:gd name="connsiteX1206" fmla="*/ 1875552 w 2314967"/>
              <a:gd name="connsiteY1206" fmla="*/ 1875635 h 2004835"/>
              <a:gd name="connsiteX1207" fmla="*/ 1871908 w 2314967"/>
              <a:gd name="connsiteY1207" fmla="*/ 1882967 h 2004835"/>
              <a:gd name="connsiteX1208" fmla="*/ 1868264 w 2314967"/>
              <a:gd name="connsiteY1208" fmla="*/ 1890393 h 2004835"/>
              <a:gd name="connsiteX1209" fmla="*/ 1860869 w 2314967"/>
              <a:gd name="connsiteY1209" fmla="*/ 1901438 h 2004835"/>
              <a:gd name="connsiteX1210" fmla="*/ 1857118 w 2314967"/>
              <a:gd name="connsiteY1210" fmla="*/ 1905150 h 2004835"/>
              <a:gd name="connsiteX1211" fmla="*/ 1849723 w 2314967"/>
              <a:gd name="connsiteY1211" fmla="*/ 1912576 h 2004835"/>
              <a:gd name="connsiteX1212" fmla="*/ 1838684 w 2314967"/>
              <a:gd name="connsiteY1212" fmla="*/ 1919908 h 2004835"/>
              <a:gd name="connsiteX1213" fmla="*/ 1823894 w 2314967"/>
              <a:gd name="connsiteY1213" fmla="*/ 1930953 h 2004835"/>
              <a:gd name="connsiteX1214" fmla="*/ 1812855 w 2314967"/>
              <a:gd name="connsiteY1214" fmla="*/ 1938379 h 2004835"/>
              <a:gd name="connsiteX1215" fmla="*/ 1801709 w 2314967"/>
              <a:gd name="connsiteY1215" fmla="*/ 1942091 h 2004835"/>
              <a:gd name="connsiteX1216" fmla="*/ 1787026 w 2314967"/>
              <a:gd name="connsiteY1216" fmla="*/ 1945804 h 2004835"/>
              <a:gd name="connsiteX1217" fmla="*/ 1735260 w 2314967"/>
              <a:gd name="connsiteY1217" fmla="*/ 1960562 h 2004835"/>
              <a:gd name="connsiteX1218" fmla="*/ 1679959 w 2314967"/>
              <a:gd name="connsiteY1218" fmla="*/ 1975320 h 2004835"/>
              <a:gd name="connsiteX1219" fmla="*/ 1609759 w 2314967"/>
              <a:gd name="connsiteY1219" fmla="*/ 1993790 h 2004835"/>
              <a:gd name="connsiteX1220" fmla="*/ 1591325 w 2314967"/>
              <a:gd name="connsiteY1220" fmla="*/ 1997410 h 2004835"/>
              <a:gd name="connsiteX1221" fmla="*/ 1576535 w 2314967"/>
              <a:gd name="connsiteY1221" fmla="*/ 2001123 h 2004835"/>
              <a:gd name="connsiteX1222" fmla="*/ 1543311 w 2314967"/>
              <a:gd name="connsiteY1222" fmla="*/ 2004835 h 2004835"/>
              <a:gd name="connsiteX1223" fmla="*/ 1506336 w 2314967"/>
              <a:gd name="connsiteY1223" fmla="*/ 2004835 h 2004835"/>
              <a:gd name="connsiteX1224" fmla="*/ 1469468 w 2314967"/>
              <a:gd name="connsiteY1224" fmla="*/ 2004835 h 2004835"/>
              <a:gd name="connsiteX1225" fmla="*/ 1391874 w 2314967"/>
              <a:gd name="connsiteY1225" fmla="*/ 2004835 h 2004835"/>
              <a:gd name="connsiteX1226" fmla="*/ 1351255 w 2314967"/>
              <a:gd name="connsiteY1226" fmla="*/ 2004835 h 2004835"/>
              <a:gd name="connsiteX1227" fmla="*/ 1325426 w 2314967"/>
              <a:gd name="connsiteY1227" fmla="*/ 2004835 h 2004835"/>
              <a:gd name="connsiteX1228" fmla="*/ 1295953 w 2314967"/>
              <a:gd name="connsiteY1228" fmla="*/ 2004835 h 2004835"/>
              <a:gd name="connsiteX1229" fmla="*/ 1273768 w 2314967"/>
              <a:gd name="connsiteY1229" fmla="*/ 2001123 h 2004835"/>
              <a:gd name="connsiteX1230" fmla="*/ 1251582 w 2314967"/>
              <a:gd name="connsiteY1230" fmla="*/ 1997410 h 2004835"/>
              <a:gd name="connsiteX1231" fmla="*/ 1203568 w 2314967"/>
              <a:gd name="connsiteY1231" fmla="*/ 1986365 h 2004835"/>
              <a:gd name="connsiteX1232" fmla="*/ 1137120 w 2314967"/>
              <a:gd name="connsiteY1232" fmla="*/ 1967894 h 2004835"/>
              <a:gd name="connsiteX1233" fmla="*/ 1063277 w 2314967"/>
              <a:gd name="connsiteY1233" fmla="*/ 1945804 h 2004835"/>
              <a:gd name="connsiteX1234" fmla="*/ 1004224 w 2314967"/>
              <a:gd name="connsiteY1234" fmla="*/ 1923621 h 2004835"/>
              <a:gd name="connsiteX1235" fmla="*/ 989434 w 2314967"/>
              <a:gd name="connsiteY1235" fmla="*/ 1916195 h 2004835"/>
              <a:gd name="connsiteX1236" fmla="*/ 963605 w 2314967"/>
              <a:gd name="connsiteY1236" fmla="*/ 1905150 h 2004835"/>
              <a:gd name="connsiteX1237" fmla="*/ 959961 w 2314967"/>
              <a:gd name="connsiteY1237" fmla="*/ 1905150 h 2004835"/>
              <a:gd name="connsiteX1238" fmla="*/ 926737 w 2314967"/>
              <a:gd name="connsiteY1238" fmla="*/ 1894105 h 2004835"/>
              <a:gd name="connsiteX1239" fmla="*/ 904552 w 2314967"/>
              <a:gd name="connsiteY1239" fmla="*/ 1886680 h 2004835"/>
              <a:gd name="connsiteX1240" fmla="*/ 893513 w 2314967"/>
              <a:gd name="connsiteY1240" fmla="*/ 1882967 h 2004835"/>
              <a:gd name="connsiteX1241" fmla="*/ 860289 w 2314967"/>
              <a:gd name="connsiteY1241" fmla="*/ 1868209 h 2004835"/>
              <a:gd name="connsiteX1242" fmla="*/ 838104 w 2314967"/>
              <a:gd name="connsiteY1242" fmla="*/ 1857164 h 2004835"/>
              <a:gd name="connsiteX1243" fmla="*/ 827065 w 2314967"/>
              <a:gd name="connsiteY1243" fmla="*/ 1853452 h 2004835"/>
              <a:gd name="connsiteX1244" fmla="*/ 823314 w 2314967"/>
              <a:gd name="connsiteY1244" fmla="*/ 1853452 h 2004835"/>
              <a:gd name="connsiteX1245" fmla="*/ 819670 w 2314967"/>
              <a:gd name="connsiteY1245" fmla="*/ 1853452 h 2004835"/>
              <a:gd name="connsiteX1246" fmla="*/ 815919 w 2314967"/>
              <a:gd name="connsiteY1246" fmla="*/ 1853452 h 2004835"/>
              <a:gd name="connsiteX1247" fmla="*/ 808524 w 2314967"/>
              <a:gd name="connsiteY1247" fmla="*/ 1849739 h 2004835"/>
              <a:gd name="connsiteX1248" fmla="*/ 793841 w 2314967"/>
              <a:gd name="connsiteY1248" fmla="*/ 1842406 h 2004835"/>
              <a:gd name="connsiteX1249" fmla="*/ 782694 w 2314967"/>
              <a:gd name="connsiteY1249" fmla="*/ 1834981 h 2004835"/>
              <a:gd name="connsiteX1250" fmla="*/ 779051 w 2314967"/>
              <a:gd name="connsiteY1250" fmla="*/ 1831268 h 2004835"/>
              <a:gd name="connsiteX1251" fmla="*/ 756865 w 2314967"/>
              <a:gd name="connsiteY1251" fmla="*/ 1820223 h 2004835"/>
              <a:gd name="connsiteX1252" fmla="*/ 749470 w 2314967"/>
              <a:gd name="connsiteY1252" fmla="*/ 1812891 h 2004835"/>
              <a:gd name="connsiteX1253" fmla="*/ 679378 w 2314967"/>
              <a:gd name="connsiteY1253" fmla="*/ 1761192 h 2004835"/>
              <a:gd name="connsiteX1254" fmla="*/ 642403 w 2314967"/>
              <a:gd name="connsiteY1254" fmla="*/ 1731584 h 2004835"/>
              <a:gd name="connsiteX1255" fmla="*/ 635008 w 2314967"/>
              <a:gd name="connsiteY1255" fmla="*/ 1724251 h 2004835"/>
              <a:gd name="connsiteX1256" fmla="*/ 631364 w 2314967"/>
              <a:gd name="connsiteY1256" fmla="*/ 1720538 h 2004835"/>
              <a:gd name="connsiteX1257" fmla="*/ 616574 w 2314967"/>
              <a:gd name="connsiteY1257" fmla="*/ 1705781 h 2004835"/>
              <a:gd name="connsiteX1258" fmla="*/ 553770 w 2314967"/>
              <a:gd name="connsiteY1258" fmla="*/ 1646657 h 2004835"/>
              <a:gd name="connsiteX1259" fmla="*/ 527941 w 2314967"/>
              <a:gd name="connsiteY1259" fmla="*/ 1624566 h 2004835"/>
              <a:gd name="connsiteX1260" fmla="*/ 509507 w 2314967"/>
              <a:gd name="connsiteY1260" fmla="*/ 1602383 h 2004835"/>
              <a:gd name="connsiteX1261" fmla="*/ 472532 w 2314967"/>
              <a:gd name="connsiteY1261" fmla="*/ 1558110 h 2004835"/>
              <a:gd name="connsiteX1262" fmla="*/ 457849 w 2314967"/>
              <a:gd name="connsiteY1262" fmla="*/ 1543352 h 2004835"/>
              <a:gd name="connsiteX1263" fmla="*/ 439308 w 2314967"/>
              <a:gd name="connsiteY1263" fmla="*/ 1528594 h 2004835"/>
              <a:gd name="connsiteX1264" fmla="*/ 402440 w 2314967"/>
              <a:gd name="connsiteY1264" fmla="*/ 1491653 h 2004835"/>
              <a:gd name="connsiteX1265" fmla="*/ 372860 w 2314967"/>
              <a:gd name="connsiteY1265" fmla="*/ 1451000 h 2004835"/>
              <a:gd name="connsiteX1266" fmla="*/ 343387 w 2314967"/>
              <a:gd name="connsiteY1266" fmla="*/ 1410439 h 2004835"/>
              <a:gd name="connsiteX1267" fmla="*/ 335992 w 2314967"/>
              <a:gd name="connsiteY1267" fmla="*/ 1399301 h 2004835"/>
              <a:gd name="connsiteX1268" fmla="*/ 291621 w 2314967"/>
              <a:gd name="connsiteY1268" fmla="*/ 1321799 h 2004835"/>
              <a:gd name="connsiteX1269" fmla="*/ 287977 w 2314967"/>
              <a:gd name="connsiteY1269" fmla="*/ 1314374 h 2004835"/>
              <a:gd name="connsiteX1270" fmla="*/ 239963 w 2314967"/>
              <a:gd name="connsiteY1270" fmla="*/ 1244297 h 2004835"/>
              <a:gd name="connsiteX1271" fmla="*/ 236319 w 2314967"/>
              <a:gd name="connsiteY1271" fmla="*/ 1240585 h 2004835"/>
              <a:gd name="connsiteX1272" fmla="*/ 225173 w 2314967"/>
              <a:gd name="connsiteY1272" fmla="*/ 1225827 h 2004835"/>
              <a:gd name="connsiteX1273" fmla="*/ 206739 w 2314967"/>
              <a:gd name="connsiteY1273" fmla="*/ 1199931 h 2004835"/>
              <a:gd name="connsiteX1274" fmla="*/ 206739 w 2314967"/>
              <a:gd name="connsiteY1274" fmla="*/ 1196218 h 2004835"/>
              <a:gd name="connsiteX1275" fmla="*/ 195700 w 2314967"/>
              <a:gd name="connsiteY1275" fmla="*/ 1170415 h 2004835"/>
              <a:gd name="connsiteX1276" fmla="*/ 191949 w 2314967"/>
              <a:gd name="connsiteY1276" fmla="*/ 1162990 h 2004835"/>
              <a:gd name="connsiteX1277" fmla="*/ 173515 w 2314967"/>
              <a:gd name="connsiteY1277" fmla="*/ 1118717 h 2004835"/>
              <a:gd name="connsiteX1278" fmla="*/ 169871 w 2314967"/>
              <a:gd name="connsiteY1278" fmla="*/ 1107671 h 2004835"/>
              <a:gd name="connsiteX1279" fmla="*/ 166120 w 2314967"/>
              <a:gd name="connsiteY1279" fmla="*/ 1092914 h 2004835"/>
              <a:gd name="connsiteX1280" fmla="*/ 151330 w 2314967"/>
              <a:gd name="connsiteY1280" fmla="*/ 1052260 h 2004835"/>
              <a:gd name="connsiteX1281" fmla="*/ 147686 w 2314967"/>
              <a:gd name="connsiteY1281" fmla="*/ 1041215 h 2004835"/>
              <a:gd name="connsiteX1282" fmla="*/ 140291 w 2314967"/>
              <a:gd name="connsiteY1282" fmla="*/ 1015319 h 2004835"/>
              <a:gd name="connsiteX1283" fmla="*/ 129252 w 2314967"/>
              <a:gd name="connsiteY1283" fmla="*/ 989516 h 2004835"/>
              <a:gd name="connsiteX1284" fmla="*/ 103316 w 2314967"/>
              <a:gd name="connsiteY1284" fmla="*/ 911922 h 2004835"/>
              <a:gd name="connsiteX1285" fmla="*/ 96028 w 2314967"/>
              <a:gd name="connsiteY1285" fmla="*/ 886119 h 2004835"/>
              <a:gd name="connsiteX1286" fmla="*/ 81238 w 2314967"/>
              <a:gd name="connsiteY1286" fmla="*/ 841845 h 2004835"/>
              <a:gd name="connsiteX1287" fmla="*/ 77487 w 2314967"/>
              <a:gd name="connsiteY1287" fmla="*/ 830707 h 2004835"/>
              <a:gd name="connsiteX1288" fmla="*/ 70092 w 2314967"/>
              <a:gd name="connsiteY1288" fmla="*/ 804904 h 2004835"/>
              <a:gd name="connsiteX1289" fmla="*/ 62804 w 2314967"/>
              <a:gd name="connsiteY1289" fmla="*/ 775389 h 2004835"/>
              <a:gd name="connsiteX1290" fmla="*/ 51658 w 2314967"/>
              <a:gd name="connsiteY1290" fmla="*/ 731022 h 2004835"/>
              <a:gd name="connsiteX1291" fmla="*/ 48014 w 2314967"/>
              <a:gd name="connsiteY1291" fmla="*/ 719977 h 2004835"/>
              <a:gd name="connsiteX1292" fmla="*/ 40619 w 2314967"/>
              <a:gd name="connsiteY1292" fmla="*/ 694081 h 2004835"/>
              <a:gd name="connsiteX1293" fmla="*/ 33224 w 2314967"/>
              <a:gd name="connsiteY1293" fmla="*/ 664566 h 2004835"/>
              <a:gd name="connsiteX1294" fmla="*/ 25829 w 2314967"/>
              <a:gd name="connsiteY1294" fmla="*/ 638763 h 2004835"/>
              <a:gd name="connsiteX1295" fmla="*/ 22185 w 2314967"/>
              <a:gd name="connsiteY1295" fmla="*/ 624005 h 2004835"/>
              <a:gd name="connsiteX1296" fmla="*/ 14790 w 2314967"/>
              <a:gd name="connsiteY1296" fmla="*/ 583351 h 2004835"/>
              <a:gd name="connsiteX1297" fmla="*/ 7395 w 2314967"/>
              <a:gd name="connsiteY1297" fmla="*/ 550123 h 2004835"/>
              <a:gd name="connsiteX1298" fmla="*/ 3644 w 2314967"/>
              <a:gd name="connsiteY1298" fmla="*/ 527940 h 2004835"/>
              <a:gd name="connsiteX1299" fmla="*/ 3644 w 2314967"/>
              <a:gd name="connsiteY1299" fmla="*/ 513182 h 2004835"/>
              <a:gd name="connsiteX1300" fmla="*/ 0 w 2314967"/>
              <a:gd name="connsiteY1300" fmla="*/ 487379 h 2004835"/>
              <a:gd name="connsiteX1301" fmla="*/ 0 w 2314967"/>
              <a:gd name="connsiteY1301" fmla="*/ 435680 h 2004835"/>
              <a:gd name="connsiteX1302" fmla="*/ 3644 w 2314967"/>
              <a:gd name="connsiteY1302" fmla="*/ 383982 h 2004835"/>
              <a:gd name="connsiteX1303" fmla="*/ 7395 w 2314967"/>
              <a:gd name="connsiteY1303" fmla="*/ 343328 h 2004835"/>
              <a:gd name="connsiteX1304" fmla="*/ 7395 w 2314967"/>
              <a:gd name="connsiteY1304" fmla="*/ 339708 h 2004835"/>
              <a:gd name="connsiteX1305" fmla="*/ 7395 w 2314967"/>
              <a:gd name="connsiteY1305" fmla="*/ 288009 h 2004835"/>
              <a:gd name="connsiteX1306" fmla="*/ 11039 w 2314967"/>
              <a:gd name="connsiteY1306" fmla="*/ 273252 h 2004835"/>
              <a:gd name="connsiteX1307" fmla="*/ 14790 w 2314967"/>
              <a:gd name="connsiteY1307" fmla="*/ 265826 h 2004835"/>
              <a:gd name="connsiteX1308" fmla="*/ 22185 w 2314967"/>
              <a:gd name="connsiteY1308" fmla="*/ 243643 h 2004835"/>
              <a:gd name="connsiteX1309" fmla="*/ 25829 w 2314967"/>
              <a:gd name="connsiteY1309" fmla="*/ 232598 h 2004835"/>
              <a:gd name="connsiteX1310" fmla="*/ 25829 w 2314967"/>
              <a:gd name="connsiteY1310" fmla="*/ 228885 h 2004835"/>
              <a:gd name="connsiteX1311" fmla="*/ 33224 w 2314967"/>
              <a:gd name="connsiteY1311" fmla="*/ 203082 h 2004835"/>
              <a:gd name="connsiteX1312" fmla="*/ 36868 w 2314967"/>
              <a:gd name="connsiteY1312" fmla="*/ 195657 h 2004835"/>
              <a:gd name="connsiteX1313" fmla="*/ 36868 w 2314967"/>
              <a:gd name="connsiteY1313" fmla="*/ 191944 h 2004835"/>
              <a:gd name="connsiteX1314" fmla="*/ 44263 w 2314967"/>
              <a:gd name="connsiteY1314" fmla="*/ 177187 h 2004835"/>
              <a:gd name="connsiteX1315" fmla="*/ 48014 w 2314967"/>
              <a:gd name="connsiteY1315" fmla="*/ 169854 h 2004835"/>
              <a:gd name="connsiteX1316" fmla="*/ 51658 w 2314967"/>
              <a:gd name="connsiteY1316" fmla="*/ 166141 h 2004835"/>
              <a:gd name="connsiteX1317" fmla="*/ 55409 w 2314967"/>
              <a:gd name="connsiteY1317" fmla="*/ 166141 h 2004835"/>
              <a:gd name="connsiteX1318" fmla="*/ 62804 w 2314967"/>
              <a:gd name="connsiteY1318" fmla="*/ 155096 h 2004835"/>
              <a:gd name="connsiteX1319" fmla="*/ 84882 w 2314967"/>
              <a:gd name="connsiteY1319" fmla="*/ 118155 h 2004835"/>
              <a:gd name="connsiteX1320" fmla="*/ 96028 w 2314967"/>
              <a:gd name="connsiteY1320" fmla="*/ 95972 h 2004835"/>
              <a:gd name="connsiteX1321" fmla="*/ 107067 w 2314967"/>
              <a:gd name="connsiteY1321" fmla="*/ 70169 h 2004835"/>
              <a:gd name="connsiteX1322" fmla="*/ 125501 w 2314967"/>
              <a:gd name="connsiteY1322" fmla="*/ 29516 h 2004835"/>
              <a:gd name="connsiteX1323" fmla="*/ 132896 w 2314967"/>
              <a:gd name="connsiteY1323" fmla="*/ 11045 h 2004835"/>
              <a:gd name="connsiteX1324" fmla="*/ 136647 w 2314967"/>
              <a:gd name="connsiteY1324" fmla="*/ 3713 h 2004835"/>
              <a:gd name="connsiteX1325" fmla="*/ 143935 w 2314967"/>
              <a:gd name="connsiteY1325" fmla="*/ 0 h 2004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</a:cxnLst>
            <a:rect l="l" t="t" r="r" b="b"/>
            <a:pathLst>
              <a:path w="2314967" h="2004835">
                <a:moveTo>
                  <a:pt x="1886698" y="1868209"/>
                </a:moveTo>
                <a:cubicBezTo>
                  <a:pt x="1886698" y="1868209"/>
                  <a:pt x="1886698" y="1868209"/>
                  <a:pt x="1890342" y="1868209"/>
                </a:cubicBezTo>
                <a:cubicBezTo>
                  <a:pt x="1886698" y="1868209"/>
                  <a:pt x="1886698" y="1868209"/>
                  <a:pt x="1882947" y="1871922"/>
                </a:cubicBezTo>
                <a:cubicBezTo>
                  <a:pt x="1882947" y="1871922"/>
                  <a:pt x="1886698" y="1871922"/>
                  <a:pt x="1886698" y="1868209"/>
                </a:cubicBezTo>
                <a:close/>
                <a:moveTo>
                  <a:pt x="1894093" y="1864490"/>
                </a:moveTo>
                <a:lnTo>
                  <a:pt x="1894093" y="1864497"/>
                </a:lnTo>
                <a:cubicBezTo>
                  <a:pt x="1894093" y="1864497"/>
                  <a:pt x="1890342" y="1868209"/>
                  <a:pt x="1890342" y="1868209"/>
                </a:cubicBezTo>
                <a:close/>
                <a:moveTo>
                  <a:pt x="1857118" y="1768525"/>
                </a:moveTo>
                <a:cubicBezTo>
                  <a:pt x="1864513" y="1786995"/>
                  <a:pt x="1875552" y="1809178"/>
                  <a:pt x="1882947" y="1827649"/>
                </a:cubicBezTo>
                <a:cubicBezTo>
                  <a:pt x="1886698" y="1834981"/>
                  <a:pt x="1890342" y="1842406"/>
                  <a:pt x="1894093" y="1849739"/>
                </a:cubicBezTo>
                <a:cubicBezTo>
                  <a:pt x="1894093" y="1853452"/>
                  <a:pt x="1897737" y="1857164"/>
                  <a:pt x="1897737" y="1860877"/>
                </a:cubicBezTo>
                <a:lnTo>
                  <a:pt x="1894093" y="1864490"/>
                </a:lnTo>
                <a:lnTo>
                  <a:pt x="1894093" y="1857164"/>
                </a:lnTo>
                <a:cubicBezTo>
                  <a:pt x="1894093" y="1853452"/>
                  <a:pt x="1890342" y="1853452"/>
                  <a:pt x="1890342" y="1853452"/>
                </a:cubicBezTo>
                <a:cubicBezTo>
                  <a:pt x="1886698" y="1853452"/>
                  <a:pt x="1886698" y="1853452"/>
                  <a:pt x="1882947" y="1853452"/>
                </a:cubicBezTo>
                <a:lnTo>
                  <a:pt x="1880429" y="1854299"/>
                </a:lnTo>
                <a:lnTo>
                  <a:pt x="1879303" y="1849739"/>
                </a:lnTo>
                <a:cubicBezTo>
                  <a:pt x="1879303" y="1842406"/>
                  <a:pt x="1879303" y="1838694"/>
                  <a:pt x="1875552" y="1831268"/>
                </a:cubicBezTo>
                <a:cubicBezTo>
                  <a:pt x="1875552" y="1820223"/>
                  <a:pt x="1871908" y="1809178"/>
                  <a:pt x="1868264" y="1801753"/>
                </a:cubicBezTo>
                <a:cubicBezTo>
                  <a:pt x="1864513" y="1790708"/>
                  <a:pt x="1860869" y="1779663"/>
                  <a:pt x="1857118" y="1768525"/>
                </a:cubicBezTo>
                <a:close/>
                <a:moveTo>
                  <a:pt x="2291325" y="1348360"/>
                </a:moveTo>
                <a:lnTo>
                  <a:pt x="2289138" y="1366072"/>
                </a:lnTo>
                <a:cubicBezTo>
                  <a:pt x="2289138" y="1373498"/>
                  <a:pt x="2285387" y="1384543"/>
                  <a:pt x="2285387" y="1391968"/>
                </a:cubicBezTo>
                <a:cubicBezTo>
                  <a:pt x="2285387" y="1395681"/>
                  <a:pt x="2285387" y="1395681"/>
                  <a:pt x="2285387" y="1399301"/>
                </a:cubicBezTo>
                <a:cubicBezTo>
                  <a:pt x="2285387" y="1399301"/>
                  <a:pt x="2285387" y="1403013"/>
                  <a:pt x="2285387" y="1406726"/>
                </a:cubicBezTo>
                <a:cubicBezTo>
                  <a:pt x="2285387" y="1410439"/>
                  <a:pt x="2285387" y="1414059"/>
                  <a:pt x="2285387" y="1417771"/>
                </a:cubicBezTo>
                <a:cubicBezTo>
                  <a:pt x="2285387" y="1421484"/>
                  <a:pt x="2285387" y="1421484"/>
                  <a:pt x="2281743" y="1421484"/>
                </a:cubicBezTo>
                <a:cubicBezTo>
                  <a:pt x="2281743" y="1428909"/>
                  <a:pt x="2278099" y="1436242"/>
                  <a:pt x="2278099" y="1443667"/>
                </a:cubicBezTo>
                <a:cubicBezTo>
                  <a:pt x="2278099" y="1451000"/>
                  <a:pt x="2278099" y="1462137"/>
                  <a:pt x="2274348" y="1469470"/>
                </a:cubicBezTo>
                <a:cubicBezTo>
                  <a:pt x="2270704" y="1480515"/>
                  <a:pt x="2266953" y="1491653"/>
                  <a:pt x="2263309" y="1502698"/>
                </a:cubicBezTo>
                <a:cubicBezTo>
                  <a:pt x="2259558" y="1513743"/>
                  <a:pt x="2255914" y="1521169"/>
                  <a:pt x="2252163" y="1528594"/>
                </a:cubicBezTo>
                <a:cubicBezTo>
                  <a:pt x="2248519" y="1535927"/>
                  <a:pt x="2241124" y="1546972"/>
                  <a:pt x="2237480" y="1554397"/>
                </a:cubicBezTo>
                <a:cubicBezTo>
                  <a:pt x="2230085" y="1572867"/>
                  <a:pt x="2218939" y="1587625"/>
                  <a:pt x="2207900" y="1602383"/>
                </a:cubicBezTo>
                <a:cubicBezTo>
                  <a:pt x="2204256" y="1609808"/>
                  <a:pt x="2196861" y="1617141"/>
                  <a:pt x="2193110" y="1624566"/>
                </a:cubicBezTo>
                <a:cubicBezTo>
                  <a:pt x="2193110" y="1628279"/>
                  <a:pt x="2189466" y="1631899"/>
                  <a:pt x="2185715" y="1635611"/>
                </a:cubicBezTo>
                <a:cubicBezTo>
                  <a:pt x="2182071" y="1639324"/>
                  <a:pt x="2182071" y="1643037"/>
                  <a:pt x="2178320" y="1646657"/>
                </a:cubicBezTo>
                <a:cubicBezTo>
                  <a:pt x="2178320" y="1650369"/>
                  <a:pt x="2174676" y="1650369"/>
                  <a:pt x="2174676" y="1654082"/>
                </a:cubicBezTo>
                <a:cubicBezTo>
                  <a:pt x="2174676" y="1657795"/>
                  <a:pt x="2171032" y="1657795"/>
                  <a:pt x="2171032" y="1661507"/>
                </a:cubicBezTo>
                <a:cubicBezTo>
                  <a:pt x="2167281" y="1665127"/>
                  <a:pt x="2163637" y="1668840"/>
                  <a:pt x="2159886" y="1672552"/>
                </a:cubicBezTo>
                <a:cubicBezTo>
                  <a:pt x="2159886" y="1672552"/>
                  <a:pt x="2156242" y="1676265"/>
                  <a:pt x="2156242" y="1676265"/>
                </a:cubicBezTo>
                <a:cubicBezTo>
                  <a:pt x="2152491" y="1676265"/>
                  <a:pt x="2152491" y="1679885"/>
                  <a:pt x="2148847" y="1679885"/>
                </a:cubicBezTo>
                <a:cubicBezTo>
                  <a:pt x="2148847" y="1683598"/>
                  <a:pt x="2145096" y="1683598"/>
                  <a:pt x="2145096" y="1683598"/>
                </a:cubicBezTo>
                <a:cubicBezTo>
                  <a:pt x="2145096" y="1679978"/>
                  <a:pt x="2148847" y="1679978"/>
                  <a:pt x="2148847" y="1676265"/>
                </a:cubicBezTo>
                <a:cubicBezTo>
                  <a:pt x="2152491" y="1672552"/>
                  <a:pt x="2156242" y="1665127"/>
                  <a:pt x="2159886" y="1661507"/>
                </a:cubicBezTo>
                <a:cubicBezTo>
                  <a:pt x="2163637" y="1657795"/>
                  <a:pt x="2167281" y="1650369"/>
                  <a:pt x="2171032" y="1646749"/>
                </a:cubicBezTo>
                <a:cubicBezTo>
                  <a:pt x="2174676" y="1635611"/>
                  <a:pt x="2182071" y="1628279"/>
                  <a:pt x="2185715" y="1620854"/>
                </a:cubicBezTo>
                <a:cubicBezTo>
                  <a:pt x="2189466" y="1613521"/>
                  <a:pt x="2196861" y="1606096"/>
                  <a:pt x="2200505" y="1598670"/>
                </a:cubicBezTo>
                <a:cubicBezTo>
                  <a:pt x="2211651" y="1583913"/>
                  <a:pt x="2218939" y="1565442"/>
                  <a:pt x="2230085" y="1550684"/>
                </a:cubicBezTo>
                <a:cubicBezTo>
                  <a:pt x="2233729" y="1546972"/>
                  <a:pt x="2233729" y="1539639"/>
                  <a:pt x="2237480" y="1535927"/>
                </a:cubicBezTo>
                <a:cubicBezTo>
                  <a:pt x="2237480" y="1528594"/>
                  <a:pt x="2241124" y="1521169"/>
                  <a:pt x="2244875" y="1513743"/>
                </a:cubicBezTo>
                <a:cubicBezTo>
                  <a:pt x="2248519" y="1502698"/>
                  <a:pt x="2252163" y="1487940"/>
                  <a:pt x="2255914" y="1476895"/>
                </a:cubicBezTo>
                <a:cubicBezTo>
                  <a:pt x="2259558" y="1465757"/>
                  <a:pt x="2263309" y="1454712"/>
                  <a:pt x="2263309" y="1443667"/>
                </a:cubicBezTo>
                <a:cubicBezTo>
                  <a:pt x="2263309" y="1425197"/>
                  <a:pt x="2266953" y="1406726"/>
                  <a:pt x="2270704" y="1388256"/>
                </a:cubicBezTo>
                <a:cubicBezTo>
                  <a:pt x="2273437" y="1374403"/>
                  <a:pt x="2274120" y="1360550"/>
                  <a:pt x="2285188" y="1351396"/>
                </a:cubicBezTo>
                <a:close/>
                <a:moveTo>
                  <a:pt x="2300177" y="1319671"/>
                </a:moveTo>
                <a:lnTo>
                  <a:pt x="2300177" y="1343982"/>
                </a:lnTo>
                <a:lnTo>
                  <a:pt x="2291325" y="1348360"/>
                </a:lnTo>
                <a:lnTo>
                  <a:pt x="2292782" y="1336557"/>
                </a:lnTo>
                <a:close/>
                <a:moveTo>
                  <a:pt x="2313730" y="1251008"/>
                </a:moveTo>
                <a:lnTo>
                  <a:pt x="2314967" y="1255342"/>
                </a:lnTo>
                <a:cubicBezTo>
                  <a:pt x="2314967" y="1255342"/>
                  <a:pt x="2314967" y="1259055"/>
                  <a:pt x="2314967" y="1259055"/>
                </a:cubicBezTo>
                <a:close/>
                <a:moveTo>
                  <a:pt x="2291568" y="1219639"/>
                </a:moveTo>
                <a:lnTo>
                  <a:pt x="2292782" y="1222114"/>
                </a:lnTo>
                <a:cubicBezTo>
                  <a:pt x="2292782" y="1225827"/>
                  <a:pt x="2296533" y="1225827"/>
                  <a:pt x="2296533" y="1229447"/>
                </a:cubicBezTo>
                <a:cubicBezTo>
                  <a:pt x="2300177" y="1233159"/>
                  <a:pt x="2300177" y="1233159"/>
                  <a:pt x="2300177" y="1236872"/>
                </a:cubicBezTo>
                <a:cubicBezTo>
                  <a:pt x="2300177" y="1240585"/>
                  <a:pt x="2303928" y="1247917"/>
                  <a:pt x="2303928" y="1251630"/>
                </a:cubicBezTo>
                <a:cubicBezTo>
                  <a:pt x="2303928" y="1259055"/>
                  <a:pt x="2307572" y="1262675"/>
                  <a:pt x="2307572" y="1266388"/>
                </a:cubicBezTo>
                <a:cubicBezTo>
                  <a:pt x="2307572" y="1270100"/>
                  <a:pt x="2307572" y="1273813"/>
                  <a:pt x="2307572" y="1277526"/>
                </a:cubicBezTo>
                <a:cubicBezTo>
                  <a:pt x="2307572" y="1286714"/>
                  <a:pt x="2307572" y="1296855"/>
                  <a:pt x="2305723" y="1307006"/>
                </a:cubicBezTo>
                <a:lnTo>
                  <a:pt x="2300177" y="1319671"/>
                </a:lnTo>
                <a:lnTo>
                  <a:pt x="2300177" y="1307041"/>
                </a:lnTo>
                <a:cubicBezTo>
                  <a:pt x="2300177" y="1303329"/>
                  <a:pt x="2300177" y="1299616"/>
                  <a:pt x="2300177" y="1295903"/>
                </a:cubicBezTo>
                <a:cubicBezTo>
                  <a:pt x="2300177" y="1292283"/>
                  <a:pt x="2300177" y="1288571"/>
                  <a:pt x="2300177" y="1284858"/>
                </a:cubicBezTo>
                <a:cubicBezTo>
                  <a:pt x="2300177" y="1281145"/>
                  <a:pt x="2300177" y="1277526"/>
                  <a:pt x="2300177" y="1273813"/>
                </a:cubicBezTo>
                <a:cubicBezTo>
                  <a:pt x="2296533" y="1270100"/>
                  <a:pt x="2296533" y="1266388"/>
                  <a:pt x="2296533" y="1262675"/>
                </a:cubicBezTo>
                <a:cubicBezTo>
                  <a:pt x="2296533" y="1259055"/>
                  <a:pt x="2292782" y="1251630"/>
                  <a:pt x="2292782" y="1244297"/>
                </a:cubicBezTo>
                <a:cubicBezTo>
                  <a:pt x="2292782" y="1244297"/>
                  <a:pt x="2292782" y="1247917"/>
                  <a:pt x="2292782" y="1247917"/>
                </a:cubicBezTo>
                <a:cubicBezTo>
                  <a:pt x="2292782" y="1244297"/>
                  <a:pt x="2289138" y="1236872"/>
                  <a:pt x="2289138" y="1233159"/>
                </a:cubicBezTo>
                <a:cubicBezTo>
                  <a:pt x="2289138" y="1229447"/>
                  <a:pt x="2289138" y="1229447"/>
                  <a:pt x="2289138" y="1225827"/>
                </a:cubicBezTo>
                <a:cubicBezTo>
                  <a:pt x="2289138" y="1225827"/>
                  <a:pt x="2289138" y="1222114"/>
                  <a:pt x="2289138" y="1222114"/>
                </a:cubicBezTo>
                <a:close/>
                <a:moveTo>
                  <a:pt x="2274348" y="1162990"/>
                </a:moveTo>
                <a:cubicBezTo>
                  <a:pt x="2277992" y="1174128"/>
                  <a:pt x="2281743" y="1181461"/>
                  <a:pt x="2285387" y="1192599"/>
                </a:cubicBezTo>
                <a:cubicBezTo>
                  <a:pt x="2289138" y="1199931"/>
                  <a:pt x="2289138" y="1211069"/>
                  <a:pt x="2292782" y="1218402"/>
                </a:cubicBezTo>
                <a:lnTo>
                  <a:pt x="2291568" y="1219639"/>
                </a:lnTo>
                <a:lnTo>
                  <a:pt x="2289138" y="1214689"/>
                </a:lnTo>
                <a:cubicBezTo>
                  <a:pt x="2289138" y="1211069"/>
                  <a:pt x="2285494" y="1211069"/>
                  <a:pt x="2285494" y="1211069"/>
                </a:cubicBezTo>
                <a:cubicBezTo>
                  <a:pt x="2281743" y="1199931"/>
                  <a:pt x="2278099" y="1188886"/>
                  <a:pt x="2278099" y="1177841"/>
                </a:cubicBezTo>
                <a:cubicBezTo>
                  <a:pt x="2278099" y="1174128"/>
                  <a:pt x="2274348" y="1166703"/>
                  <a:pt x="2274348" y="1162990"/>
                </a:cubicBezTo>
                <a:close/>
                <a:moveTo>
                  <a:pt x="2263209" y="1125955"/>
                </a:moveTo>
                <a:lnTo>
                  <a:pt x="2266953" y="1137187"/>
                </a:lnTo>
                <a:cubicBezTo>
                  <a:pt x="2270704" y="1144612"/>
                  <a:pt x="2274348" y="1155657"/>
                  <a:pt x="2274348" y="1162990"/>
                </a:cubicBezTo>
                <a:cubicBezTo>
                  <a:pt x="2270704" y="1155657"/>
                  <a:pt x="2270704" y="1148232"/>
                  <a:pt x="2266953" y="1140900"/>
                </a:cubicBezTo>
                <a:close/>
                <a:moveTo>
                  <a:pt x="1089213" y="1111384"/>
                </a:moveTo>
                <a:cubicBezTo>
                  <a:pt x="1089213" y="1111384"/>
                  <a:pt x="1092857" y="1111384"/>
                  <a:pt x="1096608" y="1111384"/>
                </a:cubicBezTo>
                <a:cubicBezTo>
                  <a:pt x="1096608" y="1111384"/>
                  <a:pt x="1100252" y="1111384"/>
                  <a:pt x="1100252" y="1111384"/>
                </a:cubicBezTo>
                <a:cubicBezTo>
                  <a:pt x="1100252" y="1111384"/>
                  <a:pt x="1103896" y="1115004"/>
                  <a:pt x="1103896" y="1115004"/>
                </a:cubicBezTo>
                <a:cubicBezTo>
                  <a:pt x="1111291" y="1118717"/>
                  <a:pt x="1115042" y="1118717"/>
                  <a:pt x="1122437" y="1122429"/>
                </a:cubicBezTo>
                <a:cubicBezTo>
                  <a:pt x="1129832" y="1122429"/>
                  <a:pt x="1137120" y="1126142"/>
                  <a:pt x="1144515" y="1129762"/>
                </a:cubicBezTo>
                <a:cubicBezTo>
                  <a:pt x="1151910" y="1133474"/>
                  <a:pt x="1159305" y="1137187"/>
                  <a:pt x="1166700" y="1140900"/>
                </a:cubicBezTo>
                <a:cubicBezTo>
                  <a:pt x="1170451" y="1140900"/>
                  <a:pt x="1174095" y="1144612"/>
                  <a:pt x="1177739" y="1144612"/>
                </a:cubicBezTo>
                <a:cubicBezTo>
                  <a:pt x="1181490" y="1144612"/>
                  <a:pt x="1185134" y="1148232"/>
                  <a:pt x="1188885" y="1148232"/>
                </a:cubicBezTo>
                <a:cubicBezTo>
                  <a:pt x="1199924" y="1151945"/>
                  <a:pt x="1210963" y="1155657"/>
                  <a:pt x="1222109" y="1155657"/>
                </a:cubicBezTo>
                <a:cubicBezTo>
                  <a:pt x="1233148" y="1159370"/>
                  <a:pt x="1247939" y="1159370"/>
                  <a:pt x="1258977" y="1162990"/>
                </a:cubicBezTo>
                <a:cubicBezTo>
                  <a:pt x="1277519" y="1166703"/>
                  <a:pt x="1299597" y="1170415"/>
                  <a:pt x="1321782" y="1170415"/>
                </a:cubicBezTo>
                <a:cubicBezTo>
                  <a:pt x="1343967" y="1170415"/>
                  <a:pt x="1366045" y="1174128"/>
                  <a:pt x="1388230" y="1174128"/>
                </a:cubicBezTo>
                <a:cubicBezTo>
                  <a:pt x="1399269" y="1174128"/>
                  <a:pt x="1410415" y="1177841"/>
                  <a:pt x="1421454" y="1177841"/>
                </a:cubicBezTo>
                <a:cubicBezTo>
                  <a:pt x="1432493" y="1181461"/>
                  <a:pt x="1443639" y="1181461"/>
                  <a:pt x="1454678" y="1185173"/>
                </a:cubicBezTo>
                <a:cubicBezTo>
                  <a:pt x="1465824" y="1185173"/>
                  <a:pt x="1476863" y="1188886"/>
                  <a:pt x="1487902" y="1192599"/>
                </a:cubicBezTo>
                <a:cubicBezTo>
                  <a:pt x="1499048" y="1196218"/>
                  <a:pt x="1506336" y="1196218"/>
                  <a:pt x="1517482" y="1199931"/>
                </a:cubicBezTo>
                <a:cubicBezTo>
                  <a:pt x="1539667" y="1203644"/>
                  <a:pt x="1558101" y="1207356"/>
                  <a:pt x="1580179" y="1214689"/>
                </a:cubicBezTo>
                <a:cubicBezTo>
                  <a:pt x="1591325" y="1218402"/>
                  <a:pt x="1606115" y="1222114"/>
                  <a:pt x="1617154" y="1225827"/>
                </a:cubicBezTo>
                <a:cubicBezTo>
                  <a:pt x="1624549" y="1229540"/>
                  <a:pt x="1635588" y="1229540"/>
                  <a:pt x="1642983" y="1233159"/>
                </a:cubicBezTo>
                <a:cubicBezTo>
                  <a:pt x="1654022" y="1236872"/>
                  <a:pt x="1665168" y="1236872"/>
                  <a:pt x="1676207" y="1240585"/>
                </a:cubicBezTo>
                <a:cubicBezTo>
                  <a:pt x="1687354" y="1240585"/>
                  <a:pt x="1698392" y="1244297"/>
                  <a:pt x="1709431" y="1247917"/>
                </a:cubicBezTo>
                <a:cubicBezTo>
                  <a:pt x="1713183" y="1247917"/>
                  <a:pt x="1720578" y="1251630"/>
                  <a:pt x="1727865" y="1251630"/>
                </a:cubicBezTo>
                <a:cubicBezTo>
                  <a:pt x="1735260" y="1251630"/>
                  <a:pt x="1739012" y="1255342"/>
                  <a:pt x="1742656" y="1255342"/>
                </a:cubicBezTo>
                <a:cubicBezTo>
                  <a:pt x="1746407" y="1259055"/>
                  <a:pt x="1753802" y="1259055"/>
                  <a:pt x="1757446" y="1262675"/>
                </a:cubicBezTo>
                <a:cubicBezTo>
                  <a:pt x="1761197" y="1266388"/>
                  <a:pt x="1768485" y="1266388"/>
                  <a:pt x="1772236" y="1270100"/>
                </a:cubicBezTo>
                <a:cubicBezTo>
                  <a:pt x="1783275" y="1277526"/>
                  <a:pt x="1790670" y="1281145"/>
                  <a:pt x="1801816" y="1284858"/>
                </a:cubicBezTo>
                <a:cubicBezTo>
                  <a:pt x="1812855" y="1288571"/>
                  <a:pt x="1823894" y="1295996"/>
                  <a:pt x="1831289" y="1299616"/>
                </a:cubicBezTo>
                <a:cubicBezTo>
                  <a:pt x="1842435" y="1303329"/>
                  <a:pt x="1849723" y="1310754"/>
                  <a:pt x="1860869" y="1314374"/>
                </a:cubicBezTo>
                <a:cubicBezTo>
                  <a:pt x="1871908" y="1321799"/>
                  <a:pt x="1882947" y="1325512"/>
                  <a:pt x="1894093" y="1332844"/>
                </a:cubicBezTo>
                <a:cubicBezTo>
                  <a:pt x="1901488" y="1340270"/>
                  <a:pt x="1912527" y="1343982"/>
                  <a:pt x="1919922" y="1351315"/>
                </a:cubicBezTo>
                <a:cubicBezTo>
                  <a:pt x="1927317" y="1355027"/>
                  <a:pt x="1938356" y="1362453"/>
                  <a:pt x="1945751" y="1369785"/>
                </a:cubicBezTo>
                <a:cubicBezTo>
                  <a:pt x="1953146" y="1377210"/>
                  <a:pt x="1964185" y="1384543"/>
                  <a:pt x="1971580" y="1391968"/>
                </a:cubicBezTo>
                <a:cubicBezTo>
                  <a:pt x="1978975" y="1399301"/>
                  <a:pt x="1986370" y="1406726"/>
                  <a:pt x="1993765" y="1414059"/>
                </a:cubicBezTo>
                <a:cubicBezTo>
                  <a:pt x="2001160" y="1421484"/>
                  <a:pt x="2008555" y="1432529"/>
                  <a:pt x="2015950" y="1439954"/>
                </a:cubicBezTo>
                <a:cubicBezTo>
                  <a:pt x="2023238" y="1447287"/>
                  <a:pt x="2026989" y="1458425"/>
                  <a:pt x="2034384" y="1465757"/>
                </a:cubicBezTo>
                <a:cubicBezTo>
                  <a:pt x="2041779" y="1473183"/>
                  <a:pt x="2049174" y="1484228"/>
                  <a:pt x="2052818" y="1491653"/>
                </a:cubicBezTo>
                <a:cubicBezTo>
                  <a:pt x="2060213" y="1502698"/>
                  <a:pt x="2063857" y="1510124"/>
                  <a:pt x="2071253" y="1521169"/>
                </a:cubicBezTo>
                <a:cubicBezTo>
                  <a:pt x="2078648" y="1528594"/>
                  <a:pt x="2082399" y="1539639"/>
                  <a:pt x="2089794" y="1550684"/>
                </a:cubicBezTo>
                <a:cubicBezTo>
                  <a:pt x="2093438" y="1558110"/>
                  <a:pt x="2100833" y="1569155"/>
                  <a:pt x="2104477" y="1580293"/>
                </a:cubicBezTo>
                <a:cubicBezTo>
                  <a:pt x="2108228" y="1591338"/>
                  <a:pt x="2115623" y="1598670"/>
                  <a:pt x="2119267" y="1609808"/>
                </a:cubicBezTo>
                <a:cubicBezTo>
                  <a:pt x="2126662" y="1620854"/>
                  <a:pt x="2130413" y="1628279"/>
                  <a:pt x="2134057" y="1639324"/>
                </a:cubicBezTo>
                <a:cubicBezTo>
                  <a:pt x="2137701" y="1643037"/>
                  <a:pt x="2137701" y="1650369"/>
                  <a:pt x="2141452" y="1654082"/>
                </a:cubicBezTo>
                <a:cubicBezTo>
                  <a:pt x="2141452" y="1657795"/>
                  <a:pt x="2145096" y="1657795"/>
                  <a:pt x="2145096" y="1661507"/>
                </a:cubicBezTo>
                <a:cubicBezTo>
                  <a:pt x="2145096" y="1661507"/>
                  <a:pt x="2145096" y="1665127"/>
                  <a:pt x="2145096" y="1665127"/>
                </a:cubicBezTo>
                <a:cubicBezTo>
                  <a:pt x="2145096" y="1668840"/>
                  <a:pt x="2145096" y="1668840"/>
                  <a:pt x="2145096" y="1672552"/>
                </a:cubicBezTo>
                <a:cubicBezTo>
                  <a:pt x="2145096" y="1672552"/>
                  <a:pt x="2145096" y="1676265"/>
                  <a:pt x="2145096" y="1676265"/>
                </a:cubicBezTo>
                <a:cubicBezTo>
                  <a:pt x="2145096" y="1679978"/>
                  <a:pt x="2145096" y="1683598"/>
                  <a:pt x="2145096" y="1683598"/>
                </a:cubicBezTo>
                <a:cubicBezTo>
                  <a:pt x="2145096" y="1683598"/>
                  <a:pt x="2141452" y="1683598"/>
                  <a:pt x="2141452" y="1683598"/>
                </a:cubicBezTo>
                <a:cubicBezTo>
                  <a:pt x="2141452" y="1683598"/>
                  <a:pt x="2137808" y="1683598"/>
                  <a:pt x="2137808" y="1683598"/>
                </a:cubicBezTo>
                <a:cubicBezTo>
                  <a:pt x="2134057" y="1687310"/>
                  <a:pt x="2134057" y="1687310"/>
                  <a:pt x="2130413" y="1687310"/>
                </a:cubicBezTo>
                <a:cubicBezTo>
                  <a:pt x="2126662" y="1691023"/>
                  <a:pt x="2126662" y="1691023"/>
                  <a:pt x="2123018" y="1691023"/>
                </a:cubicBezTo>
                <a:cubicBezTo>
                  <a:pt x="2123018" y="1691023"/>
                  <a:pt x="2119267" y="1691023"/>
                  <a:pt x="2119267" y="1691023"/>
                </a:cubicBezTo>
                <a:cubicBezTo>
                  <a:pt x="2119267" y="1691023"/>
                  <a:pt x="2119267" y="1687310"/>
                  <a:pt x="2119267" y="1687310"/>
                </a:cubicBezTo>
                <a:cubicBezTo>
                  <a:pt x="2119267" y="1687310"/>
                  <a:pt x="2115623" y="1687310"/>
                  <a:pt x="2111872" y="1687310"/>
                </a:cubicBezTo>
                <a:cubicBezTo>
                  <a:pt x="2108228" y="1687310"/>
                  <a:pt x="2104584" y="1687310"/>
                  <a:pt x="2104584" y="1683598"/>
                </a:cubicBezTo>
                <a:cubicBezTo>
                  <a:pt x="2104584" y="1683598"/>
                  <a:pt x="2100833" y="1679885"/>
                  <a:pt x="2100833" y="1679885"/>
                </a:cubicBezTo>
                <a:cubicBezTo>
                  <a:pt x="2100833" y="1676265"/>
                  <a:pt x="2097189" y="1676265"/>
                  <a:pt x="2097189" y="1672552"/>
                </a:cubicBezTo>
                <a:cubicBezTo>
                  <a:pt x="2097189" y="1672552"/>
                  <a:pt x="2097189" y="1668840"/>
                  <a:pt x="2097189" y="1668840"/>
                </a:cubicBezTo>
                <a:cubicBezTo>
                  <a:pt x="2097189" y="1665127"/>
                  <a:pt x="2093438" y="1665127"/>
                  <a:pt x="2093438" y="1661507"/>
                </a:cubicBezTo>
                <a:cubicBezTo>
                  <a:pt x="2089794" y="1657795"/>
                  <a:pt x="2089794" y="1650369"/>
                  <a:pt x="2086043" y="1646657"/>
                </a:cubicBezTo>
                <a:cubicBezTo>
                  <a:pt x="2078648" y="1635611"/>
                  <a:pt x="2075004" y="1628279"/>
                  <a:pt x="2071360" y="1617141"/>
                </a:cubicBezTo>
                <a:cubicBezTo>
                  <a:pt x="2067609" y="1606096"/>
                  <a:pt x="2060213" y="1598670"/>
                  <a:pt x="2056569" y="1587625"/>
                </a:cubicBezTo>
                <a:cubicBezTo>
                  <a:pt x="2052818" y="1576580"/>
                  <a:pt x="2045423" y="1569155"/>
                  <a:pt x="2041779" y="1558110"/>
                </a:cubicBezTo>
                <a:cubicBezTo>
                  <a:pt x="2034384" y="1539639"/>
                  <a:pt x="2023345" y="1524881"/>
                  <a:pt x="2012199" y="1506411"/>
                </a:cubicBezTo>
                <a:cubicBezTo>
                  <a:pt x="2004804" y="1498986"/>
                  <a:pt x="2001160" y="1487940"/>
                  <a:pt x="1993765" y="1480515"/>
                </a:cubicBezTo>
                <a:cubicBezTo>
                  <a:pt x="1986370" y="1473183"/>
                  <a:pt x="1982726" y="1462137"/>
                  <a:pt x="1975331" y="1454712"/>
                </a:cubicBezTo>
                <a:cubicBezTo>
                  <a:pt x="1967936" y="1447287"/>
                  <a:pt x="1960541" y="1436242"/>
                  <a:pt x="1953146" y="1428816"/>
                </a:cubicBezTo>
                <a:cubicBezTo>
                  <a:pt x="1945751" y="1421484"/>
                  <a:pt x="1938356" y="1414059"/>
                  <a:pt x="1930961" y="1406726"/>
                </a:cubicBezTo>
                <a:cubicBezTo>
                  <a:pt x="1923673" y="1399301"/>
                  <a:pt x="1916278" y="1395588"/>
                  <a:pt x="1908883" y="1388256"/>
                </a:cubicBezTo>
                <a:cubicBezTo>
                  <a:pt x="1897737" y="1380830"/>
                  <a:pt x="1890342" y="1377210"/>
                  <a:pt x="1883054" y="1369785"/>
                </a:cubicBezTo>
                <a:cubicBezTo>
                  <a:pt x="1875659" y="1362360"/>
                  <a:pt x="1864513" y="1358740"/>
                  <a:pt x="1857118" y="1351315"/>
                </a:cubicBezTo>
                <a:cubicBezTo>
                  <a:pt x="1849830" y="1347602"/>
                  <a:pt x="1842435" y="1340270"/>
                  <a:pt x="1835040" y="1336557"/>
                </a:cubicBezTo>
                <a:cubicBezTo>
                  <a:pt x="1827645" y="1332844"/>
                  <a:pt x="1816606" y="1325512"/>
                  <a:pt x="1809211" y="1321799"/>
                </a:cubicBezTo>
                <a:cubicBezTo>
                  <a:pt x="1798065" y="1318086"/>
                  <a:pt x="1790670" y="1310754"/>
                  <a:pt x="1779631" y="1307041"/>
                </a:cubicBezTo>
                <a:cubicBezTo>
                  <a:pt x="1768592" y="1299616"/>
                  <a:pt x="1761197" y="1295903"/>
                  <a:pt x="1750051" y="1292283"/>
                </a:cubicBezTo>
                <a:cubicBezTo>
                  <a:pt x="1739012" y="1288571"/>
                  <a:pt x="1731617" y="1284858"/>
                  <a:pt x="1720578" y="1281145"/>
                </a:cubicBezTo>
                <a:cubicBezTo>
                  <a:pt x="1709431" y="1281145"/>
                  <a:pt x="1702144" y="1277526"/>
                  <a:pt x="1690997" y="1273813"/>
                </a:cubicBezTo>
                <a:cubicBezTo>
                  <a:pt x="1679959" y="1270100"/>
                  <a:pt x="1672563" y="1270100"/>
                  <a:pt x="1661525" y="1266388"/>
                </a:cubicBezTo>
                <a:cubicBezTo>
                  <a:pt x="1650378" y="1262675"/>
                  <a:pt x="1639339" y="1262675"/>
                  <a:pt x="1628193" y="1259055"/>
                </a:cubicBezTo>
                <a:cubicBezTo>
                  <a:pt x="1613510" y="1255342"/>
                  <a:pt x="1602364" y="1251630"/>
                  <a:pt x="1591325" y="1247917"/>
                </a:cubicBezTo>
                <a:cubicBezTo>
                  <a:pt x="1580286" y="1244205"/>
                  <a:pt x="1572891" y="1244205"/>
                  <a:pt x="1561745" y="1240585"/>
                </a:cubicBezTo>
                <a:cubicBezTo>
                  <a:pt x="1543311" y="1233159"/>
                  <a:pt x="1524877" y="1229447"/>
                  <a:pt x="1506443" y="1225827"/>
                </a:cubicBezTo>
                <a:cubicBezTo>
                  <a:pt x="1495297" y="1222114"/>
                  <a:pt x="1487902" y="1222114"/>
                  <a:pt x="1476863" y="1218402"/>
                </a:cubicBezTo>
                <a:cubicBezTo>
                  <a:pt x="1465824" y="1214689"/>
                  <a:pt x="1454678" y="1214689"/>
                  <a:pt x="1443639" y="1210976"/>
                </a:cubicBezTo>
                <a:cubicBezTo>
                  <a:pt x="1432600" y="1207356"/>
                  <a:pt x="1421454" y="1207356"/>
                  <a:pt x="1410415" y="1203644"/>
                </a:cubicBezTo>
                <a:cubicBezTo>
                  <a:pt x="1399376" y="1203644"/>
                  <a:pt x="1388230" y="1199931"/>
                  <a:pt x="1377191" y="1199931"/>
                </a:cubicBezTo>
                <a:cubicBezTo>
                  <a:pt x="1366045" y="1196218"/>
                  <a:pt x="1355006" y="1196218"/>
                  <a:pt x="1343967" y="1196218"/>
                </a:cubicBezTo>
                <a:cubicBezTo>
                  <a:pt x="1332821" y="1192599"/>
                  <a:pt x="1321782" y="1192599"/>
                  <a:pt x="1310743" y="1192599"/>
                </a:cubicBezTo>
                <a:cubicBezTo>
                  <a:pt x="1288558" y="1188886"/>
                  <a:pt x="1270124" y="1188886"/>
                  <a:pt x="1247939" y="1185173"/>
                </a:cubicBezTo>
                <a:cubicBezTo>
                  <a:pt x="1225753" y="1181461"/>
                  <a:pt x="1203675" y="1177748"/>
                  <a:pt x="1181490" y="1174128"/>
                </a:cubicBezTo>
                <a:cubicBezTo>
                  <a:pt x="1177846" y="1174128"/>
                  <a:pt x="1170451" y="1170415"/>
                  <a:pt x="1166700" y="1170415"/>
                </a:cubicBezTo>
                <a:cubicBezTo>
                  <a:pt x="1159305" y="1170415"/>
                  <a:pt x="1155661" y="1166703"/>
                  <a:pt x="1148266" y="1166703"/>
                </a:cubicBezTo>
                <a:lnTo>
                  <a:pt x="1143834" y="1165212"/>
                </a:lnTo>
                <a:lnTo>
                  <a:pt x="1140871" y="1162990"/>
                </a:lnTo>
                <a:cubicBezTo>
                  <a:pt x="1140871" y="1162990"/>
                  <a:pt x="1140871" y="1162990"/>
                  <a:pt x="1137227" y="1162990"/>
                </a:cubicBezTo>
                <a:lnTo>
                  <a:pt x="1143834" y="1165212"/>
                </a:lnTo>
                <a:lnTo>
                  <a:pt x="1170451" y="1185173"/>
                </a:lnTo>
                <a:cubicBezTo>
                  <a:pt x="1185134" y="1199931"/>
                  <a:pt x="1199924" y="1210976"/>
                  <a:pt x="1218358" y="1225827"/>
                </a:cubicBezTo>
                <a:cubicBezTo>
                  <a:pt x="1225753" y="1229447"/>
                  <a:pt x="1233148" y="1236872"/>
                  <a:pt x="1244295" y="1244297"/>
                </a:cubicBezTo>
                <a:cubicBezTo>
                  <a:pt x="1251582" y="1251630"/>
                  <a:pt x="1258977" y="1255342"/>
                  <a:pt x="1266373" y="1259055"/>
                </a:cubicBezTo>
                <a:cubicBezTo>
                  <a:pt x="1273768" y="1262675"/>
                  <a:pt x="1281163" y="1266388"/>
                  <a:pt x="1288558" y="1270100"/>
                </a:cubicBezTo>
                <a:cubicBezTo>
                  <a:pt x="1295953" y="1273813"/>
                  <a:pt x="1303348" y="1277526"/>
                  <a:pt x="1310743" y="1281145"/>
                </a:cubicBezTo>
                <a:cubicBezTo>
                  <a:pt x="1325426" y="1288571"/>
                  <a:pt x="1340216" y="1295903"/>
                  <a:pt x="1355006" y="1303329"/>
                </a:cubicBezTo>
                <a:cubicBezTo>
                  <a:pt x="1373440" y="1310754"/>
                  <a:pt x="1391981" y="1321799"/>
                  <a:pt x="1410415" y="1332844"/>
                </a:cubicBezTo>
                <a:cubicBezTo>
                  <a:pt x="1432493" y="1343982"/>
                  <a:pt x="1451034" y="1355027"/>
                  <a:pt x="1469468" y="1366072"/>
                </a:cubicBezTo>
                <a:cubicBezTo>
                  <a:pt x="1480507" y="1369785"/>
                  <a:pt x="1487902" y="1377210"/>
                  <a:pt x="1499048" y="1380830"/>
                </a:cubicBezTo>
                <a:cubicBezTo>
                  <a:pt x="1506443" y="1384543"/>
                  <a:pt x="1510087" y="1384543"/>
                  <a:pt x="1513731" y="1388256"/>
                </a:cubicBezTo>
                <a:cubicBezTo>
                  <a:pt x="1517482" y="1391968"/>
                  <a:pt x="1521126" y="1391968"/>
                  <a:pt x="1524877" y="1395588"/>
                </a:cubicBezTo>
                <a:cubicBezTo>
                  <a:pt x="1528521" y="1395588"/>
                  <a:pt x="1528521" y="1399301"/>
                  <a:pt x="1532272" y="1399301"/>
                </a:cubicBezTo>
                <a:cubicBezTo>
                  <a:pt x="1539667" y="1406726"/>
                  <a:pt x="1550706" y="1410439"/>
                  <a:pt x="1558101" y="1417771"/>
                </a:cubicBezTo>
                <a:cubicBezTo>
                  <a:pt x="1565496" y="1425197"/>
                  <a:pt x="1576535" y="1432529"/>
                  <a:pt x="1583930" y="1439954"/>
                </a:cubicBezTo>
                <a:cubicBezTo>
                  <a:pt x="1591325" y="1447287"/>
                  <a:pt x="1602364" y="1454712"/>
                  <a:pt x="1609759" y="1462045"/>
                </a:cubicBezTo>
                <a:cubicBezTo>
                  <a:pt x="1620798" y="1469470"/>
                  <a:pt x="1628193" y="1476895"/>
                  <a:pt x="1635588" y="1484228"/>
                </a:cubicBezTo>
                <a:cubicBezTo>
                  <a:pt x="1654022" y="1498986"/>
                  <a:pt x="1672563" y="1517456"/>
                  <a:pt x="1687354" y="1532214"/>
                </a:cubicBezTo>
                <a:cubicBezTo>
                  <a:pt x="1705788" y="1546972"/>
                  <a:pt x="1720578" y="1565442"/>
                  <a:pt x="1735260" y="1580200"/>
                </a:cubicBezTo>
                <a:cubicBezTo>
                  <a:pt x="1750051" y="1594958"/>
                  <a:pt x="1761197" y="1609808"/>
                  <a:pt x="1775880" y="1628186"/>
                </a:cubicBezTo>
                <a:cubicBezTo>
                  <a:pt x="1779631" y="1631899"/>
                  <a:pt x="1783275" y="1635611"/>
                  <a:pt x="1787026" y="1639324"/>
                </a:cubicBezTo>
                <a:cubicBezTo>
                  <a:pt x="1787026" y="1643037"/>
                  <a:pt x="1790670" y="1646657"/>
                  <a:pt x="1794421" y="1650369"/>
                </a:cubicBezTo>
                <a:cubicBezTo>
                  <a:pt x="1801709" y="1657795"/>
                  <a:pt x="1805460" y="1668840"/>
                  <a:pt x="1812855" y="1676265"/>
                </a:cubicBezTo>
                <a:cubicBezTo>
                  <a:pt x="1820250" y="1687310"/>
                  <a:pt x="1823894" y="1698355"/>
                  <a:pt x="1831289" y="1709493"/>
                </a:cubicBezTo>
                <a:cubicBezTo>
                  <a:pt x="1835040" y="1713113"/>
                  <a:pt x="1835040" y="1720538"/>
                  <a:pt x="1838684" y="1724251"/>
                </a:cubicBezTo>
                <a:cubicBezTo>
                  <a:pt x="1842328" y="1727964"/>
                  <a:pt x="1842328" y="1735296"/>
                  <a:pt x="1846079" y="1739009"/>
                </a:cubicBezTo>
                <a:cubicBezTo>
                  <a:pt x="1846079" y="1746341"/>
                  <a:pt x="1849723" y="1750054"/>
                  <a:pt x="1849723" y="1753767"/>
                </a:cubicBezTo>
                <a:cubicBezTo>
                  <a:pt x="1853474" y="1757479"/>
                  <a:pt x="1853474" y="1761192"/>
                  <a:pt x="1857118" y="1768525"/>
                </a:cubicBezTo>
                <a:cubicBezTo>
                  <a:pt x="1853474" y="1757479"/>
                  <a:pt x="1846079" y="1750054"/>
                  <a:pt x="1842328" y="1739009"/>
                </a:cubicBezTo>
                <a:cubicBezTo>
                  <a:pt x="1838684" y="1727964"/>
                  <a:pt x="1831289" y="1720538"/>
                  <a:pt x="1827645" y="1713206"/>
                </a:cubicBezTo>
                <a:cubicBezTo>
                  <a:pt x="1823894" y="1709493"/>
                  <a:pt x="1820250" y="1702068"/>
                  <a:pt x="1816499" y="1698355"/>
                </a:cubicBezTo>
                <a:cubicBezTo>
                  <a:pt x="1812855" y="1691023"/>
                  <a:pt x="1809104" y="1687310"/>
                  <a:pt x="1805460" y="1679978"/>
                </a:cubicBezTo>
                <a:cubicBezTo>
                  <a:pt x="1798065" y="1668840"/>
                  <a:pt x="1787026" y="1657795"/>
                  <a:pt x="1779631" y="1646657"/>
                </a:cubicBezTo>
                <a:cubicBezTo>
                  <a:pt x="1764841" y="1628279"/>
                  <a:pt x="1750051" y="1609808"/>
                  <a:pt x="1735260" y="1595051"/>
                </a:cubicBezTo>
                <a:cubicBezTo>
                  <a:pt x="1727865" y="1587625"/>
                  <a:pt x="1720578" y="1580200"/>
                  <a:pt x="1713183" y="1572867"/>
                </a:cubicBezTo>
                <a:cubicBezTo>
                  <a:pt x="1705788" y="1565442"/>
                  <a:pt x="1698392" y="1558110"/>
                  <a:pt x="1690997" y="1550684"/>
                </a:cubicBezTo>
                <a:cubicBezTo>
                  <a:pt x="1679959" y="1539639"/>
                  <a:pt x="1672563" y="1528594"/>
                  <a:pt x="1661417" y="1521169"/>
                </a:cubicBezTo>
                <a:cubicBezTo>
                  <a:pt x="1650378" y="1510124"/>
                  <a:pt x="1639339" y="1502698"/>
                  <a:pt x="1628193" y="1491653"/>
                </a:cubicBezTo>
                <a:cubicBezTo>
                  <a:pt x="1609759" y="1476895"/>
                  <a:pt x="1594969" y="1465757"/>
                  <a:pt x="1576535" y="1451000"/>
                </a:cubicBezTo>
                <a:cubicBezTo>
                  <a:pt x="1569140" y="1443667"/>
                  <a:pt x="1558101" y="1439954"/>
                  <a:pt x="1550706" y="1432529"/>
                </a:cubicBezTo>
                <a:cubicBezTo>
                  <a:pt x="1543311" y="1428909"/>
                  <a:pt x="1532272" y="1421484"/>
                  <a:pt x="1524877" y="1417771"/>
                </a:cubicBezTo>
                <a:cubicBezTo>
                  <a:pt x="1510087" y="1410439"/>
                  <a:pt x="1499048" y="1406726"/>
                  <a:pt x="1487902" y="1399301"/>
                </a:cubicBezTo>
                <a:cubicBezTo>
                  <a:pt x="1476863" y="1395681"/>
                  <a:pt x="1462073" y="1388256"/>
                  <a:pt x="1451034" y="1380830"/>
                </a:cubicBezTo>
                <a:cubicBezTo>
                  <a:pt x="1439888" y="1377210"/>
                  <a:pt x="1432493" y="1373498"/>
                  <a:pt x="1421454" y="1366072"/>
                </a:cubicBezTo>
                <a:cubicBezTo>
                  <a:pt x="1414059" y="1362360"/>
                  <a:pt x="1403020" y="1355027"/>
                  <a:pt x="1395625" y="1351315"/>
                </a:cubicBezTo>
                <a:cubicBezTo>
                  <a:pt x="1384586" y="1347602"/>
                  <a:pt x="1377191" y="1340270"/>
                  <a:pt x="1366045" y="1336557"/>
                </a:cubicBezTo>
                <a:cubicBezTo>
                  <a:pt x="1355006" y="1332844"/>
                  <a:pt x="1343967" y="1325512"/>
                  <a:pt x="1332821" y="1321799"/>
                </a:cubicBezTo>
                <a:cubicBezTo>
                  <a:pt x="1314387" y="1314374"/>
                  <a:pt x="1292202" y="1303329"/>
                  <a:pt x="1273768" y="1292283"/>
                </a:cubicBezTo>
                <a:cubicBezTo>
                  <a:pt x="1270124" y="1292283"/>
                  <a:pt x="1262729" y="1288571"/>
                  <a:pt x="1258977" y="1284858"/>
                </a:cubicBezTo>
                <a:cubicBezTo>
                  <a:pt x="1255334" y="1281145"/>
                  <a:pt x="1247939" y="1277526"/>
                  <a:pt x="1244187" y="1273813"/>
                </a:cubicBezTo>
                <a:cubicBezTo>
                  <a:pt x="1236900" y="1270100"/>
                  <a:pt x="1225753" y="1262675"/>
                  <a:pt x="1218358" y="1255342"/>
                </a:cubicBezTo>
                <a:cubicBezTo>
                  <a:pt x="1210963" y="1251630"/>
                  <a:pt x="1203675" y="1244297"/>
                  <a:pt x="1196280" y="1236872"/>
                </a:cubicBezTo>
                <a:cubicBezTo>
                  <a:pt x="1188885" y="1229447"/>
                  <a:pt x="1177739" y="1222114"/>
                  <a:pt x="1170451" y="1214689"/>
                </a:cubicBezTo>
                <a:cubicBezTo>
                  <a:pt x="1163056" y="1211069"/>
                  <a:pt x="1155661" y="1203644"/>
                  <a:pt x="1148266" y="1196218"/>
                </a:cubicBezTo>
                <a:cubicBezTo>
                  <a:pt x="1137120" y="1188886"/>
                  <a:pt x="1129832" y="1181461"/>
                  <a:pt x="1122437" y="1174128"/>
                </a:cubicBezTo>
                <a:cubicBezTo>
                  <a:pt x="1115042" y="1166703"/>
                  <a:pt x="1107647" y="1159370"/>
                  <a:pt x="1100252" y="1151945"/>
                </a:cubicBezTo>
                <a:cubicBezTo>
                  <a:pt x="1096608" y="1148232"/>
                  <a:pt x="1092857" y="1144612"/>
                  <a:pt x="1089213" y="1140900"/>
                </a:cubicBezTo>
                <a:cubicBezTo>
                  <a:pt x="1089213" y="1140900"/>
                  <a:pt x="1085462" y="1137187"/>
                  <a:pt x="1085462" y="1137187"/>
                </a:cubicBezTo>
                <a:cubicBezTo>
                  <a:pt x="1081818" y="1133474"/>
                  <a:pt x="1081818" y="1133474"/>
                  <a:pt x="1081818" y="1133474"/>
                </a:cubicBezTo>
                <a:cubicBezTo>
                  <a:pt x="1078067" y="1129762"/>
                  <a:pt x="1078067" y="1126142"/>
                  <a:pt x="1078067" y="1122429"/>
                </a:cubicBezTo>
                <a:cubicBezTo>
                  <a:pt x="1078067" y="1118717"/>
                  <a:pt x="1081818" y="1118717"/>
                  <a:pt x="1081818" y="1115004"/>
                </a:cubicBezTo>
                <a:cubicBezTo>
                  <a:pt x="1085462" y="1115004"/>
                  <a:pt x="1085462" y="1111384"/>
                  <a:pt x="1089213" y="1111384"/>
                </a:cubicBezTo>
                <a:close/>
                <a:moveTo>
                  <a:pt x="1978975" y="553836"/>
                </a:moveTo>
                <a:cubicBezTo>
                  <a:pt x="1978975" y="557548"/>
                  <a:pt x="1975331" y="561168"/>
                  <a:pt x="1990014" y="576019"/>
                </a:cubicBezTo>
                <a:cubicBezTo>
                  <a:pt x="1990014" y="579639"/>
                  <a:pt x="1990014" y="579639"/>
                  <a:pt x="1990014" y="583351"/>
                </a:cubicBezTo>
                <a:cubicBezTo>
                  <a:pt x="1990014" y="583351"/>
                  <a:pt x="1990014" y="587064"/>
                  <a:pt x="1990014" y="587064"/>
                </a:cubicBezTo>
                <a:cubicBezTo>
                  <a:pt x="1990014" y="598109"/>
                  <a:pt x="1986370" y="605534"/>
                  <a:pt x="1986370" y="612867"/>
                </a:cubicBezTo>
                <a:cubicBezTo>
                  <a:pt x="1986370" y="620292"/>
                  <a:pt x="1986370" y="631337"/>
                  <a:pt x="1982726" y="638763"/>
                </a:cubicBezTo>
                <a:cubicBezTo>
                  <a:pt x="1982726" y="642475"/>
                  <a:pt x="1978975" y="649808"/>
                  <a:pt x="1978975" y="653520"/>
                </a:cubicBezTo>
                <a:cubicBezTo>
                  <a:pt x="1978975" y="657233"/>
                  <a:pt x="1978975" y="657233"/>
                  <a:pt x="1978975" y="660946"/>
                </a:cubicBezTo>
                <a:cubicBezTo>
                  <a:pt x="1978975" y="660946"/>
                  <a:pt x="1975331" y="664566"/>
                  <a:pt x="1975331" y="668278"/>
                </a:cubicBezTo>
                <a:cubicBezTo>
                  <a:pt x="1973456" y="671991"/>
                  <a:pt x="1970669" y="674752"/>
                  <a:pt x="1967427" y="676133"/>
                </a:cubicBezTo>
                <a:lnTo>
                  <a:pt x="1960755" y="675864"/>
                </a:lnTo>
                <a:lnTo>
                  <a:pt x="1960541" y="675704"/>
                </a:lnTo>
                <a:cubicBezTo>
                  <a:pt x="1960541" y="675704"/>
                  <a:pt x="1960541" y="675704"/>
                  <a:pt x="1956790" y="675704"/>
                </a:cubicBezTo>
                <a:lnTo>
                  <a:pt x="1960755" y="675864"/>
                </a:lnTo>
                <a:lnTo>
                  <a:pt x="1975331" y="686749"/>
                </a:lnTo>
                <a:cubicBezTo>
                  <a:pt x="1978975" y="690461"/>
                  <a:pt x="1986370" y="694174"/>
                  <a:pt x="1990121" y="697794"/>
                </a:cubicBezTo>
                <a:cubicBezTo>
                  <a:pt x="1990121" y="701507"/>
                  <a:pt x="1993765" y="701507"/>
                  <a:pt x="1997409" y="705219"/>
                </a:cubicBezTo>
                <a:cubicBezTo>
                  <a:pt x="2008555" y="712552"/>
                  <a:pt x="2015950" y="719977"/>
                  <a:pt x="2023345" y="727402"/>
                </a:cubicBezTo>
                <a:cubicBezTo>
                  <a:pt x="2030633" y="738448"/>
                  <a:pt x="2041779" y="745780"/>
                  <a:pt x="2049174" y="753205"/>
                </a:cubicBezTo>
                <a:cubicBezTo>
                  <a:pt x="2052818" y="756918"/>
                  <a:pt x="2056569" y="760631"/>
                  <a:pt x="2060213" y="764251"/>
                </a:cubicBezTo>
                <a:cubicBezTo>
                  <a:pt x="2063857" y="767963"/>
                  <a:pt x="2063857" y="767963"/>
                  <a:pt x="2063857" y="767963"/>
                </a:cubicBezTo>
                <a:cubicBezTo>
                  <a:pt x="2063857" y="767963"/>
                  <a:pt x="2067609" y="771676"/>
                  <a:pt x="2067609" y="771676"/>
                </a:cubicBezTo>
                <a:cubicBezTo>
                  <a:pt x="2067609" y="771676"/>
                  <a:pt x="2071253" y="775389"/>
                  <a:pt x="2071253" y="775389"/>
                </a:cubicBezTo>
                <a:cubicBezTo>
                  <a:pt x="2075004" y="782721"/>
                  <a:pt x="2082399" y="786434"/>
                  <a:pt x="2086043" y="793859"/>
                </a:cubicBezTo>
                <a:cubicBezTo>
                  <a:pt x="2086043" y="793859"/>
                  <a:pt x="2086043" y="790146"/>
                  <a:pt x="2086043" y="790146"/>
                </a:cubicBezTo>
                <a:cubicBezTo>
                  <a:pt x="2086043" y="782721"/>
                  <a:pt x="2089794" y="779008"/>
                  <a:pt x="2089794" y="775389"/>
                </a:cubicBezTo>
                <a:cubicBezTo>
                  <a:pt x="2093438" y="767963"/>
                  <a:pt x="2093438" y="760631"/>
                  <a:pt x="2097082" y="753205"/>
                </a:cubicBezTo>
                <a:cubicBezTo>
                  <a:pt x="2100833" y="742160"/>
                  <a:pt x="2104477" y="734735"/>
                  <a:pt x="2108228" y="727402"/>
                </a:cubicBezTo>
                <a:cubicBezTo>
                  <a:pt x="2108228" y="723690"/>
                  <a:pt x="2111872" y="719977"/>
                  <a:pt x="2111872" y="716264"/>
                </a:cubicBezTo>
                <a:cubicBezTo>
                  <a:pt x="2111872" y="716264"/>
                  <a:pt x="2115623" y="712552"/>
                  <a:pt x="2115623" y="708932"/>
                </a:cubicBezTo>
                <a:cubicBezTo>
                  <a:pt x="2111872" y="708932"/>
                  <a:pt x="2111872" y="705219"/>
                  <a:pt x="2111872" y="705219"/>
                </a:cubicBezTo>
                <a:cubicBezTo>
                  <a:pt x="2104477" y="694174"/>
                  <a:pt x="2100833" y="686749"/>
                  <a:pt x="2093438" y="679323"/>
                </a:cubicBezTo>
                <a:cubicBezTo>
                  <a:pt x="2089794" y="675704"/>
                  <a:pt x="2082399" y="668278"/>
                  <a:pt x="2078648" y="660946"/>
                </a:cubicBezTo>
                <a:cubicBezTo>
                  <a:pt x="2075004" y="653520"/>
                  <a:pt x="2071253" y="649808"/>
                  <a:pt x="2067609" y="646095"/>
                </a:cubicBezTo>
                <a:cubicBezTo>
                  <a:pt x="2063857" y="649808"/>
                  <a:pt x="2063857" y="649808"/>
                  <a:pt x="2063857" y="653520"/>
                </a:cubicBezTo>
                <a:cubicBezTo>
                  <a:pt x="2063857" y="657233"/>
                  <a:pt x="2063857" y="657233"/>
                  <a:pt x="2063857" y="660946"/>
                </a:cubicBezTo>
                <a:cubicBezTo>
                  <a:pt x="2060213" y="660946"/>
                  <a:pt x="2060213" y="664566"/>
                  <a:pt x="2060213" y="668278"/>
                </a:cubicBezTo>
                <a:cubicBezTo>
                  <a:pt x="2056569" y="675704"/>
                  <a:pt x="2056569" y="683036"/>
                  <a:pt x="2052818" y="690461"/>
                </a:cubicBezTo>
                <a:cubicBezTo>
                  <a:pt x="2052818" y="694081"/>
                  <a:pt x="2049174" y="697794"/>
                  <a:pt x="2049174" y="701507"/>
                </a:cubicBezTo>
                <a:cubicBezTo>
                  <a:pt x="2045423" y="705219"/>
                  <a:pt x="2045423" y="712552"/>
                  <a:pt x="2041779" y="716264"/>
                </a:cubicBezTo>
                <a:cubicBezTo>
                  <a:pt x="2041779" y="716264"/>
                  <a:pt x="2038028" y="719977"/>
                  <a:pt x="2038028" y="719977"/>
                </a:cubicBezTo>
                <a:cubicBezTo>
                  <a:pt x="2038028" y="719977"/>
                  <a:pt x="2034384" y="719977"/>
                  <a:pt x="2034384" y="719977"/>
                </a:cubicBezTo>
                <a:cubicBezTo>
                  <a:pt x="2030633" y="719977"/>
                  <a:pt x="2026989" y="719977"/>
                  <a:pt x="2023345" y="719977"/>
                </a:cubicBezTo>
                <a:cubicBezTo>
                  <a:pt x="2019594" y="719977"/>
                  <a:pt x="2015950" y="716264"/>
                  <a:pt x="2015950" y="712552"/>
                </a:cubicBezTo>
                <a:cubicBezTo>
                  <a:pt x="2015950" y="708932"/>
                  <a:pt x="2015950" y="705219"/>
                  <a:pt x="2015950" y="701507"/>
                </a:cubicBezTo>
                <a:cubicBezTo>
                  <a:pt x="2015950" y="701507"/>
                  <a:pt x="2015950" y="697794"/>
                  <a:pt x="2015950" y="697794"/>
                </a:cubicBezTo>
                <a:cubicBezTo>
                  <a:pt x="2015950" y="697794"/>
                  <a:pt x="2015950" y="694174"/>
                  <a:pt x="2015950" y="694174"/>
                </a:cubicBezTo>
                <a:cubicBezTo>
                  <a:pt x="2015950" y="690461"/>
                  <a:pt x="2015950" y="690461"/>
                  <a:pt x="2015950" y="690461"/>
                </a:cubicBezTo>
                <a:cubicBezTo>
                  <a:pt x="2015950" y="686749"/>
                  <a:pt x="2019594" y="686749"/>
                  <a:pt x="2019594" y="683036"/>
                </a:cubicBezTo>
                <a:cubicBezTo>
                  <a:pt x="2019594" y="679323"/>
                  <a:pt x="2023345" y="679323"/>
                  <a:pt x="2023345" y="675704"/>
                </a:cubicBezTo>
                <a:cubicBezTo>
                  <a:pt x="2026989" y="671991"/>
                  <a:pt x="2030633" y="664566"/>
                  <a:pt x="2034384" y="660946"/>
                </a:cubicBezTo>
                <a:cubicBezTo>
                  <a:pt x="2038028" y="653520"/>
                  <a:pt x="2045423" y="649808"/>
                  <a:pt x="2049174" y="642475"/>
                </a:cubicBezTo>
                <a:cubicBezTo>
                  <a:pt x="2052818" y="642475"/>
                  <a:pt x="2052818" y="638763"/>
                  <a:pt x="2056569" y="635050"/>
                </a:cubicBezTo>
                <a:cubicBezTo>
                  <a:pt x="2049174" y="624005"/>
                  <a:pt x="2041779" y="616579"/>
                  <a:pt x="2034384" y="609247"/>
                </a:cubicBezTo>
                <a:cubicBezTo>
                  <a:pt x="2030633" y="601822"/>
                  <a:pt x="2026989" y="598109"/>
                  <a:pt x="2023345" y="594396"/>
                </a:cubicBezTo>
                <a:cubicBezTo>
                  <a:pt x="2019594" y="590777"/>
                  <a:pt x="2015950" y="587064"/>
                  <a:pt x="2012199" y="583351"/>
                </a:cubicBezTo>
                <a:cubicBezTo>
                  <a:pt x="2008555" y="579639"/>
                  <a:pt x="2001160" y="572306"/>
                  <a:pt x="1997409" y="568593"/>
                </a:cubicBezTo>
                <a:cubicBezTo>
                  <a:pt x="1990014" y="564881"/>
                  <a:pt x="1986370" y="561168"/>
                  <a:pt x="1978975" y="553836"/>
                </a:cubicBezTo>
                <a:close/>
                <a:moveTo>
                  <a:pt x="1479794" y="514757"/>
                </a:moveTo>
                <a:lnTo>
                  <a:pt x="1480507" y="516895"/>
                </a:lnTo>
                <a:lnTo>
                  <a:pt x="1478723" y="516895"/>
                </a:lnTo>
                <a:close/>
                <a:moveTo>
                  <a:pt x="1908883" y="502137"/>
                </a:moveTo>
                <a:cubicBezTo>
                  <a:pt x="1908883" y="502137"/>
                  <a:pt x="1908883" y="505849"/>
                  <a:pt x="1908883" y="509562"/>
                </a:cubicBezTo>
                <a:cubicBezTo>
                  <a:pt x="1908883" y="513182"/>
                  <a:pt x="1908883" y="513182"/>
                  <a:pt x="1905132" y="513182"/>
                </a:cubicBezTo>
                <a:cubicBezTo>
                  <a:pt x="1901488" y="535365"/>
                  <a:pt x="1897737" y="553836"/>
                  <a:pt x="1894093" y="572306"/>
                </a:cubicBezTo>
                <a:cubicBezTo>
                  <a:pt x="1894093" y="583351"/>
                  <a:pt x="1890342" y="590777"/>
                  <a:pt x="1886698" y="601822"/>
                </a:cubicBezTo>
                <a:cubicBezTo>
                  <a:pt x="1886698" y="609247"/>
                  <a:pt x="1882947" y="612867"/>
                  <a:pt x="1882947" y="616579"/>
                </a:cubicBezTo>
                <a:cubicBezTo>
                  <a:pt x="1882947" y="620292"/>
                  <a:pt x="1879303" y="620292"/>
                  <a:pt x="1879303" y="624005"/>
                </a:cubicBezTo>
                <a:cubicBezTo>
                  <a:pt x="1875659" y="624005"/>
                  <a:pt x="1875659" y="627625"/>
                  <a:pt x="1875659" y="627625"/>
                </a:cubicBezTo>
                <a:cubicBezTo>
                  <a:pt x="1882947" y="631337"/>
                  <a:pt x="1890342" y="635050"/>
                  <a:pt x="1897737" y="638763"/>
                </a:cubicBezTo>
                <a:cubicBezTo>
                  <a:pt x="1901488" y="642475"/>
                  <a:pt x="1905132" y="642475"/>
                  <a:pt x="1908883" y="646095"/>
                </a:cubicBezTo>
                <a:cubicBezTo>
                  <a:pt x="1916171" y="649808"/>
                  <a:pt x="1919922" y="653520"/>
                  <a:pt x="1927317" y="657233"/>
                </a:cubicBezTo>
                <a:cubicBezTo>
                  <a:pt x="1923566" y="657233"/>
                  <a:pt x="1923566" y="653520"/>
                  <a:pt x="1923566" y="653520"/>
                </a:cubicBezTo>
                <a:cubicBezTo>
                  <a:pt x="1923566" y="649808"/>
                  <a:pt x="1923566" y="649808"/>
                  <a:pt x="1923566" y="646095"/>
                </a:cubicBezTo>
                <a:cubicBezTo>
                  <a:pt x="1923566" y="642475"/>
                  <a:pt x="1923566" y="642475"/>
                  <a:pt x="1923566" y="638763"/>
                </a:cubicBezTo>
                <a:cubicBezTo>
                  <a:pt x="1923566" y="638763"/>
                  <a:pt x="1923566" y="635050"/>
                  <a:pt x="1923566" y="635050"/>
                </a:cubicBezTo>
                <a:cubicBezTo>
                  <a:pt x="1927317" y="635050"/>
                  <a:pt x="1927317" y="631337"/>
                  <a:pt x="1927317" y="627625"/>
                </a:cubicBezTo>
                <a:cubicBezTo>
                  <a:pt x="1927317" y="624005"/>
                  <a:pt x="1930961" y="620292"/>
                  <a:pt x="1930961" y="616579"/>
                </a:cubicBezTo>
                <a:cubicBezTo>
                  <a:pt x="1934712" y="609247"/>
                  <a:pt x="1938356" y="598109"/>
                  <a:pt x="1942107" y="590777"/>
                </a:cubicBezTo>
                <a:cubicBezTo>
                  <a:pt x="1945751" y="587064"/>
                  <a:pt x="1945751" y="583351"/>
                  <a:pt x="1949502" y="579639"/>
                </a:cubicBezTo>
                <a:cubicBezTo>
                  <a:pt x="1953146" y="579639"/>
                  <a:pt x="1953146" y="576019"/>
                  <a:pt x="1956790" y="572306"/>
                </a:cubicBezTo>
                <a:cubicBezTo>
                  <a:pt x="1960541" y="568593"/>
                  <a:pt x="1960541" y="564881"/>
                  <a:pt x="1964185" y="561168"/>
                </a:cubicBezTo>
                <a:cubicBezTo>
                  <a:pt x="1967936" y="557548"/>
                  <a:pt x="1967936" y="553836"/>
                  <a:pt x="1971580" y="550123"/>
                </a:cubicBezTo>
                <a:cubicBezTo>
                  <a:pt x="1967936" y="542790"/>
                  <a:pt x="1960541" y="539078"/>
                  <a:pt x="1956790" y="535365"/>
                </a:cubicBezTo>
                <a:cubicBezTo>
                  <a:pt x="1942107" y="524320"/>
                  <a:pt x="1930961" y="516895"/>
                  <a:pt x="1916171" y="505849"/>
                </a:cubicBezTo>
                <a:cubicBezTo>
                  <a:pt x="1912527" y="505849"/>
                  <a:pt x="1912527" y="502137"/>
                  <a:pt x="1908883" y="502137"/>
                </a:cubicBezTo>
                <a:close/>
                <a:moveTo>
                  <a:pt x="1846079" y="454151"/>
                </a:moveTo>
                <a:cubicBezTo>
                  <a:pt x="1846079" y="454151"/>
                  <a:pt x="1846079" y="457863"/>
                  <a:pt x="1846079" y="457863"/>
                </a:cubicBezTo>
                <a:cubicBezTo>
                  <a:pt x="1842328" y="465196"/>
                  <a:pt x="1842328" y="472621"/>
                  <a:pt x="1838684" y="479954"/>
                </a:cubicBezTo>
                <a:cubicBezTo>
                  <a:pt x="1831289" y="498424"/>
                  <a:pt x="1823894" y="516895"/>
                  <a:pt x="1823894" y="527940"/>
                </a:cubicBezTo>
                <a:lnTo>
                  <a:pt x="1810362" y="555030"/>
                </a:lnTo>
                <a:lnTo>
                  <a:pt x="1809104" y="557548"/>
                </a:lnTo>
                <a:cubicBezTo>
                  <a:pt x="1805460" y="561168"/>
                  <a:pt x="1805460" y="561168"/>
                  <a:pt x="1805460" y="564881"/>
                </a:cubicBezTo>
                <a:cubicBezTo>
                  <a:pt x="1801709" y="568593"/>
                  <a:pt x="1801709" y="568593"/>
                  <a:pt x="1801709" y="572306"/>
                </a:cubicBezTo>
                <a:cubicBezTo>
                  <a:pt x="1801709" y="576019"/>
                  <a:pt x="1798065" y="579639"/>
                  <a:pt x="1798065" y="583351"/>
                </a:cubicBezTo>
                <a:cubicBezTo>
                  <a:pt x="1801709" y="587064"/>
                  <a:pt x="1809104" y="587064"/>
                  <a:pt x="1812855" y="590777"/>
                </a:cubicBezTo>
                <a:cubicBezTo>
                  <a:pt x="1820250" y="594396"/>
                  <a:pt x="1827645" y="598109"/>
                  <a:pt x="1835040" y="601822"/>
                </a:cubicBezTo>
                <a:cubicBezTo>
                  <a:pt x="1838684" y="601822"/>
                  <a:pt x="1842328" y="605534"/>
                  <a:pt x="1846079" y="605534"/>
                </a:cubicBezTo>
                <a:cubicBezTo>
                  <a:pt x="1853474" y="609247"/>
                  <a:pt x="1857118" y="609247"/>
                  <a:pt x="1860869" y="612867"/>
                </a:cubicBezTo>
                <a:cubicBezTo>
                  <a:pt x="1860869" y="609247"/>
                  <a:pt x="1860869" y="609247"/>
                  <a:pt x="1860869" y="605534"/>
                </a:cubicBezTo>
                <a:cubicBezTo>
                  <a:pt x="1860869" y="605534"/>
                  <a:pt x="1860869" y="601822"/>
                  <a:pt x="1860869" y="601822"/>
                </a:cubicBezTo>
                <a:cubicBezTo>
                  <a:pt x="1860869" y="594396"/>
                  <a:pt x="1864513" y="590777"/>
                  <a:pt x="1864513" y="587064"/>
                </a:cubicBezTo>
                <a:cubicBezTo>
                  <a:pt x="1868264" y="579639"/>
                  <a:pt x="1871908" y="568593"/>
                  <a:pt x="1875552" y="561168"/>
                </a:cubicBezTo>
                <a:cubicBezTo>
                  <a:pt x="1879303" y="553836"/>
                  <a:pt x="1882947" y="542790"/>
                  <a:pt x="1886698" y="535365"/>
                </a:cubicBezTo>
                <a:cubicBezTo>
                  <a:pt x="1890342" y="527940"/>
                  <a:pt x="1890342" y="524320"/>
                  <a:pt x="1894093" y="520607"/>
                </a:cubicBezTo>
                <a:cubicBezTo>
                  <a:pt x="1894093" y="513182"/>
                  <a:pt x="1897737" y="509562"/>
                  <a:pt x="1901488" y="505849"/>
                </a:cubicBezTo>
                <a:cubicBezTo>
                  <a:pt x="1905132" y="502137"/>
                  <a:pt x="1905132" y="498424"/>
                  <a:pt x="1908883" y="494712"/>
                </a:cubicBezTo>
                <a:cubicBezTo>
                  <a:pt x="1908883" y="491092"/>
                  <a:pt x="1905132" y="491092"/>
                  <a:pt x="1905132" y="491092"/>
                </a:cubicBezTo>
                <a:cubicBezTo>
                  <a:pt x="1897737" y="487379"/>
                  <a:pt x="1890342" y="479954"/>
                  <a:pt x="1882947" y="476334"/>
                </a:cubicBezTo>
                <a:cubicBezTo>
                  <a:pt x="1868264" y="468909"/>
                  <a:pt x="1857118" y="461483"/>
                  <a:pt x="1846079" y="454151"/>
                </a:cubicBezTo>
                <a:close/>
                <a:moveTo>
                  <a:pt x="18434" y="424635"/>
                </a:moveTo>
                <a:cubicBezTo>
                  <a:pt x="18434" y="439393"/>
                  <a:pt x="18434" y="454151"/>
                  <a:pt x="18434" y="468909"/>
                </a:cubicBezTo>
                <a:cubicBezTo>
                  <a:pt x="18434" y="465196"/>
                  <a:pt x="18434" y="461483"/>
                  <a:pt x="22185" y="457863"/>
                </a:cubicBezTo>
                <a:cubicBezTo>
                  <a:pt x="18434" y="446725"/>
                  <a:pt x="18434" y="435680"/>
                  <a:pt x="18434" y="424635"/>
                </a:cubicBezTo>
                <a:close/>
                <a:moveTo>
                  <a:pt x="1757446" y="417210"/>
                </a:moveTo>
                <a:cubicBezTo>
                  <a:pt x="1753802" y="424635"/>
                  <a:pt x="1753802" y="431968"/>
                  <a:pt x="1750051" y="439393"/>
                </a:cubicBezTo>
                <a:cubicBezTo>
                  <a:pt x="1750051" y="446725"/>
                  <a:pt x="1746407" y="457863"/>
                  <a:pt x="1746407" y="465196"/>
                </a:cubicBezTo>
                <a:cubicBezTo>
                  <a:pt x="1742656" y="483666"/>
                  <a:pt x="1739012" y="498424"/>
                  <a:pt x="1735260" y="516895"/>
                </a:cubicBezTo>
                <a:cubicBezTo>
                  <a:pt x="1731617" y="527940"/>
                  <a:pt x="1727865" y="539078"/>
                  <a:pt x="1724222" y="550123"/>
                </a:cubicBezTo>
                <a:cubicBezTo>
                  <a:pt x="1720578" y="553836"/>
                  <a:pt x="1720578" y="553836"/>
                  <a:pt x="1720578" y="557548"/>
                </a:cubicBezTo>
                <a:cubicBezTo>
                  <a:pt x="1731617" y="561168"/>
                  <a:pt x="1739012" y="564881"/>
                  <a:pt x="1750051" y="568593"/>
                </a:cubicBezTo>
                <a:cubicBezTo>
                  <a:pt x="1761197" y="572306"/>
                  <a:pt x="1768485" y="576019"/>
                  <a:pt x="1779631" y="579639"/>
                </a:cubicBezTo>
                <a:cubicBezTo>
                  <a:pt x="1779631" y="579639"/>
                  <a:pt x="1783275" y="583351"/>
                  <a:pt x="1787026" y="583351"/>
                </a:cubicBezTo>
                <a:cubicBezTo>
                  <a:pt x="1787026" y="579639"/>
                  <a:pt x="1787026" y="576019"/>
                  <a:pt x="1787026" y="572306"/>
                </a:cubicBezTo>
                <a:cubicBezTo>
                  <a:pt x="1787026" y="564881"/>
                  <a:pt x="1787026" y="553836"/>
                  <a:pt x="1787026" y="542790"/>
                </a:cubicBezTo>
                <a:cubicBezTo>
                  <a:pt x="1787026" y="531652"/>
                  <a:pt x="1787026" y="524320"/>
                  <a:pt x="1790670" y="513182"/>
                </a:cubicBezTo>
                <a:cubicBezTo>
                  <a:pt x="1794421" y="505849"/>
                  <a:pt x="1798065" y="494712"/>
                  <a:pt x="1801709" y="483666"/>
                </a:cubicBezTo>
                <a:cubicBezTo>
                  <a:pt x="1805460" y="472621"/>
                  <a:pt x="1809104" y="465196"/>
                  <a:pt x="1812855" y="454151"/>
                </a:cubicBezTo>
                <a:cubicBezTo>
                  <a:pt x="1812855" y="450438"/>
                  <a:pt x="1816499" y="446725"/>
                  <a:pt x="1816499" y="443013"/>
                </a:cubicBezTo>
                <a:cubicBezTo>
                  <a:pt x="1812855" y="443013"/>
                  <a:pt x="1809104" y="439393"/>
                  <a:pt x="1805460" y="439393"/>
                </a:cubicBezTo>
                <a:cubicBezTo>
                  <a:pt x="1798065" y="435680"/>
                  <a:pt x="1790670" y="431968"/>
                  <a:pt x="1783275" y="428255"/>
                </a:cubicBezTo>
                <a:cubicBezTo>
                  <a:pt x="1779631" y="428255"/>
                  <a:pt x="1772236" y="424635"/>
                  <a:pt x="1764841" y="420922"/>
                </a:cubicBezTo>
                <a:cubicBezTo>
                  <a:pt x="1764841" y="417210"/>
                  <a:pt x="1761197" y="417210"/>
                  <a:pt x="1757446" y="417210"/>
                </a:cubicBezTo>
                <a:close/>
                <a:moveTo>
                  <a:pt x="1019014" y="406165"/>
                </a:moveTo>
                <a:cubicBezTo>
                  <a:pt x="1019014" y="409877"/>
                  <a:pt x="1019014" y="413497"/>
                  <a:pt x="1019014" y="417210"/>
                </a:cubicBezTo>
                <a:cubicBezTo>
                  <a:pt x="1019014" y="420922"/>
                  <a:pt x="1019014" y="420922"/>
                  <a:pt x="1019014" y="424635"/>
                </a:cubicBezTo>
                <a:cubicBezTo>
                  <a:pt x="1019014" y="424635"/>
                  <a:pt x="1019014" y="428255"/>
                  <a:pt x="1019014" y="428255"/>
                </a:cubicBezTo>
                <a:cubicBezTo>
                  <a:pt x="1019014" y="428255"/>
                  <a:pt x="1019014" y="431968"/>
                  <a:pt x="1019014" y="435680"/>
                </a:cubicBezTo>
                <a:cubicBezTo>
                  <a:pt x="1015370" y="439393"/>
                  <a:pt x="1015370" y="443106"/>
                  <a:pt x="1015370" y="446725"/>
                </a:cubicBezTo>
                <a:cubicBezTo>
                  <a:pt x="1011619" y="450438"/>
                  <a:pt x="1011619" y="450438"/>
                  <a:pt x="1011619" y="454151"/>
                </a:cubicBezTo>
                <a:cubicBezTo>
                  <a:pt x="1011619" y="457863"/>
                  <a:pt x="1007975" y="461483"/>
                  <a:pt x="1015370" y="468909"/>
                </a:cubicBezTo>
                <a:cubicBezTo>
                  <a:pt x="1011619" y="479954"/>
                  <a:pt x="1007975" y="487379"/>
                  <a:pt x="1004224" y="498424"/>
                </a:cubicBezTo>
                <a:cubicBezTo>
                  <a:pt x="1000580" y="509562"/>
                  <a:pt x="996829" y="516895"/>
                  <a:pt x="993185" y="527940"/>
                </a:cubicBezTo>
                <a:cubicBezTo>
                  <a:pt x="993185" y="531652"/>
                  <a:pt x="989434" y="539078"/>
                  <a:pt x="989434" y="542790"/>
                </a:cubicBezTo>
                <a:cubicBezTo>
                  <a:pt x="985790" y="546410"/>
                  <a:pt x="985790" y="546410"/>
                  <a:pt x="985790" y="550123"/>
                </a:cubicBezTo>
                <a:cubicBezTo>
                  <a:pt x="989434" y="550123"/>
                  <a:pt x="993185" y="550123"/>
                  <a:pt x="996829" y="550123"/>
                </a:cubicBezTo>
                <a:cubicBezTo>
                  <a:pt x="1015370" y="550123"/>
                  <a:pt x="1037448" y="550123"/>
                  <a:pt x="1055989" y="546410"/>
                </a:cubicBezTo>
                <a:cubicBezTo>
                  <a:pt x="1059633" y="546410"/>
                  <a:pt x="1063277" y="546410"/>
                  <a:pt x="1067028" y="546410"/>
                </a:cubicBezTo>
                <a:cubicBezTo>
                  <a:pt x="1067028" y="546410"/>
                  <a:pt x="1067028" y="542790"/>
                  <a:pt x="1067028" y="542790"/>
                </a:cubicBezTo>
                <a:cubicBezTo>
                  <a:pt x="1063277" y="539078"/>
                  <a:pt x="1063277" y="539078"/>
                  <a:pt x="1063277" y="535365"/>
                </a:cubicBezTo>
                <a:cubicBezTo>
                  <a:pt x="1059633" y="531652"/>
                  <a:pt x="1059633" y="527940"/>
                  <a:pt x="1059633" y="524320"/>
                </a:cubicBezTo>
                <a:cubicBezTo>
                  <a:pt x="1059633" y="520607"/>
                  <a:pt x="1059633" y="513182"/>
                  <a:pt x="1059633" y="509562"/>
                </a:cubicBezTo>
                <a:cubicBezTo>
                  <a:pt x="1059633" y="509562"/>
                  <a:pt x="1059633" y="505849"/>
                  <a:pt x="1059633" y="502137"/>
                </a:cubicBezTo>
                <a:cubicBezTo>
                  <a:pt x="1059633" y="498424"/>
                  <a:pt x="1059633" y="498424"/>
                  <a:pt x="1059633" y="494712"/>
                </a:cubicBezTo>
                <a:cubicBezTo>
                  <a:pt x="1059633" y="491092"/>
                  <a:pt x="1059633" y="491092"/>
                  <a:pt x="1059633" y="487379"/>
                </a:cubicBezTo>
                <a:cubicBezTo>
                  <a:pt x="1059633" y="483666"/>
                  <a:pt x="1059633" y="483666"/>
                  <a:pt x="1059633" y="479954"/>
                </a:cubicBezTo>
                <a:cubicBezTo>
                  <a:pt x="1059633" y="472621"/>
                  <a:pt x="1063277" y="468909"/>
                  <a:pt x="1063277" y="461483"/>
                </a:cubicBezTo>
                <a:cubicBezTo>
                  <a:pt x="1067028" y="450438"/>
                  <a:pt x="1070672" y="439393"/>
                  <a:pt x="1074423" y="431968"/>
                </a:cubicBezTo>
                <a:cubicBezTo>
                  <a:pt x="1078067" y="420922"/>
                  <a:pt x="1081818" y="413497"/>
                  <a:pt x="1085462" y="406165"/>
                </a:cubicBezTo>
                <a:cubicBezTo>
                  <a:pt x="1078067" y="406165"/>
                  <a:pt x="1074423" y="406165"/>
                  <a:pt x="1070672" y="406165"/>
                </a:cubicBezTo>
                <a:cubicBezTo>
                  <a:pt x="1055989" y="406165"/>
                  <a:pt x="1037448" y="406165"/>
                  <a:pt x="1019014" y="406165"/>
                </a:cubicBezTo>
                <a:close/>
                <a:moveTo>
                  <a:pt x="911947" y="398739"/>
                </a:moveTo>
                <a:cubicBezTo>
                  <a:pt x="911947" y="402452"/>
                  <a:pt x="911947" y="402452"/>
                  <a:pt x="911947" y="402452"/>
                </a:cubicBezTo>
                <a:cubicBezTo>
                  <a:pt x="911947" y="402452"/>
                  <a:pt x="908303" y="406165"/>
                  <a:pt x="908303" y="409784"/>
                </a:cubicBezTo>
                <a:cubicBezTo>
                  <a:pt x="908303" y="413497"/>
                  <a:pt x="904552" y="417210"/>
                  <a:pt x="904552" y="420922"/>
                </a:cubicBezTo>
                <a:cubicBezTo>
                  <a:pt x="900908" y="428255"/>
                  <a:pt x="897157" y="439393"/>
                  <a:pt x="893513" y="446725"/>
                </a:cubicBezTo>
                <a:cubicBezTo>
                  <a:pt x="889762" y="446725"/>
                  <a:pt x="889762" y="450438"/>
                  <a:pt x="889762" y="454151"/>
                </a:cubicBezTo>
                <a:cubicBezTo>
                  <a:pt x="889762" y="465196"/>
                  <a:pt x="886118" y="476334"/>
                  <a:pt x="882367" y="487379"/>
                </a:cubicBezTo>
                <a:cubicBezTo>
                  <a:pt x="882367" y="494712"/>
                  <a:pt x="878723" y="498424"/>
                  <a:pt x="878723" y="502137"/>
                </a:cubicBezTo>
                <a:cubicBezTo>
                  <a:pt x="878723" y="505849"/>
                  <a:pt x="875079" y="509562"/>
                  <a:pt x="871328" y="505849"/>
                </a:cubicBezTo>
                <a:cubicBezTo>
                  <a:pt x="871328" y="509469"/>
                  <a:pt x="871328" y="513182"/>
                  <a:pt x="867684" y="516895"/>
                </a:cubicBezTo>
                <a:cubicBezTo>
                  <a:pt x="867684" y="520607"/>
                  <a:pt x="863933" y="520607"/>
                  <a:pt x="863933" y="524320"/>
                </a:cubicBezTo>
                <a:cubicBezTo>
                  <a:pt x="860289" y="527940"/>
                  <a:pt x="860289" y="531652"/>
                  <a:pt x="856538" y="535365"/>
                </a:cubicBezTo>
                <a:cubicBezTo>
                  <a:pt x="852894" y="539078"/>
                  <a:pt x="849143" y="542790"/>
                  <a:pt x="845499" y="546410"/>
                </a:cubicBezTo>
                <a:cubicBezTo>
                  <a:pt x="863933" y="546410"/>
                  <a:pt x="886118" y="546410"/>
                  <a:pt x="904552" y="546410"/>
                </a:cubicBezTo>
                <a:cubicBezTo>
                  <a:pt x="911947" y="546410"/>
                  <a:pt x="915698" y="546410"/>
                  <a:pt x="922986" y="546410"/>
                </a:cubicBezTo>
                <a:cubicBezTo>
                  <a:pt x="930381" y="546410"/>
                  <a:pt x="934132" y="546410"/>
                  <a:pt x="941527" y="546410"/>
                </a:cubicBezTo>
                <a:cubicBezTo>
                  <a:pt x="941527" y="542790"/>
                  <a:pt x="941527" y="542790"/>
                  <a:pt x="941527" y="542790"/>
                </a:cubicBezTo>
                <a:cubicBezTo>
                  <a:pt x="941527" y="542790"/>
                  <a:pt x="941527" y="539078"/>
                  <a:pt x="941527" y="539078"/>
                </a:cubicBezTo>
                <a:cubicBezTo>
                  <a:pt x="941527" y="539078"/>
                  <a:pt x="941527" y="535365"/>
                  <a:pt x="941527" y="535365"/>
                </a:cubicBezTo>
                <a:cubicBezTo>
                  <a:pt x="945171" y="531652"/>
                  <a:pt x="945171" y="531652"/>
                  <a:pt x="945171" y="527940"/>
                </a:cubicBezTo>
                <a:cubicBezTo>
                  <a:pt x="948922" y="524320"/>
                  <a:pt x="948922" y="524320"/>
                  <a:pt x="948922" y="520607"/>
                </a:cubicBezTo>
                <a:cubicBezTo>
                  <a:pt x="952566" y="516895"/>
                  <a:pt x="952566" y="509562"/>
                  <a:pt x="956210" y="502137"/>
                </a:cubicBezTo>
                <a:cubicBezTo>
                  <a:pt x="963605" y="483666"/>
                  <a:pt x="971000" y="465196"/>
                  <a:pt x="978395" y="446725"/>
                </a:cubicBezTo>
                <a:cubicBezTo>
                  <a:pt x="982146" y="435680"/>
                  <a:pt x="989434" y="428255"/>
                  <a:pt x="993185" y="417210"/>
                </a:cubicBezTo>
                <a:cubicBezTo>
                  <a:pt x="993185" y="409784"/>
                  <a:pt x="996829" y="406165"/>
                  <a:pt x="1000580" y="402452"/>
                </a:cubicBezTo>
                <a:cubicBezTo>
                  <a:pt x="1000580" y="402452"/>
                  <a:pt x="1004224" y="398739"/>
                  <a:pt x="1004224" y="398739"/>
                </a:cubicBezTo>
                <a:cubicBezTo>
                  <a:pt x="1000580" y="398739"/>
                  <a:pt x="1000580" y="398739"/>
                  <a:pt x="1000580" y="398739"/>
                </a:cubicBezTo>
                <a:cubicBezTo>
                  <a:pt x="993185" y="398739"/>
                  <a:pt x="982146" y="398739"/>
                  <a:pt x="971000" y="398739"/>
                </a:cubicBezTo>
                <a:cubicBezTo>
                  <a:pt x="963605" y="398739"/>
                  <a:pt x="959961" y="398739"/>
                  <a:pt x="952566" y="398739"/>
                </a:cubicBezTo>
                <a:cubicBezTo>
                  <a:pt x="945171" y="398739"/>
                  <a:pt x="941527" y="398739"/>
                  <a:pt x="934132" y="398739"/>
                </a:cubicBezTo>
                <a:cubicBezTo>
                  <a:pt x="926737" y="398739"/>
                  <a:pt x="919342" y="398739"/>
                  <a:pt x="911947" y="398739"/>
                </a:cubicBezTo>
                <a:close/>
                <a:moveTo>
                  <a:pt x="1196280" y="395027"/>
                </a:moveTo>
                <a:cubicBezTo>
                  <a:pt x="1174095" y="395027"/>
                  <a:pt x="1155661" y="398739"/>
                  <a:pt x="1133476" y="398739"/>
                </a:cubicBezTo>
                <a:cubicBezTo>
                  <a:pt x="1129832" y="398739"/>
                  <a:pt x="1126081" y="398739"/>
                  <a:pt x="1122437" y="398739"/>
                </a:cubicBezTo>
                <a:cubicBezTo>
                  <a:pt x="1122437" y="398739"/>
                  <a:pt x="1122437" y="402452"/>
                  <a:pt x="1122437" y="402452"/>
                </a:cubicBezTo>
                <a:cubicBezTo>
                  <a:pt x="1118686" y="409784"/>
                  <a:pt x="1115042" y="417210"/>
                  <a:pt x="1111291" y="424635"/>
                </a:cubicBezTo>
                <a:cubicBezTo>
                  <a:pt x="1100252" y="443013"/>
                  <a:pt x="1092857" y="465196"/>
                  <a:pt x="1081818" y="479954"/>
                </a:cubicBezTo>
                <a:cubicBezTo>
                  <a:pt x="1078067" y="491092"/>
                  <a:pt x="1078067" y="498424"/>
                  <a:pt x="1074423" y="509562"/>
                </a:cubicBezTo>
                <a:cubicBezTo>
                  <a:pt x="1074423" y="516895"/>
                  <a:pt x="1070672" y="527940"/>
                  <a:pt x="1067028" y="535365"/>
                </a:cubicBezTo>
                <a:cubicBezTo>
                  <a:pt x="1067028" y="539078"/>
                  <a:pt x="1067028" y="539078"/>
                  <a:pt x="1067028" y="539078"/>
                </a:cubicBezTo>
                <a:cubicBezTo>
                  <a:pt x="1070672" y="539078"/>
                  <a:pt x="1074423" y="539078"/>
                  <a:pt x="1078067" y="539078"/>
                </a:cubicBezTo>
                <a:cubicBezTo>
                  <a:pt x="1089213" y="539078"/>
                  <a:pt x="1104003" y="535365"/>
                  <a:pt x="1115042" y="535365"/>
                </a:cubicBezTo>
                <a:cubicBezTo>
                  <a:pt x="1126081" y="535365"/>
                  <a:pt x="1133476" y="531652"/>
                  <a:pt x="1140871" y="531652"/>
                </a:cubicBezTo>
                <a:cubicBezTo>
                  <a:pt x="1144515" y="527940"/>
                  <a:pt x="1144515" y="527940"/>
                  <a:pt x="1144515" y="524320"/>
                </a:cubicBezTo>
                <a:cubicBezTo>
                  <a:pt x="1148266" y="516895"/>
                  <a:pt x="1148266" y="509562"/>
                  <a:pt x="1151910" y="502137"/>
                </a:cubicBezTo>
                <a:cubicBezTo>
                  <a:pt x="1159305" y="483666"/>
                  <a:pt x="1163056" y="461483"/>
                  <a:pt x="1170451" y="443106"/>
                </a:cubicBezTo>
                <a:cubicBezTo>
                  <a:pt x="1170451" y="439393"/>
                  <a:pt x="1174095" y="431968"/>
                  <a:pt x="1177739" y="428255"/>
                </a:cubicBezTo>
                <a:cubicBezTo>
                  <a:pt x="1177739" y="424635"/>
                  <a:pt x="1181490" y="420922"/>
                  <a:pt x="1185134" y="417210"/>
                </a:cubicBezTo>
                <a:cubicBezTo>
                  <a:pt x="1188885" y="413497"/>
                  <a:pt x="1192529" y="409877"/>
                  <a:pt x="1196280" y="406165"/>
                </a:cubicBezTo>
                <a:cubicBezTo>
                  <a:pt x="1196280" y="402452"/>
                  <a:pt x="1199924" y="402452"/>
                  <a:pt x="1199924" y="398739"/>
                </a:cubicBezTo>
                <a:cubicBezTo>
                  <a:pt x="1203675" y="398739"/>
                  <a:pt x="1203675" y="395027"/>
                  <a:pt x="1203675" y="395027"/>
                </a:cubicBezTo>
                <a:cubicBezTo>
                  <a:pt x="1199924" y="395027"/>
                  <a:pt x="1199924" y="395027"/>
                  <a:pt x="1196280" y="395027"/>
                </a:cubicBezTo>
                <a:close/>
                <a:moveTo>
                  <a:pt x="767904" y="387694"/>
                </a:moveTo>
                <a:cubicBezTo>
                  <a:pt x="767904" y="395027"/>
                  <a:pt x="767904" y="398739"/>
                  <a:pt x="771656" y="402452"/>
                </a:cubicBezTo>
                <a:cubicBezTo>
                  <a:pt x="771656" y="406165"/>
                  <a:pt x="771656" y="406165"/>
                  <a:pt x="771656" y="409784"/>
                </a:cubicBezTo>
                <a:cubicBezTo>
                  <a:pt x="771656" y="413497"/>
                  <a:pt x="771656" y="420922"/>
                  <a:pt x="771656" y="424635"/>
                </a:cubicBezTo>
                <a:cubicBezTo>
                  <a:pt x="771656" y="428255"/>
                  <a:pt x="771656" y="428255"/>
                  <a:pt x="771656" y="431968"/>
                </a:cubicBezTo>
                <a:cubicBezTo>
                  <a:pt x="771656" y="435680"/>
                  <a:pt x="771656" y="435680"/>
                  <a:pt x="771656" y="439393"/>
                </a:cubicBezTo>
                <a:cubicBezTo>
                  <a:pt x="767904" y="439393"/>
                  <a:pt x="767904" y="443013"/>
                  <a:pt x="767904" y="446725"/>
                </a:cubicBezTo>
                <a:cubicBezTo>
                  <a:pt x="764260" y="446725"/>
                  <a:pt x="764260" y="450438"/>
                  <a:pt x="764260" y="454151"/>
                </a:cubicBezTo>
                <a:cubicBezTo>
                  <a:pt x="756865" y="472621"/>
                  <a:pt x="749470" y="491092"/>
                  <a:pt x="742075" y="509469"/>
                </a:cubicBezTo>
                <a:cubicBezTo>
                  <a:pt x="738431" y="520607"/>
                  <a:pt x="734680" y="527940"/>
                  <a:pt x="731036" y="539078"/>
                </a:cubicBezTo>
                <a:cubicBezTo>
                  <a:pt x="731036" y="542698"/>
                  <a:pt x="727392" y="546410"/>
                  <a:pt x="727392" y="550123"/>
                </a:cubicBezTo>
                <a:cubicBezTo>
                  <a:pt x="727392" y="550123"/>
                  <a:pt x="731036" y="550123"/>
                  <a:pt x="731036" y="550123"/>
                </a:cubicBezTo>
                <a:cubicBezTo>
                  <a:pt x="734680" y="550123"/>
                  <a:pt x="738431" y="550123"/>
                  <a:pt x="742075" y="550123"/>
                </a:cubicBezTo>
                <a:cubicBezTo>
                  <a:pt x="749470" y="550123"/>
                  <a:pt x="753222" y="550123"/>
                  <a:pt x="760617" y="550123"/>
                </a:cubicBezTo>
                <a:cubicBezTo>
                  <a:pt x="771656" y="550123"/>
                  <a:pt x="779051" y="550123"/>
                  <a:pt x="790090" y="550123"/>
                </a:cubicBezTo>
                <a:lnTo>
                  <a:pt x="823314" y="550123"/>
                </a:lnTo>
                <a:cubicBezTo>
                  <a:pt x="823314" y="550123"/>
                  <a:pt x="827065" y="550123"/>
                  <a:pt x="827065" y="550123"/>
                </a:cubicBezTo>
                <a:lnTo>
                  <a:pt x="834460" y="550123"/>
                </a:lnTo>
                <a:cubicBezTo>
                  <a:pt x="838104" y="542790"/>
                  <a:pt x="838104" y="535365"/>
                  <a:pt x="841855" y="527940"/>
                </a:cubicBezTo>
                <a:cubicBezTo>
                  <a:pt x="845499" y="516895"/>
                  <a:pt x="845499" y="509469"/>
                  <a:pt x="849143" y="498424"/>
                </a:cubicBezTo>
                <a:cubicBezTo>
                  <a:pt x="852894" y="476241"/>
                  <a:pt x="856538" y="457863"/>
                  <a:pt x="863933" y="435680"/>
                </a:cubicBezTo>
                <a:cubicBezTo>
                  <a:pt x="863933" y="431968"/>
                  <a:pt x="863933" y="431968"/>
                  <a:pt x="863933" y="431968"/>
                </a:cubicBezTo>
                <a:cubicBezTo>
                  <a:pt x="863933" y="428255"/>
                  <a:pt x="863933" y="428255"/>
                  <a:pt x="863933" y="424635"/>
                </a:cubicBezTo>
                <a:cubicBezTo>
                  <a:pt x="867684" y="417210"/>
                  <a:pt x="867684" y="406165"/>
                  <a:pt x="871328" y="398739"/>
                </a:cubicBezTo>
                <a:cubicBezTo>
                  <a:pt x="871328" y="398739"/>
                  <a:pt x="871328" y="395027"/>
                  <a:pt x="871328" y="395027"/>
                </a:cubicBezTo>
                <a:cubicBezTo>
                  <a:pt x="860289" y="391407"/>
                  <a:pt x="849143" y="391407"/>
                  <a:pt x="838104" y="391407"/>
                </a:cubicBezTo>
                <a:cubicBezTo>
                  <a:pt x="834460" y="391407"/>
                  <a:pt x="830709" y="391407"/>
                  <a:pt x="827065" y="391407"/>
                </a:cubicBezTo>
                <a:cubicBezTo>
                  <a:pt x="819670" y="391407"/>
                  <a:pt x="815919" y="391407"/>
                  <a:pt x="808524" y="391407"/>
                </a:cubicBezTo>
                <a:cubicBezTo>
                  <a:pt x="793841" y="391407"/>
                  <a:pt x="782694" y="391407"/>
                  <a:pt x="767904" y="387694"/>
                </a:cubicBezTo>
                <a:close/>
                <a:moveTo>
                  <a:pt x="1668812" y="383982"/>
                </a:moveTo>
                <a:cubicBezTo>
                  <a:pt x="1665168" y="391407"/>
                  <a:pt x="1665168" y="395027"/>
                  <a:pt x="1661417" y="398739"/>
                </a:cubicBezTo>
                <a:cubicBezTo>
                  <a:pt x="1661417" y="406165"/>
                  <a:pt x="1657773" y="409877"/>
                  <a:pt x="1657773" y="413497"/>
                </a:cubicBezTo>
                <a:cubicBezTo>
                  <a:pt x="1654022" y="417210"/>
                  <a:pt x="1654022" y="420922"/>
                  <a:pt x="1650378" y="431968"/>
                </a:cubicBezTo>
                <a:cubicBezTo>
                  <a:pt x="1642983" y="450438"/>
                  <a:pt x="1635588" y="465196"/>
                  <a:pt x="1628193" y="483666"/>
                </a:cubicBezTo>
                <a:cubicBezTo>
                  <a:pt x="1624549" y="491092"/>
                  <a:pt x="1620798" y="502137"/>
                  <a:pt x="1617154" y="509469"/>
                </a:cubicBezTo>
                <a:cubicBezTo>
                  <a:pt x="1617154" y="513182"/>
                  <a:pt x="1613510" y="516895"/>
                  <a:pt x="1613510" y="520607"/>
                </a:cubicBezTo>
                <a:cubicBezTo>
                  <a:pt x="1613510" y="524320"/>
                  <a:pt x="1609759" y="531652"/>
                  <a:pt x="1609759" y="535365"/>
                </a:cubicBezTo>
                <a:cubicBezTo>
                  <a:pt x="1620798" y="539078"/>
                  <a:pt x="1631944" y="539078"/>
                  <a:pt x="1642983" y="542698"/>
                </a:cubicBezTo>
                <a:cubicBezTo>
                  <a:pt x="1654129" y="542698"/>
                  <a:pt x="1661417" y="546410"/>
                  <a:pt x="1672563" y="550123"/>
                </a:cubicBezTo>
                <a:cubicBezTo>
                  <a:pt x="1676207" y="553836"/>
                  <a:pt x="1683602" y="553836"/>
                  <a:pt x="1690997" y="557548"/>
                </a:cubicBezTo>
                <a:cubicBezTo>
                  <a:pt x="1690997" y="553836"/>
                  <a:pt x="1694641" y="550123"/>
                  <a:pt x="1694641" y="546410"/>
                </a:cubicBezTo>
                <a:cubicBezTo>
                  <a:pt x="1698392" y="535365"/>
                  <a:pt x="1702036" y="520607"/>
                  <a:pt x="1705788" y="509469"/>
                </a:cubicBezTo>
                <a:cubicBezTo>
                  <a:pt x="1709431" y="491092"/>
                  <a:pt x="1716826" y="472621"/>
                  <a:pt x="1724222" y="454151"/>
                </a:cubicBezTo>
                <a:cubicBezTo>
                  <a:pt x="1724222" y="450438"/>
                  <a:pt x="1727973" y="450438"/>
                  <a:pt x="1727973" y="446725"/>
                </a:cubicBezTo>
                <a:cubicBezTo>
                  <a:pt x="1727973" y="443013"/>
                  <a:pt x="1731617" y="443013"/>
                  <a:pt x="1731617" y="439393"/>
                </a:cubicBezTo>
                <a:cubicBezTo>
                  <a:pt x="1731617" y="435680"/>
                  <a:pt x="1735260" y="435680"/>
                  <a:pt x="1735260" y="431968"/>
                </a:cubicBezTo>
                <a:cubicBezTo>
                  <a:pt x="1735260" y="428255"/>
                  <a:pt x="1739012" y="428255"/>
                  <a:pt x="1739012" y="424635"/>
                </a:cubicBezTo>
                <a:cubicBezTo>
                  <a:pt x="1742656" y="424635"/>
                  <a:pt x="1742656" y="420922"/>
                  <a:pt x="1746407" y="417210"/>
                </a:cubicBezTo>
                <a:cubicBezTo>
                  <a:pt x="1746407" y="413497"/>
                  <a:pt x="1742656" y="413497"/>
                  <a:pt x="1742656" y="413497"/>
                </a:cubicBezTo>
                <a:cubicBezTo>
                  <a:pt x="1739012" y="409784"/>
                  <a:pt x="1731617" y="409784"/>
                  <a:pt x="1724222" y="406165"/>
                </a:cubicBezTo>
                <a:cubicBezTo>
                  <a:pt x="1720578" y="406165"/>
                  <a:pt x="1716826" y="402452"/>
                  <a:pt x="1713183" y="402452"/>
                </a:cubicBezTo>
                <a:cubicBezTo>
                  <a:pt x="1713183" y="402452"/>
                  <a:pt x="1709431" y="398739"/>
                  <a:pt x="1705788" y="398739"/>
                </a:cubicBezTo>
                <a:cubicBezTo>
                  <a:pt x="1702036" y="395027"/>
                  <a:pt x="1694641" y="395027"/>
                  <a:pt x="1687354" y="391407"/>
                </a:cubicBezTo>
                <a:cubicBezTo>
                  <a:pt x="1683602" y="387694"/>
                  <a:pt x="1679959" y="387694"/>
                  <a:pt x="1676207" y="387694"/>
                </a:cubicBezTo>
                <a:cubicBezTo>
                  <a:pt x="1676207" y="383982"/>
                  <a:pt x="1672563" y="383982"/>
                  <a:pt x="1668812" y="383982"/>
                </a:cubicBezTo>
                <a:close/>
                <a:moveTo>
                  <a:pt x="1281163" y="380269"/>
                </a:moveTo>
                <a:cubicBezTo>
                  <a:pt x="1273768" y="380269"/>
                  <a:pt x="1262729" y="383982"/>
                  <a:pt x="1255334" y="383982"/>
                </a:cubicBezTo>
                <a:cubicBezTo>
                  <a:pt x="1240543" y="387694"/>
                  <a:pt x="1222109" y="391407"/>
                  <a:pt x="1207319" y="391407"/>
                </a:cubicBezTo>
                <a:cubicBezTo>
                  <a:pt x="1207319" y="395027"/>
                  <a:pt x="1207319" y="395027"/>
                  <a:pt x="1207319" y="398739"/>
                </a:cubicBezTo>
                <a:cubicBezTo>
                  <a:pt x="1207319" y="402452"/>
                  <a:pt x="1207319" y="402452"/>
                  <a:pt x="1207319" y="406165"/>
                </a:cubicBezTo>
                <a:cubicBezTo>
                  <a:pt x="1207319" y="409877"/>
                  <a:pt x="1207319" y="413497"/>
                  <a:pt x="1207319" y="413497"/>
                </a:cubicBezTo>
                <a:cubicBezTo>
                  <a:pt x="1207319" y="424635"/>
                  <a:pt x="1203675" y="431968"/>
                  <a:pt x="1203675" y="439393"/>
                </a:cubicBezTo>
                <a:cubicBezTo>
                  <a:pt x="1199924" y="461483"/>
                  <a:pt x="1196280" y="479954"/>
                  <a:pt x="1188885" y="502137"/>
                </a:cubicBezTo>
                <a:cubicBezTo>
                  <a:pt x="1185134" y="509469"/>
                  <a:pt x="1185134" y="516895"/>
                  <a:pt x="1181490" y="524320"/>
                </a:cubicBezTo>
                <a:cubicBezTo>
                  <a:pt x="1181490" y="524320"/>
                  <a:pt x="1185134" y="524320"/>
                  <a:pt x="1185134" y="524320"/>
                </a:cubicBezTo>
                <a:cubicBezTo>
                  <a:pt x="1196280" y="524320"/>
                  <a:pt x="1203675" y="520607"/>
                  <a:pt x="1214714" y="520607"/>
                </a:cubicBezTo>
                <a:cubicBezTo>
                  <a:pt x="1225753" y="520607"/>
                  <a:pt x="1233148" y="516895"/>
                  <a:pt x="1244295" y="516895"/>
                </a:cubicBezTo>
                <a:cubicBezTo>
                  <a:pt x="1251582" y="513182"/>
                  <a:pt x="1258977" y="513182"/>
                  <a:pt x="1266373" y="513182"/>
                </a:cubicBezTo>
                <a:cubicBezTo>
                  <a:pt x="1270124" y="513182"/>
                  <a:pt x="1273768" y="513182"/>
                  <a:pt x="1277519" y="513182"/>
                </a:cubicBezTo>
                <a:cubicBezTo>
                  <a:pt x="1273768" y="513182"/>
                  <a:pt x="1273768" y="509562"/>
                  <a:pt x="1273768" y="509562"/>
                </a:cubicBezTo>
                <a:cubicBezTo>
                  <a:pt x="1270124" y="509562"/>
                  <a:pt x="1270124" y="509562"/>
                  <a:pt x="1270124" y="505849"/>
                </a:cubicBezTo>
                <a:cubicBezTo>
                  <a:pt x="1266373" y="502137"/>
                  <a:pt x="1266373" y="502137"/>
                  <a:pt x="1266373" y="498424"/>
                </a:cubicBezTo>
                <a:cubicBezTo>
                  <a:pt x="1266373" y="494712"/>
                  <a:pt x="1266373" y="494712"/>
                  <a:pt x="1266373" y="491092"/>
                </a:cubicBezTo>
                <a:cubicBezTo>
                  <a:pt x="1266373" y="487379"/>
                  <a:pt x="1266373" y="483666"/>
                  <a:pt x="1266373" y="479954"/>
                </a:cubicBezTo>
                <a:cubicBezTo>
                  <a:pt x="1266373" y="472621"/>
                  <a:pt x="1266373" y="468909"/>
                  <a:pt x="1266373" y="465196"/>
                </a:cubicBezTo>
                <a:cubicBezTo>
                  <a:pt x="1270124" y="443013"/>
                  <a:pt x="1273768" y="424635"/>
                  <a:pt x="1277519" y="406165"/>
                </a:cubicBezTo>
                <a:cubicBezTo>
                  <a:pt x="1277519" y="398739"/>
                  <a:pt x="1281163" y="387694"/>
                  <a:pt x="1281163" y="380269"/>
                </a:cubicBezTo>
                <a:close/>
                <a:moveTo>
                  <a:pt x="675627" y="372936"/>
                </a:moveTo>
                <a:cubicBezTo>
                  <a:pt x="675627" y="372936"/>
                  <a:pt x="675627" y="376556"/>
                  <a:pt x="675627" y="376556"/>
                </a:cubicBezTo>
                <a:cubicBezTo>
                  <a:pt x="675627" y="380269"/>
                  <a:pt x="675627" y="380269"/>
                  <a:pt x="675627" y="380269"/>
                </a:cubicBezTo>
                <a:cubicBezTo>
                  <a:pt x="675627" y="383982"/>
                  <a:pt x="675627" y="383982"/>
                  <a:pt x="675627" y="387694"/>
                </a:cubicBezTo>
                <a:cubicBezTo>
                  <a:pt x="675627" y="391407"/>
                  <a:pt x="671983" y="391407"/>
                  <a:pt x="671983" y="395027"/>
                </a:cubicBezTo>
                <a:cubicBezTo>
                  <a:pt x="668232" y="402452"/>
                  <a:pt x="668232" y="406165"/>
                  <a:pt x="664588" y="409877"/>
                </a:cubicBezTo>
                <a:cubicBezTo>
                  <a:pt x="660837" y="417210"/>
                  <a:pt x="653549" y="428255"/>
                  <a:pt x="649798" y="428255"/>
                </a:cubicBezTo>
                <a:cubicBezTo>
                  <a:pt x="646154" y="435680"/>
                  <a:pt x="642403" y="446725"/>
                  <a:pt x="638759" y="454151"/>
                </a:cubicBezTo>
                <a:cubicBezTo>
                  <a:pt x="635008" y="465196"/>
                  <a:pt x="631364" y="476334"/>
                  <a:pt x="623969" y="483666"/>
                </a:cubicBezTo>
                <a:cubicBezTo>
                  <a:pt x="620218" y="494712"/>
                  <a:pt x="612930" y="502137"/>
                  <a:pt x="609179" y="509562"/>
                </a:cubicBezTo>
                <a:cubicBezTo>
                  <a:pt x="609179" y="509562"/>
                  <a:pt x="605535" y="513182"/>
                  <a:pt x="605535" y="516895"/>
                </a:cubicBezTo>
                <a:cubicBezTo>
                  <a:pt x="601784" y="516895"/>
                  <a:pt x="601784" y="520607"/>
                  <a:pt x="601784" y="520607"/>
                </a:cubicBezTo>
                <a:cubicBezTo>
                  <a:pt x="612930" y="524320"/>
                  <a:pt x="620218" y="524320"/>
                  <a:pt x="631364" y="527940"/>
                </a:cubicBezTo>
                <a:cubicBezTo>
                  <a:pt x="638759" y="527940"/>
                  <a:pt x="642403" y="531652"/>
                  <a:pt x="649798" y="531652"/>
                </a:cubicBezTo>
                <a:cubicBezTo>
                  <a:pt x="649798" y="531652"/>
                  <a:pt x="653549" y="531652"/>
                  <a:pt x="657193" y="531652"/>
                </a:cubicBezTo>
                <a:cubicBezTo>
                  <a:pt x="668232" y="535365"/>
                  <a:pt x="683022" y="535365"/>
                  <a:pt x="694061" y="539078"/>
                </a:cubicBezTo>
                <a:cubicBezTo>
                  <a:pt x="697812" y="535365"/>
                  <a:pt x="697812" y="535365"/>
                  <a:pt x="697812" y="531652"/>
                </a:cubicBezTo>
                <a:cubicBezTo>
                  <a:pt x="701456" y="524320"/>
                  <a:pt x="701456" y="520607"/>
                  <a:pt x="705207" y="513182"/>
                </a:cubicBezTo>
                <a:cubicBezTo>
                  <a:pt x="708851" y="505849"/>
                  <a:pt x="712602" y="494712"/>
                  <a:pt x="716246" y="487379"/>
                </a:cubicBezTo>
                <a:cubicBezTo>
                  <a:pt x="719997" y="479954"/>
                  <a:pt x="723641" y="468909"/>
                  <a:pt x="727392" y="461483"/>
                </a:cubicBezTo>
                <a:cubicBezTo>
                  <a:pt x="731036" y="450438"/>
                  <a:pt x="738431" y="439393"/>
                  <a:pt x="742075" y="431968"/>
                </a:cubicBezTo>
                <a:cubicBezTo>
                  <a:pt x="745826" y="424635"/>
                  <a:pt x="753222" y="413497"/>
                  <a:pt x="756865" y="406165"/>
                </a:cubicBezTo>
                <a:cubicBezTo>
                  <a:pt x="756865" y="406165"/>
                  <a:pt x="760617" y="402452"/>
                  <a:pt x="760617" y="398739"/>
                </a:cubicBezTo>
                <a:cubicBezTo>
                  <a:pt x="760617" y="395027"/>
                  <a:pt x="764260" y="395027"/>
                  <a:pt x="764260" y="391407"/>
                </a:cubicBezTo>
                <a:cubicBezTo>
                  <a:pt x="764260" y="391407"/>
                  <a:pt x="767904" y="387694"/>
                  <a:pt x="767904" y="383982"/>
                </a:cubicBezTo>
                <a:cubicBezTo>
                  <a:pt x="760617" y="383982"/>
                  <a:pt x="753222" y="380269"/>
                  <a:pt x="745826" y="380269"/>
                </a:cubicBezTo>
                <a:cubicBezTo>
                  <a:pt x="723641" y="376556"/>
                  <a:pt x="705207" y="376556"/>
                  <a:pt x="683022" y="372936"/>
                </a:cubicBezTo>
                <a:cubicBezTo>
                  <a:pt x="683022" y="372936"/>
                  <a:pt x="679378" y="372936"/>
                  <a:pt x="675627" y="372936"/>
                </a:cubicBezTo>
                <a:close/>
                <a:moveTo>
                  <a:pt x="1425205" y="369224"/>
                </a:moveTo>
                <a:cubicBezTo>
                  <a:pt x="1425205" y="372936"/>
                  <a:pt x="1425205" y="372936"/>
                  <a:pt x="1425205" y="376556"/>
                </a:cubicBezTo>
                <a:cubicBezTo>
                  <a:pt x="1425205" y="380269"/>
                  <a:pt x="1425205" y="383982"/>
                  <a:pt x="1421454" y="391407"/>
                </a:cubicBezTo>
                <a:cubicBezTo>
                  <a:pt x="1421454" y="398739"/>
                  <a:pt x="1421454" y="409877"/>
                  <a:pt x="1417810" y="420922"/>
                </a:cubicBezTo>
                <a:cubicBezTo>
                  <a:pt x="1414059" y="431968"/>
                  <a:pt x="1414059" y="439393"/>
                  <a:pt x="1410415" y="446725"/>
                </a:cubicBezTo>
                <a:cubicBezTo>
                  <a:pt x="1406664" y="450438"/>
                  <a:pt x="1406664" y="457863"/>
                  <a:pt x="1403020" y="465196"/>
                </a:cubicBezTo>
                <a:cubicBezTo>
                  <a:pt x="1395625" y="476334"/>
                  <a:pt x="1391981" y="491092"/>
                  <a:pt x="1388230" y="502137"/>
                </a:cubicBezTo>
                <a:cubicBezTo>
                  <a:pt x="1388230" y="505849"/>
                  <a:pt x="1388230" y="505849"/>
                  <a:pt x="1388230" y="509562"/>
                </a:cubicBezTo>
                <a:cubicBezTo>
                  <a:pt x="1391981" y="509562"/>
                  <a:pt x="1391981" y="509562"/>
                  <a:pt x="1395625" y="509562"/>
                </a:cubicBezTo>
                <a:cubicBezTo>
                  <a:pt x="1399269" y="509562"/>
                  <a:pt x="1406664" y="509562"/>
                  <a:pt x="1410415" y="509562"/>
                </a:cubicBezTo>
                <a:cubicBezTo>
                  <a:pt x="1421454" y="513182"/>
                  <a:pt x="1432493" y="513182"/>
                  <a:pt x="1443639" y="513182"/>
                </a:cubicBezTo>
                <a:cubicBezTo>
                  <a:pt x="1454678" y="516895"/>
                  <a:pt x="1465824" y="516895"/>
                  <a:pt x="1476863" y="516895"/>
                </a:cubicBezTo>
                <a:lnTo>
                  <a:pt x="1478723" y="516895"/>
                </a:lnTo>
                <a:lnTo>
                  <a:pt x="1476863" y="520607"/>
                </a:lnTo>
                <a:cubicBezTo>
                  <a:pt x="1484258" y="524320"/>
                  <a:pt x="1495297" y="524320"/>
                  <a:pt x="1502692" y="524320"/>
                </a:cubicBezTo>
                <a:cubicBezTo>
                  <a:pt x="1521126" y="527940"/>
                  <a:pt x="1543311" y="527940"/>
                  <a:pt x="1565496" y="531652"/>
                </a:cubicBezTo>
                <a:cubicBezTo>
                  <a:pt x="1576535" y="531652"/>
                  <a:pt x="1583930" y="535365"/>
                  <a:pt x="1594969" y="535365"/>
                </a:cubicBezTo>
                <a:cubicBezTo>
                  <a:pt x="1594969" y="535365"/>
                  <a:pt x="1594969" y="531652"/>
                  <a:pt x="1594969" y="531652"/>
                </a:cubicBezTo>
                <a:cubicBezTo>
                  <a:pt x="1594969" y="527940"/>
                  <a:pt x="1594969" y="527940"/>
                  <a:pt x="1594969" y="524320"/>
                </a:cubicBezTo>
                <a:cubicBezTo>
                  <a:pt x="1594969" y="520607"/>
                  <a:pt x="1594969" y="520607"/>
                  <a:pt x="1594969" y="516895"/>
                </a:cubicBezTo>
                <a:cubicBezTo>
                  <a:pt x="1594969" y="513182"/>
                  <a:pt x="1594969" y="513182"/>
                  <a:pt x="1594969" y="509562"/>
                </a:cubicBezTo>
                <a:cubicBezTo>
                  <a:pt x="1594969" y="505849"/>
                  <a:pt x="1594969" y="505849"/>
                  <a:pt x="1594969" y="502137"/>
                </a:cubicBezTo>
                <a:cubicBezTo>
                  <a:pt x="1594969" y="498424"/>
                  <a:pt x="1594969" y="498424"/>
                  <a:pt x="1594969" y="494712"/>
                </a:cubicBezTo>
                <a:cubicBezTo>
                  <a:pt x="1594969" y="491092"/>
                  <a:pt x="1594969" y="487379"/>
                  <a:pt x="1594969" y="483666"/>
                </a:cubicBezTo>
                <a:cubicBezTo>
                  <a:pt x="1594969" y="479954"/>
                  <a:pt x="1594969" y="479954"/>
                  <a:pt x="1594969" y="476241"/>
                </a:cubicBezTo>
                <a:cubicBezTo>
                  <a:pt x="1594969" y="472621"/>
                  <a:pt x="1598720" y="468909"/>
                  <a:pt x="1598720" y="465196"/>
                </a:cubicBezTo>
                <a:cubicBezTo>
                  <a:pt x="1602364" y="457863"/>
                  <a:pt x="1606115" y="446725"/>
                  <a:pt x="1609759" y="439393"/>
                </a:cubicBezTo>
                <a:cubicBezTo>
                  <a:pt x="1613510" y="431968"/>
                  <a:pt x="1617154" y="420922"/>
                  <a:pt x="1620798" y="413497"/>
                </a:cubicBezTo>
                <a:cubicBezTo>
                  <a:pt x="1624549" y="402452"/>
                  <a:pt x="1628193" y="395027"/>
                  <a:pt x="1631944" y="387694"/>
                </a:cubicBezTo>
                <a:cubicBezTo>
                  <a:pt x="1635588" y="387694"/>
                  <a:pt x="1635588" y="383982"/>
                  <a:pt x="1635588" y="383982"/>
                </a:cubicBezTo>
                <a:cubicBezTo>
                  <a:pt x="1635588" y="383982"/>
                  <a:pt x="1631944" y="383982"/>
                  <a:pt x="1631944" y="383982"/>
                </a:cubicBezTo>
                <a:cubicBezTo>
                  <a:pt x="1628193" y="380269"/>
                  <a:pt x="1624549" y="380269"/>
                  <a:pt x="1620798" y="380269"/>
                </a:cubicBezTo>
                <a:cubicBezTo>
                  <a:pt x="1613510" y="380269"/>
                  <a:pt x="1606115" y="376556"/>
                  <a:pt x="1598720" y="376556"/>
                </a:cubicBezTo>
                <a:cubicBezTo>
                  <a:pt x="1591325" y="372936"/>
                  <a:pt x="1583930" y="372936"/>
                  <a:pt x="1576535" y="372936"/>
                </a:cubicBezTo>
                <a:cubicBezTo>
                  <a:pt x="1569140" y="369224"/>
                  <a:pt x="1561745" y="369224"/>
                  <a:pt x="1554350" y="369224"/>
                </a:cubicBezTo>
                <a:cubicBezTo>
                  <a:pt x="1550706" y="369224"/>
                  <a:pt x="1546955" y="369224"/>
                  <a:pt x="1543311" y="369224"/>
                </a:cubicBezTo>
                <a:cubicBezTo>
                  <a:pt x="1543311" y="369224"/>
                  <a:pt x="1543311" y="372936"/>
                  <a:pt x="1543311" y="372936"/>
                </a:cubicBezTo>
                <a:cubicBezTo>
                  <a:pt x="1543311" y="376556"/>
                  <a:pt x="1539667" y="380269"/>
                  <a:pt x="1539667" y="383982"/>
                </a:cubicBezTo>
                <a:cubicBezTo>
                  <a:pt x="1535916" y="391407"/>
                  <a:pt x="1535916" y="398739"/>
                  <a:pt x="1532272" y="406165"/>
                </a:cubicBezTo>
                <a:cubicBezTo>
                  <a:pt x="1524877" y="424635"/>
                  <a:pt x="1517482" y="443013"/>
                  <a:pt x="1499048" y="468909"/>
                </a:cubicBezTo>
                <a:cubicBezTo>
                  <a:pt x="1495297" y="476334"/>
                  <a:pt x="1491653" y="487379"/>
                  <a:pt x="1487902" y="494712"/>
                </a:cubicBezTo>
                <a:cubicBezTo>
                  <a:pt x="1487902" y="498424"/>
                  <a:pt x="1484258" y="502137"/>
                  <a:pt x="1484258" y="505849"/>
                </a:cubicBezTo>
                <a:lnTo>
                  <a:pt x="1479794" y="514757"/>
                </a:lnTo>
                <a:lnTo>
                  <a:pt x="1473112" y="494712"/>
                </a:lnTo>
                <a:cubicBezTo>
                  <a:pt x="1473112" y="491092"/>
                  <a:pt x="1473112" y="487379"/>
                  <a:pt x="1473112" y="483666"/>
                </a:cubicBezTo>
                <a:cubicBezTo>
                  <a:pt x="1473112" y="479954"/>
                  <a:pt x="1473112" y="479954"/>
                  <a:pt x="1473112" y="476334"/>
                </a:cubicBezTo>
                <a:cubicBezTo>
                  <a:pt x="1473112" y="476334"/>
                  <a:pt x="1473112" y="472621"/>
                  <a:pt x="1473112" y="472621"/>
                </a:cubicBezTo>
                <a:cubicBezTo>
                  <a:pt x="1473112" y="468909"/>
                  <a:pt x="1473112" y="468909"/>
                  <a:pt x="1473112" y="465196"/>
                </a:cubicBezTo>
                <a:cubicBezTo>
                  <a:pt x="1473112" y="461483"/>
                  <a:pt x="1476863" y="457863"/>
                  <a:pt x="1476863" y="454151"/>
                </a:cubicBezTo>
                <a:cubicBezTo>
                  <a:pt x="1476863" y="450438"/>
                  <a:pt x="1480507" y="443013"/>
                  <a:pt x="1480507" y="439393"/>
                </a:cubicBezTo>
                <a:cubicBezTo>
                  <a:pt x="1484258" y="431968"/>
                  <a:pt x="1487902" y="420922"/>
                  <a:pt x="1491653" y="413497"/>
                </a:cubicBezTo>
                <a:cubicBezTo>
                  <a:pt x="1495297" y="398739"/>
                  <a:pt x="1502692" y="383982"/>
                  <a:pt x="1506336" y="369224"/>
                </a:cubicBezTo>
                <a:cubicBezTo>
                  <a:pt x="1502692" y="369224"/>
                  <a:pt x="1495297" y="369224"/>
                  <a:pt x="1487902" y="369224"/>
                </a:cubicBezTo>
                <a:cubicBezTo>
                  <a:pt x="1480507" y="369224"/>
                  <a:pt x="1473112" y="369224"/>
                  <a:pt x="1465824" y="369224"/>
                </a:cubicBezTo>
                <a:cubicBezTo>
                  <a:pt x="1451034" y="369224"/>
                  <a:pt x="1439888" y="369224"/>
                  <a:pt x="1425205" y="369224"/>
                </a:cubicBezTo>
                <a:close/>
                <a:moveTo>
                  <a:pt x="1414059" y="361798"/>
                </a:moveTo>
                <a:cubicBezTo>
                  <a:pt x="1395625" y="361798"/>
                  <a:pt x="1380835" y="365511"/>
                  <a:pt x="1366045" y="365511"/>
                </a:cubicBezTo>
                <a:cubicBezTo>
                  <a:pt x="1351362" y="365511"/>
                  <a:pt x="1336572" y="365511"/>
                  <a:pt x="1321782" y="369224"/>
                </a:cubicBezTo>
                <a:cubicBezTo>
                  <a:pt x="1321782" y="369224"/>
                  <a:pt x="1318138" y="369224"/>
                  <a:pt x="1318138" y="369224"/>
                </a:cubicBezTo>
                <a:cubicBezTo>
                  <a:pt x="1318138" y="372936"/>
                  <a:pt x="1318138" y="372936"/>
                  <a:pt x="1318138" y="372936"/>
                </a:cubicBezTo>
                <a:cubicBezTo>
                  <a:pt x="1318138" y="380269"/>
                  <a:pt x="1314387" y="387694"/>
                  <a:pt x="1314387" y="395027"/>
                </a:cubicBezTo>
                <a:cubicBezTo>
                  <a:pt x="1314387" y="406165"/>
                  <a:pt x="1314387" y="413497"/>
                  <a:pt x="1310743" y="424635"/>
                </a:cubicBezTo>
                <a:cubicBezTo>
                  <a:pt x="1306992" y="435680"/>
                  <a:pt x="1306992" y="443013"/>
                  <a:pt x="1303348" y="454151"/>
                </a:cubicBezTo>
                <a:cubicBezTo>
                  <a:pt x="1303348" y="465196"/>
                  <a:pt x="1299597" y="476334"/>
                  <a:pt x="1295953" y="487379"/>
                </a:cubicBezTo>
                <a:cubicBezTo>
                  <a:pt x="1295953" y="494712"/>
                  <a:pt x="1295953" y="498424"/>
                  <a:pt x="1292202" y="502137"/>
                </a:cubicBezTo>
                <a:cubicBezTo>
                  <a:pt x="1288558" y="505849"/>
                  <a:pt x="1288558" y="505849"/>
                  <a:pt x="1288558" y="509562"/>
                </a:cubicBezTo>
                <a:cubicBezTo>
                  <a:pt x="1295953" y="513182"/>
                  <a:pt x="1306992" y="513182"/>
                  <a:pt x="1310743" y="502137"/>
                </a:cubicBezTo>
                <a:cubicBezTo>
                  <a:pt x="1314387" y="502137"/>
                  <a:pt x="1318138" y="502137"/>
                  <a:pt x="1321782" y="502137"/>
                </a:cubicBezTo>
                <a:cubicBezTo>
                  <a:pt x="1329177" y="502137"/>
                  <a:pt x="1336572" y="502137"/>
                  <a:pt x="1343967" y="502137"/>
                </a:cubicBezTo>
                <a:cubicBezTo>
                  <a:pt x="1343967" y="502137"/>
                  <a:pt x="1347611" y="502137"/>
                  <a:pt x="1347611" y="502137"/>
                </a:cubicBezTo>
                <a:cubicBezTo>
                  <a:pt x="1347611" y="494712"/>
                  <a:pt x="1351362" y="491092"/>
                  <a:pt x="1351362" y="487379"/>
                </a:cubicBezTo>
                <a:cubicBezTo>
                  <a:pt x="1351362" y="476334"/>
                  <a:pt x="1355006" y="465196"/>
                  <a:pt x="1358650" y="457863"/>
                </a:cubicBezTo>
                <a:cubicBezTo>
                  <a:pt x="1362401" y="446725"/>
                  <a:pt x="1366045" y="435680"/>
                  <a:pt x="1369796" y="428255"/>
                </a:cubicBezTo>
                <a:cubicBezTo>
                  <a:pt x="1373440" y="420922"/>
                  <a:pt x="1380835" y="409877"/>
                  <a:pt x="1384586" y="402452"/>
                </a:cubicBezTo>
                <a:cubicBezTo>
                  <a:pt x="1388230" y="398739"/>
                  <a:pt x="1391981" y="391407"/>
                  <a:pt x="1395625" y="387694"/>
                </a:cubicBezTo>
                <a:cubicBezTo>
                  <a:pt x="1395625" y="383982"/>
                  <a:pt x="1399269" y="380269"/>
                  <a:pt x="1403020" y="376649"/>
                </a:cubicBezTo>
                <a:cubicBezTo>
                  <a:pt x="1403020" y="372936"/>
                  <a:pt x="1406664" y="369224"/>
                  <a:pt x="1410415" y="365511"/>
                </a:cubicBezTo>
                <a:cubicBezTo>
                  <a:pt x="1410415" y="365511"/>
                  <a:pt x="1414059" y="361798"/>
                  <a:pt x="1414059" y="361798"/>
                </a:cubicBezTo>
                <a:close/>
                <a:moveTo>
                  <a:pt x="494717" y="335995"/>
                </a:moveTo>
                <a:cubicBezTo>
                  <a:pt x="494717" y="339708"/>
                  <a:pt x="494717" y="339708"/>
                  <a:pt x="494717" y="339708"/>
                </a:cubicBezTo>
                <a:cubicBezTo>
                  <a:pt x="494717" y="339708"/>
                  <a:pt x="494717" y="343328"/>
                  <a:pt x="494717" y="343328"/>
                </a:cubicBezTo>
                <a:cubicBezTo>
                  <a:pt x="494717" y="347041"/>
                  <a:pt x="491073" y="350753"/>
                  <a:pt x="491073" y="354466"/>
                </a:cubicBezTo>
                <a:cubicBezTo>
                  <a:pt x="491073" y="361798"/>
                  <a:pt x="487322" y="365511"/>
                  <a:pt x="487322" y="369224"/>
                </a:cubicBezTo>
                <a:cubicBezTo>
                  <a:pt x="483678" y="380269"/>
                  <a:pt x="479927" y="387694"/>
                  <a:pt x="476283" y="398739"/>
                </a:cubicBezTo>
                <a:cubicBezTo>
                  <a:pt x="472532" y="409877"/>
                  <a:pt x="468888" y="417210"/>
                  <a:pt x="465244" y="431968"/>
                </a:cubicBezTo>
                <a:lnTo>
                  <a:pt x="453148" y="453147"/>
                </a:lnTo>
                <a:lnTo>
                  <a:pt x="450454" y="457863"/>
                </a:lnTo>
                <a:cubicBezTo>
                  <a:pt x="450454" y="461483"/>
                  <a:pt x="446703" y="468909"/>
                  <a:pt x="443059" y="472621"/>
                </a:cubicBezTo>
                <a:cubicBezTo>
                  <a:pt x="439415" y="476241"/>
                  <a:pt x="439415" y="479954"/>
                  <a:pt x="435664" y="483666"/>
                </a:cubicBezTo>
                <a:cubicBezTo>
                  <a:pt x="435664" y="483666"/>
                  <a:pt x="439415" y="487379"/>
                  <a:pt x="443059" y="487379"/>
                </a:cubicBezTo>
                <a:cubicBezTo>
                  <a:pt x="450454" y="487379"/>
                  <a:pt x="454098" y="491092"/>
                  <a:pt x="457849" y="491092"/>
                </a:cubicBezTo>
                <a:cubicBezTo>
                  <a:pt x="465244" y="494712"/>
                  <a:pt x="472639" y="494712"/>
                  <a:pt x="479927" y="498424"/>
                </a:cubicBezTo>
                <a:cubicBezTo>
                  <a:pt x="491073" y="502137"/>
                  <a:pt x="498468" y="502137"/>
                  <a:pt x="509507" y="505849"/>
                </a:cubicBezTo>
                <a:cubicBezTo>
                  <a:pt x="509507" y="505849"/>
                  <a:pt x="513258" y="505849"/>
                  <a:pt x="513258" y="505849"/>
                </a:cubicBezTo>
                <a:cubicBezTo>
                  <a:pt x="513258" y="505849"/>
                  <a:pt x="513258" y="502137"/>
                  <a:pt x="513258" y="502137"/>
                </a:cubicBezTo>
                <a:cubicBezTo>
                  <a:pt x="513258" y="502137"/>
                  <a:pt x="513258" y="498424"/>
                  <a:pt x="513258" y="498424"/>
                </a:cubicBezTo>
                <a:cubicBezTo>
                  <a:pt x="516902" y="494712"/>
                  <a:pt x="516902" y="494712"/>
                  <a:pt x="516902" y="491092"/>
                </a:cubicBezTo>
                <a:cubicBezTo>
                  <a:pt x="516902" y="483666"/>
                  <a:pt x="520546" y="472621"/>
                  <a:pt x="524297" y="465196"/>
                </a:cubicBezTo>
                <a:cubicBezTo>
                  <a:pt x="524297" y="457863"/>
                  <a:pt x="527941" y="454151"/>
                  <a:pt x="527941" y="450438"/>
                </a:cubicBezTo>
                <a:cubicBezTo>
                  <a:pt x="527941" y="443013"/>
                  <a:pt x="527941" y="439393"/>
                  <a:pt x="531692" y="435680"/>
                </a:cubicBezTo>
                <a:cubicBezTo>
                  <a:pt x="535336" y="428255"/>
                  <a:pt x="542731" y="417210"/>
                  <a:pt x="546482" y="409784"/>
                </a:cubicBezTo>
                <a:cubicBezTo>
                  <a:pt x="546482" y="406165"/>
                  <a:pt x="550126" y="402452"/>
                  <a:pt x="553770" y="398739"/>
                </a:cubicBezTo>
                <a:cubicBezTo>
                  <a:pt x="557521" y="395027"/>
                  <a:pt x="557521" y="391407"/>
                  <a:pt x="561165" y="387694"/>
                </a:cubicBezTo>
                <a:cubicBezTo>
                  <a:pt x="561165" y="387694"/>
                  <a:pt x="564916" y="383982"/>
                  <a:pt x="564916" y="380269"/>
                </a:cubicBezTo>
                <a:cubicBezTo>
                  <a:pt x="568560" y="380269"/>
                  <a:pt x="568560" y="376556"/>
                  <a:pt x="568560" y="376556"/>
                </a:cubicBezTo>
                <a:cubicBezTo>
                  <a:pt x="572311" y="372936"/>
                  <a:pt x="572311" y="372936"/>
                  <a:pt x="572311" y="369224"/>
                </a:cubicBezTo>
                <a:cubicBezTo>
                  <a:pt x="572311" y="372936"/>
                  <a:pt x="572311" y="372936"/>
                  <a:pt x="572311" y="376556"/>
                </a:cubicBezTo>
                <a:cubicBezTo>
                  <a:pt x="568560" y="380269"/>
                  <a:pt x="568560" y="387694"/>
                  <a:pt x="568560" y="391407"/>
                </a:cubicBezTo>
                <a:cubicBezTo>
                  <a:pt x="568560" y="395027"/>
                  <a:pt x="568560" y="398739"/>
                  <a:pt x="568560" y="402452"/>
                </a:cubicBezTo>
                <a:cubicBezTo>
                  <a:pt x="568560" y="406165"/>
                  <a:pt x="568560" y="409784"/>
                  <a:pt x="568560" y="413497"/>
                </a:cubicBezTo>
                <a:cubicBezTo>
                  <a:pt x="564916" y="417210"/>
                  <a:pt x="564916" y="424635"/>
                  <a:pt x="564916" y="428255"/>
                </a:cubicBezTo>
                <a:cubicBezTo>
                  <a:pt x="561165" y="435680"/>
                  <a:pt x="561165" y="446725"/>
                  <a:pt x="557521" y="454151"/>
                </a:cubicBezTo>
                <a:cubicBezTo>
                  <a:pt x="557521" y="461483"/>
                  <a:pt x="553770" y="472621"/>
                  <a:pt x="550126" y="483666"/>
                </a:cubicBezTo>
                <a:cubicBezTo>
                  <a:pt x="550126" y="487379"/>
                  <a:pt x="546482" y="494712"/>
                  <a:pt x="546482" y="498424"/>
                </a:cubicBezTo>
                <a:cubicBezTo>
                  <a:pt x="542731" y="502137"/>
                  <a:pt x="542731" y="505849"/>
                  <a:pt x="542731" y="505849"/>
                </a:cubicBezTo>
                <a:cubicBezTo>
                  <a:pt x="542731" y="509469"/>
                  <a:pt x="539087" y="509469"/>
                  <a:pt x="539087" y="513182"/>
                </a:cubicBezTo>
                <a:cubicBezTo>
                  <a:pt x="550126" y="516895"/>
                  <a:pt x="557521" y="516895"/>
                  <a:pt x="568560" y="520607"/>
                </a:cubicBezTo>
                <a:cubicBezTo>
                  <a:pt x="579706" y="524320"/>
                  <a:pt x="587101" y="524320"/>
                  <a:pt x="598140" y="527940"/>
                </a:cubicBezTo>
                <a:cubicBezTo>
                  <a:pt x="598140" y="520607"/>
                  <a:pt x="601784" y="516895"/>
                  <a:pt x="601784" y="509469"/>
                </a:cubicBezTo>
                <a:cubicBezTo>
                  <a:pt x="601784" y="502137"/>
                  <a:pt x="605535" y="494712"/>
                  <a:pt x="605535" y="487379"/>
                </a:cubicBezTo>
                <a:cubicBezTo>
                  <a:pt x="609179" y="476241"/>
                  <a:pt x="609179" y="468909"/>
                  <a:pt x="612930" y="457863"/>
                </a:cubicBezTo>
                <a:cubicBezTo>
                  <a:pt x="616574" y="446725"/>
                  <a:pt x="620325" y="435680"/>
                  <a:pt x="623969" y="424635"/>
                </a:cubicBezTo>
                <a:cubicBezTo>
                  <a:pt x="627613" y="413497"/>
                  <a:pt x="631364" y="402452"/>
                  <a:pt x="635008" y="395027"/>
                </a:cubicBezTo>
                <a:cubicBezTo>
                  <a:pt x="638759" y="387694"/>
                  <a:pt x="638759" y="383982"/>
                  <a:pt x="642403" y="380269"/>
                </a:cubicBezTo>
                <a:cubicBezTo>
                  <a:pt x="642403" y="376556"/>
                  <a:pt x="646154" y="376556"/>
                  <a:pt x="646154" y="372936"/>
                </a:cubicBezTo>
                <a:cubicBezTo>
                  <a:pt x="649798" y="372936"/>
                  <a:pt x="649798" y="369224"/>
                  <a:pt x="649798" y="369224"/>
                </a:cubicBezTo>
                <a:cubicBezTo>
                  <a:pt x="638759" y="369224"/>
                  <a:pt x="631364" y="365511"/>
                  <a:pt x="623969" y="365511"/>
                </a:cubicBezTo>
                <a:cubicBezTo>
                  <a:pt x="616574" y="365511"/>
                  <a:pt x="612930" y="361798"/>
                  <a:pt x="605535" y="361798"/>
                </a:cubicBezTo>
                <a:cubicBezTo>
                  <a:pt x="598140" y="361798"/>
                  <a:pt x="594389" y="358179"/>
                  <a:pt x="587101" y="358179"/>
                </a:cubicBezTo>
                <a:cubicBezTo>
                  <a:pt x="579706" y="358179"/>
                  <a:pt x="575955" y="354466"/>
                  <a:pt x="572311" y="354466"/>
                </a:cubicBezTo>
                <a:cubicBezTo>
                  <a:pt x="564916" y="354466"/>
                  <a:pt x="561165" y="350753"/>
                  <a:pt x="557521" y="350753"/>
                </a:cubicBezTo>
                <a:cubicBezTo>
                  <a:pt x="546482" y="350753"/>
                  <a:pt x="535336" y="347041"/>
                  <a:pt x="524297" y="343328"/>
                </a:cubicBezTo>
                <a:cubicBezTo>
                  <a:pt x="516902" y="343328"/>
                  <a:pt x="513151" y="339708"/>
                  <a:pt x="505863" y="339708"/>
                </a:cubicBezTo>
                <a:cubicBezTo>
                  <a:pt x="502112" y="339708"/>
                  <a:pt x="498468" y="335995"/>
                  <a:pt x="494717" y="335995"/>
                </a:cubicBezTo>
                <a:close/>
                <a:moveTo>
                  <a:pt x="188305" y="313812"/>
                </a:moveTo>
                <a:lnTo>
                  <a:pt x="188305" y="317525"/>
                </a:lnTo>
                <a:cubicBezTo>
                  <a:pt x="188305" y="321238"/>
                  <a:pt x="188305" y="321238"/>
                  <a:pt x="188305" y="324950"/>
                </a:cubicBezTo>
                <a:cubicBezTo>
                  <a:pt x="188305" y="324950"/>
                  <a:pt x="188305" y="328570"/>
                  <a:pt x="188305" y="328570"/>
                </a:cubicBezTo>
                <a:lnTo>
                  <a:pt x="185309" y="325599"/>
                </a:lnTo>
                <a:close/>
                <a:moveTo>
                  <a:pt x="398689" y="299054"/>
                </a:moveTo>
                <a:cubicBezTo>
                  <a:pt x="395045" y="306480"/>
                  <a:pt x="395045" y="310100"/>
                  <a:pt x="395045" y="317525"/>
                </a:cubicBezTo>
                <a:cubicBezTo>
                  <a:pt x="395045" y="324950"/>
                  <a:pt x="391401" y="328570"/>
                  <a:pt x="391401" y="335995"/>
                </a:cubicBezTo>
                <a:cubicBezTo>
                  <a:pt x="391401" y="339708"/>
                  <a:pt x="387650" y="347041"/>
                  <a:pt x="387650" y="350753"/>
                </a:cubicBezTo>
                <a:cubicBezTo>
                  <a:pt x="384006" y="365511"/>
                  <a:pt x="380255" y="380269"/>
                  <a:pt x="376611" y="395027"/>
                </a:cubicBezTo>
                <a:cubicBezTo>
                  <a:pt x="376611" y="402452"/>
                  <a:pt x="372860" y="409877"/>
                  <a:pt x="372860" y="417210"/>
                </a:cubicBezTo>
                <a:cubicBezTo>
                  <a:pt x="369216" y="420922"/>
                  <a:pt x="369216" y="424635"/>
                  <a:pt x="369216" y="428255"/>
                </a:cubicBezTo>
                <a:cubicBezTo>
                  <a:pt x="365572" y="428255"/>
                  <a:pt x="365572" y="431968"/>
                  <a:pt x="365572" y="435680"/>
                </a:cubicBezTo>
                <a:cubicBezTo>
                  <a:pt x="365572" y="435680"/>
                  <a:pt x="365572" y="439393"/>
                  <a:pt x="365572" y="439393"/>
                </a:cubicBezTo>
                <a:cubicBezTo>
                  <a:pt x="361821" y="439393"/>
                  <a:pt x="361821" y="443106"/>
                  <a:pt x="361821" y="443106"/>
                </a:cubicBezTo>
                <a:cubicBezTo>
                  <a:pt x="358177" y="443106"/>
                  <a:pt x="358177" y="446725"/>
                  <a:pt x="358177" y="446725"/>
                </a:cubicBezTo>
                <a:cubicBezTo>
                  <a:pt x="361821" y="446725"/>
                  <a:pt x="361821" y="450438"/>
                  <a:pt x="365572" y="450438"/>
                </a:cubicBezTo>
                <a:cubicBezTo>
                  <a:pt x="369216" y="454151"/>
                  <a:pt x="376611" y="454151"/>
                  <a:pt x="380255" y="457863"/>
                </a:cubicBezTo>
                <a:cubicBezTo>
                  <a:pt x="387650" y="461483"/>
                  <a:pt x="395045" y="465196"/>
                  <a:pt x="402440" y="468909"/>
                </a:cubicBezTo>
                <a:cubicBezTo>
                  <a:pt x="406084" y="468909"/>
                  <a:pt x="406084" y="472621"/>
                  <a:pt x="409835" y="472621"/>
                </a:cubicBezTo>
                <a:cubicBezTo>
                  <a:pt x="417230" y="476334"/>
                  <a:pt x="420874" y="476334"/>
                  <a:pt x="428269" y="479954"/>
                </a:cubicBezTo>
                <a:cubicBezTo>
                  <a:pt x="428269" y="479954"/>
                  <a:pt x="428269" y="476334"/>
                  <a:pt x="428269" y="476334"/>
                </a:cubicBezTo>
                <a:cubicBezTo>
                  <a:pt x="428269" y="472621"/>
                  <a:pt x="428269" y="468909"/>
                  <a:pt x="428269" y="465196"/>
                </a:cubicBezTo>
                <a:cubicBezTo>
                  <a:pt x="428269" y="461483"/>
                  <a:pt x="428269" y="457863"/>
                  <a:pt x="428269" y="454151"/>
                </a:cubicBezTo>
                <a:cubicBezTo>
                  <a:pt x="428269" y="450438"/>
                  <a:pt x="432020" y="443106"/>
                  <a:pt x="432020" y="439393"/>
                </a:cubicBezTo>
                <a:cubicBezTo>
                  <a:pt x="432020" y="435680"/>
                  <a:pt x="435664" y="428255"/>
                  <a:pt x="435664" y="424635"/>
                </a:cubicBezTo>
                <a:cubicBezTo>
                  <a:pt x="435664" y="413497"/>
                  <a:pt x="439415" y="402452"/>
                  <a:pt x="443059" y="391407"/>
                </a:cubicBezTo>
                <a:cubicBezTo>
                  <a:pt x="443059" y="380269"/>
                  <a:pt x="446703" y="372936"/>
                  <a:pt x="450454" y="361798"/>
                </a:cubicBezTo>
                <a:cubicBezTo>
                  <a:pt x="450454" y="358179"/>
                  <a:pt x="454098" y="350753"/>
                  <a:pt x="454098" y="347041"/>
                </a:cubicBezTo>
                <a:cubicBezTo>
                  <a:pt x="454098" y="343328"/>
                  <a:pt x="457849" y="343328"/>
                  <a:pt x="457849" y="339708"/>
                </a:cubicBezTo>
                <a:cubicBezTo>
                  <a:pt x="457849" y="335995"/>
                  <a:pt x="461493" y="335995"/>
                  <a:pt x="461493" y="332283"/>
                </a:cubicBezTo>
                <a:cubicBezTo>
                  <a:pt x="457849" y="332283"/>
                  <a:pt x="457849" y="328570"/>
                  <a:pt x="454098" y="328570"/>
                </a:cubicBezTo>
                <a:cubicBezTo>
                  <a:pt x="450454" y="324950"/>
                  <a:pt x="443059" y="324950"/>
                  <a:pt x="439308" y="321238"/>
                </a:cubicBezTo>
                <a:cubicBezTo>
                  <a:pt x="435664" y="317525"/>
                  <a:pt x="432020" y="317525"/>
                  <a:pt x="428269" y="313812"/>
                </a:cubicBezTo>
                <a:cubicBezTo>
                  <a:pt x="420874" y="310100"/>
                  <a:pt x="417230" y="310100"/>
                  <a:pt x="413479" y="306480"/>
                </a:cubicBezTo>
                <a:cubicBezTo>
                  <a:pt x="409835" y="302767"/>
                  <a:pt x="406084" y="299054"/>
                  <a:pt x="398689" y="299054"/>
                </a:cubicBezTo>
                <a:close/>
                <a:moveTo>
                  <a:pt x="321202" y="254781"/>
                </a:moveTo>
                <a:cubicBezTo>
                  <a:pt x="321202" y="258494"/>
                  <a:pt x="321202" y="258494"/>
                  <a:pt x="321202" y="262114"/>
                </a:cubicBezTo>
                <a:cubicBezTo>
                  <a:pt x="321202" y="269539"/>
                  <a:pt x="317558" y="276871"/>
                  <a:pt x="317558" y="280584"/>
                </a:cubicBezTo>
                <a:cubicBezTo>
                  <a:pt x="317558" y="291722"/>
                  <a:pt x="313806" y="299054"/>
                  <a:pt x="310163" y="310100"/>
                </a:cubicBezTo>
                <a:cubicBezTo>
                  <a:pt x="310163" y="313812"/>
                  <a:pt x="306411" y="317525"/>
                  <a:pt x="306411" y="321238"/>
                </a:cubicBezTo>
                <a:cubicBezTo>
                  <a:pt x="302768" y="324950"/>
                  <a:pt x="302768" y="328570"/>
                  <a:pt x="302768" y="324950"/>
                </a:cubicBezTo>
                <a:cubicBezTo>
                  <a:pt x="299016" y="328570"/>
                  <a:pt x="299016" y="328570"/>
                  <a:pt x="299016" y="332283"/>
                </a:cubicBezTo>
                <a:cubicBezTo>
                  <a:pt x="299016" y="335995"/>
                  <a:pt x="295373" y="335995"/>
                  <a:pt x="295373" y="339708"/>
                </a:cubicBezTo>
                <a:cubicBezTo>
                  <a:pt x="291621" y="343328"/>
                  <a:pt x="291621" y="343328"/>
                  <a:pt x="291621" y="347041"/>
                </a:cubicBezTo>
                <a:cubicBezTo>
                  <a:pt x="287977" y="350753"/>
                  <a:pt x="287977" y="354466"/>
                  <a:pt x="284334" y="358179"/>
                </a:cubicBezTo>
                <a:cubicBezTo>
                  <a:pt x="280582" y="365511"/>
                  <a:pt x="276939" y="376556"/>
                  <a:pt x="269543" y="383982"/>
                </a:cubicBezTo>
                <a:cubicBezTo>
                  <a:pt x="269543" y="387694"/>
                  <a:pt x="265792" y="387694"/>
                  <a:pt x="265792" y="391407"/>
                </a:cubicBezTo>
                <a:cubicBezTo>
                  <a:pt x="273187" y="398739"/>
                  <a:pt x="284334" y="402452"/>
                  <a:pt x="291621" y="409784"/>
                </a:cubicBezTo>
                <a:cubicBezTo>
                  <a:pt x="302768" y="417210"/>
                  <a:pt x="313806" y="420922"/>
                  <a:pt x="324953" y="428255"/>
                </a:cubicBezTo>
                <a:cubicBezTo>
                  <a:pt x="328597" y="428255"/>
                  <a:pt x="328597" y="431968"/>
                  <a:pt x="332240" y="431968"/>
                </a:cubicBezTo>
                <a:cubicBezTo>
                  <a:pt x="332240" y="428255"/>
                  <a:pt x="332240" y="428255"/>
                  <a:pt x="332240" y="428255"/>
                </a:cubicBezTo>
                <a:cubicBezTo>
                  <a:pt x="332240" y="428255"/>
                  <a:pt x="332240" y="424635"/>
                  <a:pt x="332240" y="424635"/>
                </a:cubicBezTo>
                <a:cubicBezTo>
                  <a:pt x="332240" y="420922"/>
                  <a:pt x="332240" y="420922"/>
                  <a:pt x="332240" y="417210"/>
                </a:cubicBezTo>
                <a:cubicBezTo>
                  <a:pt x="335992" y="413497"/>
                  <a:pt x="335992" y="409784"/>
                  <a:pt x="335992" y="406165"/>
                </a:cubicBezTo>
                <a:cubicBezTo>
                  <a:pt x="339636" y="398739"/>
                  <a:pt x="339636" y="391407"/>
                  <a:pt x="343387" y="383982"/>
                </a:cubicBezTo>
                <a:cubicBezTo>
                  <a:pt x="347031" y="372936"/>
                  <a:pt x="350782" y="361798"/>
                  <a:pt x="354426" y="350753"/>
                </a:cubicBezTo>
                <a:cubicBezTo>
                  <a:pt x="354426" y="343328"/>
                  <a:pt x="361821" y="332283"/>
                  <a:pt x="365465" y="324950"/>
                </a:cubicBezTo>
                <a:cubicBezTo>
                  <a:pt x="365465" y="321238"/>
                  <a:pt x="369216" y="321238"/>
                  <a:pt x="369216" y="317525"/>
                </a:cubicBezTo>
                <a:cubicBezTo>
                  <a:pt x="369216" y="317525"/>
                  <a:pt x="372860" y="313812"/>
                  <a:pt x="372860" y="313812"/>
                </a:cubicBezTo>
                <a:cubicBezTo>
                  <a:pt x="372860" y="310100"/>
                  <a:pt x="376611" y="306480"/>
                  <a:pt x="380255" y="302767"/>
                </a:cubicBezTo>
                <a:cubicBezTo>
                  <a:pt x="380255" y="299054"/>
                  <a:pt x="384006" y="295342"/>
                  <a:pt x="387650" y="291722"/>
                </a:cubicBezTo>
                <a:cubicBezTo>
                  <a:pt x="387650" y="291722"/>
                  <a:pt x="384006" y="288009"/>
                  <a:pt x="380255" y="288009"/>
                </a:cubicBezTo>
                <a:cubicBezTo>
                  <a:pt x="372860" y="284297"/>
                  <a:pt x="369216" y="284297"/>
                  <a:pt x="365465" y="280584"/>
                </a:cubicBezTo>
                <a:cubicBezTo>
                  <a:pt x="358177" y="273252"/>
                  <a:pt x="347031" y="269539"/>
                  <a:pt x="335992" y="262114"/>
                </a:cubicBezTo>
                <a:cubicBezTo>
                  <a:pt x="332240" y="262114"/>
                  <a:pt x="328597" y="258494"/>
                  <a:pt x="324845" y="254781"/>
                </a:cubicBezTo>
                <a:cubicBezTo>
                  <a:pt x="321202" y="254781"/>
                  <a:pt x="321202" y="254781"/>
                  <a:pt x="321202" y="254781"/>
                </a:cubicBezTo>
                <a:close/>
                <a:moveTo>
                  <a:pt x="195700" y="118155"/>
                </a:moveTo>
                <a:cubicBezTo>
                  <a:pt x="191949" y="121868"/>
                  <a:pt x="191949" y="125581"/>
                  <a:pt x="188305" y="129201"/>
                </a:cubicBezTo>
                <a:cubicBezTo>
                  <a:pt x="177159" y="151384"/>
                  <a:pt x="162476" y="173567"/>
                  <a:pt x="155081" y="199370"/>
                </a:cubicBezTo>
                <a:cubicBezTo>
                  <a:pt x="143935" y="221553"/>
                  <a:pt x="136647" y="243643"/>
                  <a:pt x="129252" y="265826"/>
                </a:cubicBezTo>
                <a:cubicBezTo>
                  <a:pt x="132896" y="265826"/>
                  <a:pt x="132896" y="269539"/>
                  <a:pt x="132896" y="269539"/>
                </a:cubicBezTo>
                <a:cubicBezTo>
                  <a:pt x="132896" y="269539"/>
                  <a:pt x="136647" y="273252"/>
                  <a:pt x="136647" y="273252"/>
                </a:cubicBezTo>
                <a:cubicBezTo>
                  <a:pt x="143935" y="280584"/>
                  <a:pt x="147686" y="288009"/>
                  <a:pt x="155081" y="295342"/>
                </a:cubicBezTo>
                <a:cubicBezTo>
                  <a:pt x="158725" y="299054"/>
                  <a:pt x="162476" y="302767"/>
                  <a:pt x="166120" y="306480"/>
                </a:cubicBezTo>
                <a:cubicBezTo>
                  <a:pt x="169871" y="310100"/>
                  <a:pt x="177266" y="317525"/>
                  <a:pt x="180910" y="321238"/>
                </a:cubicBezTo>
                <a:lnTo>
                  <a:pt x="185309" y="325599"/>
                </a:lnTo>
                <a:lnTo>
                  <a:pt x="184554" y="328570"/>
                </a:lnTo>
                <a:cubicBezTo>
                  <a:pt x="184554" y="332283"/>
                  <a:pt x="184554" y="332283"/>
                  <a:pt x="184554" y="332283"/>
                </a:cubicBezTo>
                <a:cubicBezTo>
                  <a:pt x="188305" y="335995"/>
                  <a:pt x="188305" y="335995"/>
                  <a:pt x="191949" y="339708"/>
                </a:cubicBezTo>
                <a:cubicBezTo>
                  <a:pt x="195700" y="343328"/>
                  <a:pt x="195700" y="343328"/>
                  <a:pt x="195700" y="343328"/>
                </a:cubicBezTo>
                <a:cubicBezTo>
                  <a:pt x="203095" y="347041"/>
                  <a:pt x="206739" y="354466"/>
                  <a:pt x="214134" y="358179"/>
                </a:cubicBezTo>
                <a:cubicBezTo>
                  <a:pt x="214134" y="361798"/>
                  <a:pt x="217778" y="361798"/>
                  <a:pt x="221529" y="365511"/>
                </a:cubicBezTo>
                <a:cubicBezTo>
                  <a:pt x="225173" y="369224"/>
                  <a:pt x="225173" y="369224"/>
                  <a:pt x="225173" y="369224"/>
                </a:cubicBezTo>
                <a:cubicBezTo>
                  <a:pt x="232568" y="376556"/>
                  <a:pt x="236319" y="380269"/>
                  <a:pt x="243714" y="383982"/>
                </a:cubicBezTo>
                <a:cubicBezTo>
                  <a:pt x="247358" y="387694"/>
                  <a:pt x="251109" y="387694"/>
                  <a:pt x="254753" y="391407"/>
                </a:cubicBezTo>
                <a:cubicBezTo>
                  <a:pt x="254753" y="387694"/>
                  <a:pt x="254753" y="387694"/>
                  <a:pt x="254753" y="383982"/>
                </a:cubicBezTo>
                <a:cubicBezTo>
                  <a:pt x="258397" y="376556"/>
                  <a:pt x="258397" y="365511"/>
                  <a:pt x="262148" y="358179"/>
                </a:cubicBezTo>
                <a:cubicBezTo>
                  <a:pt x="269543" y="339708"/>
                  <a:pt x="273187" y="321238"/>
                  <a:pt x="276939" y="302767"/>
                </a:cubicBezTo>
                <a:cubicBezTo>
                  <a:pt x="280582" y="291629"/>
                  <a:pt x="280582" y="284297"/>
                  <a:pt x="284334" y="273252"/>
                </a:cubicBezTo>
                <a:cubicBezTo>
                  <a:pt x="284334" y="265826"/>
                  <a:pt x="287977" y="262114"/>
                  <a:pt x="287977" y="254781"/>
                </a:cubicBezTo>
                <a:cubicBezTo>
                  <a:pt x="287977" y="254781"/>
                  <a:pt x="287977" y="251068"/>
                  <a:pt x="287977" y="251068"/>
                </a:cubicBezTo>
                <a:cubicBezTo>
                  <a:pt x="287977" y="251068"/>
                  <a:pt x="287977" y="247356"/>
                  <a:pt x="287977" y="247356"/>
                </a:cubicBezTo>
                <a:cubicBezTo>
                  <a:pt x="287977" y="247356"/>
                  <a:pt x="287977" y="243643"/>
                  <a:pt x="287977" y="243643"/>
                </a:cubicBezTo>
                <a:cubicBezTo>
                  <a:pt x="291621" y="243643"/>
                  <a:pt x="291621" y="240023"/>
                  <a:pt x="291621" y="240023"/>
                </a:cubicBezTo>
                <a:cubicBezTo>
                  <a:pt x="291621" y="240023"/>
                  <a:pt x="295373" y="236311"/>
                  <a:pt x="295373" y="236311"/>
                </a:cubicBezTo>
                <a:cubicBezTo>
                  <a:pt x="291621" y="232598"/>
                  <a:pt x="287977" y="228885"/>
                  <a:pt x="284334" y="225265"/>
                </a:cubicBezTo>
                <a:cubicBezTo>
                  <a:pt x="284334" y="225265"/>
                  <a:pt x="280582" y="221553"/>
                  <a:pt x="280582" y="221553"/>
                </a:cubicBezTo>
                <a:cubicBezTo>
                  <a:pt x="276939" y="217840"/>
                  <a:pt x="276939" y="217840"/>
                  <a:pt x="273187" y="214127"/>
                </a:cubicBezTo>
                <a:cubicBezTo>
                  <a:pt x="269543" y="210415"/>
                  <a:pt x="265792" y="206795"/>
                  <a:pt x="262148" y="203082"/>
                </a:cubicBezTo>
                <a:cubicBezTo>
                  <a:pt x="262148" y="199370"/>
                  <a:pt x="258397" y="195657"/>
                  <a:pt x="254753" y="192037"/>
                </a:cubicBezTo>
                <a:cubicBezTo>
                  <a:pt x="254753" y="199370"/>
                  <a:pt x="251002" y="203082"/>
                  <a:pt x="251002" y="206795"/>
                </a:cubicBezTo>
                <a:cubicBezTo>
                  <a:pt x="247358" y="217840"/>
                  <a:pt x="243714" y="225265"/>
                  <a:pt x="228924" y="228885"/>
                </a:cubicBezTo>
                <a:cubicBezTo>
                  <a:pt x="221529" y="247356"/>
                  <a:pt x="214134" y="265826"/>
                  <a:pt x="203095" y="284297"/>
                </a:cubicBezTo>
                <a:cubicBezTo>
                  <a:pt x="199344" y="291629"/>
                  <a:pt x="199344" y="295342"/>
                  <a:pt x="195700" y="299054"/>
                </a:cubicBezTo>
                <a:cubicBezTo>
                  <a:pt x="191949" y="306480"/>
                  <a:pt x="191949" y="310100"/>
                  <a:pt x="188305" y="313812"/>
                </a:cubicBezTo>
                <a:lnTo>
                  <a:pt x="188305" y="310100"/>
                </a:lnTo>
                <a:cubicBezTo>
                  <a:pt x="188305" y="306480"/>
                  <a:pt x="188305" y="306480"/>
                  <a:pt x="188305" y="302767"/>
                </a:cubicBezTo>
                <a:cubicBezTo>
                  <a:pt x="188305" y="299054"/>
                  <a:pt x="191949" y="291722"/>
                  <a:pt x="191949" y="288009"/>
                </a:cubicBezTo>
                <a:cubicBezTo>
                  <a:pt x="191949" y="280584"/>
                  <a:pt x="195700" y="276871"/>
                  <a:pt x="195700" y="269539"/>
                </a:cubicBezTo>
                <a:cubicBezTo>
                  <a:pt x="195700" y="265826"/>
                  <a:pt x="199344" y="258494"/>
                  <a:pt x="199344" y="254781"/>
                </a:cubicBezTo>
                <a:cubicBezTo>
                  <a:pt x="203095" y="247356"/>
                  <a:pt x="206739" y="236311"/>
                  <a:pt x="210490" y="228885"/>
                </a:cubicBezTo>
                <a:cubicBezTo>
                  <a:pt x="214134" y="217840"/>
                  <a:pt x="217778" y="210415"/>
                  <a:pt x="221529" y="199370"/>
                </a:cubicBezTo>
                <a:cubicBezTo>
                  <a:pt x="221529" y="195657"/>
                  <a:pt x="221529" y="191944"/>
                  <a:pt x="225173" y="188324"/>
                </a:cubicBezTo>
                <a:cubicBezTo>
                  <a:pt x="225173" y="184612"/>
                  <a:pt x="228924" y="184612"/>
                  <a:pt x="228924" y="180899"/>
                </a:cubicBezTo>
                <a:cubicBezTo>
                  <a:pt x="228924" y="180899"/>
                  <a:pt x="228924" y="177187"/>
                  <a:pt x="228924" y="177187"/>
                </a:cubicBezTo>
                <a:cubicBezTo>
                  <a:pt x="228924" y="173567"/>
                  <a:pt x="232568" y="173567"/>
                  <a:pt x="232568" y="169854"/>
                </a:cubicBezTo>
                <a:cubicBezTo>
                  <a:pt x="228924" y="166141"/>
                  <a:pt x="228924" y="162429"/>
                  <a:pt x="225173" y="158716"/>
                </a:cubicBezTo>
                <a:cubicBezTo>
                  <a:pt x="214134" y="143958"/>
                  <a:pt x="206739" y="132913"/>
                  <a:pt x="195700" y="118155"/>
                </a:cubicBezTo>
                <a:close/>
                <a:moveTo>
                  <a:pt x="162476" y="29516"/>
                </a:moveTo>
                <a:cubicBezTo>
                  <a:pt x="158725" y="29516"/>
                  <a:pt x="158725" y="33228"/>
                  <a:pt x="158725" y="33228"/>
                </a:cubicBezTo>
                <a:cubicBezTo>
                  <a:pt x="155081" y="44273"/>
                  <a:pt x="151330" y="55411"/>
                  <a:pt x="143935" y="66457"/>
                </a:cubicBezTo>
                <a:cubicBezTo>
                  <a:pt x="129252" y="92260"/>
                  <a:pt x="118106" y="118155"/>
                  <a:pt x="99672" y="143958"/>
                </a:cubicBezTo>
                <a:cubicBezTo>
                  <a:pt x="96028" y="147671"/>
                  <a:pt x="96028" y="151384"/>
                  <a:pt x="92277" y="155096"/>
                </a:cubicBezTo>
                <a:cubicBezTo>
                  <a:pt x="88633" y="158809"/>
                  <a:pt x="88633" y="158809"/>
                  <a:pt x="84882" y="162429"/>
                </a:cubicBezTo>
                <a:cubicBezTo>
                  <a:pt x="81238" y="166141"/>
                  <a:pt x="81238" y="166141"/>
                  <a:pt x="77487" y="169854"/>
                </a:cubicBezTo>
                <a:cubicBezTo>
                  <a:pt x="77487" y="173567"/>
                  <a:pt x="77487" y="173567"/>
                  <a:pt x="73843" y="177187"/>
                </a:cubicBezTo>
                <a:cubicBezTo>
                  <a:pt x="73843" y="180899"/>
                  <a:pt x="70092" y="180899"/>
                  <a:pt x="66448" y="188324"/>
                </a:cubicBezTo>
                <a:cubicBezTo>
                  <a:pt x="70092" y="191944"/>
                  <a:pt x="70092" y="195657"/>
                  <a:pt x="73843" y="199370"/>
                </a:cubicBezTo>
                <a:cubicBezTo>
                  <a:pt x="73843" y="203082"/>
                  <a:pt x="77487" y="203082"/>
                  <a:pt x="77487" y="206795"/>
                </a:cubicBezTo>
                <a:cubicBezTo>
                  <a:pt x="84882" y="214127"/>
                  <a:pt x="88633" y="217840"/>
                  <a:pt x="92277" y="225173"/>
                </a:cubicBezTo>
                <a:cubicBezTo>
                  <a:pt x="99672" y="232598"/>
                  <a:pt x="103316" y="240023"/>
                  <a:pt x="110711" y="247356"/>
                </a:cubicBezTo>
                <a:cubicBezTo>
                  <a:pt x="110711" y="247356"/>
                  <a:pt x="110711" y="243643"/>
                  <a:pt x="110711" y="243643"/>
                </a:cubicBezTo>
                <a:cubicBezTo>
                  <a:pt x="110711" y="236311"/>
                  <a:pt x="114462" y="228885"/>
                  <a:pt x="114462" y="221553"/>
                </a:cubicBezTo>
                <a:cubicBezTo>
                  <a:pt x="118106" y="206795"/>
                  <a:pt x="121857" y="191944"/>
                  <a:pt x="125501" y="180899"/>
                </a:cubicBezTo>
                <a:cubicBezTo>
                  <a:pt x="129252" y="169854"/>
                  <a:pt x="132896" y="158716"/>
                  <a:pt x="140291" y="147671"/>
                </a:cubicBezTo>
                <a:cubicBezTo>
                  <a:pt x="147686" y="136626"/>
                  <a:pt x="151330" y="125488"/>
                  <a:pt x="158725" y="114443"/>
                </a:cubicBezTo>
                <a:cubicBezTo>
                  <a:pt x="162476" y="107110"/>
                  <a:pt x="166120" y="103398"/>
                  <a:pt x="169871" y="95972"/>
                </a:cubicBezTo>
                <a:cubicBezTo>
                  <a:pt x="173515" y="95972"/>
                  <a:pt x="173515" y="92260"/>
                  <a:pt x="173515" y="92260"/>
                </a:cubicBezTo>
                <a:cubicBezTo>
                  <a:pt x="169871" y="88640"/>
                  <a:pt x="169871" y="84927"/>
                  <a:pt x="166120" y="81214"/>
                </a:cubicBezTo>
                <a:cubicBezTo>
                  <a:pt x="162476" y="73882"/>
                  <a:pt x="162476" y="70169"/>
                  <a:pt x="158725" y="66457"/>
                </a:cubicBezTo>
                <a:cubicBezTo>
                  <a:pt x="158725" y="66457"/>
                  <a:pt x="158725" y="62744"/>
                  <a:pt x="158725" y="62744"/>
                </a:cubicBezTo>
                <a:cubicBezTo>
                  <a:pt x="158725" y="62744"/>
                  <a:pt x="158725" y="59031"/>
                  <a:pt x="158725" y="59031"/>
                </a:cubicBezTo>
                <a:cubicBezTo>
                  <a:pt x="158725" y="59031"/>
                  <a:pt x="158725" y="55411"/>
                  <a:pt x="158725" y="55411"/>
                </a:cubicBezTo>
                <a:cubicBezTo>
                  <a:pt x="158725" y="51699"/>
                  <a:pt x="158725" y="47986"/>
                  <a:pt x="158725" y="44273"/>
                </a:cubicBezTo>
                <a:cubicBezTo>
                  <a:pt x="158725" y="40654"/>
                  <a:pt x="158725" y="36941"/>
                  <a:pt x="162476" y="33228"/>
                </a:cubicBezTo>
                <a:cubicBezTo>
                  <a:pt x="162476" y="33228"/>
                  <a:pt x="162476" y="29516"/>
                  <a:pt x="162476" y="29516"/>
                </a:cubicBezTo>
                <a:close/>
                <a:moveTo>
                  <a:pt x="143935" y="0"/>
                </a:moveTo>
                <a:cubicBezTo>
                  <a:pt x="147686" y="0"/>
                  <a:pt x="151330" y="0"/>
                  <a:pt x="155081" y="0"/>
                </a:cubicBezTo>
                <a:cubicBezTo>
                  <a:pt x="158725" y="0"/>
                  <a:pt x="158725" y="3713"/>
                  <a:pt x="162476" y="3713"/>
                </a:cubicBezTo>
                <a:cubicBezTo>
                  <a:pt x="162476" y="7425"/>
                  <a:pt x="166120" y="7425"/>
                  <a:pt x="166120" y="7425"/>
                </a:cubicBezTo>
                <a:cubicBezTo>
                  <a:pt x="166120" y="11045"/>
                  <a:pt x="169871" y="11045"/>
                  <a:pt x="169871" y="14758"/>
                </a:cubicBezTo>
                <a:cubicBezTo>
                  <a:pt x="173515" y="22183"/>
                  <a:pt x="173515" y="25803"/>
                  <a:pt x="177159" y="33228"/>
                </a:cubicBezTo>
                <a:cubicBezTo>
                  <a:pt x="180910" y="36941"/>
                  <a:pt x="180910" y="44273"/>
                  <a:pt x="184554" y="47986"/>
                </a:cubicBezTo>
                <a:cubicBezTo>
                  <a:pt x="184554" y="47986"/>
                  <a:pt x="188305" y="51699"/>
                  <a:pt x="188305" y="55411"/>
                </a:cubicBezTo>
                <a:cubicBezTo>
                  <a:pt x="191949" y="59031"/>
                  <a:pt x="191949" y="59031"/>
                  <a:pt x="191949" y="62744"/>
                </a:cubicBezTo>
                <a:cubicBezTo>
                  <a:pt x="191949" y="62744"/>
                  <a:pt x="191949" y="66457"/>
                  <a:pt x="191949" y="66457"/>
                </a:cubicBezTo>
                <a:cubicBezTo>
                  <a:pt x="191949" y="66457"/>
                  <a:pt x="195700" y="70169"/>
                  <a:pt x="195700" y="73882"/>
                </a:cubicBezTo>
                <a:cubicBezTo>
                  <a:pt x="199344" y="84927"/>
                  <a:pt x="206739" y="92260"/>
                  <a:pt x="214134" y="103398"/>
                </a:cubicBezTo>
                <a:cubicBezTo>
                  <a:pt x="221529" y="114443"/>
                  <a:pt x="228924" y="121868"/>
                  <a:pt x="236319" y="132913"/>
                </a:cubicBezTo>
                <a:cubicBezTo>
                  <a:pt x="243607" y="143958"/>
                  <a:pt x="254753" y="151384"/>
                  <a:pt x="262148" y="162429"/>
                </a:cubicBezTo>
                <a:cubicBezTo>
                  <a:pt x="269543" y="169854"/>
                  <a:pt x="280582" y="180899"/>
                  <a:pt x="287977" y="188324"/>
                </a:cubicBezTo>
                <a:cubicBezTo>
                  <a:pt x="291621" y="191944"/>
                  <a:pt x="295373" y="195657"/>
                  <a:pt x="299016" y="199370"/>
                </a:cubicBezTo>
                <a:cubicBezTo>
                  <a:pt x="302768" y="203082"/>
                  <a:pt x="306411" y="206795"/>
                  <a:pt x="310163" y="210415"/>
                </a:cubicBezTo>
                <a:cubicBezTo>
                  <a:pt x="313806" y="210415"/>
                  <a:pt x="317450" y="214127"/>
                  <a:pt x="321202" y="217840"/>
                </a:cubicBezTo>
                <a:cubicBezTo>
                  <a:pt x="324845" y="221553"/>
                  <a:pt x="328597" y="225265"/>
                  <a:pt x="332240" y="228885"/>
                </a:cubicBezTo>
                <a:cubicBezTo>
                  <a:pt x="335992" y="232598"/>
                  <a:pt x="343387" y="236311"/>
                  <a:pt x="347031" y="240023"/>
                </a:cubicBezTo>
                <a:cubicBezTo>
                  <a:pt x="350782" y="243643"/>
                  <a:pt x="354426" y="243643"/>
                  <a:pt x="358070" y="247356"/>
                </a:cubicBezTo>
                <a:cubicBezTo>
                  <a:pt x="365465" y="254781"/>
                  <a:pt x="372860" y="258494"/>
                  <a:pt x="380255" y="262114"/>
                </a:cubicBezTo>
                <a:cubicBezTo>
                  <a:pt x="391401" y="269539"/>
                  <a:pt x="402440" y="273252"/>
                  <a:pt x="413479" y="280584"/>
                </a:cubicBezTo>
                <a:cubicBezTo>
                  <a:pt x="417230" y="284297"/>
                  <a:pt x="424625" y="284297"/>
                  <a:pt x="428269" y="288009"/>
                </a:cubicBezTo>
                <a:cubicBezTo>
                  <a:pt x="431913" y="291722"/>
                  <a:pt x="439308" y="291722"/>
                  <a:pt x="443059" y="295342"/>
                </a:cubicBezTo>
                <a:cubicBezTo>
                  <a:pt x="450454" y="299054"/>
                  <a:pt x="454098" y="299054"/>
                  <a:pt x="461493" y="302767"/>
                </a:cubicBezTo>
                <a:cubicBezTo>
                  <a:pt x="468888" y="306480"/>
                  <a:pt x="472532" y="306480"/>
                  <a:pt x="479927" y="310100"/>
                </a:cubicBezTo>
                <a:cubicBezTo>
                  <a:pt x="483678" y="310100"/>
                  <a:pt x="487322" y="313812"/>
                  <a:pt x="491073" y="313812"/>
                </a:cubicBezTo>
                <a:cubicBezTo>
                  <a:pt x="494717" y="317525"/>
                  <a:pt x="494717" y="317525"/>
                  <a:pt x="498468" y="317525"/>
                </a:cubicBezTo>
                <a:cubicBezTo>
                  <a:pt x="505756" y="317525"/>
                  <a:pt x="509507" y="321238"/>
                  <a:pt x="516902" y="321238"/>
                </a:cubicBezTo>
                <a:cubicBezTo>
                  <a:pt x="531692" y="324950"/>
                  <a:pt x="542731" y="328570"/>
                  <a:pt x="557521" y="332283"/>
                </a:cubicBezTo>
                <a:cubicBezTo>
                  <a:pt x="572311" y="335995"/>
                  <a:pt x="586994" y="339708"/>
                  <a:pt x="601784" y="343328"/>
                </a:cubicBezTo>
                <a:cubicBezTo>
                  <a:pt x="612823" y="343328"/>
                  <a:pt x="620218" y="347041"/>
                  <a:pt x="627613" y="347041"/>
                </a:cubicBezTo>
                <a:cubicBezTo>
                  <a:pt x="638759" y="347041"/>
                  <a:pt x="646154" y="350753"/>
                  <a:pt x="653442" y="350753"/>
                </a:cubicBezTo>
                <a:cubicBezTo>
                  <a:pt x="671983" y="350753"/>
                  <a:pt x="686666" y="354466"/>
                  <a:pt x="701456" y="354466"/>
                </a:cubicBezTo>
                <a:cubicBezTo>
                  <a:pt x="716246" y="354466"/>
                  <a:pt x="727285" y="358179"/>
                  <a:pt x="738431" y="358179"/>
                </a:cubicBezTo>
                <a:cubicBezTo>
                  <a:pt x="749470" y="358179"/>
                  <a:pt x="756865" y="361798"/>
                  <a:pt x="767904" y="361798"/>
                </a:cubicBezTo>
                <a:cubicBezTo>
                  <a:pt x="775299" y="361798"/>
                  <a:pt x="786446" y="365511"/>
                  <a:pt x="797485" y="365511"/>
                </a:cubicBezTo>
                <a:cubicBezTo>
                  <a:pt x="808524" y="365511"/>
                  <a:pt x="819670" y="369224"/>
                  <a:pt x="830709" y="369224"/>
                </a:cubicBezTo>
                <a:cubicBezTo>
                  <a:pt x="849143" y="369224"/>
                  <a:pt x="863933" y="372936"/>
                  <a:pt x="882367" y="372936"/>
                </a:cubicBezTo>
                <a:cubicBezTo>
                  <a:pt x="886118" y="372936"/>
                  <a:pt x="886118" y="372936"/>
                  <a:pt x="886118" y="372936"/>
                </a:cubicBezTo>
                <a:cubicBezTo>
                  <a:pt x="889762" y="372936"/>
                  <a:pt x="897157" y="372936"/>
                  <a:pt x="900908" y="376556"/>
                </a:cubicBezTo>
                <a:cubicBezTo>
                  <a:pt x="911947" y="376556"/>
                  <a:pt x="919342" y="376556"/>
                  <a:pt x="926737" y="376556"/>
                </a:cubicBezTo>
                <a:cubicBezTo>
                  <a:pt x="937776" y="376556"/>
                  <a:pt x="945171" y="376556"/>
                  <a:pt x="956210" y="376556"/>
                </a:cubicBezTo>
                <a:cubicBezTo>
                  <a:pt x="967356" y="376556"/>
                  <a:pt x="974751" y="376556"/>
                  <a:pt x="982146" y="376556"/>
                </a:cubicBezTo>
                <a:cubicBezTo>
                  <a:pt x="993185" y="376556"/>
                  <a:pt x="1004224" y="376556"/>
                  <a:pt x="1015370" y="376556"/>
                </a:cubicBezTo>
                <a:cubicBezTo>
                  <a:pt x="1037448" y="376556"/>
                  <a:pt x="1055989" y="376556"/>
                  <a:pt x="1078067" y="376556"/>
                </a:cubicBezTo>
                <a:cubicBezTo>
                  <a:pt x="1085462" y="376556"/>
                  <a:pt x="1092857" y="376556"/>
                  <a:pt x="1100252" y="376556"/>
                </a:cubicBezTo>
                <a:cubicBezTo>
                  <a:pt x="1103896" y="376556"/>
                  <a:pt x="1103896" y="372936"/>
                  <a:pt x="1103896" y="372936"/>
                </a:cubicBezTo>
                <a:cubicBezTo>
                  <a:pt x="1107647" y="372936"/>
                  <a:pt x="1107647" y="369224"/>
                  <a:pt x="1111291" y="369224"/>
                </a:cubicBezTo>
                <a:cubicBezTo>
                  <a:pt x="1118686" y="369224"/>
                  <a:pt x="1122437" y="369224"/>
                  <a:pt x="1126081" y="369224"/>
                </a:cubicBezTo>
                <a:cubicBezTo>
                  <a:pt x="1129725" y="369224"/>
                  <a:pt x="1129725" y="369224"/>
                  <a:pt x="1133476" y="372936"/>
                </a:cubicBezTo>
                <a:cubicBezTo>
                  <a:pt x="1133476" y="376556"/>
                  <a:pt x="1133476" y="376556"/>
                  <a:pt x="1133476" y="376556"/>
                </a:cubicBezTo>
                <a:cubicBezTo>
                  <a:pt x="1137120" y="376556"/>
                  <a:pt x="1144515" y="376556"/>
                  <a:pt x="1148266" y="376556"/>
                </a:cubicBezTo>
                <a:cubicBezTo>
                  <a:pt x="1159305" y="372936"/>
                  <a:pt x="1170344" y="372936"/>
                  <a:pt x="1181490" y="372936"/>
                </a:cubicBezTo>
                <a:cubicBezTo>
                  <a:pt x="1192529" y="372936"/>
                  <a:pt x="1203568" y="369224"/>
                  <a:pt x="1214714" y="369224"/>
                </a:cubicBezTo>
                <a:cubicBezTo>
                  <a:pt x="1233148" y="369224"/>
                  <a:pt x="1255334" y="365511"/>
                  <a:pt x="1277411" y="361798"/>
                </a:cubicBezTo>
                <a:cubicBezTo>
                  <a:pt x="1288558" y="361798"/>
                  <a:pt x="1295953" y="358086"/>
                  <a:pt x="1303348" y="358086"/>
                </a:cubicBezTo>
                <a:cubicBezTo>
                  <a:pt x="1303348" y="354466"/>
                  <a:pt x="1303348" y="354466"/>
                  <a:pt x="1303348" y="354466"/>
                </a:cubicBezTo>
                <a:cubicBezTo>
                  <a:pt x="1303348" y="354466"/>
                  <a:pt x="1306992" y="350753"/>
                  <a:pt x="1306992" y="350753"/>
                </a:cubicBezTo>
                <a:cubicBezTo>
                  <a:pt x="1306992" y="347041"/>
                  <a:pt x="1310636" y="347041"/>
                  <a:pt x="1310636" y="347041"/>
                </a:cubicBezTo>
                <a:cubicBezTo>
                  <a:pt x="1310636" y="347041"/>
                  <a:pt x="1314387" y="347041"/>
                  <a:pt x="1314387" y="347041"/>
                </a:cubicBezTo>
                <a:cubicBezTo>
                  <a:pt x="1314387" y="347041"/>
                  <a:pt x="1318031" y="347041"/>
                  <a:pt x="1318031" y="347041"/>
                </a:cubicBezTo>
                <a:cubicBezTo>
                  <a:pt x="1321782" y="347041"/>
                  <a:pt x="1321782" y="350753"/>
                  <a:pt x="1325426" y="350753"/>
                </a:cubicBezTo>
                <a:cubicBezTo>
                  <a:pt x="1329177" y="354466"/>
                  <a:pt x="1329177" y="354466"/>
                  <a:pt x="1329177" y="354466"/>
                </a:cubicBezTo>
                <a:cubicBezTo>
                  <a:pt x="1329177" y="354466"/>
                  <a:pt x="1332821" y="354466"/>
                  <a:pt x="1336572" y="354466"/>
                </a:cubicBezTo>
                <a:cubicBezTo>
                  <a:pt x="1358650" y="350753"/>
                  <a:pt x="1377191" y="347041"/>
                  <a:pt x="1399269" y="347041"/>
                </a:cubicBezTo>
                <a:cubicBezTo>
                  <a:pt x="1410415" y="343328"/>
                  <a:pt x="1421454" y="343328"/>
                  <a:pt x="1432493" y="343328"/>
                </a:cubicBezTo>
                <a:cubicBezTo>
                  <a:pt x="1443639" y="343328"/>
                  <a:pt x="1454678" y="343328"/>
                  <a:pt x="1465717" y="343328"/>
                </a:cubicBezTo>
                <a:cubicBezTo>
                  <a:pt x="1473112" y="343328"/>
                  <a:pt x="1484258" y="343328"/>
                  <a:pt x="1495297" y="343328"/>
                </a:cubicBezTo>
                <a:cubicBezTo>
                  <a:pt x="1502692" y="343328"/>
                  <a:pt x="1506336" y="343328"/>
                  <a:pt x="1513731" y="343328"/>
                </a:cubicBezTo>
                <a:cubicBezTo>
                  <a:pt x="1521126" y="343328"/>
                  <a:pt x="1524877" y="343328"/>
                  <a:pt x="1532165" y="343328"/>
                </a:cubicBezTo>
                <a:cubicBezTo>
                  <a:pt x="1539560" y="343328"/>
                  <a:pt x="1543311" y="343328"/>
                  <a:pt x="1546955" y="343328"/>
                </a:cubicBezTo>
                <a:cubicBezTo>
                  <a:pt x="1550706" y="343328"/>
                  <a:pt x="1558101" y="343328"/>
                  <a:pt x="1561745" y="343328"/>
                </a:cubicBezTo>
                <a:cubicBezTo>
                  <a:pt x="1572784" y="343328"/>
                  <a:pt x="1583930" y="347041"/>
                  <a:pt x="1594969" y="347041"/>
                </a:cubicBezTo>
                <a:cubicBezTo>
                  <a:pt x="1617154" y="350753"/>
                  <a:pt x="1635588" y="354466"/>
                  <a:pt x="1657773" y="358086"/>
                </a:cubicBezTo>
                <a:cubicBezTo>
                  <a:pt x="1661417" y="358086"/>
                  <a:pt x="1668812" y="361798"/>
                  <a:pt x="1672563" y="361798"/>
                </a:cubicBezTo>
                <a:cubicBezTo>
                  <a:pt x="1676207" y="361798"/>
                  <a:pt x="1683602" y="365511"/>
                  <a:pt x="1690997" y="365511"/>
                </a:cubicBezTo>
                <a:cubicBezTo>
                  <a:pt x="1694641" y="365511"/>
                  <a:pt x="1702036" y="369224"/>
                  <a:pt x="1705788" y="369224"/>
                </a:cubicBezTo>
                <a:cubicBezTo>
                  <a:pt x="1709431" y="369224"/>
                  <a:pt x="1713183" y="372936"/>
                  <a:pt x="1716826" y="372936"/>
                </a:cubicBezTo>
                <a:cubicBezTo>
                  <a:pt x="1724222" y="376556"/>
                  <a:pt x="1731617" y="376556"/>
                  <a:pt x="1735260" y="380269"/>
                </a:cubicBezTo>
                <a:cubicBezTo>
                  <a:pt x="1742656" y="383982"/>
                  <a:pt x="1746407" y="383982"/>
                  <a:pt x="1753694" y="387694"/>
                </a:cubicBezTo>
                <a:cubicBezTo>
                  <a:pt x="1757446" y="391314"/>
                  <a:pt x="1764841" y="391314"/>
                  <a:pt x="1768485" y="395027"/>
                </a:cubicBezTo>
                <a:cubicBezTo>
                  <a:pt x="1772236" y="395027"/>
                  <a:pt x="1775880" y="398739"/>
                  <a:pt x="1779631" y="398739"/>
                </a:cubicBezTo>
                <a:cubicBezTo>
                  <a:pt x="1790670" y="402452"/>
                  <a:pt x="1801709" y="409784"/>
                  <a:pt x="1812855" y="413497"/>
                </a:cubicBezTo>
                <a:cubicBezTo>
                  <a:pt x="1816499" y="417210"/>
                  <a:pt x="1820250" y="417210"/>
                  <a:pt x="1823894" y="420922"/>
                </a:cubicBezTo>
                <a:cubicBezTo>
                  <a:pt x="1827645" y="420922"/>
                  <a:pt x="1831289" y="424542"/>
                  <a:pt x="1834933" y="424542"/>
                </a:cubicBezTo>
                <a:cubicBezTo>
                  <a:pt x="1834933" y="424542"/>
                  <a:pt x="1838684" y="424542"/>
                  <a:pt x="1838684" y="424542"/>
                </a:cubicBezTo>
                <a:cubicBezTo>
                  <a:pt x="1842328" y="424542"/>
                  <a:pt x="1846079" y="428255"/>
                  <a:pt x="1849723" y="431968"/>
                </a:cubicBezTo>
                <a:cubicBezTo>
                  <a:pt x="1853474" y="431968"/>
                  <a:pt x="1853474" y="435680"/>
                  <a:pt x="1857118" y="435680"/>
                </a:cubicBezTo>
                <a:cubicBezTo>
                  <a:pt x="1860869" y="435680"/>
                  <a:pt x="1868264" y="439393"/>
                  <a:pt x="1871908" y="443013"/>
                </a:cubicBezTo>
                <a:cubicBezTo>
                  <a:pt x="1882947" y="446725"/>
                  <a:pt x="1890342" y="454151"/>
                  <a:pt x="1897737" y="457863"/>
                </a:cubicBezTo>
                <a:cubicBezTo>
                  <a:pt x="1908776" y="465196"/>
                  <a:pt x="1919922" y="468909"/>
                  <a:pt x="1927317" y="476241"/>
                </a:cubicBezTo>
                <a:cubicBezTo>
                  <a:pt x="1934712" y="479954"/>
                  <a:pt x="1945751" y="487379"/>
                  <a:pt x="1953146" y="494712"/>
                </a:cubicBezTo>
                <a:cubicBezTo>
                  <a:pt x="1960541" y="502137"/>
                  <a:pt x="1967936" y="505849"/>
                  <a:pt x="1975331" y="513182"/>
                </a:cubicBezTo>
                <a:cubicBezTo>
                  <a:pt x="1982619" y="516895"/>
                  <a:pt x="1986370" y="520607"/>
                  <a:pt x="1990014" y="524320"/>
                </a:cubicBezTo>
                <a:cubicBezTo>
                  <a:pt x="1997409" y="527940"/>
                  <a:pt x="2001160" y="531652"/>
                  <a:pt x="2004804" y="535365"/>
                </a:cubicBezTo>
                <a:cubicBezTo>
                  <a:pt x="2008555" y="539078"/>
                  <a:pt x="2012199" y="542698"/>
                  <a:pt x="2015950" y="546410"/>
                </a:cubicBezTo>
                <a:cubicBezTo>
                  <a:pt x="2019594" y="550123"/>
                  <a:pt x="2023238" y="553836"/>
                  <a:pt x="2026989" y="557548"/>
                </a:cubicBezTo>
                <a:cubicBezTo>
                  <a:pt x="2030633" y="561168"/>
                  <a:pt x="2034384" y="564881"/>
                  <a:pt x="2038028" y="568593"/>
                </a:cubicBezTo>
                <a:cubicBezTo>
                  <a:pt x="2041779" y="572306"/>
                  <a:pt x="2045423" y="575926"/>
                  <a:pt x="2049174" y="579639"/>
                </a:cubicBezTo>
                <a:cubicBezTo>
                  <a:pt x="2063857" y="594396"/>
                  <a:pt x="2075004" y="612867"/>
                  <a:pt x="2089794" y="627625"/>
                </a:cubicBezTo>
                <a:cubicBezTo>
                  <a:pt x="2097082" y="635050"/>
                  <a:pt x="2104477" y="646095"/>
                  <a:pt x="2111872" y="653520"/>
                </a:cubicBezTo>
                <a:cubicBezTo>
                  <a:pt x="2115623" y="660853"/>
                  <a:pt x="2119267" y="664566"/>
                  <a:pt x="2123018" y="668278"/>
                </a:cubicBezTo>
                <a:cubicBezTo>
                  <a:pt x="2126662" y="675611"/>
                  <a:pt x="2130413" y="679323"/>
                  <a:pt x="2134057" y="683036"/>
                </a:cubicBezTo>
                <a:cubicBezTo>
                  <a:pt x="2137701" y="686749"/>
                  <a:pt x="2141452" y="694081"/>
                  <a:pt x="2145096" y="697794"/>
                </a:cubicBezTo>
                <a:cubicBezTo>
                  <a:pt x="2145096" y="701507"/>
                  <a:pt x="2148847" y="708932"/>
                  <a:pt x="2152491" y="712552"/>
                </a:cubicBezTo>
                <a:cubicBezTo>
                  <a:pt x="2156242" y="719977"/>
                  <a:pt x="2159886" y="723690"/>
                  <a:pt x="2163637" y="731022"/>
                </a:cubicBezTo>
                <a:cubicBezTo>
                  <a:pt x="2167281" y="738448"/>
                  <a:pt x="2167281" y="742160"/>
                  <a:pt x="2170925" y="745780"/>
                </a:cubicBezTo>
                <a:cubicBezTo>
                  <a:pt x="2174676" y="753205"/>
                  <a:pt x="2178320" y="760538"/>
                  <a:pt x="2182071" y="771676"/>
                </a:cubicBezTo>
                <a:cubicBezTo>
                  <a:pt x="2185715" y="782721"/>
                  <a:pt x="2189466" y="790146"/>
                  <a:pt x="2193110" y="801192"/>
                </a:cubicBezTo>
                <a:cubicBezTo>
                  <a:pt x="2200505" y="819662"/>
                  <a:pt x="2207900" y="841845"/>
                  <a:pt x="2215295" y="863935"/>
                </a:cubicBezTo>
                <a:cubicBezTo>
                  <a:pt x="2226334" y="904589"/>
                  <a:pt x="2241124" y="945150"/>
                  <a:pt x="2252163" y="985803"/>
                </a:cubicBezTo>
                <a:cubicBezTo>
                  <a:pt x="2259558" y="1004274"/>
                  <a:pt x="2263309" y="1026457"/>
                  <a:pt x="2270704" y="1044835"/>
                </a:cubicBezTo>
                <a:cubicBezTo>
                  <a:pt x="2278099" y="1059685"/>
                  <a:pt x="2281743" y="1074443"/>
                  <a:pt x="2285387" y="1089201"/>
                </a:cubicBezTo>
                <a:cubicBezTo>
                  <a:pt x="2285387" y="1092914"/>
                  <a:pt x="2285387" y="1092914"/>
                  <a:pt x="2285387" y="1096533"/>
                </a:cubicBezTo>
                <a:cubicBezTo>
                  <a:pt x="2285387" y="1103959"/>
                  <a:pt x="2289138" y="1107671"/>
                  <a:pt x="2289138" y="1115004"/>
                </a:cubicBezTo>
                <a:cubicBezTo>
                  <a:pt x="2289138" y="1122429"/>
                  <a:pt x="2292782" y="1126142"/>
                  <a:pt x="2292782" y="1133474"/>
                </a:cubicBezTo>
                <a:cubicBezTo>
                  <a:pt x="2292782" y="1148232"/>
                  <a:pt x="2296533" y="1162990"/>
                  <a:pt x="2300177" y="1177748"/>
                </a:cubicBezTo>
                <a:cubicBezTo>
                  <a:pt x="2300177" y="1185173"/>
                  <a:pt x="2303928" y="1188886"/>
                  <a:pt x="2303928" y="1196218"/>
                </a:cubicBezTo>
                <a:cubicBezTo>
                  <a:pt x="2307572" y="1199931"/>
                  <a:pt x="2307572" y="1207356"/>
                  <a:pt x="2307572" y="1210976"/>
                </a:cubicBezTo>
                <a:lnTo>
                  <a:pt x="2313730" y="1251008"/>
                </a:lnTo>
                <a:lnTo>
                  <a:pt x="2307572" y="1229447"/>
                </a:lnTo>
                <a:cubicBezTo>
                  <a:pt x="2303928" y="1218402"/>
                  <a:pt x="2300177" y="1203644"/>
                  <a:pt x="2296533" y="1192599"/>
                </a:cubicBezTo>
                <a:cubicBezTo>
                  <a:pt x="2296533" y="1181461"/>
                  <a:pt x="2292782" y="1174128"/>
                  <a:pt x="2289138" y="1162990"/>
                </a:cubicBezTo>
                <a:cubicBezTo>
                  <a:pt x="2281743" y="1144520"/>
                  <a:pt x="2277992" y="1122429"/>
                  <a:pt x="2270704" y="1103959"/>
                </a:cubicBezTo>
                <a:cubicBezTo>
                  <a:pt x="2255914" y="1063305"/>
                  <a:pt x="2244768" y="1019032"/>
                  <a:pt x="2230085" y="978378"/>
                </a:cubicBezTo>
                <a:cubicBezTo>
                  <a:pt x="2226334" y="971046"/>
                  <a:pt x="2226334" y="963620"/>
                  <a:pt x="2222690" y="956288"/>
                </a:cubicBezTo>
                <a:cubicBezTo>
                  <a:pt x="2222690" y="956288"/>
                  <a:pt x="2218939" y="956288"/>
                  <a:pt x="2218939" y="956288"/>
                </a:cubicBezTo>
                <a:cubicBezTo>
                  <a:pt x="2218939" y="956288"/>
                  <a:pt x="2215295" y="956288"/>
                  <a:pt x="2215295" y="952575"/>
                </a:cubicBezTo>
                <a:cubicBezTo>
                  <a:pt x="2215295" y="952575"/>
                  <a:pt x="2215295" y="948863"/>
                  <a:pt x="2215295" y="948863"/>
                </a:cubicBezTo>
                <a:cubicBezTo>
                  <a:pt x="2215295" y="945150"/>
                  <a:pt x="2218939" y="941530"/>
                  <a:pt x="2218939" y="937817"/>
                </a:cubicBezTo>
                <a:cubicBezTo>
                  <a:pt x="2218939" y="937817"/>
                  <a:pt x="2218939" y="934105"/>
                  <a:pt x="2218939" y="934105"/>
                </a:cubicBezTo>
                <a:cubicBezTo>
                  <a:pt x="2211544" y="908302"/>
                  <a:pt x="2200505" y="882406"/>
                  <a:pt x="2193110" y="856603"/>
                </a:cubicBezTo>
                <a:cubicBezTo>
                  <a:pt x="2185715" y="834420"/>
                  <a:pt x="2178320" y="815949"/>
                  <a:pt x="2171032" y="797479"/>
                </a:cubicBezTo>
                <a:cubicBezTo>
                  <a:pt x="2167281" y="793766"/>
                  <a:pt x="2167281" y="786434"/>
                  <a:pt x="2163637" y="782721"/>
                </a:cubicBezTo>
                <a:cubicBezTo>
                  <a:pt x="2159886" y="779008"/>
                  <a:pt x="2159886" y="771676"/>
                  <a:pt x="2156242" y="767963"/>
                </a:cubicBezTo>
                <a:cubicBezTo>
                  <a:pt x="2156242" y="764251"/>
                  <a:pt x="2152491" y="760538"/>
                  <a:pt x="2152491" y="756918"/>
                </a:cubicBezTo>
                <a:cubicBezTo>
                  <a:pt x="2148847" y="756918"/>
                  <a:pt x="2148847" y="753205"/>
                  <a:pt x="2148847" y="753205"/>
                </a:cubicBezTo>
                <a:cubicBezTo>
                  <a:pt x="2145096" y="749493"/>
                  <a:pt x="2145096" y="742160"/>
                  <a:pt x="2141452" y="738448"/>
                </a:cubicBezTo>
                <a:cubicBezTo>
                  <a:pt x="2137808" y="734735"/>
                  <a:pt x="2137808" y="731022"/>
                  <a:pt x="2134057" y="727309"/>
                </a:cubicBezTo>
                <a:cubicBezTo>
                  <a:pt x="2130413" y="723690"/>
                  <a:pt x="2130413" y="719977"/>
                  <a:pt x="2126662" y="716264"/>
                </a:cubicBezTo>
                <a:cubicBezTo>
                  <a:pt x="2123018" y="716264"/>
                  <a:pt x="2123018" y="712552"/>
                  <a:pt x="2119267" y="708932"/>
                </a:cubicBezTo>
                <a:cubicBezTo>
                  <a:pt x="2119267" y="708932"/>
                  <a:pt x="2119267" y="712552"/>
                  <a:pt x="2119267" y="712552"/>
                </a:cubicBezTo>
                <a:cubicBezTo>
                  <a:pt x="2123018" y="727309"/>
                  <a:pt x="2123018" y="742160"/>
                  <a:pt x="2119267" y="756918"/>
                </a:cubicBezTo>
                <a:cubicBezTo>
                  <a:pt x="2119267" y="764251"/>
                  <a:pt x="2115623" y="771676"/>
                  <a:pt x="2115623" y="779008"/>
                </a:cubicBezTo>
                <a:cubicBezTo>
                  <a:pt x="2115623" y="782721"/>
                  <a:pt x="2111872" y="786434"/>
                  <a:pt x="2111872" y="790146"/>
                </a:cubicBezTo>
                <a:cubicBezTo>
                  <a:pt x="2108228" y="793766"/>
                  <a:pt x="2108228" y="793766"/>
                  <a:pt x="2108228" y="797479"/>
                </a:cubicBezTo>
                <a:cubicBezTo>
                  <a:pt x="2108228" y="797479"/>
                  <a:pt x="2104584" y="801192"/>
                  <a:pt x="2104584" y="804904"/>
                </a:cubicBezTo>
                <a:cubicBezTo>
                  <a:pt x="2100833" y="804904"/>
                  <a:pt x="2100833" y="808617"/>
                  <a:pt x="2100833" y="808617"/>
                </a:cubicBezTo>
                <a:cubicBezTo>
                  <a:pt x="2104584" y="812237"/>
                  <a:pt x="2104584" y="812237"/>
                  <a:pt x="2108228" y="815949"/>
                </a:cubicBezTo>
                <a:cubicBezTo>
                  <a:pt x="2111872" y="819662"/>
                  <a:pt x="2111872" y="823375"/>
                  <a:pt x="2115623" y="826995"/>
                </a:cubicBezTo>
                <a:cubicBezTo>
                  <a:pt x="2119267" y="826995"/>
                  <a:pt x="2119267" y="830707"/>
                  <a:pt x="2119267" y="830707"/>
                </a:cubicBezTo>
                <a:cubicBezTo>
                  <a:pt x="2123018" y="838133"/>
                  <a:pt x="2130413" y="845465"/>
                  <a:pt x="2134057" y="852890"/>
                </a:cubicBezTo>
                <a:cubicBezTo>
                  <a:pt x="2137808" y="856603"/>
                  <a:pt x="2137808" y="860223"/>
                  <a:pt x="2141452" y="863935"/>
                </a:cubicBezTo>
                <a:cubicBezTo>
                  <a:pt x="2141452" y="860223"/>
                  <a:pt x="2141452" y="860223"/>
                  <a:pt x="2141452" y="856603"/>
                </a:cubicBezTo>
                <a:cubicBezTo>
                  <a:pt x="2141452" y="852890"/>
                  <a:pt x="2141452" y="852890"/>
                  <a:pt x="2141452" y="849178"/>
                </a:cubicBezTo>
                <a:cubicBezTo>
                  <a:pt x="2141452" y="849178"/>
                  <a:pt x="2141452" y="845465"/>
                  <a:pt x="2141452" y="845465"/>
                </a:cubicBezTo>
                <a:cubicBezTo>
                  <a:pt x="2141452" y="845465"/>
                  <a:pt x="2141452" y="841845"/>
                  <a:pt x="2141452" y="841845"/>
                </a:cubicBezTo>
                <a:cubicBezTo>
                  <a:pt x="2141452" y="841845"/>
                  <a:pt x="2141452" y="838133"/>
                  <a:pt x="2141452" y="838133"/>
                </a:cubicBezTo>
                <a:cubicBezTo>
                  <a:pt x="2141452" y="834420"/>
                  <a:pt x="2145096" y="830707"/>
                  <a:pt x="2145096" y="826995"/>
                </a:cubicBezTo>
                <a:cubicBezTo>
                  <a:pt x="2148847" y="823375"/>
                  <a:pt x="2148847" y="819662"/>
                  <a:pt x="2152491" y="815949"/>
                </a:cubicBezTo>
                <a:cubicBezTo>
                  <a:pt x="2152491" y="815949"/>
                  <a:pt x="2152491" y="812237"/>
                  <a:pt x="2152491" y="812237"/>
                </a:cubicBezTo>
                <a:cubicBezTo>
                  <a:pt x="2156242" y="808617"/>
                  <a:pt x="2156242" y="808617"/>
                  <a:pt x="2156242" y="804904"/>
                </a:cubicBezTo>
                <a:cubicBezTo>
                  <a:pt x="2156242" y="808617"/>
                  <a:pt x="2156242" y="808617"/>
                  <a:pt x="2156242" y="812237"/>
                </a:cubicBezTo>
                <a:cubicBezTo>
                  <a:pt x="2156242" y="812237"/>
                  <a:pt x="2156242" y="815949"/>
                  <a:pt x="2156242" y="815949"/>
                </a:cubicBezTo>
                <a:cubicBezTo>
                  <a:pt x="2156242" y="819662"/>
                  <a:pt x="2156242" y="827087"/>
                  <a:pt x="2156242" y="830707"/>
                </a:cubicBezTo>
                <a:cubicBezTo>
                  <a:pt x="2156242" y="834420"/>
                  <a:pt x="2156242" y="838133"/>
                  <a:pt x="2156242" y="841845"/>
                </a:cubicBezTo>
                <a:cubicBezTo>
                  <a:pt x="2156242" y="841845"/>
                  <a:pt x="2156242" y="845465"/>
                  <a:pt x="2156242" y="849178"/>
                </a:cubicBezTo>
                <a:cubicBezTo>
                  <a:pt x="2156242" y="849178"/>
                  <a:pt x="2156242" y="852890"/>
                  <a:pt x="2156242" y="852890"/>
                </a:cubicBezTo>
                <a:cubicBezTo>
                  <a:pt x="2156242" y="856603"/>
                  <a:pt x="2156242" y="856603"/>
                  <a:pt x="2156242" y="860316"/>
                </a:cubicBezTo>
                <a:cubicBezTo>
                  <a:pt x="2156242" y="863935"/>
                  <a:pt x="2156242" y="863935"/>
                  <a:pt x="2152491" y="867648"/>
                </a:cubicBezTo>
                <a:cubicBezTo>
                  <a:pt x="2152491" y="871361"/>
                  <a:pt x="2148847" y="871361"/>
                  <a:pt x="2145096" y="871361"/>
                </a:cubicBezTo>
                <a:cubicBezTo>
                  <a:pt x="2141452" y="871361"/>
                  <a:pt x="2141452" y="871361"/>
                  <a:pt x="2137808" y="867648"/>
                </a:cubicBezTo>
                <a:cubicBezTo>
                  <a:pt x="2145203" y="875073"/>
                  <a:pt x="2148847" y="882406"/>
                  <a:pt x="2152491" y="889831"/>
                </a:cubicBezTo>
                <a:cubicBezTo>
                  <a:pt x="2156242" y="893544"/>
                  <a:pt x="2159886" y="900876"/>
                  <a:pt x="2163637" y="904589"/>
                </a:cubicBezTo>
                <a:cubicBezTo>
                  <a:pt x="2171032" y="915634"/>
                  <a:pt x="2174676" y="926772"/>
                  <a:pt x="2182071" y="937817"/>
                </a:cubicBezTo>
                <a:cubicBezTo>
                  <a:pt x="2185715" y="945150"/>
                  <a:pt x="2193110" y="956288"/>
                  <a:pt x="2196861" y="963620"/>
                </a:cubicBezTo>
                <a:cubicBezTo>
                  <a:pt x="2200505" y="971046"/>
                  <a:pt x="2200505" y="974758"/>
                  <a:pt x="2204256" y="978378"/>
                </a:cubicBezTo>
                <a:cubicBezTo>
                  <a:pt x="2207900" y="982091"/>
                  <a:pt x="2207900" y="985803"/>
                  <a:pt x="2211651" y="989516"/>
                </a:cubicBezTo>
                <a:cubicBezTo>
                  <a:pt x="2215295" y="996849"/>
                  <a:pt x="2219046" y="1004274"/>
                  <a:pt x="2222690" y="1011606"/>
                </a:cubicBezTo>
                <a:cubicBezTo>
                  <a:pt x="2222690" y="1015319"/>
                  <a:pt x="2226334" y="1015319"/>
                  <a:pt x="2226334" y="1019032"/>
                </a:cubicBezTo>
                <a:cubicBezTo>
                  <a:pt x="2230085" y="1030077"/>
                  <a:pt x="2237480" y="1041215"/>
                  <a:pt x="2241124" y="1052260"/>
                </a:cubicBezTo>
                <a:cubicBezTo>
                  <a:pt x="2241124" y="1055973"/>
                  <a:pt x="2244875" y="1059685"/>
                  <a:pt x="2244875" y="1063305"/>
                </a:cubicBezTo>
                <a:cubicBezTo>
                  <a:pt x="2248519" y="1070730"/>
                  <a:pt x="2248519" y="1078063"/>
                  <a:pt x="2252270" y="1085488"/>
                </a:cubicBezTo>
                <a:cubicBezTo>
                  <a:pt x="2252270" y="1089201"/>
                  <a:pt x="2255914" y="1092914"/>
                  <a:pt x="2255914" y="1096533"/>
                </a:cubicBezTo>
                <a:cubicBezTo>
                  <a:pt x="2255914" y="1100246"/>
                  <a:pt x="2259558" y="1107671"/>
                  <a:pt x="2259558" y="1111384"/>
                </a:cubicBezTo>
                <a:lnTo>
                  <a:pt x="2263209" y="1125955"/>
                </a:lnTo>
                <a:lnTo>
                  <a:pt x="2259558" y="1115004"/>
                </a:lnTo>
                <a:cubicBezTo>
                  <a:pt x="2255914" y="1111384"/>
                  <a:pt x="2255914" y="1111384"/>
                  <a:pt x="2255914" y="1107671"/>
                </a:cubicBezTo>
                <a:cubicBezTo>
                  <a:pt x="2252163" y="1096533"/>
                  <a:pt x="2244768" y="1081776"/>
                  <a:pt x="2241124" y="1070730"/>
                </a:cubicBezTo>
                <a:cubicBezTo>
                  <a:pt x="2241124" y="1067018"/>
                  <a:pt x="2237480" y="1063305"/>
                  <a:pt x="2237480" y="1059685"/>
                </a:cubicBezTo>
                <a:cubicBezTo>
                  <a:pt x="2233729" y="1055973"/>
                  <a:pt x="2230085" y="1048547"/>
                  <a:pt x="2226334" y="1041215"/>
                </a:cubicBezTo>
                <a:cubicBezTo>
                  <a:pt x="2226334" y="1037502"/>
                  <a:pt x="2222690" y="1033790"/>
                  <a:pt x="2222690" y="1030077"/>
                </a:cubicBezTo>
                <a:cubicBezTo>
                  <a:pt x="2222690" y="1026457"/>
                  <a:pt x="2218939" y="1019032"/>
                  <a:pt x="2215295" y="1015319"/>
                </a:cubicBezTo>
                <a:cubicBezTo>
                  <a:pt x="2211544" y="1007987"/>
                  <a:pt x="2204256" y="996849"/>
                  <a:pt x="2200505" y="989516"/>
                </a:cubicBezTo>
                <a:cubicBezTo>
                  <a:pt x="2193110" y="982091"/>
                  <a:pt x="2189466" y="971046"/>
                  <a:pt x="2182071" y="960000"/>
                </a:cubicBezTo>
                <a:cubicBezTo>
                  <a:pt x="2174676" y="945243"/>
                  <a:pt x="2167281" y="934105"/>
                  <a:pt x="2159886" y="919347"/>
                </a:cubicBezTo>
                <a:cubicBezTo>
                  <a:pt x="2152491" y="908302"/>
                  <a:pt x="2148847" y="900876"/>
                  <a:pt x="2141452" y="889831"/>
                </a:cubicBezTo>
                <a:cubicBezTo>
                  <a:pt x="2137701" y="882406"/>
                  <a:pt x="2134057" y="878693"/>
                  <a:pt x="2130413" y="871361"/>
                </a:cubicBezTo>
                <a:cubicBezTo>
                  <a:pt x="2126662" y="867648"/>
                  <a:pt x="2123018" y="860316"/>
                  <a:pt x="2119267" y="856603"/>
                </a:cubicBezTo>
                <a:cubicBezTo>
                  <a:pt x="2119267" y="856603"/>
                  <a:pt x="2115623" y="852890"/>
                  <a:pt x="2115623" y="852890"/>
                </a:cubicBezTo>
                <a:cubicBezTo>
                  <a:pt x="2111872" y="845465"/>
                  <a:pt x="2104477" y="834420"/>
                  <a:pt x="2097082" y="827087"/>
                </a:cubicBezTo>
                <a:cubicBezTo>
                  <a:pt x="2097082" y="823375"/>
                  <a:pt x="2093438" y="823375"/>
                  <a:pt x="2093438" y="819662"/>
                </a:cubicBezTo>
                <a:cubicBezTo>
                  <a:pt x="2089794" y="819662"/>
                  <a:pt x="2089794" y="815949"/>
                  <a:pt x="2086043" y="812237"/>
                </a:cubicBezTo>
                <a:cubicBezTo>
                  <a:pt x="2078648" y="808617"/>
                  <a:pt x="2075004" y="801192"/>
                  <a:pt x="2067609" y="793859"/>
                </a:cubicBezTo>
                <a:cubicBezTo>
                  <a:pt x="2063857" y="790146"/>
                  <a:pt x="2060213" y="786434"/>
                  <a:pt x="2056462" y="782721"/>
                </a:cubicBezTo>
                <a:cubicBezTo>
                  <a:pt x="2052818" y="782721"/>
                  <a:pt x="2052818" y="779008"/>
                  <a:pt x="2052818" y="779008"/>
                </a:cubicBezTo>
                <a:cubicBezTo>
                  <a:pt x="2045423" y="775389"/>
                  <a:pt x="2041779" y="767963"/>
                  <a:pt x="2034384" y="764251"/>
                </a:cubicBezTo>
                <a:cubicBezTo>
                  <a:pt x="2026989" y="756918"/>
                  <a:pt x="2019594" y="749493"/>
                  <a:pt x="2012199" y="742160"/>
                </a:cubicBezTo>
                <a:cubicBezTo>
                  <a:pt x="2012199" y="742160"/>
                  <a:pt x="2008555" y="738448"/>
                  <a:pt x="2008555" y="738448"/>
                </a:cubicBezTo>
                <a:cubicBezTo>
                  <a:pt x="2004804" y="734735"/>
                  <a:pt x="2001160" y="731022"/>
                  <a:pt x="1997409" y="727402"/>
                </a:cubicBezTo>
                <a:cubicBezTo>
                  <a:pt x="1993765" y="723690"/>
                  <a:pt x="1986370" y="719977"/>
                  <a:pt x="1982726" y="716264"/>
                </a:cubicBezTo>
                <a:cubicBezTo>
                  <a:pt x="1975331" y="708932"/>
                  <a:pt x="1964185" y="705219"/>
                  <a:pt x="1956790" y="697794"/>
                </a:cubicBezTo>
                <a:cubicBezTo>
                  <a:pt x="1949395" y="694174"/>
                  <a:pt x="1945751" y="690461"/>
                  <a:pt x="1938356" y="686749"/>
                </a:cubicBezTo>
                <a:cubicBezTo>
                  <a:pt x="1930961" y="683036"/>
                  <a:pt x="1923566" y="679323"/>
                  <a:pt x="1916171" y="675704"/>
                </a:cubicBezTo>
                <a:cubicBezTo>
                  <a:pt x="1905132" y="671991"/>
                  <a:pt x="1897737" y="664566"/>
                  <a:pt x="1886698" y="660946"/>
                </a:cubicBezTo>
                <a:cubicBezTo>
                  <a:pt x="1882947" y="660946"/>
                  <a:pt x="1879303" y="657233"/>
                  <a:pt x="1875552" y="657233"/>
                </a:cubicBezTo>
                <a:cubicBezTo>
                  <a:pt x="1868264" y="653520"/>
                  <a:pt x="1864513" y="649808"/>
                  <a:pt x="1857118" y="646095"/>
                </a:cubicBezTo>
                <a:cubicBezTo>
                  <a:pt x="1846079" y="638763"/>
                  <a:pt x="1838684" y="635050"/>
                  <a:pt x="1827645" y="631337"/>
                </a:cubicBezTo>
                <a:cubicBezTo>
                  <a:pt x="1820250" y="627717"/>
                  <a:pt x="1809104" y="624005"/>
                  <a:pt x="1801709" y="620292"/>
                </a:cubicBezTo>
                <a:cubicBezTo>
                  <a:pt x="1798065" y="616579"/>
                  <a:pt x="1790670" y="616579"/>
                  <a:pt x="1787026" y="612867"/>
                </a:cubicBezTo>
                <a:cubicBezTo>
                  <a:pt x="1779631" y="612867"/>
                  <a:pt x="1775880" y="609247"/>
                  <a:pt x="1772236" y="609247"/>
                </a:cubicBezTo>
                <a:cubicBezTo>
                  <a:pt x="1764841" y="605534"/>
                  <a:pt x="1757446" y="601822"/>
                  <a:pt x="1746407" y="598109"/>
                </a:cubicBezTo>
                <a:cubicBezTo>
                  <a:pt x="1746407" y="598109"/>
                  <a:pt x="1742656" y="594489"/>
                  <a:pt x="1739012" y="594489"/>
                </a:cubicBezTo>
                <a:cubicBezTo>
                  <a:pt x="1739012" y="594489"/>
                  <a:pt x="1735260" y="598109"/>
                  <a:pt x="1735260" y="598109"/>
                </a:cubicBezTo>
                <a:cubicBezTo>
                  <a:pt x="1731617" y="601822"/>
                  <a:pt x="1731617" y="601822"/>
                  <a:pt x="1727865" y="601822"/>
                </a:cubicBezTo>
                <a:cubicBezTo>
                  <a:pt x="1724222" y="601822"/>
                  <a:pt x="1720578" y="601822"/>
                  <a:pt x="1720578" y="601822"/>
                </a:cubicBezTo>
                <a:cubicBezTo>
                  <a:pt x="1720578" y="601822"/>
                  <a:pt x="1716826" y="598109"/>
                  <a:pt x="1716826" y="598109"/>
                </a:cubicBezTo>
                <a:cubicBezTo>
                  <a:pt x="1716826" y="598109"/>
                  <a:pt x="1716826" y="594489"/>
                  <a:pt x="1716826" y="594489"/>
                </a:cubicBezTo>
                <a:cubicBezTo>
                  <a:pt x="1713183" y="590777"/>
                  <a:pt x="1713183" y="590777"/>
                  <a:pt x="1713183" y="587064"/>
                </a:cubicBezTo>
                <a:cubicBezTo>
                  <a:pt x="1702036" y="583351"/>
                  <a:pt x="1694641" y="579639"/>
                  <a:pt x="1683602" y="576019"/>
                </a:cubicBezTo>
                <a:cubicBezTo>
                  <a:pt x="1672563" y="572306"/>
                  <a:pt x="1657773" y="572306"/>
                  <a:pt x="1646734" y="568593"/>
                </a:cubicBezTo>
                <a:cubicBezTo>
                  <a:pt x="1635588" y="568593"/>
                  <a:pt x="1624549" y="564881"/>
                  <a:pt x="1613510" y="564881"/>
                </a:cubicBezTo>
                <a:cubicBezTo>
                  <a:pt x="1602364" y="564881"/>
                  <a:pt x="1591325" y="561261"/>
                  <a:pt x="1580179" y="561261"/>
                </a:cubicBezTo>
                <a:cubicBezTo>
                  <a:pt x="1561745" y="561261"/>
                  <a:pt x="1546955" y="557548"/>
                  <a:pt x="1532272" y="557548"/>
                </a:cubicBezTo>
                <a:cubicBezTo>
                  <a:pt x="1510087" y="557548"/>
                  <a:pt x="1491653" y="553836"/>
                  <a:pt x="1473112" y="553836"/>
                </a:cubicBezTo>
                <a:cubicBezTo>
                  <a:pt x="1454678" y="553836"/>
                  <a:pt x="1439888" y="550123"/>
                  <a:pt x="1421454" y="550123"/>
                </a:cubicBezTo>
                <a:cubicBezTo>
                  <a:pt x="1414059" y="550123"/>
                  <a:pt x="1410415" y="550123"/>
                  <a:pt x="1403020" y="550123"/>
                </a:cubicBezTo>
                <a:cubicBezTo>
                  <a:pt x="1403020" y="550123"/>
                  <a:pt x="1399269" y="550123"/>
                  <a:pt x="1399269" y="550123"/>
                </a:cubicBezTo>
                <a:cubicBezTo>
                  <a:pt x="1399269" y="550123"/>
                  <a:pt x="1395625" y="550123"/>
                  <a:pt x="1391981" y="550123"/>
                </a:cubicBezTo>
                <a:cubicBezTo>
                  <a:pt x="1391981" y="550123"/>
                  <a:pt x="1388230" y="550123"/>
                  <a:pt x="1388230" y="550123"/>
                </a:cubicBezTo>
                <a:cubicBezTo>
                  <a:pt x="1384586" y="550123"/>
                  <a:pt x="1384586" y="550123"/>
                  <a:pt x="1384586" y="550123"/>
                </a:cubicBezTo>
                <a:cubicBezTo>
                  <a:pt x="1373440" y="550123"/>
                  <a:pt x="1366045" y="550123"/>
                  <a:pt x="1358757" y="550123"/>
                </a:cubicBezTo>
                <a:cubicBezTo>
                  <a:pt x="1355006" y="550123"/>
                  <a:pt x="1347611" y="550123"/>
                  <a:pt x="1343967" y="550123"/>
                </a:cubicBezTo>
                <a:cubicBezTo>
                  <a:pt x="1332821" y="550123"/>
                  <a:pt x="1325426" y="550123"/>
                  <a:pt x="1318138" y="550123"/>
                </a:cubicBezTo>
                <a:cubicBezTo>
                  <a:pt x="1314387" y="550123"/>
                  <a:pt x="1306992" y="550123"/>
                  <a:pt x="1303348" y="550123"/>
                </a:cubicBezTo>
                <a:cubicBezTo>
                  <a:pt x="1295953" y="550123"/>
                  <a:pt x="1284914" y="553836"/>
                  <a:pt x="1277519" y="553836"/>
                </a:cubicBezTo>
                <a:cubicBezTo>
                  <a:pt x="1270124" y="553836"/>
                  <a:pt x="1266373" y="553836"/>
                  <a:pt x="1262729" y="553836"/>
                </a:cubicBezTo>
                <a:cubicBezTo>
                  <a:pt x="1247939" y="553836"/>
                  <a:pt x="1236900" y="557548"/>
                  <a:pt x="1222109" y="557548"/>
                </a:cubicBezTo>
                <a:cubicBezTo>
                  <a:pt x="1211071" y="557548"/>
                  <a:pt x="1203675" y="561261"/>
                  <a:pt x="1192529" y="561261"/>
                </a:cubicBezTo>
                <a:cubicBezTo>
                  <a:pt x="1188885" y="564881"/>
                  <a:pt x="1188885" y="564881"/>
                  <a:pt x="1185134" y="568593"/>
                </a:cubicBezTo>
                <a:cubicBezTo>
                  <a:pt x="1181490" y="572306"/>
                  <a:pt x="1174095" y="576019"/>
                  <a:pt x="1170451" y="572306"/>
                </a:cubicBezTo>
                <a:cubicBezTo>
                  <a:pt x="1166700" y="572306"/>
                  <a:pt x="1163056" y="568593"/>
                  <a:pt x="1163056" y="564881"/>
                </a:cubicBezTo>
                <a:cubicBezTo>
                  <a:pt x="1151910" y="564881"/>
                  <a:pt x="1144515" y="568593"/>
                  <a:pt x="1133476" y="568593"/>
                </a:cubicBezTo>
                <a:cubicBezTo>
                  <a:pt x="1126081" y="568593"/>
                  <a:pt x="1115042" y="572306"/>
                  <a:pt x="1103896" y="572306"/>
                </a:cubicBezTo>
                <a:cubicBezTo>
                  <a:pt x="1089213" y="572306"/>
                  <a:pt x="1078067" y="576019"/>
                  <a:pt x="1063384" y="576019"/>
                </a:cubicBezTo>
                <a:cubicBezTo>
                  <a:pt x="1052238" y="579639"/>
                  <a:pt x="1041199" y="579639"/>
                  <a:pt x="1030053" y="579639"/>
                </a:cubicBezTo>
                <a:cubicBezTo>
                  <a:pt x="1019014" y="583351"/>
                  <a:pt x="1011619" y="583351"/>
                  <a:pt x="1000580" y="583351"/>
                </a:cubicBezTo>
                <a:cubicBezTo>
                  <a:pt x="978395" y="583351"/>
                  <a:pt x="956210" y="587064"/>
                  <a:pt x="934132" y="587064"/>
                </a:cubicBezTo>
                <a:cubicBezTo>
                  <a:pt x="919342" y="587064"/>
                  <a:pt x="908303" y="587064"/>
                  <a:pt x="897157" y="587064"/>
                </a:cubicBezTo>
                <a:cubicBezTo>
                  <a:pt x="886118" y="587064"/>
                  <a:pt x="878723" y="587064"/>
                  <a:pt x="867684" y="587064"/>
                </a:cubicBezTo>
                <a:cubicBezTo>
                  <a:pt x="856538" y="587064"/>
                  <a:pt x="849143" y="587064"/>
                  <a:pt x="838104" y="587064"/>
                </a:cubicBezTo>
                <a:cubicBezTo>
                  <a:pt x="827065" y="587064"/>
                  <a:pt x="819670" y="587064"/>
                  <a:pt x="812275" y="587064"/>
                </a:cubicBezTo>
                <a:cubicBezTo>
                  <a:pt x="808524" y="587064"/>
                  <a:pt x="801236" y="587064"/>
                  <a:pt x="797485" y="587064"/>
                </a:cubicBezTo>
                <a:cubicBezTo>
                  <a:pt x="786446" y="583351"/>
                  <a:pt x="771656" y="583351"/>
                  <a:pt x="760617" y="583351"/>
                </a:cubicBezTo>
                <a:cubicBezTo>
                  <a:pt x="749470" y="583351"/>
                  <a:pt x="742075" y="579639"/>
                  <a:pt x="731036" y="579639"/>
                </a:cubicBezTo>
                <a:cubicBezTo>
                  <a:pt x="727392" y="576019"/>
                  <a:pt x="719997" y="576019"/>
                  <a:pt x="712602" y="576019"/>
                </a:cubicBezTo>
                <a:cubicBezTo>
                  <a:pt x="712602" y="576019"/>
                  <a:pt x="708851" y="576019"/>
                  <a:pt x="705207" y="576019"/>
                </a:cubicBezTo>
                <a:cubicBezTo>
                  <a:pt x="697812" y="576019"/>
                  <a:pt x="690417" y="572306"/>
                  <a:pt x="683022" y="572306"/>
                </a:cubicBezTo>
                <a:cubicBezTo>
                  <a:pt x="679378" y="568593"/>
                  <a:pt x="675627" y="568593"/>
                  <a:pt x="671983" y="568593"/>
                </a:cubicBezTo>
                <a:cubicBezTo>
                  <a:pt x="657193" y="564881"/>
                  <a:pt x="646154" y="564881"/>
                  <a:pt x="635008" y="561261"/>
                </a:cubicBezTo>
                <a:cubicBezTo>
                  <a:pt x="623969" y="557548"/>
                  <a:pt x="616574" y="557548"/>
                  <a:pt x="605535" y="553836"/>
                </a:cubicBezTo>
                <a:cubicBezTo>
                  <a:pt x="583350" y="546410"/>
                  <a:pt x="561165" y="542790"/>
                  <a:pt x="539087" y="535365"/>
                </a:cubicBezTo>
                <a:cubicBezTo>
                  <a:pt x="527941" y="531652"/>
                  <a:pt x="516902" y="527940"/>
                  <a:pt x="505756" y="524320"/>
                </a:cubicBezTo>
                <a:cubicBezTo>
                  <a:pt x="498468" y="524320"/>
                  <a:pt x="487322" y="520607"/>
                  <a:pt x="479927" y="516895"/>
                </a:cubicBezTo>
                <a:cubicBezTo>
                  <a:pt x="476283" y="513182"/>
                  <a:pt x="468888" y="513182"/>
                  <a:pt x="461493" y="509562"/>
                </a:cubicBezTo>
                <a:cubicBezTo>
                  <a:pt x="461493" y="509562"/>
                  <a:pt x="457849" y="505849"/>
                  <a:pt x="454098" y="505849"/>
                </a:cubicBezTo>
                <a:cubicBezTo>
                  <a:pt x="446703" y="505849"/>
                  <a:pt x="439308" y="502137"/>
                  <a:pt x="432020" y="498424"/>
                </a:cubicBezTo>
                <a:cubicBezTo>
                  <a:pt x="432020" y="498424"/>
                  <a:pt x="428269" y="494712"/>
                  <a:pt x="424625" y="494712"/>
                </a:cubicBezTo>
                <a:cubicBezTo>
                  <a:pt x="409835" y="491092"/>
                  <a:pt x="398689" y="483666"/>
                  <a:pt x="387650" y="479954"/>
                </a:cubicBezTo>
                <a:cubicBezTo>
                  <a:pt x="380255" y="472621"/>
                  <a:pt x="369216" y="468909"/>
                  <a:pt x="361821" y="465196"/>
                </a:cubicBezTo>
                <a:cubicBezTo>
                  <a:pt x="358177" y="461483"/>
                  <a:pt x="350782" y="461483"/>
                  <a:pt x="347031" y="457863"/>
                </a:cubicBezTo>
                <a:cubicBezTo>
                  <a:pt x="343387" y="454151"/>
                  <a:pt x="339636" y="454151"/>
                  <a:pt x="335992" y="450438"/>
                </a:cubicBezTo>
                <a:cubicBezTo>
                  <a:pt x="328597" y="446725"/>
                  <a:pt x="321202" y="443106"/>
                  <a:pt x="313806" y="439393"/>
                </a:cubicBezTo>
                <a:cubicBezTo>
                  <a:pt x="310163" y="439393"/>
                  <a:pt x="306411" y="439393"/>
                  <a:pt x="302768" y="435680"/>
                </a:cubicBezTo>
                <a:cubicBezTo>
                  <a:pt x="291621" y="428255"/>
                  <a:pt x="280582" y="420922"/>
                  <a:pt x="269543" y="413497"/>
                </a:cubicBezTo>
                <a:cubicBezTo>
                  <a:pt x="265792" y="409877"/>
                  <a:pt x="262148" y="409877"/>
                  <a:pt x="258397" y="406165"/>
                </a:cubicBezTo>
                <a:cubicBezTo>
                  <a:pt x="251002" y="398739"/>
                  <a:pt x="247358" y="395027"/>
                  <a:pt x="239963" y="391407"/>
                </a:cubicBezTo>
                <a:cubicBezTo>
                  <a:pt x="228924" y="387694"/>
                  <a:pt x="221529" y="380269"/>
                  <a:pt x="214134" y="372936"/>
                </a:cubicBezTo>
                <a:cubicBezTo>
                  <a:pt x="210383" y="372936"/>
                  <a:pt x="206739" y="369224"/>
                  <a:pt x="203095" y="365511"/>
                </a:cubicBezTo>
                <a:cubicBezTo>
                  <a:pt x="195700" y="361798"/>
                  <a:pt x="191949" y="358179"/>
                  <a:pt x="188305" y="354466"/>
                </a:cubicBezTo>
                <a:cubicBezTo>
                  <a:pt x="180910" y="350753"/>
                  <a:pt x="177159" y="347041"/>
                  <a:pt x="173515" y="343421"/>
                </a:cubicBezTo>
                <a:cubicBezTo>
                  <a:pt x="169764" y="339708"/>
                  <a:pt x="166120" y="335995"/>
                  <a:pt x="162476" y="332283"/>
                </a:cubicBezTo>
                <a:cubicBezTo>
                  <a:pt x="158725" y="328570"/>
                  <a:pt x="151330" y="321238"/>
                  <a:pt x="147686" y="317525"/>
                </a:cubicBezTo>
                <a:cubicBezTo>
                  <a:pt x="143935" y="313812"/>
                  <a:pt x="143935" y="313812"/>
                  <a:pt x="140291" y="310192"/>
                </a:cubicBezTo>
                <a:cubicBezTo>
                  <a:pt x="132896" y="302767"/>
                  <a:pt x="125501" y="291722"/>
                  <a:pt x="118106" y="284297"/>
                </a:cubicBezTo>
                <a:cubicBezTo>
                  <a:pt x="110711" y="276871"/>
                  <a:pt x="107067" y="273252"/>
                  <a:pt x="103316" y="265826"/>
                </a:cubicBezTo>
                <a:cubicBezTo>
                  <a:pt x="99672" y="262114"/>
                  <a:pt x="99672" y="258494"/>
                  <a:pt x="96028" y="254781"/>
                </a:cubicBezTo>
                <a:cubicBezTo>
                  <a:pt x="92277" y="247356"/>
                  <a:pt x="84882" y="240023"/>
                  <a:pt x="81238" y="232598"/>
                </a:cubicBezTo>
                <a:cubicBezTo>
                  <a:pt x="77487" y="236311"/>
                  <a:pt x="77487" y="243736"/>
                  <a:pt x="77487" y="247356"/>
                </a:cubicBezTo>
                <a:cubicBezTo>
                  <a:pt x="77487" y="262114"/>
                  <a:pt x="77487" y="273252"/>
                  <a:pt x="77487" y="284297"/>
                </a:cubicBezTo>
                <a:cubicBezTo>
                  <a:pt x="77487" y="306480"/>
                  <a:pt x="77487" y="332283"/>
                  <a:pt x="77487" y="354466"/>
                </a:cubicBezTo>
                <a:cubicBezTo>
                  <a:pt x="77487" y="365511"/>
                  <a:pt x="77487" y="376649"/>
                  <a:pt x="77487" y="387694"/>
                </a:cubicBezTo>
                <a:cubicBezTo>
                  <a:pt x="77487" y="398739"/>
                  <a:pt x="81238" y="409877"/>
                  <a:pt x="81238" y="420922"/>
                </a:cubicBezTo>
                <a:cubicBezTo>
                  <a:pt x="84882" y="465196"/>
                  <a:pt x="84882" y="513182"/>
                  <a:pt x="92277" y="557548"/>
                </a:cubicBezTo>
                <a:cubicBezTo>
                  <a:pt x="96028" y="579639"/>
                  <a:pt x="99672" y="601822"/>
                  <a:pt x="103316" y="624005"/>
                </a:cubicBezTo>
                <a:cubicBezTo>
                  <a:pt x="107067" y="646095"/>
                  <a:pt x="110711" y="668278"/>
                  <a:pt x="118106" y="690461"/>
                </a:cubicBezTo>
                <a:cubicBezTo>
                  <a:pt x="121857" y="694174"/>
                  <a:pt x="121857" y="694174"/>
                  <a:pt x="121857" y="697794"/>
                </a:cubicBezTo>
                <a:cubicBezTo>
                  <a:pt x="121857" y="701507"/>
                  <a:pt x="121857" y="701507"/>
                  <a:pt x="121857" y="701507"/>
                </a:cubicBezTo>
                <a:cubicBezTo>
                  <a:pt x="121857" y="705219"/>
                  <a:pt x="121857" y="705219"/>
                  <a:pt x="121857" y="705219"/>
                </a:cubicBezTo>
                <a:cubicBezTo>
                  <a:pt x="125501" y="719977"/>
                  <a:pt x="129252" y="731022"/>
                  <a:pt x="132896" y="745780"/>
                </a:cubicBezTo>
                <a:cubicBezTo>
                  <a:pt x="143935" y="790146"/>
                  <a:pt x="158725" y="834420"/>
                  <a:pt x="173515" y="878786"/>
                </a:cubicBezTo>
                <a:cubicBezTo>
                  <a:pt x="188305" y="926772"/>
                  <a:pt x="203095" y="971046"/>
                  <a:pt x="221529" y="1015319"/>
                </a:cubicBezTo>
                <a:cubicBezTo>
                  <a:pt x="232568" y="1037502"/>
                  <a:pt x="239963" y="1059685"/>
                  <a:pt x="247358" y="1081776"/>
                </a:cubicBezTo>
                <a:cubicBezTo>
                  <a:pt x="254753" y="1103959"/>
                  <a:pt x="265792" y="1126142"/>
                  <a:pt x="273187" y="1148232"/>
                </a:cubicBezTo>
                <a:cubicBezTo>
                  <a:pt x="284334" y="1170415"/>
                  <a:pt x="291621" y="1192599"/>
                  <a:pt x="302768" y="1214689"/>
                </a:cubicBezTo>
                <a:cubicBezTo>
                  <a:pt x="310163" y="1233159"/>
                  <a:pt x="321202" y="1251630"/>
                  <a:pt x="332240" y="1270100"/>
                </a:cubicBezTo>
                <a:cubicBezTo>
                  <a:pt x="354426" y="1307041"/>
                  <a:pt x="376611" y="1340270"/>
                  <a:pt x="402440" y="1377210"/>
                </a:cubicBezTo>
                <a:cubicBezTo>
                  <a:pt x="417230" y="1395681"/>
                  <a:pt x="428269" y="1414059"/>
                  <a:pt x="443059" y="1428909"/>
                </a:cubicBezTo>
                <a:cubicBezTo>
                  <a:pt x="454098" y="1443667"/>
                  <a:pt x="468888" y="1458425"/>
                  <a:pt x="483678" y="1473183"/>
                </a:cubicBezTo>
                <a:cubicBezTo>
                  <a:pt x="502112" y="1491653"/>
                  <a:pt x="524297" y="1510124"/>
                  <a:pt x="542731" y="1528594"/>
                </a:cubicBezTo>
                <a:cubicBezTo>
                  <a:pt x="557521" y="1547065"/>
                  <a:pt x="575955" y="1565442"/>
                  <a:pt x="594389" y="1583913"/>
                </a:cubicBezTo>
                <a:cubicBezTo>
                  <a:pt x="612930" y="1598670"/>
                  <a:pt x="631364" y="1617141"/>
                  <a:pt x="649798" y="1631899"/>
                </a:cubicBezTo>
                <a:cubicBezTo>
                  <a:pt x="664588" y="1646749"/>
                  <a:pt x="686773" y="1661507"/>
                  <a:pt x="705207" y="1672552"/>
                </a:cubicBezTo>
                <a:cubicBezTo>
                  <a:pt x="716246" y="1679978"/>
                  <a:pt x="727392" y="1683598"/>
                  <a:pt x="734680" y="1691023"/>
                </a:cubicBezTo>
                <a:cubicBezTo>
                  <a:pt x="745826" y="1698355"/>
                  <a:pt x="753222" y="1705781"/>
                  <a:pt x="764260" y="1713206"/>
                </a:cubicBezTo>
                <a:cubicBezTo>
                  <a:pt x="771656" y="1716826"/>
                  <a:pt x="782694" y="1724251"/>
                  <a:pt x="790090" y="1731584"/>
                </a:cubicBezTo>
                <a:cubicBezTo>
                  <a:pt x="801236" y="1735296"/>
                  <a:pt x="808524" y="1742722"/>
                  <a:pt x="819670" y="1750054"/>
                </a:cubicBezTo>
                <a:cubicBezTo>
                  <a:pt x="830709" y="1753767"/>
                  <a:pt x="838104" y="1761192"/>
                  <a:pt x="849143" y="1768525"/>
                </a:cubicBezTo>
                <a:cubicBezTo>
                  <a:pt x="856538" y="1775950"/>
                  <a:pt x="867684" y="1783282"/>
                  <a:pt x="875079" y="1786995"/>
                </a:cubicBezTo>
                <a:cubicBezTo>
                  <a:pt x="886118" y="1794420"/>
                  <a:pt x="897157" y="1798040"/>
                  <a:pt x="908303" y="1805465"/>
                </a:cubicBezTo>
                <a:cubicBezTo>
                  <a:pt x="919342" y="1809178"/>
                  <a:pt x="930381" y="1816511"/>
                  <a:pt x="941527" y="1820223"/>
                </a:cubicBezTo>
                <a:cubicBezTo>
                  <a:pt x="952566" y="1827649"/>
                  <a:pt x="963605" y="1831361"/>
                  <a:pt x="974751" y="1838694"/>
                </a:cubicBezTo>
                <a:cubicBezTo>
                  <a:pt x="996829" y="1849739"/>
                  <a:pt x="1015370" y="1857164"/>
                  <a:pt x="1037448" y="1868209"/>
                </a:cubicBezTo>
                <a:cubicBezTo>
                  <a:pt x="1081818" y="1886680"/>
                  <a:pt x="1129832" y="1901438"/>
                  <a:pt x="1174095" y="1916195"/>
                </a:cubicBezTo>
                <a:cubicBezTo>
                  <a:pt x="1185134" y="1919908"/>
                  <a:pt x="1199924" y="1923621"/>
                  <a:pt x="1214714" y="1927333"/>
                </a:cubicBezTo>
                <a:cubicBezTo>
                  <a:pt x="1229505" y="1931046"/>
                  <a:pt x="1247939" y="1934666"/>
                  <a:pt x="1262729" y="1938379"/>
                </a:cubicBezTo>
                <a:cubicBezTo>
                  <a:pt x="1277519" y="1942091"/>
                  <a:pt x="1295953" y="1945804"/>
                  <a:pt x="1310743" y="1949424"/>
                </a:cubicBezTo>
                <a:cubicBezTo>
                  <a:pt x="1321782" y="1953136"/>
                  <a:pt x="1336572" y="1953136"/>
                  <a:pt x="1351362" y="1953136"/>
                </a:cubicBezTo>
                <a:cubicBezTo>
                  <a:pt x="1384586" y="1953136"/>
                  <a:pt x="1414059" y="1953136"/>
                  <a:pt x="1443639" y="1953136"/>
                </a:cubicBezTo>
                <a:cubicBezTo>
                  <a:pt x="1469468" y="1956849"/>
                  <a:pt x="1499048" y="1956849"/>
                  <a:pt x="1528521" y="1956849"/>
                </a:cubicBezTo>
                <a:cubicBezTo>
                  <a:pt x="1543311" y="1956849"/>
                  <a:pt x="1558101" y="1956849"/>
                  <a:pt x="1572891" y="1956849"/>
                </a:cubicBezTo>
                <a:cubicBezTo>
                  <a:pt x="1587574" y="1953136"/>
                  <a:pt x="1602364" y="1953136"/>
                  <a:pt x="1617154" y="1949424"/>
                </a:cubicBezTo>
                <a:cubicBezTo>
                  <a:pt x="1631944" y="1945804"/>
                  <a:pt x="1646734" y="1942091"/>
                  <a:pt x="1661417" y="1938379"/>
                </a:cubicBezTo>
                <a:cubicBezTo>
                  <a:pt x="1672563" y="1934666"/>
                  <a:pt x="1683602" y="1934666"/>
                  <a:pt x="1694641" y="1931046"/>
                </a:cubicBezTo>
                <a:cubicBezTo>
                  <a:pt x="1694641" y="1931046"/>
                  <a:pt x="1698392" y="1927333"/>
                  <a:pt x="1702036" y="1927333"/>
                </a:cubicBezTo>
                <a:cubicBezTo>
                  <a:pt x="1702036" y="1927333"/>
                  <a:pt x="1705788" y="1927333"/>
                  <a:pt x="1705788" y="1927333"/>
                </a:cubicBezTo>
                <a:cubicBezTo>
                  <a:pt x="1716826" y="1923621"/>
                  <a:pt x="1731617" y="1916195"/>
                  <a:pt x="1742656" y="1912576"/>
                </a:cubicBezTo>
                <a:cubicBezTo>
                  <a:pt x="1764841" y="1901438"/>
                  <a:pt x="1787026" y="1894105"/>
                  <a:pt x="1809104" y="1882967"/>
                </a:cubicBezTo>
                <a:cubicBezTo>
                  <a:pt x="1820250" y="1875635"/>
                  <a:pt x="1831289" y="1871922"/>
                  <a:pt x="1842328" y="1868209"/>
                </a:cubicBezTo>
                <a:cubicBezTo>
                  <a:pt x="1849723" y="1864497"/>
                  <a:pt x="1853474" y="1864497"/>
                  <a:pt x="1860869" y="1860877"/>
                </a:cubicBezTo>
                <a:lnTo>
                  <a:pt x="1880429" y="1854299"/>
                </a:lnTo>
                <a:lnTo>
                  <a:pt x="1882947" y="1864497"/>
                </a:lnTo>
                <a:cubicBezTo>
                  <a:pt x="1882947" y="1864497"/>
                  <a:pt x="1882947" y="1868209"/>
                  <a:pt x="1882947" y="1868209"/>
                </a:cubicBezTo>
                <a:cubicBezTo>
                  <a:pt x="1882947" y="1868209"/>
                  <a:pt x="1879303" y="1868209"/>
                  <a:pt x="1879303" y="1868209"/>
                </a:cubicBezTo>
                <a:cubicBezTo>
                  <a:pt x="1879303" y="1871922"/>
                  <a:pt x="1875552" y="1871922"/>
                  <a:pt x="1875552" y="1875635"/>
                </a:cubicBezTo>
                <a:cubicBezTo>
                  <a:pt x="1871908" y="1879347"/>
                  <a:pt x="1871908" y="1879347"/>
                  <a:pt x="1871908" y="1882967"/>
                </a:cubicBezTo>
                <a:cubicBezTo>
                  <a:pt x="1871908" y="1886680"/>
                  <a:pt x="1868264" y="1886680"/>
                  <a:pt x="1868264" y="1890393"/>
                </a:cubicBezTo>
                <a:cubicBezTo>
                  <a:pt x="1864513" y="1894105"/>
                  <a:pt x="1864513" y="1897725"/>
                  <a:pt x="1860869" y="1901438"/>
                </a:cubicBezTo>
                <a:cubicBezTo>
                  <a:pt x="1860869" y="1901438"/>
                  <a:pt x="1857118" y="1905150"/>
                  <a:pt x="1857118" y="1905150"/>
                </a:cubicBezTo>
                <a:cubicBezTo>
                  <a:pt x="1853474" y="1908863"/>
                  <a:pt x="1853474" y="1912576"/>
                  <a:pt x="1849723" y="1912576"/>
                </a:cubicBezTo>
                <a:cubicBezTo>
                  <a:pt x="1846079" y="1916195"/>
                  <a:pt x="1842328" y="1916195"/>
                  <a:pt x="1838684" y="1919908"/>
                </a:cubicBezTo>
                <a:cubicBezTo>
                  <a:pt x="1835040" y="1923621"/>
                  <a:pt x="1827645" y="1927333"/>
                  <a:pt x="1823894" y="1930953"/>
                </a:cubicBezTo>
                <a:cubicBezTo>
                  <a:pt x="1820250" y="1934666"/>
                  <a:pt x="1816499" y="1938379"/>
                  <a:pt x="1812855" y="1938379"/>
                </a:cubicBezTo>
                <a:cubicBezTo>
                  <a:pt x="1809104" y="1938379"/>
                  <a:pt x="1805460" y="1942091"/>
                  <a:pt x="1801709" y="1942091"/>
                </a:cubicBezTo>
                <a:cubicBezTo>
                  <a:pt x="1798065" y="1942091"/>
                  <a:pt x="1790670" y="1945804"/>
                  <a:pt x="1787026" y="1945804"/>
                </a:cubicBezTo>
                <a:cubicBezTo>
                  <a:pt x="1768485" y="1949424"/>
                  <a:pt x="1753802" y="1956849"/>
                  <a:pt x="1735260" y="1960562"/>
                </a:cubicBezTo>
                <a:cubicBezTo>
                  <a:pt x="1716826" y="1964182"/>
                  <a:pt x="1698392" y="1971607"/>
                  <a:pt x="1679959" y="1975320"/>
                </a:cubicBezTo>
                <a:cubicBezTo>
                  <a:pt x="1657773" y="1982652"/>
                  <a:pt x="1631944" y="1986365"/>
                  <a:pt x="1609759" y="1993790"/>
                </a:cubicBezTo>
                <a:cubicBezTo>
                  <a:pt x="1602364" y="1993790"/>
                  <a:pt x="1598720" y="1997410"/>
                  <a:pt x="1591325" y="1997410"/>
                </a:cubicBezTo>
                <a:cubicBezTo>
                  <a:pt x="1587574" y="1997410"/>
                  <a:pt x="1580179" y="2001123"/>
                  <a:pt x="1576535" y="2001123"/>
                </a:cubicBezTo>
                <a:cubicBezTo>
                  <a:pt x="1565496" y="2001123"/>
                  <a:pt x="1554350" y="2004835"/>
                  <a:pt x="1543311" y="2004835"/>
                </a:cubicBezTo>
                <a:cubicBezTo>
                  <a:pt x="1532165" y="2004835"/>
                  <a:pt x="1517482" y="2004835"/>
                  <a:pt x="1506336" y="2004835"/>
                </a:cubicBezTo>
                <a:cubicBezTo>
                  <a:pt x="1495297" y="2004835"/>
                  <a:pt x="1480507" y="2004835"/>
                  <a:pt x="1469468" y="2004835"/>
                </a:cubicBezTo>
                <a:cubicBezTo>
                  <a:pt x="1443639" y="2004835"/>
                  <a:pt x="1417810" y="2004835"/>
                  <a:pt x="1391874" y="2004835"/>
                </a:cubicBezTo>
                <a:cubicBezTo>
                  <a:pt x="1377191" y="2004835"/>
                  <a:pt x="1366045" y="2004835"/>
                  <a:pt x="1351255" y="2004835"/>
                </a:cubicBezTo>
                <a:cubicBezTo>
                  <a:pt x="1343967" y="2004835"/>
                  <a:pt x="1332821" y="2004835"/>
                  <a:pt x="1325426" y="2004835"/>
                </a:cubicBezTo>
                <a:cubicBezTo>
                  <a:pt x="1314387" y="2004835"/>
                  <a:pt x="1306992" y="2004835"/>
                  <a:pt x="1295953" y="2004835"/>
                </a:cubicBezTo>
                <a:cubicBezTo>
                  <a:pt x="1288558" y="2001123"/>
                  <a:pt x="1281163" y="2001123"/>
                  <a:pt x="1273768" y="2001123"/>
                </a:cubicBezTo>
                <a:cubicBezTo>
                  <a:pt x="1266373" y="2001123"/>
                  <a:pt x="1258977" y="1997410"/>
                  <a:pt x="1251582" y="1997410"/>
                </a:cubicBezTo>
                <a:cubicBezTo>
                  <a:pt x="1233148" y="1993790"/>
                  <a:pt x="1218358" y="1990077"/>
                  <a:pt x="1203568" y="1986365"/>
                </a:cubicBezTo>
                <a:cubicBezTo>
                  <a:pt x="1181490" y="1979032"/>
                  <a:pt x="1159305" y="1975320"/>
                  <a:pt x="1137120" y="1967894"/>
                </a:cubicBezTo>
                <a:cubicBezTo>
                  <a:pt x="1111291" y="1964182"/>
                  <a:pt x="1089106" y="1953136"/>
                  <a:pt x="1063277" y="1945804"/>
                </a:cubicBezTo>
                <a:cubicBezTo>
                  <a:pt x="1044843" y="1938379"/>
                  <a:pt x="1022658" y="1930953"/>
                  <a:pt x="1004224" y="1923621"/>
                </a:cubicBezTo>
                <a:cubicBezTo>
                  <a:pt x="1000580" y="1919908"/>
                  <a:pt x="993185" y="1919908"/>
                  <a:pt x="989434" y="1916195"/>
                </a:cubicBezTo>
                <a:cubicBezTo>
                  <a:pt x="982039" y="1912576"/>
                  <a:pt x="971000" y="1908863"/>
                  <a:pt x="963605" y="1905150"/>
                </a:cubicBezTo>
                <a:cubicBezTo>
                  <a:pt x="963605" y="1905150"/>
                  <a:pt x="959961" y="1905150"/>
                  <a:pt x="959961" y="1905150"/>
                </a:cubicBezTo>
                <a:cubicBezTo>
                  <a:pt x="948815" y="1901438"/>
                  <a:pt x="937776" y="1897725"/>
                  <a:pt x="926737" y="1894105"/>
                </a:cubicBezTo>
                <a:cubicBezTo>
                  <a:pt x="919342" y="1890393"/>
                  <a:pt x="911947" y="1890393"/>
                  <a:pt x="904552" y="1886680"/>
                </a:cubicBezTo>
                <a:cubicBezTo>
                  <a:pt x="900908" y="1886680"/>
                  <a:pt x="897157" y="1882967"/>
                  <a:pt x="893513" y="1882967"/>
                </a:cubicBezTo>
                <a:cubicBezTo>
                  <a:pt x="882367" y="1879347"/>
                  <a:pt x="871328" y="1871922"/>
                  <a:pt x="860289" y="1868209"/>
                </a:cubicBezTo>
                <a:cubicBezTo>
                  <a:pt x="852894" y="1864497"/>
                  <a:pt x="845499" y="1860877"/>
                  <a:pt x="838104" y="1857164"/>
                </a:cubicBezTo>
                <a:cubicBezTo>
                  <a:pt x="834352" y="1857164"/>
                  <a:pt x="830709" y="1853452"/>
                  <a:pt x="827065" y="1853452"/>
                </a:cubicBezTo>
                <a:cubicBezTo>
                  <a:pt x="827065" y="1853452"/>
                  <a:pt x="823314" y="1853452"/>
                  <a:pt x="823314" y="1853452"/>
                </a:cubicBezTo>
                <a:cubicBezTo>
                  <a:pt x="819670" y="1853452"/>
                  <a:pt x="819670" y="1853452"/>
                  <a:pt x="819670" y="1853452"/>
                </a:cubicBezTo>
                <a:cubicBezTo>
                  <a:pt x="819670" y="1853452"/>
                  <a:pt x="815919" y="1853452"/>
                  <a:pt x="815919" y="1853452"/>
                </a:cubicBezTo>
                <a:cubicBezTo>
                  <a:pt x="812275" y="1853452"/>
                  <a:pt x="812275" y="1849739"/>
                  <a:pt x="808524" y="1849739"/>
                </a:cubicBezTo>
                <a:cubicBezTo>
                  <a:pt x="804880" y="1849739"/>
                  <a:pt x="797485" y="1846119"/>
                  <a:pt x="793841" y="1842406"/>
                </a:cubicBezTo>
                <a:cubicBezTo>
                  <a:pt x="790090" y="1838694"/>
                  <a:pt x="786446" y="1838694"/>
                  <a:pt x="782694" y="1834981"/>
                </a:cubicBezTo>
                <a:cubicBezTo>
                  <a:pt x="782694" y="1831268"/>
                  <a:pt x="779051" y="1831268"/>
                  <a:pt x="779051" y="1831268"/>
                </a:cubicBezTo>
                <a:cubicBezTo>
                  <a:pt x="771656" y="1827649"/>
                  <a:pt x="764260" y="1823936"/>
                  <a:pt x="756865" y="1820223"/>
                </a:cubicBezTo>
                <a:cubicBezTo>
                  <a:pt x="753222" y="1816511"/>
                  <a:pt x="753222" y="1816511"/>
                  <a:pt x="749470" y="1812891"/>
                </a:cubicBezTo>
                <a:cubicBezTo>
                  <a:pt x="727285" y="1794420"/>
                  <a:pt x="701456" y="1779663"/>
                  <a:pt x="679378" y="1761192"/>
                </a:cubicBezTo>
                <a:cubicBezTo>
                  <a:pt x="668232" y="1750054"/>
                  <a:pt x="653442" y="1742722"/>
                  <a:pt x="642403" y="1731584"/>
                </a:cubicBezTo>
                <a:cubicBezTo>
                  <a:pt x="638759" y="1727964"/>
                  <a:pt x="638759" y="1727964"/>
                  <a:pt x="635008" y="1724251"/>
                </a:cubicBezTo>
                <a:cubicBezTo>
                  <a:pt x="635008" y="1724251"/>
                  <a:pt x="631364" y="1720538"/>
                  <a:pt x="631364" y="1720538"/>
                </a:cubicBezTo>
                <a:cubicBezTo>
                  <a:pt x="627613" y="1713206"/>
                  <a:pt x="620218" y="1709493"/>
                  <a:pt x="616574" y="1705781"/>
                </a:cubicBezTo>
                <a:cubicBezTo>
                  <a:pt x="594389" y="1687310"/>
                  <a:pt x="575955" y="1665127"/>
                  <a:pt x="553770" y="1646657"/>
                </a:cubicBezTo>
                <a:cubicBezTo>
                  <a:pt x="542731" y="1639324"/>
                  <a:pt x="535336" y="1631899"/>
                  <a:pt x="527941" y="1624566"/>
                </a:cubicBezTo>
                <a:cubicBezTo>
                  <a:pt x="520546" y="1617141"/>
                  <a:pt x="516902" y="1609808"/>
                  <a:pt x="509507" y="1602383"/>
                </a:cubicBezTo>
                <a:cubicBezTo>
                  <a:pt x="498468" y="1587625"/>
                  <a:pt x="483678" y="1572867"/>
                  <a:pt x="472532" y="1558110"/>
                </a:cubicBezTo>
                <a:cubicBezTo>
                  <a:pt x="468888" y="1554397"/>
                  <a:pt x="461493" y="1546972"/>
                  <a:pt x="457849" y="1543352"/>
                </a:cubicBezTo>
                <a:cubicBezTo>
                  <a:pt x="450454" y="1539639"/>
                  <a:pt x="446703" y="1532214"/>
                  <a:pt x="439308" y="1528594"/>
                </a:cubicBezTo>
                <a:cubicBezTo>
                  <a:pt x="424625" y="1517456"/>
                  <a:pt x="413479" y="1502698"/>
                  <a:pt x="402440" y="1491653"/>
                </a:cubicBezTo>
                <a:cubicBezTo>
                  <a:pt x="395045" y="1480515"/>
                  <a:pt x="384006" y="1465757"/>
                  <a:pt x="372860" y="1451000"/>
                </a:cubicBezTo>
                <a:cubicBezTo>
                  <a:pt x="361821" y="1436242"/>
                  <a:pt x="354426" y="1425197"/>
                  <a:pt x="343387" y="1410439"/>
                </a:cubicBezTo>
                <a:cubicBezTo>
                  <a:pt x="339636" y="1406726"/>
                  <a:pt x="339636" y="1403013"/>
                  <a:pt x="335992" y="1399301"/>
                </a:cubicBezTo>
                <a:cubicBezTo>
                  <a:pt x="321202" y="1373498"/>
                  <a:pt x="306411" y="1347602"/>
                  <a:pt x="291621" y="1321799"/>
                </a:cubicBezTo>
                <a:cubicBezTo>
                  <a:pt x="291621" y="1318086"/>
                  <a:pt x="287977" y="1318086"/>
                  <a:pt x="287977" y="1314374"/>
                </a:cubicBezTo>
                <a:cubicBezTo>
                  <a:pt x="269543" y="1288571"/>
                  <a:pt x="254753" y="1266388"/>
                  <a:pt x="239963" y="1244297"/>
                </a:cubicBezTo>
                <a:cubicBezTo>
                  <a:pt x="239963" y="1244297"/>
                  <a:pt x="236319" y="1240585"/>
                  <a:pt x="236319" y="1240585"/>
                </a:cubicBezTo>
                <a:cubicBezTo>
                  <a:pt x="232568" y="1236872"/>
                  <a:pt x="228924" y="1229447"/>
                  <a:pt x="225173" y="1225827"/>
                </a:cubicBezTo>
                <a:cubicBezTo>
                  <a:pt x="217778" y="1218402"/>
                  <a:pt x="214134" y="1207356"/>
                  <a:pt x="206739" y="1199931"/>
                </a:cubicBezTo>
                <a:cubicBezTo>
                  <a:pt x="206739" y="1199931"/>
                  <a:pt x="206739" y="1196218"/>
                  <a:pt x="206739" y="1196218"/>
                </a:cubicBezTo>
                <a:cubicBezTo>
                  <a:pt x="203095" y="1188886"/>
                  <a:pt x="199344" y="1177841"/>
                  <a:pt x="195700" y="1170415"/>
                </a:cubicBezTo>
                <a:cubicBezTo>
                  <a:pt x="195700" y="1170415"/>
                  <a:pt x="191949" y="1166703"/>
                  <a:pt x="191949" y="1162990"/>
                </a:cubicBezTo>
                <a:cubicBezTo>
                  <a:pt x="184554" y="1148232"/>
                  <a:pt x="180910" y="1133474"/>
                  <a:pt x="173515" y="1118717"/>
                </a:cubicBezTo>
                <a:cubicBezTo>
                  <a:pt x="173515" y="1115004"/>
                  <a:pt x="169871" y="1111384"/>
                  <a:pt x="169871" y="1107671"/>
                </a:cubicBezTo>
                <a:cubicBezTo>
                  <a:pt x="169871" y="1103959"/>
                  <a:pt x="166120" y="1096533"/>
                  <a:pt x="166120" y="1092914"/>
                </a:cubicBezTo>
                <a:cubicBezTo>
                  <a:pt x="162476" y="1078156"/>
                  <a:pt x="155081" y="1067018"/>
                  <a:pt x="151330" y="1052260"/>
                </a:cubicBezTo>
                <a:cubicBezTo>
                  <a:pt x="151330" y="1048547"/>
                  <a:pt x="147686" y="1044835"/>
                  <a:pt x="147686" y="1041215"/>
                </a:cubicBezTo>
                <a:cubicBezTo>
                  <a:pt x="147686" y="1030077"/>
                  <a:pt x="143935" y="1022744"/>
                  <a:pt x="140291" y="1015319"/>
                </a:cubicBezTo>
                <a:cubicBezTo>
                  <a:pt x="136540" y="1007987"/>
                  <a:pt x="132896" y="996849"/>
                  <a:pt x="129252" y="989516"/>
                </a:cubicBezTo>
                <a:cubicBezTo>
                  <a:pt x="121857" y="963620"/>
                  <a:pt x="110711" y="937817"/>
                  <a:pt x="103316" y="911922"/>
                </a:cubicBezTo>
                <a:cubicBezTo>
                  <a:pt x="103316" y="904589"/>
                  <a:pt x="99672" y="893544"/>
                  <a:pt x="96028" y="886119"/>
                </a:cubicBezTo>
                <a:cubicBezTo>
                  <a:pt x="88633" y="871361"/>
                  <a:pt x="84882" y="856603"/>
                  <a:pt x="81238" y="841845"/>
                </a:cubicBezTo>
                <a:cubicBezTo>
                  <a:pt x="81238" y="838133"/>
                  <a:pt x="77487" y="834420"/>
                  <a:pt x="77487" y="830707"/>
                </a:cubicBezTo>
                <a:cubicBezTo>
                  <a:pt x="73843" y="823375"/>
                  <a:pt x="73843" y="812237"/>
                  <a:pt x="70092" y="804904"/>
                </a:cubicBezTo>
                <a:cubicBezTo>
                  <a:pt x="66448" y="793859"/>
                  <a:pt x="66448" y="786434"/>
                  <a:pt x="62804" y="775389"/>
                </a:cubicBezTo>
                <a:cubicBezTo>
                  <a:pt x="59053" y="760538"/>
                  <a:pt x="55409" y="745780"/>
                  <a:pt x="51658" y="731022"/>
                </a:cubicBezTo>
                <a:cubicBezTo>
                  <a:pt x="51658" y="727309"/>
                  <a:pt x="48014" y="723690"/>
                  <a:pt x="48014" y="719977"/>
                </a:cubicBezTo>
                <a:cubicBezTo>
                  <a:pt x="44263" y="708932"/>
                  <a:pt x="44263" y="701507"/>
                  <a:pt x="40619" y="694081"/>
                </a:cubicBezTo>
                <a:cubicBezTo>
                  <a:pt x="36868" y="683036"/>
                  <a:pt x="36868" y="675704"/>
                  <a:pt x="33224" y="664566"/>
                </a:cubicBezTo>
                <a:cubicBezTo>
                  <a:pt x="29580" y="657233"/>
                  <a:pt x="29580" y="646095"/>
                  <a:pt x="25829" y="638763"/>
                </a:cubicBezTo>
                <a:cubicBezTo>
                  <a:pt x="25829" y="635050"/>
                  <a:pt x="22185" y="627625"/>
                  <a:pt x="22185" y="624005"/>
                </a:cubicBezTo>
                <a:cubicBezTo>
                  <a:pt x="22185" y="609247"/>
                  <a:pt x="18434" y="598109"/>
                  <a:pt x="14790" y="583351"/>
                </a:cubicBezTo>
                <a:cubicBezTo>
                  <a:pt x="11039" y="572306"/>
                  <a:pt x="7395" y="561168"/>
                  <a:pt x="7395" y="550123"/>
                </a:cubicBezTo>
                <a:cubicBezTo>
                  <a:pt x="7395" y="542790"/>
                  <a:pt x="3644" y="535365"/>
                  <a:pt x="3644" y="527940"/>
                </a:cubicBezTo>
                <a:cubicBezTo>
                  <a:pt x="3644" y="524320"/>
                  <a:pt x="3644" y="516895"/>
                  <a:pt x="3644" y="513182"/>
                </a:cubicBezTo>
                <a:cubicBezTo>
                  <a:pt x="0" y="505849"/>
                  <a:pt x="0" y="494712"/>
                  <a:pt x="0" y="487379"/>
                </a:cubicBezTo>
                <a:cubicBezTo>
                  <a:pt x="0" y="472621"/>
                  <a:pt x="0" y="454151"/>
                  <a:pt x="0" y="435680"/>
                </a:cubicBezTo>
                <a:cubicBezTo>
                  <a:pt x="0" y="417210"/>
                  <a:pt x="3644" y="402452"/>
                  <a:pt x="3644" y="383982"/>
                </a:cubicBezTo>
                <a:cubicBezTo>
                  <a:pt x="3644" y="369224"/>
                  <a:pt x="7395" y="358179"/>
                  <a:pt x="7395" y="343328"/>
                </a:cubicBezTo>
                <a:cubicBezTo>
                  <a:pt x="7395" y="343328"/>
                  <a:pt x="7395" y="339708"/>
                  <a:pt x="7395" y="339708"/>
                </a:cubicBezTo>
                <a:cubicBezTo>
                  <a:pt x="7395" y="321238"/>
                  <a:pt x="7395" y="306480"/>
                  <a:pt x="7395" y="288009"/>
                </a:cubicBezTo>
                <a:cubicBezTo>
                  <a:pt x="11039" y="280584"/>
                  <a:pt x="11039" y="276871"/>
                  <a:pt x="11039" y="273252"/>
                </a:cubicBezTo>
                <a:cubicBezTo>
                  <a:pt x="14790" y="269539"/>
                  <a:pt x="14790" y="269539"/>
                  <a:pt x="14790" y="265826"/>
                </a:cubicBezTo>
                <a:cubicBezTo>
                  <a:pt x="18434" y="258494"/>
                  <a:pt x="18434" y="251068"/>
                  <a:pt x="22185" y="243643"/>
                </a:cubicBezTo>
                <a:cubicBezTo>
                  <a:pt x="22185" y="240023"/>
                  <a:pt x="25829" y="236311"/>
                  <a:pt x="25829" y="232598"/>
                </a:cubicBezTo>
                <a:cubicBezTo>
                  <a:pt x="25829" y="232598"/>
                  <a:pt x="25829" y="228885"/>
                  <a:pt x="25829" y="228885"/>
                </a:cubicBezTo>
                <a:cubicBezTo>
                  <a:pt x="25829" y="221553"/>
                  <a:pt x="29580" y="210415"/>
                  <a:pt x="33224" y="203082"/>
                </a:cubicBezTo>
                <a:cubicBezTo>
                  <a:pt x="36868" y="199370"/>
                  <a:pt x="36868" y="199370"/>
                  <a:pt x="36868" y="195657"/>
                </a:cubicBezTo>
                <a:cubicBezTo>
                  <a:pt x="36868" y="191944"/>
                  <a:pt x="36868" y="191944"/>
                  <a:pt x="36868" y="191944"/>
                </a:cubicBezTo>
                <a:cubicBezTo>
                  <a:pt x="40619" y="188324"/>
                  <a:pt x="40619" y="180899"/>
                  <a:pt x="44263" y="177187"/>
                </a:cubicBezTo>
                <a:cubicBezTo>
                  <a:pt x="44263" y="173567"/>
                  <a:pt x="48014" y="173567"/>
                  <a:pt x="48014" y="169854"/>
                </a:cubicBezTo>
                <a:cubicBezTo>
                  <a:pt x="48014" y="166141"/>
                  <a:pt x="51658" y="166141"/>
                  <a:pt x="51658" y="166141"/>
                </a:cubicBezTo>
                <a:cubicBezTo>
                  <a:pt x="55409" y="166141"/>
                  <a:pt x="55409" y="166141"/>
                  <a:pt x="55409" y="166141"/>
                </a:cubicBezTo>
                <a:cubicBezTo>
                  <a:pt x="59053" y="162429"/>
                  <a:pt x="59053" y="158716"/>
                  <a:pt x="62804" y="155096"/>
                </a:cubicBezTo>
                <a:cubicBezTo>
                  <a:pt x="70092" y="143958"/>
                  <a:pt x="77487" y="129201"/>
                  <a:pt x="84882" y="118155"/>
                </a:cubicBezTo>
                <a:cubicBezTo>
                  <a:pt x="88633" y="110730"/>
                  <a:pt x="92277" y="103398"/>
                  <a:pt x="96028" y="95972"/>
                </a:cubicBezTo>
                <a:cubicBezTo>
                  <a:pt x="99672" y="84927"/>
                  <a:pt x="103316" y="77502"/>
                  <a:pt x="107067" y="70169"/>
                </a:cubicBezTo>
                <a:cubicBezTo>
                  <a:pt x="110711" y="55411"/>
                  <a:pt x="118106" y="44273"/>
                  <a:pt x="125501" y="29516"/>
                </a:cubicBezTo>
                <a:cubicBezTo>
                  <a:pt x="125501" y="25803"/>
                  <a:pt x="129252" y="18470"/>
                  <a:pt x="132896" y="11045"/>
                </a:cubicBezTo>
                <a:cubicBezTo>
                  <a:pt x="132896" y="7425"/>
                  <a:pt x="136647" y="7425"/>
                  <a:pt x="136647" y="3713"/>
                </a:cubicBezTo>
                <a:cubicBezTo>
                  <a:pt x="140291" y="0"/>
                  <a:pt x="140291" y="0"/>
                  <a:pt x="143935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1CC8406-31A3-4D48-9C22-E2D35F9EAF2A}"/>
              </a:ext>
            </a:extLst>
          </p:cNvPr>
          <p:cNvSpPr/>
          <p:nvPr/>
        </p:nvSpPr>
        <p:spPr>
          <a:xfrm>
            <a:off x="2438399" y="3883894"/>
            <a:ext cx="1747308" cy="1528565"/>
          </a:xfrm>
          <a:custGeom>
            <a:avLst/>
            <a:gdLst>
              <a:gd name="connsiteX0" fmla="*/ 317536 w 2329744"/>
              <a:gd name="connsiteY0" fmla="*/ 1816540 h 2038087"/>
              <a:gd name="connsiteX1" fmla="*/ 299092 w 2329744"/>
              <a:gd name="connsiteY1" fmla="*/ 1835033 h 2038087"/>
              <a:gd name="connsiteX2" fmla="*/ 284315 w 2329744"/>
              <a:gd name="connsiteY2" fmla="*/ 1849753 h 2038087"/>
              <a:gd name="connsiteX3" fmla="*/ 276873 w 2329744"/>
              <a:gd name="connsiteY3" fmla="*/ 1857113 h 2038087"/>
              <a:gd name="connsiteX4" fmla="*/ 262096 w 2329744"/>
              <a:gd name="connsiteY4" fmla="*/ 1868247 h 2038087"/>
              <a:gd name="connsiteX5" fmla="*/ 254762 w 2329744"/>
              <a:gd name="connsiteY5" fmla="*/ 1871926 h 2038087"/>
              <a:gd name="connsiteX6" fmla="*/ 251095 w 2329744"/>
              <a:gd name="connsiteY6" fmla="*/ 1879286 h 2038087"/>
              <a:gd name="connsiteX7" fmla="*/ 232651 w 2329744"/>
              <a:gd name="connsiteY7" fmla="*/ 1908820 h 2038087"/>
              <a:gd name="connsiteX8" fmla="*/ 210432 w 2329744"/>
              <a:gd name="connsiteY8" fmla="*/ 1938353 h 2038087"/>
              <a:gd name="connsiteX9" fmla="*/ 195655 w 2329744"/>
              <a:gd name="connsiteY9" fmla="*/ 1956847 h 2038087"/>
              <a:gd name="connsiteX10" fmla="*/ 232651 w 2329744"/>
              <a:gd name="connsiteY10" fmla="*/ 1934673 h 2038087"/>
              <a:gd name="connsiteX11" fmla="*/ 262096 w 2329744"/>
              <a:gd name="connsiteY11" fmla="*/ 1916179 h 2038087"/>
              <a:gd name="connsiteX12" fmla="*/ 276873 w 2329744"/>
              <a:gd name="connsiteY12" fmla="*/ 1905140 h 2038087"/>
              <a:gd name="connsiteX13" fmla="*/ 276873 w 2329744"/>
              <a:gd name="connsiteY13" fmla="*/ 1901460 h 2038087"/>
              <a:gd name="connsiteX14" fmla="*/ 280648 w 2329744"/>
              <a:gd name="connsiteY14" fmla="*/ 1890420 h 2038087"/>
              <a:gd name="connsiteX15" fmla="*/ 284315 w 2329744"/>
              <a:gd name="connsiteY15" fmla="*/ 1879286 h 2038087"/>
              <a:gd name="connsiteX16" fmla="*/ 287982 w 2329744"/>
              <a:gd name="connsiteY16" fmla="*/ 1875606 h 2038087"/>
              <a:gd name="connsiteX17" fmla="*/ 295317 w 2329744"/>
              <a:gd name="connsiteY17" fmla="*/ 1857113 h 2038087"/>
              <a:gd name="connsiteX18" fmla="*/ 306426 w 2329744"/>
              <a:gd name="connsiteY18" fmla="*/ 1838713 h 2038087"/>
              <a:gd name="connsiteX19" fmla="*/ 317536 w 2329744"/>
              <a:gd name="connsiteY19" fmla="*/ 1816540 h 2038087"/>
              <a:gd name="connsiteX20" fmla="*/ 184654 w 2329744"/>
              <a:gd name="connsiteY20" fmla="*/ 1805500 h 2038087"/>
              <a:gd name="connsiteX21" fmla="*/ 184654 w 2329744"/>
              <a:gd name="connsiteY21" fmla="*/ 1809180 h 2038087"/>
              <a:gd name="connsiteX22" fmla="*/ 184654 w 2329744"/>
              <a:gd name="connsiteY22" fmla="*/ 1812860 h 2038087"/>
              <a:gd name="connsiteX23" fmla="*/ 177211 w 2329744"/>
              <a:gd name="connsiteY23" fmla="*/ 1827579 h 2038087"/>
              <a:gd name="connsiteX24" fmla="*/ 162435 w 2329744"/>
              <a:gd name="connsiteY24" fmla="*/ 1857113 h 2038087"/>
              <a:gd name="connsiteX25" fmla="*/ 140324 w 2329744"/>
              <a:gd name="connsiteY25" fmla="*/ 1894100 h 2038087"/>
              <a:gd name="connsiteX26" fmla="*/ 129214 w 2329744"/>
              <a:gd name="connsiteY26" fmla="*/ 1912500 h 2038087"/>
              <a:gd name="connsiteX27" fmla="*/ 121880 w 2329744"/>
              <a:gd name="connsiteY27" fmla="*/ 1927313 h 2038087"/>
              <a:gd name="connsiteX28" fmla="*/ 118105 w 2329744"/>
              <a:gd name="connsiteY28" fmla="*/ 1934673 h 2038087"/>
              <a:gd name="connsiteX29" fmla="*/ 121880 w 2329744"/>
              <a:gd name="connsiteY29" fmla="*/ 1949487 h 2038087"/>
              <a:gd name="connsiteX30" fmla="*/ 129214 w 2329744"/>
              <a:gd name="connsiteY30" fmla="*/ 1967886 h 2038087"/>
              <a:gd name="connsiteX31" fmla="*/ 129214 w 2329744"/>
              <a:gd name="connsiteY31" fmla="*/ 1971566 h 2038087"/>
              <a:gd name="connsiteX32" fmla="*/ 132882 w 2329744"/>
              <a:gd name="connsiteY32" fmla="*/ 1979020 h 2038087"/>
              <a:gd name="connsiteX33" fmla="*/ 136657 w 2329744"/>
              <a:gd name="connsiteY33" fmla="*/ 1971566 h 2038087"/>
              <a:gd name="connsiteX34" fmla="*/ 147658 w 2329744"/>
              <a:gd name="connsiteY34" fmla="*/ 1956847 h 2038087"/>
              <a:gd name="connsiteX35" fmla="*/ 158768 w 2329744"/>
              <a:gd name="connsiteY35" fmla="*/ 1942033 h 2038087"/>
              <a:gd name="connsiteX36" fmla="*/ 162435 w 2329744"/>
              <a:gd name="connsiteY36" fmla="*/ 1934673 h 2038087"/>
              <a:gd name="connsiteX37" fmla="*/ 177211 w 2329744"/>
              <a:gd name="connsiteY37" fmla="*/ 1912500 h 2038087"/>
              <a:gd name="connsiteX38" fmla="*/ 188321 w 2329744"/>
              <a:gd name="connsiteY38" fmla="*/ 1882966 h 2038087"/>
              <a:gd name="connsiteX39" fmla="*/ 206765 w 2329744"/>
              <a:gd name="connsiteY39" fmla="*/ 1857113 h 2038087"/>
              <a:gd name="connsiteX40" fmla="*/ 210432 w 2329744"/>
              <a:gd name="connsiteY40" fmla="*/ 1853433 h 2038087"/>
              <a:gd name="connsiteX41" fmla="*/ 206765 w 2329744"/>
              <a:gd name="connsiteY41" fmla="*/ 1849753 h 2038087"/>
              <a:gd name="connsiteX42" fmla="*/ 203097 w 2329744"/>
              <a:gd name="connsiteY42" fmla="*/ 1842393 h 2038087"/>
              <a:gd name="connsiteX43" fmla="*/ 195655 w 2329744"/>
              <a:gd name="connsiteY43" fmla="*/ 1831259 h 2038087"/>
              <a:gd name="connsiteX44" fmla="*/ 188321 w 2329744"/>
              <a:gd name="connsiteY44" fmla="*/ 1816540 h 2038087"/>
              <a:gd name="connsiteX45" fmla="*/ 184654 w 2329744"/>
              <a:gd name="connsiteY45" fmla="*/ 1805500 h 2038087"/>
              <a:gd name="connsiteX46" fmla="*/ 465194 w 2329744"/>
              <a:gd name="connsiteY46" fmla="*/ 1709446 h 2038087"/>
              <a:gd name="connsiteX47" fmla="*/ 443083 w 2329744"/>
              <a:gd name="connsiteY47" fmla="*/ 1724260 h 2038087"/>
              <a:gd name="connsiteX48" fmla="*/ 417197 w 2329744"/>
              <a:gd name="connsiteY48" fmla="*/ 1742659 h 2038087"/>
              <a:gd name="connsiteX49" fmla="*/ 387644 w 2329744"/>
              <a:gd name="connsiteY49" fmla="*/ 1764833 h 2038087"/>
              <a:gd name="connsiteX50" fmla="*/ 376642 w 2329744"/>
              <a:gd name="connsiteY50" fmla="*/ 1775872 h 2038087"/>
              <a:gd name="connsiteX51" fmla="*/ 369200 w 2329744"/>
              <a:gd name="connsiteY51" fmla="*/ 1783326 h 2038087"/>
              <a:gd name="connsiteX52" fmla="*/ 361865 w 2329744"/>
              <a:gd name="connsiteY52" fmla="*/ 1798046 h 2038087"/>
              <a:gd name="connsiteX53" fmla="*/ 339647 w 2329744"/>
              <a:gd name="connsiteY53" fmla="*/ 1835033 h 2038087"/>
              <a:gd name="connsiteX54" fmla="*/ 313868 w 2329744"/>
              <a:gd name="connsiteY54" fmla="*/ 1871926 h 2038087"/>
              <a:gd name="connsiteX55" fmla="*/ 299092 w 2329744"/>
              <a:gd name="connsiteY55" fmla="*/ 1886646 h 2038087"/>
              <a:gd name="connsiteX56" fmla="*/ 291650 w 2329744"/>
              <a:gd name="connsiteY56" fmla="*/ 1894100 h 2038087"/>
              <a:gd name="connsiteX57" fmla="*/ 321203 w 2329744"/>
              <a:gd name="connsiteY57" fmla="*/ 1875606 h 2038087"/>
              <a:gd name="connsiteX58" fmla="*/ 350756 w 2329744"/>
              <a:gd name="connsiteY58" fmla="*/ 1857113 h 2038087"/>
              <a:gd name="connsiteX59" fmla="*/ 391419 w 2329744"/>
              <a:gd name="connsiteY59" fmla="*/ 1835033 h 2038087"/>
              <a:gd name="connsiteX60" fmla="*/ 395086 w 2329744"/>
              <a:gd name="connsiteY60" fmla="*/ 1827579 h 2038087"/>
              <a:gd name="connsiteX61" fmla="*/ 398753 w 2329744"/>
              <a:gd name="connsiteY61" fmla="*/ 1823899 h 2038087"/>
              <a:gd name="connsiteX62" fmla="*/ 398753 w 2329744"/>
              <a:gd name="connsiteY62" fmla="*/ 1820219 h 2038087"/>
              <a:gd name="connsiteX63" fmla="*/ 402420 w 2329744"/>
              <a:gd name="connsiteY63" fmla="*/ 1809180 h 2038087"/>
              <a:gd name="connsiteX64" fmla="*/ 428306 w 2329744"/>
              <a:gd name="connsiteY64" fmla="*/ 1768512 h 2038087"/>
              <a:gd name="connsiteX65" fmla="*/ 454085 w 2329744"/>
              <a:gd name="connsiteY65" fmla="*/ 1727939 h 2038087"/>
              <a:gd name="connsiteX66" fmla="*/ 465194 w 2329744"/>
              <a:gd name="connsiteY66" fmla="*/ 1709446 h 2038087"/>
              <a:gd name="connsiteX67" fmla="*/ 147658 w 2329744"/>
              <a:gd name="connsiteY67" fmla="*/ 1709446 h 2038087"/>
              <a:gd name="connsiteX68" fmla="*/ 140324 w 2329744"/>
              <a:gd name="connsiteY68" fmla="*/ 1724260 h 2038087"/>
              <a:gd name="connsiteX69" fmla="*/ 129214 w 2329744"/>
              <a:gd name="connsiteY69" fmla="*/ 1742659 h 2038087"/>
              <a:gd name="connsiteX70" fmla="*/ 114438 w 2329744"/>
              <a:gd name="connsiteY70" fmla="*/ 1761153 h 2038087"/>
              <a:gd name="connsiteX71" fmla="*/ 88660 w 2329744"/>
              <a:gd name="connsiteY71" fmla="*/ 1798046 h 2038087"/>
              <a:gd name="connsiteX72" fmla="*/ 77550 w 2329744"/>
              <a:gd name="connsiteY72" fmla="*/ 1816540 h 2038087"/>
              <a:gd name="connsiteX73" fmla="*/ 73883 w 2329744"/>
              <a:gd name="connsiteY73" fmla="*/ 1820219 h 2038087"/>
              <a:gd name="connsiteX74" fmla="*/ 77550 w 2329744"/>
              <a:gd name="connsiteY74" fmla="*/ 1835033 h 2038087"/>
              <a:gd name="connsiteX75" fmla="*/ 84885 w 2329744"/>
              <a:gd name="connsiteY75" fmla="*/ 1860792 h 2038087"/>
              <a:gd name="connsiteX76" fmla="*/ 92327 w 2329744"/>
              <a:gd name="connsiteY76" fmla="*/ 1882966 h 2038087"/>
              <a:gd name="connsiteX77" fmla="*/ 99661 w 2329744"/>
              <a:gd name="connsiteY77" fmla="*/ 1905140 h 2038087"/>
              <a:gd name="connsiteX78" fmla="*/ 110771 w 2329744"/>
              <a:gd name="connsiteY78" fmla="*/ 1875606 h 2038087"/>
              <a:gd name="connsiteX79" fmla="*/ 121880 w 2329744"/>
              <a:gd name="connsiteY79" fmla="*/ 1857113 h 2038087"/>
              <a:gd name="connsiteX80" fmla="*/ 132882 w 2329744"/>
              <a:gd name="connsiteY80" fmla="*/ 1838713 h 2038087"/>
              <a:gd name="connsiteX81" fmla="*/ 143991 w 2329744"/>
              <a:gd name="connsiteY81" fmla="*/ 1820219 h 2038087"/>
              <a:gd name="connsiteX82" fmla="*/ 151325 w 2329744"/>
              <a:gd name="connsiteY82" fmla="*/ 1809180 h 2038087"/>
              <a:gd name="connsiteX83" fmla="*/ 155100 w 2329744"/>
              <a:gd name="connsiteY83" fmla="*/ 1805500 h 2038087"/>
              <a:gd name="connsiteX84" fmla="*/ 158768 w 2329744"/>
              <a:gd name="connsiteY84" fmla="*/ 1801726 h 2038087"/>
              <a:gd name="connsiteX85" fmla="*/ 162435 w 2329744"/>
              <a:gd name="connsiteY85" fmla="*/ 1794366 h 2038087"/>
              <a:gd name="connsiteX86" fmla="*/ 177211 w 2329744"/>
              <a:gd name="connsiteY86" fmla="*/ 1794366 h 2038087"/>
              <a:gd name="connsiteX87" fmla="*/ 180879 w 2329744"/>
              <a:gd name="connsiteY87" fmla="*/ 1798046 h 2038087"/>
              <a:gd name="connsiteX88" fmla="*/ 177211 w 2329744"/>
              <a:gd name="connsiteY88" fmla="*/ 1790686 h 2038087"/>
              <a:gd name="connsiteX89" fmla="*/ 169877 w 2329744"/>
              <a:gd name="connsiteY89" fmla="*/ 1775967 h 2038087"/>
              <a:gd name="connsiteX90" fmla="*/ 166102 w 2329744"/>
              <a:gd name="connsiteY90" fmla="*/ 1764833 h 2038087"/>
              <a:gd name="connsiteX91" fmla="*/ 158768 w 2329744"/>
              <a:gd name="connsiteY91" fmla="*/ 1746433 h 2038087"/>
              <a:gd name="connsiteX92" fmla="*/ 155100 w 2329744"/>
              <a:gd name="connsiteY92" fmla="*/ 1735299 h 2038087"/>
              <a:gd name="connsiteX93" fmla="*/ 151433 w 2329744"/>
              <a:gd name="connsiteY93" fmla="*/ 1720580 h 2038087"/>
              <a:gd name="connsiteX94" fmla="*/ 147658 w 2329744"/>
              <a:gd name="connsiteY94" fmla="*/ 1709446 h 2038087"/>
              <a:gd name="connsiteX95" fmla="*/ 587074 w 2329744"/>
              <a:gd name="connsiteY95" fmla="*/ 1628205 h 2038087"/>
              <a:gd name="connsiteX96" fmla="*/ 575965 w 2329744"/>
              <a:gd name="connsiteY96" fmla="*/ 1635659 h 2038087"/>
              <a:gd name="connsiteX97" fmla="*/ 553854 w 2329744"/>
              <a:gd name="connsiteY97" fmla="*/ 1650379 h 2038087"/>
              <a:gd name="connsiteX98" fmla="*/ 505857 w 2329744"/>
              <a:gd name="connsiteY98" fmla="*/ 1679912 h 2038087"/>
              <a:gd name="connsiteX99" fmla="*/ 498414 w 2329744"/>
              <a:gd name="connsiteY99" fmla="*/ 1694726 h 2038087"/>
              <a:gd name="connsiteX100" fmla="*/ 487305 w 2329744"/>
              <a:gd name="connsiteY100" fmla="*/ 1716805 h 2038087"/>
              <a:gd name="connsiteX101" fmla="*/ 476303 w 2329744"/>
              <a:gd name="connsiteY101" fmla="*/ 1735299 h 2038087"/>
              <a:gd name="connsiteX102" fmla="*/ 450417 w 2329744"/>
              <a:gd name="connsiteY102" fmla="*/ 1775967 h 2038087"/>
              <a:gd name="connsiteX103" fmla="*/ 420864 w 2329744"/>
              <a:gd name="connsiteY103" fmla="*/ 1816540 h 2038087"/>
              <a:gd name="connsiteX104" fmla="*/ 417197 w 2329744"/>
              <a:gd name="connsiteY104" fmla="*/ 1823899 h 2038087"/>
              <a:gd name="connsiteX105" fmla="*/ 472636 w 2329744"/>
              <a:gd name="connsiteY105" fmla="*/ 1798046 h 2038087"/>
              <a:gd name="connsiteX106" fmla="*/ 502082 w 2329744"/>
              <a:gd name="connsiteY106" fmla="*/ 1783326 h 2038087"/>
              <a:gd name="connsiteX107" fmla="*/ 505857 w 2329744"/>
              <a:gd name="connsiteY107" fmla="*/ 1761153 h 2038087"/>
              <a:gd name="connsiteX108" fmla="*/ 516858 w 2329744"/>
              <a:gd name="connsiteY108" fmla="*/ 1738979 h 2038087"/>
              <a:gd name="connsiteX109" fmla="*/ 531635 w 2329744"/>
              <a:gd name="connsiteY109" fmla="*/ 1720580 h 2038087"/>
              <a:gd name="connsiteX110" fmla="*/ 557521 w 2329744"/>
              <a:gd name="connsiteY110" fmla="*/ 1679912 h 2038087"/>
              <a:gd name="connsiteX111" fmla="*/ 583407 w 2329744"/>
              <a:gd name="connsiteY111" fmla="*/ 1635659 h 2038087"/>
              <a:gd name="connsiteX112" fmla="*/ 587074 w 2329744"/>
              <a:gd name="connsiteY112" fmla="*/ 1628205 h 2038087"/>
              <a:gd name="connsiteX113" fmla="*/ 136657 w 2329744"/>
              <a:gd name="connsiteY113" fmla="*/ 1576498 h 2038087"/>
              <a:gd name="connsiteX114" fmla="*/ 132882 w 2329744"/>
              <a:gd name="connsiteY114" fmla="*/ 1587632 h 2038087"/>
              <a:gd name="connsiteX115" fmla="*/ 107103 w 2329744"/>
              <a:gd name="connsiteY115" fmla="*/ 1628205 h 2038087"/>
              <a:gd name="connsiteX116" fmla="*/ 77550 w 2329744"/>
              <a:gd name="connsiteY116" fmla="*/ 1668873 h 2038087"/>
              <a:gd name="connsiteX117" fmla="*/ 62774 w 2329744"/>
              <a:gd name="connsiteY117" fmla="*/ 1691046 h 2038087"/>
              <a:gd name="connsiteX118" fmla="*/ 73883 w 2329744"/>
              <a:gd name="connsiteY118" fmla="*/ 1783326 h 2038087"/>
              <a:gd name="connsiteX119" fmla="*/ 84885 w 2329744"/>
              <a:gd name="connsiteY119" fmla="*/ 1768512 h 2038087"/>
              <a:gd name="connsiteX120" fmla="*/ 110771 w 2329744"/>
              <a:gd name="connsiteY120" fmla="*/ 1731619 h 2038087"/>
              <a:gd name="connsiteX121" fmla="*/ 136657 w 2329744"/>
              <a:gd name="connsiteY121" fmla="*/ 1691046 h 2038087"/>
              <a:gd name="connsiteX122" fmla="*/ 147658 w 2329744"/>
              <a:gd name="connsiteY122" fmla="*/ 1679912 h 2038087"/>
              <a:gd name="connsiteX123" fmla="*/ 143991 w 2329744"/>
              <a:gd name="connsiteY123" fmla="*/ 1657739 h 2038087"/>
              <a:gd name="connsiteX124" fmla="*/ 140324 w 2329744"/>
              <a:gd name="connsiteY124" fmla="*/ 1628205 h 2038087"/>
              <a:gd name="connsiteX125" fmla="*/ 136657 w 2329744"/>
              <a:gd name="connsiteY125" fmla="*/ 1598672 h 2038087"/>
              <a:gd name="connsiteX126" fmla="*/ 136657 w 2329744"/>
              <a:gd name="connsiteY126" fmla="*/ 1576498 h 2038087"/>
              <a:gd name="connsiteX127" fmla="*/ 841836 w 2329744"/>
              <a:gd name="connsiteY127" fmla="*/ 1535925 h 2038087"/>
              <a:gd name="connsiteX128" fmla="*/ 823284 w 2329744"/>
              <a:gd name="connsiteY128" fmla="*/ 1543285 h 2038087"/>
              <a:gd name="connsiteX129" fmla="*/ 797506 w 2329744"/>
              <a:gd name="connsiteY129" fmla="*/ 1550739 h 2038087"/>
              <a:gd name="connsiteX130" fmla="*/ 756843 w 2329744"/>
              <a:gd name="connsiteY130" fmla="*/ 1565459 h 2038087"/>
              <a:gd name="connsiteX131" fmla="*/ 753176 w 2329744"/>
              <a:gd name="connsiteY131" fmla="*/ 1572818 h 2038087"/>
              <a:gd name="connsiteX132" fmla="*/ 749509 w 2329744"/>
              <a:gd name="connsiteY132" fmla="*/ 1576593 h 2038087"/>
              <a:gd name="connsiteX133" fmla="*/ 745842 w 2329744"/>
              <a:gd name="connsiteY133" fmla="*/ 1583952 h 2038087"/>
              <a:gd name="connsiteX134" fmla="*/ 734732 w 2329744"/>
              <a:gd name="connsiteY134" fmla="*/ 1602352 h 2038087"/>
              <a:gd name="connsiteX135" fmla="*/ 712621 w 2329744"/>
              <a:gd name="connsiteY135" fmla="*/ 1639339 h 2038087"/>
              <a:gd name="connsiteX136" fmla="*/ 701512 w 2329744"/>
              <a:gd name="connsiteY136" fmla="*/ 1657739 h 2038087"/>
              <a:gd name="connsiteX137" fmla="*/ 686735 w 2329744"/>
              <a:gd name="connsiteY137" fmla="*/ 1676232 h 2038087"/>
              <a:gd name="connsiteX138" fmla="*/ 679293 w 2329744"/>
              <a:gd name="connsiteY138" fmla="*/ 1687272 h 2038087"/>
              <a:gd name="connsiteX139" fmla="*/ 675626 w 2329744"/>
              <a:gd name="connsiteY139" fmla="*/ 1691046 h 2038087"/>
              <a:gd name="connsiteX140" fmla="*/ 671959 w 2329744"/>
              <a:gd name="connsiteY140" fmla="*/ 1694726 h 2038087"/>
              <a:gd name="connsiteX141" fmla="*/ 664624 w 2329744"/>
              <a:gd name="connsiteY141" fmla="*/ 1702086 h 2038087"/>
              <a:gd name="connsiteX142" fmla="*/ 653515 w 2329744"/>
              <a:gd name="connsiteY142" fmla="*/ 1709446 h 2038087"/>
              <a:gd name="connsiteX143" fmla="*/ 649848 w 2329744"/>
              <a:gd name="connsiteY143" fmla="*/ 1713126 h 2038087"/>
              <a:gd name="connsiteX144" fmla="*/ 646073 w 2329744"/>
              <a:gd name="connsiteY144" fmla="*/ 1716805 h 2038087"/>
              <a:gd name="connsiteX145" fmla="*/ 642405 w 2329744"/>
              <a:gd name="connsiteY145" fmla="*/ 1720580 h 2038087"/>
              <a:gd name="connsiteX146" fmla="*/ 649848 w 2329744"/>
              <a:gd name="connsiteY146" fmla="*/ 1709446 h 2038087"/>
              <a:gd name="connsiteX147" fmla="*/ 653515 w 2329744"/>
              <a:gd name="connsiteY147" fmla="*/ 1698406 h 2038087"/>
              <a:gd name="connsiteX148" fmla="*/ 664516 w 2329744"/>
              <a:gd name="connsiteY148" fmla="*/ 1676232 h 2038087"/>
              <a:gd name="connsiteX149" fmla="*/ 686735 w 2329744"/>
              <a:gd name="connsiteY149" fmla="*/ 1635659 h 2038087"/>
              <a:gd name="connsiteX150" fmla="*/ 697845 w 2329744"/>
              <a:gd name="connsiteY150" fmla="*/ 1613486 h 2038087"/>
              <a:gd name="connsiteX151" fmla="*/ 708846 w 2329744"/>
              <a:gd name="connsiteY151" fmla="*/ 1594992 h 2038087"/>
              <a:gd name="connsiteX152" fmla="*/ 716289 w 2329744"/>
              <a:gd name="connsiteY152" fmla="*/ 1580272 h 2038087"/>
              <a:gd name="connsiteX153" fmla="*/ 708846 w 2329744"/>
              <a:gd name="connsiteY153" fmla="*/ 1583952 h 2038087"/>
              <a:gd name="connsiteX154" fmla="*/ 683068 w 2329744"/>
              <a:gd name="connsiteY154" fmla="*/ 1594992 h 2038087"/>
              <a:gd name="connsiteX155" fmla="*/ 657182 w 2329744"/>
              <a:gd name="connsiteY155" fmla="*/ 1606126 h 2038087"/>
              <a:gd name="connsiteX156" fmla="*/ 631296 w 2329744"/>
              <a:gd name="connsiteY156" fmla="*/ 1620845 h 2038087"/>
              <a:gd name="connsiteX157" fmla="*/ 627629 w 2329744"/>
              <a:gd name="connsiteY157" fmla="*/ 1631885 h 2038087"/>
              <a:gd name="connsiteX158" fmla="*/ 623962 w 2329744"/>
              <a:gd name="connsiteY158" fmla="*/ 1639339 h 2038087"/>
              <a:gd name="connsiteX159" fmla="*/ 598076 w 2329744"/>
              <a:gd name="connsiteY159" fmla="*/ 1679912 h 2038087"/>
              <a:gd name="connsiteX160" fmla="*/ 572297 w 2329744"/>
              <a:gd name="connsiteY160" fmla="*/ 1720580 h 2038087"/>
              <a:gd name="connsiteX161" fmla="*/ 553854 w 2329744"/>
              <a:gd name="connsiteY161" fmla="*/ 1742659 h 2038087"/>
              <a:gd name="connsiteX162" fmla="*/ 535410 w 2329744"/>
              <a:gd name="connsiteY162" fmla="*/ 1761153 h 2038087"/>
              <a:gd name="connsiteX163" fmla="*/ 516858 w 2329744"/>
              <a:gd name="connsiteY163" fmla="*/ 1775967 h 2038087"/>
              <a:gd name="connsiteX164" fmla="*/ 513191 w 2329744"/>
              <a:gd name="connsiteY164" fmla="*/ 1779646 h 2038087"/>
              <a:gd name="connsiteX165" fmla="*/ 535410 w 2329744"/>
              <a:gd name="connsiteY165" fmla="*/ 1768512 h 2038087"/>
              <a:gd name="connsiteX166" fmla="*/ 605518 w 2329744"/>
              <a:gd name="connsiteY166" fmla="*/ 1738979 h 2038087"/>
              <a:gd name="connsiteX167" fmla="*/ 631296 w 2329744"/>
              <a:gd name="connsiteY167" fmla="*/ 1738979 h 2038087"/>
              <a:gd name="connsiteX168" fmla="*/ 631296 w 2329744"/>
              <a:gd name="connsiteY168" fmla="*/ 1735299 h 2038087"/>
              <a:gd name="connsiteX169" fmla="*/ 635071 w 2329744"/>
              <a:gd name="connsiteY169" fmla="*/ 1731619 h 2038087"/>
              <a:gd name="connsiteX170" fmla="*/ 638738 w 2329744"/>
              <a:gd name="connsiteY170" fmla="*/ 1724260 h 2038087"/>
              <a:gd name="connsiteX171" fmla="*/ 671959 w 2329744"/>
              <a:gd name="connsiteY171" fmla="*/ 1713126 h 2038087"/>
              <a:gd name="connsiteX172" fmla="*/ 738400 w 2329744"/>
              <a:gd name="connsiteY172" fmla="*/ 1694726 h 2038087"/>
              <a:gd name="connsiteX173" fmla="*/ 767953 w 2329744"/>
              <a:gd name="connsiteY173" fmla="*/ 1687272 h 2038087"/>
              <a:gd name="connsiteX174" fmla="*/ 775395 w 2329744"/>
              <a:gd name="connsiteY174" fmla="*/ 1668873 h 2038087"/>
              <a:gd name="connsiteX175" fmla="*/ 782729 w 2329744"/>
              <a:gd name="connsiteY175" fmla="*/ 1654059 h 2038087"/>
              <a:gd name="connsiteX176" fmla="*/ 793839 w 2329744"/>
              <a:gd name="connsiteY176" fmla="*/ 1631885 h 2038087"/>
              <a:gd name="connsiteX177" fmla="*/ 804840 w 2329744"/>
              <a:gd name="connsiteY177" fmla="*/ 1609806 h 2038087"/>
              <a:gd name="connsiteX178" fmla="*/ 815950 w 2329744"/>
              <a:gd name="connsiteY178" fmla="*/ 1587632 h 2038087"/>
              <a:gd name="connsiteX179" fmla="*/ 838061 w 2329744"/>
              <a:gd name="connsiteY179" fmla="*/ 1543285 h 2038087"/>
              <a:gd name="connsiteX180" fmla="*/ 841836 w 2329744"/>
              <a:gd name="connsiteY180" fmla="*/ 1535925 h 2038087"/>
              <a:gd name="connsiteX181" fmla="*/ 1067045 w 2329744"/>
              <a:gd name="connsiteY181" fmla="*/ 1495352 h 2038087"/>
              <a:gd name="connsiteX182" fmla="*/ 1015380 w 2329744"/>
              <a:gd name="connsiteY182" fmla="*/ 1499032 h 2038087"/>
              <a:gd name="connsiteX183" fmla="*/ 1000604 w 2329744"/>
              <a:gd name="connsiteY183" fmla="*/ 1499032 h 2038087"/>
              <a:gd name="connsiteX184" fmla="*/ 1000604 w 2329744"/>
              <a:gd name="connsiteY184" fmla="*/ 1502712 h 2038087"/>
              <a:gd name="connsiteX185" fmla="*/ 996829 w 2329744"/>
              <a:gd name="connsiteY185" fmla="*/ 1510072 h 2038087"/>
              <a:gd name="connsiteX186" fmla="*/ 989494 w 2329744"/>
              <a:gd name="connsiteY186" fmla="*/ 1517431 h 2038087"/>
              <a:gd name="connsiteX187" fmla="*/ 945164 w 2329744"/>
              <a:gd name="connsiteY187" fmla="*/ 1598672 h 2038087"/>
              <a:gd name="connsiteX188" fmla="*/ 934055 w 2329744"/>
              <a:gd name="connsiteY188" fmla="*/ 1617166 h 2038087"/>
              <a:gd name="connsiteX189" fmla="*/ 915611 w 2329744"/>
              <a:gd name="connsiteY189" fmla="*/ 1639339 h 2038087"/>
              <a:gd name="connsiteX190" fmla="*/ 897167 w 2329744"/>
              <a:gd name="connsiteY190" fmla="*/ 1654059 h 2038087"/>
              <a:gd name="connsiteX191" fmla="*/ 889833 w 2329744"/>
              <a:gd name="connsiteY191" fmla="*/ 1661419 h 2038087"/>
              <a:gd name="connsiteX192" fmla="*/ 941497 w 2329744"/>
              <a:gd name="connsiteY192" fmla="*/ 1650379 h 2038087"/>
              <a:gd name="connsiteX193" fmla="*/ 982160 w 2329744"/>
              <a:gd name="connsiteY193" fmla="*/ 1643019 h 2038087"/>
              <a:gd name="connsiteX194" fmla="*/ 985827 w 2329744"/>
              <a:gd name="connsiteY194" fmla="*/ 1643019 h 2038087"/>
              <a:gd name="connsiteX195" fmla="*/ 996829 w 2329744"/>
              <a:gd name="connsiteY195" fmla="*/ 1620845 h 2038087"/>
              <a:gd name="connsiteX196" fmla="*/ 1007938 w 2329744"/>
              <a:gd name="connsiteY196" fmla="*/ 1602352 h 2038087"/>
              <a:gd name="connsiteX197" fmla="*/ 1030049 w 2329744"/>
              <a:gd name="connsiteY197" fmla="*/ 1561779 h 2038087"/>
              <a:gd name="connsiteX198" fmla="*/ 1041158 w 2329744"/>
              <a:gd name="connsiteY198" fmla="*/ 1539605 h 2038087"/>
              <a:gd name="connsiteX199" fmla="*/ 1052268 w 2329744"/>
              <a:gd name="connsiteY199" fmla="*/ 1517431 h 2038087"/>
              <a:gd name="connsiteX200" fmla="*/ 1063377 w 2329744"/>
              <a:gd name="connsiteY200" fmla="*/ 1499032 h 2038087"/>
              <a:gd name="connsiteX201" fmla="*/ 1067045 w 2329744"/>
              <a:gd name="connsiteY201" fmla="*/ 1495352 h 2038087"/>
              <a:gd name="connsiteX202" fmla="*/ 956274 w 2329744"/>
              <a:gd name="connsiteY202" fmla="*/ 1491578 h 2038087"/>
              <a:gd name="connsiteX203" fmla="*/ 923053 w 2329744"/>
              <a:gd name="connsiteY203" fmla="*/ 1499032 h 2038087"/>
              <a:gd name="connsiteX204" fmla="*/ 908277 w 2329744"/>
              <a:gd name="connsiteY204" fmla="*/ 1502712 h 2038087"/>
              <a:gd name="connsiteX205" fmla="*/ 900835 w 2329744"/>
              <a:gd name="connsiteY205" fmla="*/ 1506392 h 2038087"/>
              <a:gd name="connsiteX206" fmla="*/ 889833 w 2329744"/>
              <a:gd name="connsiteY206" fmla="*/ 1510072 h 2038087"/>
              <a:gd name="connsiteX207" fmla="*/ 886166 w 2329744"/>
              <a:gd name="connsiteY207" fmla="*/ 1517431 h 2038087"/>
              <a:gd name="connsiteX208" fmla="*/ 875056 w 2329744"/>
              <a:gd name="connsiteY208" fmla="*/ 1532245 h 2038087"/>
              <a:gd name="connsiteX209" fmla="*/ 827059 w 2329744"/>
              <a:gd name="connsiteY209" fmla="*/ 1620845 h 2038087"/>
              <a:gd name="connsiteX210" fmla="*/ 815950 w 2329744"/>
              <a:gd name="connsiteY210" fmla="*/ 1643019 h 2038087"/>
              <a:gd name="connsiteX211" fmla="*/ 808615 w 2329744"/>
              <a:gd name="connsiteY211" fmla="*/ 1654059 h 2038087"/>
              <a:gd name="connsiteX212" fmla="*/ 801173 w 2329744"/>
              <a:gd name="connsiteY212" fmla="*/ 1665193 h 2038087"/>
              <a:gd name="connsiteX213" fmla="*/ 786397 w 2329744"/>
              <a:gd name="connsiteY213" fmla="*/ 1679912 h 2038087"/>
              <a:gd name="connsiteX214" fmla="*/ 808615 w 2329744"/>
              <a:gd name="connsiteY214" fmla="*/ 1676232 h 2038087"/>
              <a:gd name="connsiteX215" fmla="*/ 875056 w 2329744"/>
              <a:gd name="connsiteY215" fmla="*/ 1661419 h 2038087"/>
              <a:gd name="connsiteX216" fmla="*/ 882391 w 2329744"/>
              <a:gd name="connsiteY216" fmla="*/ 1657739 h 2038087"/>
              <a:gd name="connsiteX217" fmla="*/ 886058 w 2329744"/>
              <a:gd name="connsiteY217" fmla="*/ 1639339 h 2038087"/>
              <a:gd name="connsiteX218" fmla="*/ 897167 w 2329744"/>
              <a:gd name="connsiteY218" fmla="*/ 1613486 h 2038087"/>
              <a:gd name="connsiteX219" fmla="*/ 908277 w 2329744"/>
              <a:gd name="connsiteY219" fmla="*/ 1594992 h 2038087"/>
              <a:gd name="connsiteX220" fmla="*/ 919386 w 2329744"/>
              <a:gd name="connsiteY220" fmla="*/ 1572818 h 2038087"/>
              <a:gd name="connsiteX221" fmla="*/ 930388 w 2329744"/>
              <a:gd name="connsiteY221" fmla="*/ 1554419 h 2038087"/>
              <a:gd name="connsiteX222" fmla="*/ 952607 w 2329744"/>
              <a:gd name="connsiteY222" fmla="*/ 1510072 h 2038087"/>
              <a:gd name="connsiteX223" fmla="*/ 963608 w 2329744"/>
              <a:gd name="connsiteY223" fmla="*/ 1491578 h 2038087"/>
              <a:gd name="connsiteX224" fmla="*/ 956274 w 2329744"/>
              <a:gd name="connsiteY224" fmla="*/ 1491578 h 2038087"/>
              <a:gd name="connsiteX225" fmla="*/ 1307030 w 2329744"/>
              <a:gd name="connsiteY225" fmla="*/ 1487898 h 2038087"/>
              <a:gd name="connsiteX226" fmla="*/ 1303363 w 2329744"/>
              <a:gd name="connsiteY226" fmla="*/ 1499032 h 2038087"/>
              <a:gd name="connsiteX227" fmla="*/ 1299587 w 2329744"/>
              <a:gd name="connsiteY227" fmla="*/ 1510072 h 2038087"/>
              <a:gd name="connsiteX228" fmla="*/ 1277476 w 2329744"/>
              <a:gd name="connsiteY228" fmla="*/ 1550645 h 2038087"/>
              <a:gd name="connsiteX229" fmla="*/ 1251590 w 2329744"/>
              <a:gd name="connsiteY229" fmla="*/ 1587632 h 2038087"/>
              <a:gd name="connsiteX230" fmla="*/ 1236922 w 2329744"/>
              <a:gd name="connsiteY230" fmla="*/ 1606032 h 2038087"/>
              <a:gd name="connsiteX231" fmla="*/ 1229479 w 2329744"/>
              <a:gd name="connsiteY231" fmla="*/ 1617166 h 2038087"/>
              <a:gd name="connsiteX232" fmla="*/ 1225812 w 2329744"/>
              <a:gd name="connsiteY232" fmla="*/ 1620845 h 2038087"/>
              <a:gd name="connsiteX233" fmla="*/ 1229479 w 2329744"/>
              <a:gd name="connsiteY233" fmla="*/ 1620845 h 2038087"/>
              <a:gd name="connsiteX234" fmla="*/ 1292253 w 2329744"/>
              <a:gd name="connsiteY234" fmla="*/ 1613486 h 2038087"/>
              <a:gd name="connsiteX235" fmla="*/ 1292253 w 2329744"/>
              <a:gd name="connsiteY235" fmla="*/ 1609806 h 2038087"/>
              <a:gd name="connsiteX236" fmla="*/ 1295920 w 2329744"/>
              <a:gd name="connsiteY236" fmla="*/ 1602352 h 2038087"/>
              <a:gd name="connsiteX237" fmla="*/ 1299587 w 2329744"/>
              <a:gd name="connsiteY237" fmla="*/ 1594992 h 2038087"/>
              <a:gd name="connsiteX238" fmla="*/ 1310697 w 2329744"/>
              <a:gd name="connsiteY238" fmla="*/ 1580178 h 2038087"/>
              <a:gd name="connsiteX239" fmla="*/ 1332916 w 2329744"/>
              <a:gd name="connsiteY239" fmla="*/ 1543285 h 2038087"/>
              <a:gd name="connsiteX240" fmla="*/ 1358694 w 2329744"/>
              <a:gd name="connsiteY240" fmla="*/ 1502712 h 2038087"/>
              <a:gd name="connsiteX241" fmla="*/ 1369803 w 2329744"/>
              <a:gd name="connsiteY241" fmla="*/ 1487898 h 2038087"/>
              <a:gd name="connsiteX242" fmla="*/ 1355027 w 2329744"/>
              <a:gd name="connsiteY242" fmla="*/ 1487898 h 2038087"/>
              <a:gd name="connsiteX243" fmla="*/ 1307030 w 2329744"/>
              <a:gd name="connsiteY243" fmla="*/ 1487898 h 2038087"/>
              <a:gd name="connsiteX244" fmla="*/ 1199926 w 2329744"/>
              <a:gd name="connsiteY244" fmla="*/ 1487898 h 2038087"/>
              <a:gd name="connsiteX245" fmla="*/ 1199926 w 2329744"/>
              <a:gd name="connsiteY245" fmla="*/ 1495352 h 2038087"/>
              <a:gd name="connsiteX246" fmla="*/ 1199926 w 2329744"/>
              <a:gd name="connsiteY246" fmla="*/ 1499032 h 2038087"/>
              <a:gd name="connsiteX247" fmla="*/ 1199926 w 2329744"/>
              <a:gd name="connsiteY247" fmla="*/ 1502712 h 2038087"/>
              <a:gd name="connsiteX248" fmla="*/ 1199926 w 2329744"/>
              <a:gd name="connsiteY248" fmla="*/ 1506392 h 2038087"/>
              <a:gd name="connsiteX249" fmla="*/ 1196259 w 2329744"/>
              <a:gd name="connsiteY249" fmla="*/ 1510072 h 2038087"/>
              <a:gd name="connsiteX250" fmla="*/ 1192592 w 2329744"/>
              <a:gd name="connsiteY250" fmla="*/ 1517431 h 2038087"/>
              <a:gd name="connsiteX251" fmla="*/ 1181482 w 2329744"/>
              <a:gd name="connsiteY251" fmla="*/ 1535925 h 2038087"/>
              <a:gd name="connsiteX252" fmla="*/ 1159371 w 2329744"/>
              <a:gd name="connsiteY252" fmla="*/ 1572818 h 2038087"/>
              <a:gd name="connsiteX253" fmla="*/ 1151929 w 2329744"/>
              <a:gd name="connsiteY253" fmla="*/ 1583952 h 2038087"/>
              <a:gd name="connsiteX254" fmla="*/ 1144595 w 2329744"/>
              <a:gd name="connsiteY254" fmla="*/ 1594992 h 2038087"/>
              <a:gd name="connsiteX255" fmla="*/ 1137153 w 2329744"/>
              <a:gd name="connsiteY255" fmla="*/ 1602352 h 2038087"/>
              <a:gd name="connsiteX256" fmla="*/ 1133485 w 2329744"/>
              <a:gd name="connsiteY256" fmla="*/ 1606126 h 2038087"/>
              <a:gd name="connsiteX257" fmla="*/ 1129818 w 2329744"/>
              <a:gd name="connsiteY257" fmla="*/ 1609806 h 2038087"/>
              <a:gd name="connsiteX258" fmla="*/ 1118709 w 2329744"/>
              <a:gd name="connsiteY258" fmla="*/ 1617166 h 2038087"/>
              <a:gd name="connsiteX259" fmla="*/ 1111374 w 2329744"/>
              <a:gd name="connsiteY259" fmla="*/ 1624525 h 2038087"/>
              <a:gd name="connsiteX260" fmla="*/ 1103932 w 2329744"/>
              <a:gd name="connsiteY260" fmla="*/ 1628205 h 2038087"/>
              <a:gd name="connsiteX261" fmla="*/ 1100265 w 2329744"/>
              <a:gd name="connsiteY261" fmla="*/ 1631885 h 2038087"/>
              <a:gd name="connsiteX262" fmla="*/ 1155596 w 2329744"/>
              <a:gd name="connsiteY262" fmla="*/ 1628205 h 2038087"/>
              <a:gd name="connsiteX263" fmla="*/ 1192592 w 2329744"/>
              <a:gd name="connsiteY263" fmla="*/ 1624525 h 2038087"/>
              <a:gd name="connsiteX264" fmla="*/ 1196259 w 2329744"/>
              <a:gd name="connsiteY264" fmla="*/ 1624525 h 2038087"/>
              <a:gd name="connsiteX265" fmla="*/ 1196259 w 2329744"/>
              <a:gd name="connsiteY265" fmla="*/ 1620845 h 2038087"/>
              <a:gd name="connsiteX266" fmla="*/ 1196259 w 2329744"/>
              <a:gd name="connsiteY266" fmla="*/ 1617166 h 2038087"/>
              <a:gd name="connsiteX267" fmla="*/ 1199926 w 2329744"/>
              <a:gd name="connsiteY267" fmla="*/ 1613486 h 2038087"/>
              <a:gd name="connsiteX268" fmla="*/ 1203593 w 2329744"/>
              <a:gd name="connsiteY268" fmla="*/ 1609806 h 2038087"/>
              <a:gd name="connsiteX269" fmla="*/ 1214703 w 2329744"/>
              <a:gd name="connsiteY269" fmla="*/ 1583952 h 2038087"/>
              <a:gd name="connsiteX270" fmla="*/ 1229479 w 2329744"/>
              <a:gd name="connsiteY270" fmla="*/ 1565459 h 2038087"/>
              <a:gd name="connsiteX271" fmla="*/ 1244256 w 2329744"/>
              <a:gd name="connsiteY271" fmla="*/ 1546965 h 2038087"/>
              <a:gd name="connsiteX272" fmla="*/ 1255365 w 2329744"/>
              <a:gd name="connsiteY272" fmla="*/ 1528565 h 2038087"/>
              <a:gd name="connsiteX273" fmla="*/ 1281144 w 2329744"/>
              <a:gd name="connsiteY273" fmla="*/ 1487898 h 2038087"/>
              <a:gd name="connsiteX274" fmla="*/ 1222037 w 2329744"/>
              <a:gd name="connsiteY274" fmla="*/ 1487898 h 2038087"/>
              <a:gd name="connsiteX275" fmla="*/ 1199926 w 2329744"/>
              <a:gd name="connsiteY275" fmla="*/ 1487898 h 2038087"/>
              <a:gd name="connsiteX276" fmla="*/ 1159371 w 2329744"/>
              <a:gd name="connsiteY276" fmla="*/ 1487898 h 2038087"/>
              <a:gd name="connsiteX277" fmla="*/ 1100265 w 2329744"/>
              <a:gd name="connsiteY277" fmla="*/ 1491672 h 2038087"/>
              <a:gd name="connsiteX278" fmla="*/ 1100265 w 2329744"/>
              <a:gd name="connsiteY278" fmla="*/ 1495352 h 2038087"/>
              <a:gd name="connsiteX279" fmla="*/ 1092823 w 2329744"/>
              <a:gd name="connsiteY279" fmla="*/ 1506392 h 2038087"/>
              <a:gd name="connsiteX280" fmla="*/ 1089156 w 2329744"/>
              <a:gd name="connsiteY280" fmla="*/ 1513752 h 2038087"/>
              <a:gd name="connsiteX281" fmla="*/ 1078154 w 2329744"/>
              <a:gd name="connsiteY281" fmla="*/ 1532245 h 2038087"/>
              <a:gd name="connsiteX282" fmla="*/ 1067045 w 2329744"/>
              <a:gd name="connsiteY282" fmla="*/ 1550739 h 2038087"/>
              <a:gd name="connsiteX283" fmla="*/ 1055935 w 2329744"/>
              <a:gd name="connsiteY283" fmla="*/ 1572818 h 2038087"/>
              <a:gd name="connsiteX284" fmla="*/ 1044826 w 2329744"/>
              <a:gd name="connsiteY284" fmla="*/ 1591312 h 2038087"/>
              <a:gd name="connsiteX285" fmla="*/ 1037491 w 2329744"/>
              <a:gd name="connsiteY285" fmla="*/ 1602352 h 2038087"/>
              <a:gd name="connsiteX286" fmla="*/ 1030157 w 2329744"/>
              <a:gd name="connsiteY286" fmla="*/ 1609806 h 2038087"/>
              <a:gd name="connsiteX287" fmla="*/ 1022715 w 2329744"/>
              <a:gd name="connsiteY287" fmla="*/ 1617166 h 2038087"/>
              <a:gd name="connsiteX288" fmla="*/ 1011605 w 2329744"/>
              <a:gd name="connsiteY288" fmla="*/ 1624525 h 2038087"/>
              <a:gd name="connsiteX289" fmla="*/ 993161 w 2329744"/>
              <a:gd name="connsiteY289" fmla="*/ 1639339 h 2038087"/>
              <a:gd name="connsiteX290" fmla="*/ 1004271 w 2329744"/>
              <a:gd name="connsiteY290" fmla="*/ 1639339 h 2038087"/>
              <a:gd name="connsiteX291" fmla="*/ 1019048 w 2329744"/>
              <a:gd name="connsiteY291" fmla="*/ 1639339 h 2038087"/>
              <a:gd name="connsiteX292" fmla="*/ 1055935 w 2329744"/>
              <a:gd name="connsiteY292" fmla="*/ 1635659 h 2038087"/>
              <a:gd name="connsiteX293" fmla="*/ 1089156 w 2329744"/>
              <a:gd name="connsiteY293" fmla="*/ 1635659 h 2038087"/>
              <a:gd name="connsiteX294" fmla="*/ 1092823 w 2329744"/>
              <a:gd name="connsiteY294" fmla="*/ 1635659 h 2038087"/>
              <a:gd name="connsiteX295" fmla="*/ 1100265 w 2329744"/>
              <a:gd name="connsiteY295" fmla="*/ 1628205 h 2038087"/>
              <a:gd name="connsiteX296" fmla="*/ 1111374 w 2329744"/>
              <a:gd name="connsiteY296" fmla="*/ 1613486 h 2038087"/>
              <a:gd name="connsiteX297" fmla="*/ 1118709 w 2329744"/>
              <a:gd name="connsiteY297" fmla="*/ 1598672 h 2038087"/>
              <a:gd name="connsiteX298" fmla="*/ 1137153 w 2329744"/>
              <a:gd name="connsiteY298" fmla="*/ 1569138 h 2038087"/>
              <a:gd name="connsiteX299" fmla="*/ 1159371 w 2329744"/>
              <a:gd name="connsiteY299" fmla="*/ 1528565 h 2038087"/>
              <a:gd name="connsiteX300" fmla="*/ 1170373 w 2329744"/>
              <a:gd name="connsiteY300" fmla="*/ 1510072 h 2038087"/>
              <a:gd name="connsiteX301" fmla="*/ 1174148 w 2329744"/>
              <a:gd name="connsiteY301" fmla="*/ 1499032 h 2038087"/>
              <a:gd name="connsiteX302" fmla="*/ 1177815 w 2329744"/>
              <a:gd name="connsiteY302" fmla="*/ 1495352 h 2038087"/>
              <a:gd name="connsiteX303" fmla="*/ 1181482 w 2329744"/>
              <a:gd name="connsiteY303" fmla="*/ 1491672 h 2038087"/>
              <a:gd name="connsiteX304" fmla="*/ 1185150 w 2329744"/>
              <a:gd name="connsiteY304" fmla="*/ 1487898 h 2038087"/>
              <a:gd name="connsiteX305" fmla="*/ 1159371 w 2329744"/>
              <a:gd name="connsiteY305" fmla="*/ 1487898 h 2038087"/>
              <a:gd name="connsiteX306" fmla="*/ 1480574 w 2329744"/>
              <a:gd name="connsiteY306" fmla="*/ 1480538 h 2038087"/>
              <a:gd name="connsiteX307" fmla="*/ 1458355 w 2329744"/>
              <a:gd name="connsiteY307" fmla="*/ 1484218 h 2038087"/>
              <a:gd name="connsiteX308" fmla="*/ 1421468 w 2329744"/>
              <a:gd name="connsiteY308" fmla="*/ 1487898 h 2038087"/>
              <a:gd name="connsiteX309" fmla="*/ 1391914 w 2329744"/>
              <a:gd name="connsiteY309" fmla="*/ 1491578 h 2038087"/>
              <a:gd name="connsiteX310" fmla="*/ 1388247 w 2329744"/>
              <a:gd name="connsiteY310" fmla="*/ 1495352 h 2038087"/>
              <a:gd name="connsiteX311" fmla="*/ 1384580 w 2329744"/>
              <a:gd name="connsiteY311" fmla="*/ 1506392 h 2038087"/>
              <a:gd name="connsiteX312" fmla="*/ 1358694 w 2329744"/>
              <a:gd name="connsiteY312" fmla="*/ 1550645 h 2038087"/>
              <a:gd name="connsiteX313" fmla="*/ 1332916 w 2329744"/>
              <a:gd name="connsiteY313" fmla="*/ 1591312 h 2038087"/>
              <a:gd name="connsiteX314" fmla="*/ 1321806 w 2329744"/>
              <a:gd name="connsiteY314" fmla="*/ 1613486 h 2038087"/>
              <a:gd name="connsiteX315" fmla="*/ 1321806 w 2329744"/>
              <a:gd name="connsiteY315" fmla="*/ 1617166 h 2038087"/>
              <a:gd name="connsiteX316" fmla="*/ 1355027 w 2329744"/>
              <a:gd name="connsiteY316" fmla="*/ 1609806 h 2038087"/>
              <a:gd name="connsiteX317" fmla="*/ 1395582 w 2329744"/>
              <a:gd name="connsiteY317" fmla="*/ 1602352 h 2038087"/>
              <a:gd name="connsiteX318" fmla="*/ 1410358 w 2329744"/>
              <a:gd name="connsiteY318" fmla="*/ 1598672 h 2038087"/>
              <a:gd name="connsiteX319" fmla="*/ 1410358 w 2329744"/>
              <a:gd name="connsiteY319" fmla="*/ 1594992 h 2038087"/>
              <a:gd name="connsiteX320" fmla="*/ 1410358 w 2329744"/>
              <a:gd name="connsiteY320" fmla="*/ 1591312 h 2038087"/>
              <a:gd name="connsiteX321" fmla="*/ 1414133 w 2329744"/>
              <a:gd name="connsiteY321" fmla="*/ 1583952 h 2038087"/>
              <a:gd name="connsiteX322" fmla="*/ 1417800 w 2329744"/>
              <a:gd name="connsiteY322" fmla="*/ 1576498 h 2038087"/>
              <a:gd name="connsiteX323" fmla="*/ 1428910 w 2329744"/>
              <a:gd name="connsiteY323" fmla="*/ 1565459 h 2038087"/>
              <a:gd name="connsiteX324" fmla="*/ 1447354 w 2329744"/>
              <a:gd name="connsiteY324" fmla="*/ 1535925 h 2038087"/>
              <a:gd name="connsiteX325" fmla="*/ 1476907 w 2329744"/>
              <a:gd name="connsiteY325" fmla="*/ 1495352 h 2038087"/>
              <a:gd name="connsiteX326" fmla="*/ 1491576 w 2329744"/>
              <a:gd name="connsiteY326" fmla="*/ 1480538 h 2038087"/>
              <a:gd name="connsiteX327" fmla="*/ 1480574 w 2329744"/>
              <a:gd name="connsiteY327" fmla="*/ 1480538 h 2038087"/>
              <a:gd name="connsiteX328" fmla="*/ 1572901 w 2329744"/>
              <a:gd name="connsiteY328" fmla="*/ 1458365 h 2038087"/>
              <a:gd name="connsiteX329" fmla="*/ 1561792 w 2329744"/>
              <a:gd name="connsiteY329" fmla="*/ 1462045 h 2038087"/>
              <a:gd name="connsiteX330" fmla="*/ 1524904 w 2329744"/>
              <a:gd name="connsiteY330" fmla="*/ 1469499 h 2038087"/>
              <a:gd name="connsiteX331" fmla="*/ 1510127 w 2329744"/>
              <a:gd name="connsiteY331" fmla="*/ 1473179 h 2038087"/>
              <a:gd name="connsiteX332" fmla="*/ 1502685 w 2329744"/>
              <a:gd name="connsiteY332" fmla="*/ 1473179 h 2038087"/>
              <a:gd name="connsiteX333" fmla="*/ 1499018 w 2329744"/>
              <a:gd name="connsiteY333" fmla="*/ 1487898 h 2038087"/>
              <a:gd name="connsiteX334" fmla="*/ 1495351 w 2329744"/>
              <a:gd name="connsiteY334" fmla="*/ 1499032 h 2038087"/>
              <a:gd name="connsiteX335" fmla="*/ 1495351 w 2329744"/>
              <a:gd name="connsiteY335" fmla="*/ 1502712 h 2038087"/>
              <a:gd name="connsiteX336" fmla="*/ 1491683 w 2329744"/>
              <a:gd name="connsiteY336" fmla="*/ 1506392 h 2038087"/>
              <a:gd name="connsiteX337" fmla="*/ 1484241 w 2329744"/>
              <a:gd name="connsiteY337" fmla="*/ 1521206 h 2038087"/>
              <a:gd name="connsiteX338" fmla="*/ 1462130 w 2329744"/>
              <a:gd name="connsiteY338" fmla="*/ 1561779 h 2038087"/>
              <a:gd name="connsiteX339" fmla="*/ 1451021 w 2329744"/>
              <a:gd name="connsiteY339" fmla="*/ 1583952 h 2038087"/>
              <a:gd name="connsiteX340" fmla="*/ 1447354 w 2329744"/>
              <a:gd name="connsiteY340" fmla="*/ 1591312 h 2038087"/>
              <a:gd name="connsiteX341" fmla="*/ 1473132 w 2329744"/>
              <a:gd name="connsiteY341" fmla="*/ 1587632 h 2038087"/>
              <a:gd name="connsiteX342" fmla="*/ 1517462 w 2329744"/>
              <a:gd name="connsiteY342" fmla="*/ 1576498 h 2038087"/>
              <a:gd name="connsiteX343" fmla="*/ 1517462 w 2329744"/>
              <a:gd name="connsiteY343" fmla="*/ 1569138 h 2038087"/>
              <a:gd name="connsiteX344" fmla="*/ 1517462 w 2329744"/>
              <a:gd name="connsiteY344" fmla="*/ 1565459 h 2038087"/>
              <a:gd name="connsiteX345" fmla="*/ 1517462 w 2329744"/>
              <a:gd name="connsiteY345" fmla="*/ 1561779 h 2038087"/>
              <a:gd name="connsiteX346" fmla="*/ 1521129 w 2329744"/>
              <a:gd name="connsiteY346" fmla="*/ 1550739 h 2038087"/>
              <a:gd name="connsiteX347" fmla="*/ 1528571 w 2329744"/>
              <a:gd name="connsiteY347" fmla="*/ 1532245 h 2038087"/>
              <a:gd name="connsiteX348" fmla="*/ 1547015 w 2329744"/>
              <a:gd name="connsiteY348" fmla="*/ 1499032 h 2038087"/>
              <a:gd name="connsiteX349" fmla="*/ 1558124 w 2329744"/>
              <a:gd name="connsiteY349" fmla="*/ 1480538 h 2038087"/>
              <a:gd name="connsiteX350" fmla="*/ 1569126 w 2329744"/>
              <a:gd name="connsiteY350" fmla="*/ 1462045 h 2038087"/>
              <a:gd name="connsiteX351" fmla="*/ 1572901 w 2329744"/>
              <a:gd name="connsiteY351" fmla="*/ 1458365 h 2038087"/>
              <a:gd name="connsiteX352" fmla="*/ 1668895 w 2329744"/>
              <a:gd name="connsiteY352" fmla="*/ 1425151 h 2038087"/>
              <a:gd name="connsiteX353" fmla="*/ 1654118 w 2329744"/>
              <a:gd name="connsiteY353" fmla="*/ 1428831 h 2038087"/>
              <a:gd name="connsiteX354" fmla="*/ 1624565 w 2329744"/>
              <a:gd name="connsiteY354" fmla="*/ 1439965 h 2038087"/>
              <a:gd name="connsiteX355" fmla="*/ 1602346 w 2329744"/>
              <a:gd name="connsiteY355" fmla="*/ 1447325 h 2038087"/>
              <a:gd name="connsiteX356" fmla="*/ 1598679 w 2329744"/>
              <a:gd name="connsiteY356" fmla="*/ 1447325 h 2038087"/>
              <a:gd name="connsiteX357" fmla="*/ 1598679 w 2329744"/>
              <a:gd name="connsiteY357" fmla="*/ 1451005 h 2038087"/>
              <a:gd name="connsiteX358" fmla="*/ 1595012 w 2329744"/>
              <a:gd name="connsiteY358" fmla="*/ 1458365 h 2038087"/>
              <a:gd name="connsiteX359" fmla="*/ 1591345 w 2329744"/>
              <a:gd name="connsiteY359" fmla="*/ 1462045 h 2038087"/>
              <a:gd name="connsiteX360" fmla="*/ 1569126 w 2329744"/>
              <a:gd name="connsiteY360" fmla="*/ 1502712 h 2038087"/>
              <a:gd name="connsiteX361" fmla="*/ 1550682 w 2329744"/>
              <a:gd name="connsiteY361" fmla="*/ 1543285 h 2038087"/>
              <a:gd name="connsiteX362" fmla="*/ 1543348 w 2329744"/>
              <a:gd name="connsiteY362" fmla="*/ 1561779 h 2038087"/>
              <a:gd name="connsiteX363" fmla="*/ 1539681 w 2329744"/>
              <a:gd name="connsiteY363" fmla="*/ 1569138 h 2038087"/>
              <a:gd name="connsiteX364" fmla="*/ 1606121 w 2329744"/>
              <a:gd name="connsiteY364" fmla="*/ 1546965 h 2038087"/>
              <a:gd name="connsiteX365" fmla="*/ 1609789 w 2329744"/>
              <a:gd name="connsiteY365" fmla="*/ 1546965 h 2038087"/>
              <a:gd name="connsiteX366" fmla="*/ 1609789 w 2329744"/>
              <a:gd name="connsiteY366" fmla="*/ 1543285 h 2038087"/>
              <a:gd name="connsiteX367" fmla="*/ 1609789 w 2329744"/>
              <a:gd name="connsiteY367" fmla="*/ 1539605 h 2038087"/>
              <a:gd name="connsiteX368" fmla="*/ 1613456 w 2329744"/>
              <a:gd name="connsiteY368" fmla="*/ 1532245 h 2038087"/>
              <a:gd name="connsiteX369" fmla="*/ 1617123 w 2329744"/>
              <a:gd name="connsiteY369" fmla="*/ 1524886 h 2038087"/>
              <a:gd name="connsiteX370" fmla="*/ 1631900 w 2329744"/>
              <a:gd name="connsiteY370" fmla="*/ 1491672 h 2038087"/>
              <a:gd name="connsiteX371" fmla="*/ 1650343 w 2329744"/>
              <a:gd name="connsiteY371" fmla="*/ 1454685 h 2038087"/>
              <a:gd name="connsiteX372" fmla="*/ 1661453 w 2329744"/>
              <a:gd name="connsiteY372" fmla="*/ 1436285 h 2038087"/>
              <a:gd name="connsiteX373" fmla="*/ 1668895 w 2329744"/>
              <a:gd name="connsiteY373" fmla="*/ 1425151 h 2038087"/>
              <a:gd name="connsiteX374" fmla="*/ 147658 w 2329744"/>
              <a:gd name="connsiteY374" fmla="*/ 1395618 h 2038087"/>
              <a:gd name="connsiteX375" fmla="*/ 144538 w 2329744"/>
              <a:gd name="connsiteY375" fmla="*/ 1405092 h 2038087"/>
              <a:gd name="connsiteX376" fmla="*/ 143667 w 2329744"/>
              <a:gd name="connsiteY376" fmla="*/ 1405682 h 2038087"/>
              <a:gd name="connsiteX377" fmla="*/ 1790667 w 2329744"/>
              <a:gd name="connsiteY377" fmla="*/ 1362405 h 2038087"/>
              <a:gd name="connsiteX378" fmla="*/ 1779666 w 2329744"/>
              <a:gd name="connsiteY378" fmla="*/ 1369764 h 2038087"/>
              <a:gd name="connsiteX379" fmla="*/ 1757447 w 2329744"/>
              <a:gd name="connsiteY379" fmla="*/ 1380898 h 2038087"/>
              <a:gd name="connsiteX380" fmla="*/ 1750113 w 2329744"/>
              <a:gd name="connsiteY380" fmla="*/ 1384578 h 2038087"/>
              <a:gd name="connsiteX381" fmla="*/ 1713117 w 2329744"/>
              <a:gd name="connsiteY381" fmla="*/ 1402978 h 2038087"/>
              <a:gd name="connsiteX382" fmla="*/ 1694673 w 2329744"/>
              <a:gd name="connsiteY382" fmla="*/ 1410432 h 2038087"/>
              <a:gd name="connsiteX383" fmla="*/ 1691006 w 2329744"/>
              <a:gd name="connsiteY383" fmla="*/ 1421472 h 2038087"/>
              <a:gd name="connsiteX384" fmla="*/ 1679897 w 2329744"/>
              <a:gd name="connsiteY384" fmla="*/ 1439965 h 2038087"/>
              <a:gd name="connsiteX385" fmla="*/ 1661453 w 2329744"/>
              <a:gd name="connsiteY385" fmla="*/ 1476858 h 2038087"/>
              <a:gd name="connsiteX386" fmla="*/ 1643009 w 2329744"/>
              <a:gd name="connsiteY386" fmla="*/ 1513752 h 2038087"/>
              <a:gd name="connsiteX387" fmla="*/ 1635675 w 2329744"/>
              <a:gd name="connsiteY387" fmla="*/ 1532245 h 2038087"/>
              <a:gd name="connsiteX388" fmla="*/ 1661453 w 2329744"/>
              <a:gd name="connsiteY388" fmla="*/ 1521111 h 2038087"/>
              <a:gd name="connsiteX389" fmla="*/ 1676229 w 2329744"/>
              <a:gd name="connsiteY389" fmla="*/ 1513752 h 2038087"/>
              <a:gd name="connsiteX390" fmla="*/ 1687339 w 2329744"/>
              <a:gd name="connsiteY390" fmla="*/ 1510072 h 2038087"/>
              <a:gd name="connsiteX391" fmla="*/ 1709450 w 2329744"/>
              <a:gd name="connsiteY391" fmla="*/ 1499032 h 2038087"/>
              <a:gd name="connsiteX392" fmla="*/ 1720559 w 2329744"/>
              <a:gd name="connsiteY392" fmla="*/ 1495352 h 2038087"/>
              <a:gd name="connsiteX393" fmla="*/ 1724226 w 2329744"/>
              <a:gd name="connsiteY393" fmla="*/ 1491578 h 2038087"/>
              <a:gd name="connsiteX394" fmla="*/ 1731669 w 2329744"/>
              <a:gd name="connsiteY394" fmla="*/ 1480538 h 2038087"/>
              <a:gd name="connsiteX395" fmla="*/ 1742670 w 2329744"/>
              <a:gd name="connsiteY395" fmla="*/ 1458365 h 2038087"/>
              <a:gd name="connsiteX396" fmla="*/ 1757447 w 2329744"/>
              <a:gd name="connsiteY396" fmla="*/ 1417792 h 2038087"/>
              <a:gd name="connsiteX397" fmla="*/ 1783333 w 2329744"/>
              <a:gd name="connsiteY397" fmla="*/ 1373444 h 2038087"/>
              <a:gd name="connsiteX398" fmla="*/ 1790667 w 2329744"/>
              <a:gd name="connsiteY398" fmla="*/ 1362405 h 2038087"/>
              <a:gd name="connsiteX399" fmla="*/ 1905105 w 2329744"/>
              <a:gd name="connsiteY399" fmla="*/ 1292204 h 2038087"/>
              <a:gd name="connsiteX400" fmla="*/ 1897771 w 2329744"/>
              <a:gd name="connsiteY400" fmla="*/ 1299658 h 2038087"/>
              <a:gd name="connsiteX401" fmla="*/ 1871885 w 2329744"/>
              <a:gd name="connsiteY401" fmla="*/ 1318057 h 2038087"/>
              <a:gd name="connsiteX402" fmla="*/ 1846107 w 2329744"/>
              <a:gd name="connsiteY402" fmla="*/ 1336551 h 2038087"/>
              <a:gd name="connsiteX403" fmla="*/ 1846107 w 2329744"/>
              <a:gd name="connsiteY403" fmla="*/ 1340231 h 2038087"/>
              <a:gd name="connsiteX404" fmla="*/ 1842332 w 2329744"/>
              <a:gd name="connsiteY404" fmla="*/ 1347591 h 2038087"/>
              <a:gd name="connsiteX405" fmla="*/ 1842332 w 2329744"/>
              <a:gd name="connsiteY405" fmla="*/ 1351365 h 2038087"/>
              <a:gd name="connsiteX406" fmla="*/ 1842332 w 2329744"/>
              <a:gd name="connsiteY406" fmla="*/ 1355045 h 2038087"/>
              <a:gd name="connsiteX407" fmla="*/ 1827555 w 2329744"/>
              <a:gd name="connsiteY407" fmla="*/ 1377124 h 2038087"/>
              <a:gd name="connsiteX408" fmla="*/ 1812886 w 2329744"/>
              <a:gd name="connsiteY408" fmla="*/ 1399298 h 2038087"/>
              <a:gd name="connsiteX409" fmla="*/ 1787000 w 2329744"/>
              <a:gd name="connsiteY409" fmla="*/ 1443645 h 2038087"/>
              <a:gd name="connsiteX410" fmla="*/ 1775891 w 2329744"/>
              <a:gd name="connsiteY410" fmla="*/ 1465724 h 2038087"/>
              <a:gd name="connsiteX411" fmla="*/ 1768556 w 2329744"/>
              <a:gd name="connsiteY411" fmla="*/ 1476858 h 2038087"/>
              <a:gd name="connsiteX412" fmla="*/ 1783333 w 2329744"/>
              <a:gd name="connsiteY412" fmla="*/ 1469499 h 2038087"/>
              <a:gd name="connsiteX413" fmla="*/ 1794335 w 2329744"/>
              <a:gd name="connsiteY413" fmla="*/ 1462045 h 2038087"/>
              <a:gd name="connsiteX414" fmla="*/ 1805444 w 2329744"/>
              <a:gd name="connsiteY414" fmla="*/ 1454685 h 2038087"/>
              <a:gd name="connsiteX415" fmla="*/ 1816553 w 2329744"/>
              <a:gd name="connsiteY415" fmla="*/ 1447325 h 2038087"/>
              <a:gd name="connsiteX416" fmla="*/ 1831330 w 2329744"/>
              <a:gd name="connsiteY416" fmla="*/ 1436285 h 2038087"/>
              <a:gd name="connsiteX417" fmla="*/ 1838664 w 2329744"/>
              <a:gd name="connsiteY417" fmla="*/ 1428831 h 2038087"/>
              <a:gd name="connsiteX418" fmla="*/ 1857108 w 2329744"/>
              <a:gd name="connsiteY418" fmla="*/ 1414112 h 2038087"/>
              <a:gd name="connsiteX419" fmla="*/ 1857108 w 2329744"/>
              <a:gd name="connsiteY419" fmla="*/ 1402978 h 2038087"/>
              <a:gd name="connsiteX420" fmla="*/ 1860883 w 2329744"/>
              <a:gd name="connsiteY420" fmla="*/ 1380898 h 2038087"/>
              <a:gd name="connsiteX421" fmla="*/ 1875660 w 2329744"/>
              <a:gd name="connsiteY421" fmla="*/ 1340231 h 2038087"/>
              <a:gd name="connsiteX422" fmla="*/ 1901438 w 2329744"/>
              <a:gd name="connsiteY422" fmla="*/ 1299658 h 2038087"/>
              <a:gd name="connsiteX423" fmla="*/ 1905105 w 2329744"/>
              <a:gd name="connsiteY423" fmla="*/ 1292204 h 2038087"/>
              <a:gd name="connsiteX424" fmla="*/ 228876 w 2329744"/>
              <a:gd name="connsiteY424" fmla="*/ 1192564 h 2038087"/>
              <a:gd name="connsiteX425" fmla="*/ 221542 w 2329744"/>
              <a:gd name="connsiteY425" fmla="*/ 1199924 h 2038087"/>
              <a:gd name="connsiteX426" fmla="*/ 203097 w 2329744"/>
              <a:gd name="connsiteY426" fmla="*/ 1218418 h 2038087"/>
              <a:gd name="connsiteX427" fmla="*/ 184654 w 2329744"/>
              <a:gd name="connsiteY427" fmla="*/ 1236911 h 2038087"/>
              <a:gd name="connsiteX428" fmla="*/ 151433 w 2329744"/>
              <a:gd name="connsiteY428" fmla="*/ 1273805 h 2038087"/>
              <a:gd name="connsiteX429" fmla="*/ 118105 w 2329744"/>
              <a:gd name="connsiteY429" fmla="*/ 1314378 h 2038087"/>
              <a:gd name="connsiteX430" fmla="*/ 103328 w 2329744"/>
              <a:gd name="connsiteY430" fmla="*/ 1332871 h 2038087"/>
              <a:gd name="connsiteX431" fmla="*/ 92327 w 2329744"/>
              <a:gd name="connsiteY431" fmla="*/ 1340231 h 2038087"/>
              <a:gd name="connsiteX432" fmla="*/ 84885 w 2329744"/>
              <a:gd name="connsiteY432" fmla="*/ 1362405 h 2038087"/>
              <a:gd name="connsiteX433" fmla="*/ 73883 w 2329744"/>
              <a:gd name="connsiteY433" fmla="*/ 1395618 h 2038087"/>
              <a:gd name="connsiteX434" fmla="*/ 62774 w 2329744"/>
              <a:gd name="connsiteY434" fmla="*/ 1458365 h 2038087"/>
              <a:gd name="connsiteX435" fmla="*/ 62774 w 2329744"/>
              <a:gd name="connsiteY435" fmla="*/ 1469499 h 2038087"/>
              <a:gd name="connsiteX436" fmla="*/ 62774 w 2329744"/>
              <a:gd name="connsiteY436" fmla="*/ 1473179 h 2038087"/>
              <a:gd name="connsiteX437" fmla="*/ 66441 w 2329744"/>
              <a:gd name="connsiteY437" fmla="*/ 1491672 h 2038087"/>
              <a:gd name="connsiteX438" fmla="*/ 77550 w 2329744"/>
              <a:gd name="connsiteY438" fmla="*/ 1480538 h 2038087"/>
              <a:gd name="connsiteX439" fmla="*/ 92327 w 2329744"/>
              <a:gd name="connsiteY439" fmla="*/ 1462045 h 2038087"/>
              <a:gd name="connsiteX440" fmla="*/ 107103 w 2329744"/>
              <a:gd name="connsiteY440" fmla="*/ 1447325 h 2038087"/>
              <a:gd name="connsiteX441" fmla="*/ 121880 w 2329744"/>
              <a:gd name="connsiteY441" fmla="*/ 1428831 h 2038087"/>
              <a:gd name="connsiteX442" fmla="*/ 136657 w 2329744"/>
              <a:gd name="connsiteY442" fmla="*/ 1410432 h 2038087"/>
              <a:gd name="connsiteX443" fmla="*/ 143667 w 2329744"/>
              <a:gd name="connsiteY443" fmla="*/ 1405682 h 2038087"/>
              <a:gd name="connsiteX444" fmla="*/ 140324 w 2329744"/>
              <a:gd name="connsiteY444" fmla="*/ 1414112 h 2038087"/>
              <a:gd name="connsiteX445" fmla="*/ 129214 w 2329744"/>
              <a:gd name="connsiteY445" fmla="*/ 1436285 h 2038087"/>
              <a:gd name="connsiteX446" fmla="*/ 114438 w 2329744"/>
              <a:gd name="connsiteY446" fmla="*/ 1458365 h 2038087"/>
              <a:gd name="connsiteX447" fmla="*/ 99661 w 2329744"/>
              <a:gd name="connsiteY447" fmla="*/ 1476858 h 2038087"/>
              <a:gd name="connsiteX448" fmla="*/ 84885 w 2329744"/>
              <a:gd name="connsiteY448" fmla="*/ 1495352 h 2038087"/>
              <a:gd name="connsiteX449" fmla="*/ 70108 w 2329744"/>
              <a:gd name="connsiteY449" fmla="*/ 1513752 h 2038087"/>
              <a:gd name="connsiteX450" fmla="*/ 62774 w 2329744"/>
              <a:gd name="connsiteY450" fmla="*/ 1521111 h 2038087"/>
              <a:gd name="connsiteX451" fmla="*/ 59106 w 2329744"/>
              <a:gd name="connsiteY451" fmla="*/ 1524886 h 2038087"/>
              <a:gd name="connsiteX452" fmla="*/ 59106 w 2329744"/>
              <a:gd name="connsiteY452" fmla="*/ 1576498 h 2038087"/>
              <a:gd name="connsiteX453" fmla="*/ 59106 w 2329744"/>
              <a:gd name="connsiteY453" fmla="*/ 1618017 h 2038087"/>
              <a:gd name="connsiteX454" fmla="*/ 47997 w 2329744"/>
              <a:gd name="connsiteY454" fmla="*/ 1631885 h 2038087"/>
              <a:gd name="connsiteX455" fmla="*/ 59106 w 2329744"/>
              <a:gd name="connsiteY455" fmla="*/ 1631885 h 2038087"/>
              <a:gd name="connsiteX456" fmla="*/ 59106 w 2329744"/>
              <a:gd name="connsiteY456" fmla="*/ 1618017 h 2038087"/>
              <a:gd name="connsiteX457" fmla="*/ 77550 w 2329744"/>
              <a:gd name="connsiteY457" fmla="*/ 1594992 h 2038087"/>
              <a:gd name="connsiteX458" fmla="*/ 103328 w 2329744"/>
              <a:gd name="connsiteY458" fmla="*/ 1561779 h 2038087"/>
              <a:gd name="connsiteX459" fmla="*/ 118105 w 2329744"/>
              <a:gd name="connsiteY459" fmla="*/ 1543285 h 2038087"/>
              <a:gd name="connsiteX460" fmla="*/ 125547 w 2329744"/>
              <a:gd name="connsiteY460" fmla="*/ 1535925 h 2038087"/>
              <a:gd name="connsiteX461" fmla="*/ 125547 w 2329744"/>
              <a:gd name="connsiteY461" fmla="*/ 1528565 h 2038087"/>
              <a:gd name="connsiteX462" fmla="*/ 129214 w 2329744"/>
              <a:gd name="connsiteY462" fmla="*/ 1495352 h 2038087"/>
              <a:gd name="connsiteX463" fmla="*/ 129214 w 2329744"/>
              <a:gd name="connsiteY463" fmla="*/ 1484218 h 2038087"/>
              <a:gd name="connsiteX464" fmla="*/ 132882 w 2329744"/>
              <a:gd name="connsiteY464" fmla="*/ 1465819 h 2038087"/>
              <a:gd name="connsiteX465" fmla="*/ 136657 w 2329744"/>
              <a:gd name="connsiteY465" fmla="*/ 1432511 h 2038087"/>
              <a:gd name="connsiteX466" fmla="*/ 140324 w 2329744"/>
              <a:gd name="connsiteY466" fmla="*/ 1421472 h 2038087"/>
              <a:gd name="connsiteX467" fmla="*/ 143991 w 2329744"/>
              <a:gd name="connsiteY467" fmla="*/ 1406752 h 2038087"/>
              <a:gd name="connsiteX468" fmla="*/ 144538 w 2329744"/>
              <a:gd name="connsiteY468" fmla="*/ 1405092 h 2038087"/>
              <a:gd name="connsiteX469" fmla="*/ 147658 w 2329744"/>
              <a:gd name="connsiteY469" fmla="*/ 1402978 h 2038087"/>
              <a:gd name="connsiteX470" fmla="*/ 155100 w 2329744"/>
              <a:gd name="connsiteY470" fmla="*/ 1395618 h 2038087"/>
              <a:gd name="connsiteX471" fmla="*/ 162435 w 2329744"/>
              <a:gd name="connsiteY471" fmla="*/ 1388258 h 2038087"/>
              <a:gd name="connsiteX472" fmla="*/ 166102 w 2329744"/>
              <a:gd name="connsiteY472" fmla="*/ 1384578 h 2038087"/>
              <a:gd name="connsiteX473" fmla="*/ 180879 w 2329744"/>
              <a:gd name="connsiteY473" fmla="*/ 1332871 h 2038087"/>
              <a:gd name="connsiteX474" fmla="*/ 199430 w 2329744"/>
              <a:gd name="connsiteY474" fmla="*/ 1273805 h 2038087"/>
              <a:gd name="connsiteX475" fmla="*/ 217874 w 2329744"/>
              <a:gd name="connsiteY475" fmla="*/ 1222098 h 2038087"/>
              <a:gd name="connsiteX476" fmla="*/ 228876 w 2329744"/>
              <a:gd name="connsiteY476" fmla="*/ 1192564 h 2038087"/>
              <a:gd name="connsiteX477" fmla="*/ 2026985 w 2329744"/>
              <a:gd name="connsiteY477" fmla="*/ 1181525 h 2038087"/>
              <a:gd name="connsiteX478" fmla="*/ 2001099 w 2329744"/>
              <a:gd name="connsiteY478" fmla="*/ 1207284 h 2038087"/>
              <a:gd name="connsiteX479" fmla="*/ 1993765 w 2329744"/>
              <a:gd name="connsiteY479" fmla="*/ 1214738 h 2038087"/>
              <a:gd name="connsiteX480" fmla="*/ 1978988 w 2329744"/>
              <a:gd name="connsiteY480" fmla="*/ 1229457 h 2038087"/>
              <a:gd name="connsiteX481" fmla="*/ 1956877 w 2329744"/>
              <a:gd name="connsiteY481" fmla="*/ 1247951 h 2038087"/>
              <a:gd name="connsiteX482" fmla="*/ 1956877 w 2329744"/>
              <a:gd name="connsiteY482" fmla="*/ 1251631 h 2038087"/>
              <a:gd name="connsiteX483" fmla="*/ 1956877 w 2329744"/>
              <a:gd name="connsiteY483" fmla="*/ 1258991 h 2038087"/>
              <a:gd name="connsiteX484" fmla="*/ 1953102 w 2329744"/>
              <a:gd name="connsiteY484" fmla="*/ 1270125 h 2038087"/>
              <a:gd name="connsiteX485" fmla="*/ 1949435 w 2329744"/>
              <a:gd name="connsiteY485" fmla="*/ 1273805 h 2038087"/>
              <a:gd name="connsiteX486" fmla="*/ 1942101 w 2329744"/>
              <a:gd name="connsiteY486" fmla="*/ 1284844 h 2038087"/>
              <a:gd name="connsiteX487" fmla="*/ 1930991 w 2329744"/>
              <a:gd name="connsiteY487" fmla="*/ 1303338 h 2038087"/>
              <a:gd name="connsiteX488" fmla="*/ 1912547 w 2329744"/>
              <a:gd name="connsiteY488" fmla="*/ 1340231 h 2038087"/>
              <a:gd name="connsiteX489" fmla="*/ 1890436 w 2329744"/>
              <a:gd name="connsiteY489" fmla="*/ 1384578 h 2038087"/>
              <a:gd name="connsiteX490" fmla="*/ 1894104 w 2329744"/>
              <a:gd name="connsiteY490" fmla="*/ 1380898 h 2038087"/>
              <a:gd name="connsiteX491" fmla="*/ 1945768 w 2329744"/>
              <a:gd name="connsiteY491" fmla="*/ 1329191 h 2038087"/>
              <a:gd name="connsiteX492" fmla="*/ 1967879 w 2329744"/>
              <a:gd name="connsiteY492" fmla="*/ 1307018 h 2038087"/>
              <a:gd name="connsiteX493" fmla="*/ 1971654 w 2329744"/>
              <a:gd name="connsiteY493" fmla="*/ 1295978 h 2038087"/>
              <a:gd name="connsiteX494" fmla="*/ 1975321 w 2329744"/>
              <a:gd name="connsiteY494" fmla="*/ 1273805 h 2038087"/>
              <a:gd name="connsiteX495" fmla="*/ 1982655 w 2329744"/>
              <a:gd name="connsiteY495" fmla="*/ 1251631 h 2038087"/>
              <a:gd name="connsiteX496" fmla="*/ 2001099 w 2329744"/>
              <a:gd name="connsiteY496" fmla="*/ 1233137 h 2038087"/>
              <a:gd name="connsiteX497" fmla="*/ 2012209 w 2329744"/>
              <a:gd name="connsiteY497" fmla="*/ 1211058 h 2038087"/>
              <a:gd name="connsiteX498" fmla="*/ 2023318 w 2329744"/>
              <a:gd name="connsiteY498" fmla="*/ 1188884 h 2038087"/>
              <a:gd name="connsiteX499" fmla="*/ 2026985 w 2329744"/>
              <a:gd name="connsiteY499" fmla="*/ 1181525 h 2038087"/>
              <a:gd name="connsiteX500" fmla="*/ 2119312 w 2329744"/>
              <a:gd name="connsiteY500" fmla="*/ 1070750 h 2038087"/>
              <a:gd name="connsiteX501" fmla="*/ 2111870 w 2329744"/>
              <a:gd name="connsiteY501" fmla="*/ 1078110 h 2038087"/>
              <a:gd name="connsiteX502" fmla="*/ 2093426 w 2329744"/>
              <a:gd name="connsiteY502" fmla="*/ 1100284 h 2038087"/>
              <a:gd name="connsiteX503" fmla="*/ 2071315 w 2329744"/>
              <a:gd name="connsiteY503" fmla="*/ 1126137 h 2038087"/>
              <a:gd name="connsiteX504" fmla="*/ 2063873 w 2329744"/>
              <a:gd name="connsiteY504" fmla="*/ 1137177 h 2038087"/>
              <a:gd name="connsiteX505" fmla="*/ 2067648 w 2329744"/>
              <a:gd name="connsiteY505" fmla="*/ 1148217 h 2038087"/>
              <a:gd name="connsiteX506" fmla="*/ 2063873 w 2329744"/>
              <a:gd name="connsiteY506" fmla="*/ 1155671 h 2038087"/>
              <a:gd name="connsiteX507" fmla="*/ 2060206 w 2329744"/>
              <a:gd name="connsiteY507" fmla="*/ 1163031 h 2038087"/>
              <a:gd name="connsiteX508" fmla="*/ 2056539 w 2329744"/>
              <a:gd name="connsiteY508" fmla="*/ 1170391 h 2038087"/>
              <a:gd name="connsiteX509" fmla="*/ 2052871 w 2329744"/>
              <a:gd name="connsiteY509" fmla="*/ 1174070 h 2038087"/>
              <a:gd name="connsiteX510" fmla="*/ 2041762 w 2329744"/>
              <a:gd name="connsiteY510" fmla="*/ 1192564 h 2038087"/>
              <a:gd name="connsiteX511" fmla="*/ 2019651 w 2329744"/>
              <a:gd name="connsiteY511" fmla="*/ 1229457 h 2038087"/>
              <a:gd name="connsiteX512" fmla="*/ 1997432 w 2329744"/>
              <a:gd name="connsiteY512" fmla="*/ 1273805 h 2038087"/>
              <a:gd name="connsiteX513" fmla="*/ 1993765 w 2329744"/>
              <a:gd name="connsiteY513" fmla="*/ 1281164 h 2038087"/>
              <a:gd name="connsiteX514" fmla="*/ 2015876 w 2329744"/>
              <a:gd name="connsiteY514" fmla="*/ 1255311 h 2038087"/>
              <a:gd name="connsiteX515" fmla="*/ 2038095 w 2329744"/>
              <a:gd name="connsiteY515" fmla="*/ 1233137 h 2038087"/>
              <a:gd name="connsiteX516" fmla="*/ 2063873 w 2329744"/>
              <a:gd name="connsiteY516" fmla="*/ 1203604 h 2038087"/>
              <a:gd name="connsiteX517" fmla="*/ 2082425 w 2329744"/>
              <a:gd name="connsiteY517" fmla="*/ 1177750 h 2038087"/>
              <a:gd name="connsiteX518" fmla="*/ 2097093 w 2329744"/>
              <a:gd name="connsiteY518" fmla="*/ 1159351 h 2038087"/>
              <a:gd name="connsiteX519" fmla="*/ 2097093 w 2329744"/>
              <a:gd name="connsiteY519" fmla="*/ 1155671 h 2038087"/>
              <a:gd name="connsiteX520" fmla="*/ 2097093 w 2329744"/>
              <a:gd name="connsiteY520" fmla="*/ 1144537 h 2038087"/>
              <a:gd name="connsiteX521" fmla="*/ 2100868 w 2329744"/>
              <a:gd name="connsiteY521" fmla="*/ 1118683 h 2038087"/>
              <a:gd name="connsiteX522" fmla="*/ 2108203 w 2329744"/>
              <a:gd name="connsiteY522" fmla="*/ 1092830 h 2038087"/>
              <a:gd name="connsiteX523" fmla="*/ 2119312 w 2329744"/>
              <a:gd name="connsiteY523" fmla="*/ 1070750 h 2038087"/>
              <a:gd name="connsiteX524" fmla="*/ 306426 w 2329744"/>
              <a:gd name="connsiteY524" fmla="*/ 1007909 h 2038087"/>
              <a:gd name="connsiteX525" fmla="*/ 284315 w 2329744"/>
              <a:gd name="connsiteY525" fmla="*/ 1026403 h 2038087"/>
              <a:gd name="connsiteX526" fmla="*/ 265871 w 2329744"/>
              <a:gd name="connsiteY526" fmla="*/ 1041217 h 2038087"/>
              <a:gd name="connsiteX527" fmla="*/ 236318 w 2329744"/>
              <a:gd name="connsiteY527" fmla="*/ 1070750 h 2038087"/>
              <a:gd name="connsiteX528" fmla="*/ 199322 w 2329744"/>
              <a:gd name="connsiteY528" fmla="*/ 1100284 h 2038087"/>
              <a:gd name="connsiteX529" fmla="*/ 180879 w 2329744"/>
              <a:gd name="connsiteY529" fmla="*/ 1115003 h 2038087"/>
              <a:gd name="connsiteX530" fmla="*/ 173544 w 2329744"/>
              <a:gd name="connsiteY530" fmla="*/ 1122363 h 2038087"/>
              <a:gd name="connsiteX531" fmla="*/ 162435 w 2329744"/>
              <a:gd name="connsiteY531" fmla="*/ 1144537 h 2038087"/>
              <a:gd name="connsiteX532" fmla="*/ 158768 w 2329744"/>
              <a:gd name="connsiteY532" fmla="*/ 1155671 h 2038087"/>
              <a:gd name="connsiteX533" fmla="*/ 158768 w 2329744"/>
              <a:gd name="connsiteY533" fmla="*/ 1159351 h 2038087"/>
              <a:gd name="connsiteX534" fmla="*/ 143991 w 2329744"/>
              <a:gd name="connsiteY534" fmla="*/ 1199924 h 2038087"/>
              <a:gd name="connsiteX535" fmla="*/ 129214 w 2329744"/>
              <a:gd name="connsiteY535" fmla="*/ 1240591 h 2038087"/>
              <a:gd name="connsiteX536" fmla="*/ 125547 w 2329744"/>
              <a:gd name="connsiteY536" fmla="*/ 1247951 h 2038087"/>
              <a:gd name="connsiteX537" fmla="*/ 121880 w 2329744"/>
              <a:gd name="connsiteY537" fmla="*/ 1262671 h 2038087"/>
              <a:gd name="connsiteX538" fmla="*/ 121880 w 2329744"/>
              <a:gd name="connsiteY538" fmla="*/ 1277484 h 2038087"/>
              <a:gd name="connsiteX539" fmla="*/ 132882 w 2329744"/>
              <a:gd name="connsiteY539" fmla="*/ 1262671 h 2038087"/>
              <a:gd name="connsiteX540" fmla="*/ 166102 w 2329744"/>
              <a:gd name="connsiteY540" fmla="*/ 1225777 h 2038087"/>
              <a:gd name="connsiteX541" fmla="*/ 206765 w 2329744"/>
              <a:gd name="connsiteY541" fmla="*/ 1192564 h 2038087"/>
              <a:gd name="connsiteX542" fmla="*/ 225209 w 2329744"/>
              <a:gd name="connsiteY542" fmla="*/ 1177750 h 2038087"/>
              <a:gd name="connsiteX543" fmla="*/ 236318 w 2329744"/>
              <a:gd name="connsiteY543" fmla="*/ 1170391 h 2038087"/>
              <a:gd name="connsiteX544" fmla="*/ 239985 w 2329744"/>
              <a:gd name="connsiteY544" fmla="*/ 1166711 h 2038087"/>
              <a:gd name="connsiteX545" fmla="*/ 239985 w 2329744"/>
              <a:gd name="connsiteY545" fmla="*/ 1163031 h 2038087"/>
              <a:gd name="connsiteX546" fmla="*/ 243653 w 2329744"/>
              <a:gd name="connsiteY546" fmla="*/ 1159351 h 2038087"/>
              <a:gd name="connsiteX547" fmla="*/ 243653 w 2329744"/>
              <a:gd name="connsiteY547" fmla="*/ 1155671 h 2038087"/>
              <a:gd name="connsiteX548" fmla="*/ 247320 w 2329744"/>
              <a:gd name="connsiteY548" fmla="*/ 1144537 h 2038087"/>
              <a:gd name="connsiteX549" fmla="*/ 247320 w 2329744"/>
              <a:gd name="connsiteY549" fmla="*/ 1140857 h 2038087"/>
              <a:gd name="connsiteX550" fmla="*/ 299092 w 2329744"/>
              <a:gd name="connsiteY550" fmla="*/ 1030083 h 2038087"/>
              <a:gd name="connsiteX551" fmla="*/ 310093 w 2329744"/>
              <a:gd name="connsiteY551" fmla="*/ 1007909 h 2038087"/>
              <a:gd name="connsiteX552" fmla="*/ 306426 w 2329744"/>
              <a:gd name="connsiteY552" fmla="*/ 1007909 h 2038087"/>
              <a:gd name="connsiteX553" fmla="*/ 2211639 w 2329744"/>
              <a:gd name="connsiteY553" fmla="*/ 919309 h 2038087"/>
              <a:gd name="connsiteX554" fmla="*/ 2189420 w 2329744"/>
              <a:gd name="connsiteY554" fmla="*/ 956297 h 2038087"/>
              <a:gd name="connsiteX555" fmla="*/ 2189420 w 2329744"/>
              <a:gd name="connsiteY555" fmla="*/ 959977 h 2038087"/>
              <a:gd name="connsiteX556" fmla="*/ 2185753 w 2329744"/>
              <a:gd name="connsiteY556" fmla="*/ 971016 h 2038087"/>
              <a:gd name="connsiteX557" fmla="*/ 2182086 w 2329744"/>
              <a:gd name="connsiteY557" fmla="*/ 978376 h 2038087"/>
              <a:gd name="connsiteX558" fmla="*/ 2178419 w 2329744"/>
              <a:gd name="connsiteY558" fmla="*/ 989510 h 2038087"/>
              <a:gd name="connsiteX559" fmla="*/ 2167309 w 2329744"/>
              <a:gd name="connsiteY559" fmla="*/ 1007909 h 2038087"/>
              <a:gd name="connsiteX560" fmla="*/ 2148865 w 2329744"/>
              <a:gd name="connsiteY560" fmla="*/ 1048577 h 2038087"/>
              <a:gd name="connsiteX561" fmla="*/ 2134089 w 2329744"/>
              <a:gd name="connsiteY561" fmla="*/ 1081790 h 2038087"/>
              <a:gd name="connsiteX562" fmla="*/ 2126647 w 2329744"/>
              <a:gd name="connsiteY562" fmla="*/ 1107643 h 2038087"/>
              <a:gd name="connsiteX563" fmla="*/ 2152533 w 2329744"/>
              <a:gd name="connsiteY563" fmla="*/ 1070750 h 2038087"/>
              <a:gd name="connsiteX564" fmla="*/ 2174644 w 2329744"/>
              <a:gd name="connsiteY564" fmla="*/ 1037443 h 2038087"/>
              <a:gd name="connsiteX565" fmla="*/ 2182086 w 2329744"/>
              <a:gd name="connsiteY565" fmla="*/ 1022723 h 2038087"/>
              <a:gd name="connsiteX566" fmla="*/ 2193087 w 2329744"/>
              <a:gd name="connsiteY566" fmla="*/ 1004229 h 2038087"/>
              <a:gd name="connsiteX567" fmla="*/ 2211639 w 2329744"/>
              <a:gd name="connsiteY567" fmla="*/ 959977 h 2038087"/>
              <a:gd name="connsiteX568" fmla="*/ 2211639 w 2329744"/>
              <a:gd name="connsiteY568" fmla="*/ 956297 h 2038087"/>
              <a:gd name="connsiteX569" fmla="*/ 2211639 w 2329744"/>
              <a:gd name="connsiteY569" fmla="*/ 948843 h 2038087"/>
              <a:gd name="connsiteX570" fmla="*/ 2211639 w 2329744"/>
              <a:gd name="connsiteY570" fmla="*/ 941483 h 2038087"/>
              <a:gd name="connsiteX571" fmla="*/ 2211639 w 2329744"/>
              <a:gd name="connsiteY571" fmla="*/ 934123 h 2038087"/>
              <a:gd name="connsiteX572" fmla="*/ 2211639 w 2329744"/>
              <a:gd name="connsiteY572" fmla="*/ 922989 h 2038087"/>
              <a:gd name="connsiteX573" fmla="*/ 2211639 w 2329744"/>
              <a:gd name="connsiteY573" fmla="*/ 919309 h 2038087"/>
              <a:gd name="connsiteX574" fmla="*/ 483638 w 2329744"/>
              <a:gd name="connsiteY574" fmla="*/ 731069 h 2038087"/>
              <a:gd name="connsiteX575" fmla="*/ 476303 w 2329744"/>
              <a:gd name="connsiteY575" fmla="*/ 734749 h 2038087"/>
              <a:gd name="connsiteX576" fmla="*/ 472636 w 2329744"/>
              <a:gd name="connsiteY576" fmla="*/ 734749 h 2038087"/>
              <a:gd name="connsiteX577" fmla="*/ 468861 w 2329744"/>
              <a:gd name="connsiteY577" fmla="*/ 734749 h 2038087"/>
              <a:gd name="connsiteX578" fmla="*/ 461527 w 2329744"/>
              <a:gd name="connsiteY578" fmla="*/ 734749 h 2038087"/>
              <a:gd name="connsiteX579" fmla="*/ 457860 w 2329744"/>
              <a:gd name="connsiteY579" fmla="*/ 738429 h 2038087"/>
              <a:gd name="connsiteX580" fmla="*/ 454085 w 2329744"/>
              <a:gd name="connsiteY580" fmla="*/ 742109 h 2038087"/>
              <a:gd name="connsiteX581" fmla="*/ 450417 w 2329744"/>
              <a:gd name="connsiteY581" fmla="*/ 745789 h 2038087"/>
              <a:gd name="connsiteX582" fmla="*/ 443083 w 2329744"/>
              <a:gd name="connsiteY582" fmla="*/ 753243 h 2038087"/>
              <a:gd name="connsiteX583" fmla="*/ 424639 w 2329744"/>
              <a:gd name="connsiteY583" fmla="*/ 764282 h 2038087"/>
              <a:gd name="connsiteX584" fmla="*/ 417197 w 2329744"/>
              <a:gd name="connsiteY584" fmla="*/ 771642 h 2038087"/>
              <a:gd name="connsiteX585" fmla="*/ 398753 w 2329744"/>
              <a:gd name="connsiteY585" fmla="*/ 790136 h 2038087"/>
              <a:gd name="connsiteX586" fmla="*/ 383976 w 2329744"/>
              <a:gd name="connsiteY586" fmla="*/ 808630 h 2038087"/>
              <a:gd name="connsiteX587" fmla="*/ 365533 w 2329744"/>
              <a:gd name="connsiteY587" fmla="*/ 834389 h 2038087"/>
              <a:gd name="connsiteX588" fmla="*/ 339647 w 2329744"/>
              <a:gd name="connsiteY588" fmla="*/ 867696 h 2038087"/>
              <a:gd name="connsiteX589" fmla="*/ 335979 w 2329744"/>
              <a:gd name="connsiteY589" fmla="*/ 871376 h 2038087"/>
              <a:gd name="connsiteX590" fmla="*/ 350756 w 2329744"/>
              <a:gd name="connsiteY590" fmla="*/ 864017 h 2038087"/>
              <a:gd name="connsiteX591" fmla="*/ 369200 w 2329744"/>
              <a:gd name="connsiteY591" fmla="*/ 852883 h 2038087"/>
              <a:gd name="connsiteX592" fmla="*/ 391419 w 2329744"/>
              <a:gd name="connsiteY592" fmla="*/ 841843 h 2038087"/>
              <a:gd name="connsiteX593" fmla="*/ 395086 w 2329744"/>
              <a:gd name="connsiteY593" fmla="*/ 838163 h 2038087"/>
              <a:gd name="connsiteX594" fmla="*/ 398753 w 2329744"/>
              <a:gd name="connsiteY594" fmla="*/ 838163 h 2038087"/>
              <a:gd name="connsiteX595" fmla="*/ 402420 w 2329744"/>
              <a:gd name="connsiteY595" fmla="*/ 834389 h 2038087"/>
              <a:gd name="connsiteX596" fmla="*/ 402420 w 2329744"/>
              <a:gd name="connsiteY596" fmla="*/ 838163 h 2038087"/>
              <a:gd name="connsiteX597" fmla="*/ 398753 w 2329744"/>
              <a:gd name="connsiteY597" fmla="*/ 841843 h 2038087"/>
              <a:gd name="connsiteX598" fmla="*/ 391419 w 2329744"/>
              <a:gd name="connsiteY598" fmla="*/ 849203 h 2038087"/>
              <a:gd name="connsiteX599" fmla="*/ 387644 w 2329744"/>
              <a:gd name="connsiteY599" fmla="*/ 852883 h 2038087"/>
              <a:gd name="connsiteX600" fmla="*/ 383976 w 2329744"/>
              <a:gd name="connsiteY600" fmla="*/ 856562 h 2038087"/>
              <a:gd name="connsiteX601" fmla="*/ 380309 w 2329744"/>
              <a:gd name="connsiteY601" fmla="*/ 863922 h 2038087"/>
              <a:gd name="connsiteX602" fmla="*/ 372867 w 2329744"/>
              <a:gd name="connsiteY602" fmla="*/ 871376 h 2038087"/>
              <a:gd name="connsiteX603" fmla="*/ 361865 w 2329744"/>
              <a:gd name="connsiteY603" fmla="*/ 882416 h 2038087"/>
              <a:gd name="connsiteX604" fmla="*/ 347089 w 2329744"/>
              <a:gd name="connsiteY604" fmla="*/ 893456 h 2038087"/>
              <a:gd name="connsiteX605" fmla="*/ 306426 w 2329744"/>
              <a:gd name="connsiteY605" fmla="*/ 915629 h 2038087"/>
              <a:gd name="connsiteX606" fmla="*/ 291650 w 2329744"/>
              <a:gd name="connsiteY606" fmla="*/ 922989 h 2038087"/>
              <a:gd name="connsiteX607" fmla="*/ 291650 w 2329744"/>
              <a:gd name="connsiteY607" fmla="*/ 926763 h 2038087"/>
              <a:gd name="connsiteX608" fmla="*/ 280648 w 2329744"/>
              <a:gd name="connsiteY608" fmla="*/ 941483 h 2038087"/>
              <a:gd name="connsiteX609" fmla="*/ 269539 w 2329744"/>
              <a:gd name="connsiteY609" fmla="*/ 959977 h 2038087"/>
              <a:gd name="connsiteX610" fmla="*/ 243653 w 2329744"/>
              <a:gd name="connsiteY610" fmla="*/ 1004229 h 2038087"/>
              <a:gd name="connsiteX611" fmla="*/ 214099 w 2329744"/>
              <a:gd name="connsiteY611" fmla="*/ 1048577 h 2038087"/>
              <a:gd name="connsiteX612" fmla="*/ 206765 w 2329744"/>
              <a:gd name="connsiteY612" fmla="*/ 1063391 h 2038087"/>
              <a:gd name="connsiteX613" fmla="*/ 214099 w 2329744"/>
              <a:gd name="connsiteY613" fmla="*/ 1055936 h 2038087"/>
              <a:gd name="connsiteX614" fmla="*/ 232543 w 2329744"/>
              <a:gd name="connsiteY614" fmla="*/ 1037537 h 2038087"/>
              <a:gd name="connsiteX615" fmla="*/ 251095 w 2329744"/>
              <a:gd name="connsiteY615" fmla="*/ 1022723 h 2038087"/>
              <a:gd name="connsiteX616" fmla="*/ 262096 w 2329744"/>
              <a:gd name="connsiteY616" fmla="*/ 1011684 h 2038087"/>
              <a:gd name="connsiteX617" fmla="*/ 265871 w 2329744"/>
              <a:gd name="connsiteY617" fmla="*/ 1008004 h 2038087"/>
              <a:gd name="connsiteX618" fmla="*/ 273206 w 2329744"/>
              <a:gd name="connsiteY618" fmla="*/ 1004229 h 2038087"/>
              <a:gd name="connsiteX619" fmla="*/ 276873 w 2329744"/>
              <a:gd name="connsiteY619" fmla="*/ 1004229 h 2038087"/>
              <a:gd name="connsiteX620" fmla="*/ 280540 w 2329744"/>
              <a:gd name="connsiteY620" fmla="*/ 1004229 h 2038087"/>
              <a:gd name="connsiteX621" fmla="*/ 287982 w 2329744"/>
              <a:gd name="connsiteY621" fmla="*/ 1000550 h 2038087"/>
              <a:gd name="connsiteX622" fmla="*/ 299092 w 2329744"/>
              <a:gd name="connsiteY622" fmla="*/ 996870 h 2038087"/>
              <a:gd name="connsiteX623" fmla="*/ 313868 w 2329744"/>
              <a:gd name="connsiteY623" fmla="*/ 996870 h 2038087"/>
              <a:gd name="connsiteX624" fmla="*/ 328537 w 2329744"/>
              <a:gd name="connsiteY624" fmla="*/ 971016 h 2038087"/>
              <a:gd name="connsiteX625" fmla="*/ 339647 w 2329744"/>
              <a:gd name="connsiteY625" fmla="*/ 948937 h 2038087"/>
              <a:gd name="connsiteX626" fmla="*/ 354423 w 2329744"/>
              <a:gd name="connsiteY626" fmla="*/ 923083 h 2038087"/>
              <a:gd name="connsiteX627" fmla="*/ 372867 w 2329744"/>
              <a:gd name="connsiteY627" fmla="*/ 893550 h 2038087"/>
              <a:gd name="connsiteX628" fmla="*/ 391311 w 2329744"/>
              <a:gd name="connsiteY628" fmla="*/ 864017 h 2038087"/>
              <a:gd name="connsiteX629" fmla="*/ 420864 w 2329744"/>
              <a:gd name="connsiteY629" fmla="*/ 815989 h 2038087"/>
              <a:gd name="connsiteX630" fmla="*/ 435641 w 2329744"/>
              <a:gd name="connsiteY630" fmla="*/ 793816 h 2038087"/>
              <a:gd name="connsiteX631" fmla="*/ 457860 w 2329744"/>
              <a:gd name="connsiteY631" fmla="*/ 764282 h 2038087"/>
              <a:gd name="connsiteX632" fmla="*/ 476303 w 2329744"/>
              <a:gd name="connsiteY632" fmla="*/ 738429 h 2038087"/>
              <a:gd name="connsiteX633" fmla="*/ 483638 w 2329744"/>
              <a:gd name="connsiteY633" fmla="*/ 731069 h 2038087"/>
              <a:gd name="connsiteX634" fmla="*/ 2296524 w 2329744"/>
              <a:gd name="connsiteY634" fmla="*/ 675682 h 2038087"/>
              <a:gd name="connsiteX635" fmla="*/ 2285414 w 2329744"/>
              <a:gd name="connsiteY635" fmla="*/ 716255 h 2038087"/>
              <a:gd name="connsiteX636" fmla="*/ 2278080 w 2329744"/>
              <a:gd name="connsiteY636" fmla="*/ 745789 h 2038087"/>
              <a:gd name="connsiteX637" fmla="*/ 2270638 w 2329744"/>
              <a:gd name="connsiteY637" fmla="*/ 771642 h 2038087"/>
              <a:gd name="connsiteX638" fmla="*/ 2259636 w 2329744"/>
              <a:gd name="connsiteY638" fmla="*/ 808535 h 2038087"/>
              <a:gd name="connsiteX639" fmla="*/ 2255861 w 2329744"/>
              <a:gd name="connsiteY639" fmla="*/ 819669 h 2038087"/>
              <a:gd name="connsiteX640" fmla="*/ 2248527 w 2329744"/>
              <a:gd name="connsiteY640" fmla="*/ 841843 h 2038087"/>
              <a:gd name="connsiteX641" fmla="*/ 2248527 w 2329744"/>
              <a:gd name="connsiteY641" fmla="*/ 845523 h 2038087"/>
              <a:gd name="connsiteX642" fmla="*/ 2248527 w 2329744"/>
              <a:gd name="connsiteY642" fmla="*/ 860242 h 2038087"/>
              <a:gd name="connsiteX643" fmla="*/ 2248527 w 2329744"/>
              <a:gd name="connsiteY643" fmla="*/ 867602 h 2038087"/>
              <a:gd name="connsiteX644" fmla="*/ 2248527 w 2329744"/>
              <a:gd name="connsiteY644" fmla="*/ 875056 h 2038087"/>
              <a:gd name="connsiteX645" fmla="*/ 2248527 w 2329744"/>
              <a:gd name="connsiteY645" fmla="*/ 878736 h 2038087"/>
              <a:gd name="connsiteX646" fmla="*/ 2244859 w 2329744"/>
              <a:gd name="connsiteY646" fmla="*/ 889776 h 2038087"/>
              <a:gd name="connsiteX647" fmla="*/ 2244859 w 2329744"/>
              <a:gd name="connsiteY647" fmla="*/ 893456 h 2038087"/>
              <a:gd name="connsiteX648" fmla="*/ 2252194 w 2329744"/>
              <a:gd name="connsiteY648" fmla="*/ 871376 h 2038087"/>
              <a:gd name="connsiteX649" fmla="*/ 2266970 w 2329744"/>
              <a:gd name="connsiteY649" fmla="*/ 830709 h 2038087"/>
              <a:gd name="connsiteX650" fmla="*/ 2278080 w 2329744"/>
              <a:gd name="connsiteY650" fmla="*/ 797496 h 2038087"/>
              <a:gd name="connsiteX651" fmla="*/ 2285414 w 2329744"/>
              <a:gd name="connsiteY651" fmla="*/ 771642 h 2038087"/>
              <a:gd name="connsiteX652" fmla="*/ 2289189 w 2329744"/>
              <a:gd name="connsiteY652" fmla="*/ 745789 h 2038087"/>
              <a:gd name="connsiteX653" fmla="*/ 2296524 w 2329744"/>
              <a:gd name="connsiteY653" fmla="*/ 675682 h 2038087"/>
              <a:gd name="connsiteX654" fmla="*/ 642405 w 2329744"/>
              <a:gd name="connsiteY654" fmla="*/ 550095 h 2038087"/>
              <a:gd name="connsiteX655" fmla="*/ 601851 w 2329744"/>
              <a:gd name="connsiteY655" fmla="*/ 583308 h 2038087"/>
              <a:gd name="connsiteX656" fmla="*/ 564855 w 2329744"/>
              <a:gd name="connsiteY656" fmla="*/ 620295 h 2038087"/>
              <a:gd name="connsiteX657" fmla="*/ 542744 w 2329744"/>
              <a:gd name="connsiteY657" fmla="*/ 638695 h 2038087"/>
              <a:gd name="connsiteX658" fmla="*/ 524300 w 2329744"/>
              <a:gd name="connsiteY658" fmla="*/ 657188 h 2038087"/>
              <a:gd name="connsiteX659" fmla="*/ 487413 w 2329744"/>
              <a:gd name="connsiteY659" fmla="*/ 694082 h 2038087"/>
              <a:gd name="connsiteX660" fmla="*/ 468861 w 2329744"/>
              <a:gd name="connsiteY660" fmla="*/ 712575 h 2038087"/>
              <a:gd name="connsiteX661" fmla="*/ 472636 w 2329744"/>
              <a:gd name="connsiteY661" fmla="*/ 712575 h 2038087"/>
              <a:gd name="connsiteX662" fmla="*/ 476303 w 2329744"/>
              <a:gd name="connsiteY662" fmla="*/ 712575 h 2038087"/>
              <a:gd name="connsiteX663" fmla="*/ 483638 w 2329744"/>
              <a:gd name="connsiteY663" fmla="*/ 712575 h 2038087"/>
              <a:gd name="connsiteX664" fmla="*/ 487413 w 2329744"/>
              <a:gd name="connsiteY664" fmla="*/ 719935 h 2038087"/>
              <a:gd name="connsiteX665" fmla="*/ 487413 w 2329744"/>
              <a:gd name="connsiteY665" fmla="*/ 727389 h 2038087"/>
              <a:gd name="connsiteX666" fmla="*/ 491080 w 2329744"/>
              <a:gd name="connsiteY666" fmla="*/ 719935 h 2038087"/>
              <a:gd name="connsiteX667" fmla="*/ 535410 w 2329744"/>
              <a:gd name="connsiteY667" fmla="*/ 668228 h 2038087"/>
              <a:gd name="connsiteX668" fmla="*/ 575965 w 2329744"/>
              <a:gd name="connsiteY668" fmla="*/ 620295 h 2038087"/>
              <a:gd name="connsiteX669" fmla="*/ 594408 w 2329744"/>
              <a:gd name="connsiteY669" fmla="*/ 601802 h 2038087"/>
              <a:gd name="connsiteX670" fmla="*/ 612852 w 2329744"/>
              <a:gd name="connsiteY670" fmla="*/ 579628 h 2038087"/>
              <a:gd name="connsiteX671" fmla="*/ 642405 w 2329744"/>
              <a:gd name="connsiteY671" fmla="*/ 550095 h 2038087"/>
              <a:gd name="connsiteX672" fmla="*/ 2252194 w 2329744"/>
              <a:gd name="connsiteY672" fmla="*/ 380254 h 2038087"/>
              <a:gd name="connsiteX673" fmla="*/ 2253253 w 2329744"/>
              <a:gd name="connsiteY673" fmla="*/ 381839 h 2038087"/>
              <a:gd name="connsiteX674" fmla="*/ 2252194 w 2329744"/>
              <a:gd name="connsiteY674" fmla="*/ 383934 h 2038087"/>
              <a:gd name="connsiteX675" fmla="*/ 2252194 w 2329744"/>
              <a:gd name="connsiteY675" fmla="*/ 380254 h 2038087"/>
              <a:gd name="connsiteX676" fmla="*/ 1790667 w 2329744"/>
              <a:gd name="connsiteY676" fmla="*/ 0 h 2038087"/>
              <a:gd name="connsiteX677" fmla="*/ 1853441 w 2329744"/>
              <a:gd name="connsiteY677" fmla="*/ 0 h 2038087"/>
              <a:gd name="connsiteX678" fmla="*/ 1912547 w 2329744"/>
              <a:gd name="connsiteY678" fmla="*/ 0 h 2038087"/>
              <a:gd name="connsiteX679" fmla="*/ 1942101 w 2329744"/>
              <a:gd name="connsiteY679" fmla="*/ 0 h 2038087"/>
              <a:gd name="connsiteX680" fmla="*/ 1960544 w 2329744"/>
              <a:gd name="connsiteY680" fmla="*/ 0 h 2038087"/>
              <a:gd name="connsiteX681" fmla="*/ 1967879 w 2329744"/>
              <a:gd name="connsiteY681" fmla="*/ 0 h 2038087"/>
              <a:gd name="connsiteX682" fmla="*/ 1978988 w 2329744"/>
              <a:gd name="connsiteY682" fmla="*/ 3680 h 2038087"/>
              <a:gd name="connsiteX683" fmla="*/ 1993765 w 2329744"/>
              <a:gd name="connsiteY683" fmla="*/ 22174 h 2038087"/>
              <a:gd name="connsiteX684" fmla="*/ 1993765 w 2329744"/>
              <a:gd name="connsiteY684" fmla="*/ 25853 h 2038087"/>
              <a:gd name="connsiteX685" fmla="*/ 1997432 w 2329744"/>
              <a:gd name="connsiteY685" fmla="*/ 29533 h 2038087"/>
              <a:gd name="connsiteX686" fmla="*/ 2004874 w 2329744"/>
              <a:gd name="connsiteY686" fmla="*/ 44347 h 2038087"/>
              <a:gd name="connsiteX687" fmla="*/ 2008542 w 2329744"/>
              <a:gd name="connsiteY687" fmla="*/ 55387 h 2038087"/>
              <a:gd name="connsiteX688" fmla="*/ 2008542 w 2329744"/>
              <a:gd name="connsiteY688" fmla="*/ 62747 h 2038087"/>
              <a:gd name="connsiteX689" fmla="*/ 2012209 w 2329744"/>
              <a:gd name="connsiteY689" fmla="*/ 81240 h 2038087"/>
              <a:gd name="connsiteX690" fmla="*/ 2012209 w 2329744"/>
              <a:gd name="connsiteY690" fmla="*/ 88600 h 2038087"/>
              <a:gd name="connsiteX691" fmla="*/ 2012209 w 2329744"/>
              <a:gd name="connsiteY691" fmla="*/ 110774 h 2038087"/>
              <a:gd name="connsiteX692" fmla="*/ 2012209 w 2329744"/>
              <a:gd name="connsiteY692" fmla="*/ 136627 h 2038087"/>
              <a:gd name="connsiteX693" fmla="*/ 2008542 w 2329744"/>
              <a:gd name="connsiteY693" fmla="*/ 158801 h 2038087"/>
              <a:gd name="connsiteX694" fmla="*/ 2004874 w 2329744"/>
              <a:gd name="connsiteY694" fmla="*/ 173520 h 2038087"/>
              <a:gd name="connsiteX695" fmla="*/ 2001099 w 2329744"/>
              <a:gd name="connsiteY695" fmla="*/ 188334 h 2038087"/>
              <a:gd name="connsiteX696" fmla="*/ 2001099 w 2329744"/>
              <a:gd name="connsiteY696" fmla="*/ 195694 h 2038087"/>
              <a:gd name="connsiteX697" fmla="*/ 1997432 w 2329744"/>
              <a:gd name="connsiteY697" fmla="*/ 210413 h 2038087"/>
              <a:gd name="connsiteX698" fmla="*/ 1993765 w 2329744"/>
              <a:gd name="connsiteY698" fmla="*/ 228907 h 2038087"/>
              <a:gd name="connsiteX699" fmla="*/ 1986323 w 2329744"/>
              <a:gd name="connsiteY699" fmla="*/ 247401 h 2038087"/>
              <a:gd name="connsiteX700" fmla="*/ 1975321 w 2329744"/>
              <a:gd name="connsiteY700" fmla="*/ 273254 h 2038087"/>
              <a:gd name="connsiteX701" fmla="*/ 1964212 w 2329744"/>
              <a:gd name="connsiteY701" fmla="*/ 299014 h 2038087"/>
              <a:gd name="connsiteX702" fmla="*/ 1956877 w 2329744"/>
              <a:gd name="connsiteY702" fmla="*/ 313828 h 2038087"/>
              <a:gd name="connsiteX703" fmla="*/ 1912547 w 2329744"/>
              <a:gd name="connsiteY703" fmla="*/ 398748 h 2038087"/>
              <a:gd name="connsiteX704" fmla="*/ 1894104 w 2329744"/>
              <a:gd name="connsiteY704" fmla="*/ 431961 h 2038087"/>
              <a:gd name="connsiteX705" fmla="*/ 1879327 w 2329744"/>
              <a:gd name="connsiteY705" fmla="*/ 457815 h 2038087"/>
              <a:gd name="connsiteX706" fmla="*/ 1871885 w 2329744"/>
              <a:gd name="connsiteY706" fmla="*/ 468854 h 2038087"/>
              <a:gd name="connsiteX707" fmla="*/ 1842332 w 2329744"/>
              <a:gd name="connsiteY707" fmla="*/ 513201 h 2038087"/>
              <a:gd name="connsiteX708" fmla="*/ 1816553 w 2329744"/>
              <a:gd name="connsiteY708" fmla="*/ 550095 h 2038087"/>
              <a:gd name="connsiteX709" fmla="*/ 1794335 w 2329744"/>
              <a:gd name="connsiteY709" fmla="*/ 579628 h 2038087"/>
              <a:gd name="connsiteX710" fmla="*/ 1779666 w 2329744"/>
              <a:gd name="connsiteY710" fmla="*/ 601802 h 2038087"/>
              <a:gd name="connsiteX711" fmla="*/ 1764889 w 2329744"/>
              <a:gd name="connsiteY711" fmla="*/ 620295 h 2038087"/>
              <a:gd name="connsiteX712" fmla="*/ 1739003 w 2329744"/>
              <a:gd name="connsiteY712" fmla="*/ 649829 h 2038087"/>
              <a:gd name="connsiteX713" fmla="*/ 1709450 w 2329744"/>
              <a:gd name="connsiteY713" fmla="*/ 679362 h 2038087"/>
              <a:gd name="connsiteX714" fmla="*/ 1676229 w 2329744"/>
              <a:gd name="connsiteY714" fmla="*/ 708896 h 2038087"/>
              <a:gd name="connsiteX715" fmla="*/ 1661453 w 2329744"/>
              <a:gd name="connsiteY715" fmla="*/ 723615 h 2038087"/>
              <a:gd name="connsiteX716" fmla="*/ 1643009 w 2329744"/>
              <a:gd name="connsiteY716" fmla="*/ 738429 h 2038087"/>
              <a:gd name="connsiteX717" fmla="*/ 1620898 w 2329744"/>
              <a:gd name="connsiteY717" fmla="*/ 756923 h 2038087"/>
              <a:gd name="connsiteX718" fmla="*/ 1602346 w 2329744"/>
              <a:gd name="connsiteY718" fmla="*/ 767962 h 2038087"/>
              <a:gd name="connsiteX719" fmla="*/ 1569126 w 2329744"/>
              <a:gd name="connsiteY719" fmla="*/ 790136 h 2038087"/>
              <a:gd name="connsiteX720" fmla="*/ 1532238 w 2329744"/>
              <a:gd name="connsiteY720" fmla="*/ 815989 h 2038087"/>
              <a:gd name="connsiteX721" fmla="*/ 1495351 w 2329744"/>
              <a:gd name="connsiteY721" fmla="*/ 838163 h 2038087"/>
              <a:gd name="connsiteX722" fmla="*/ 1421468 w 2329744"/>
              <a:gd name="connsiteY722" fmla="*/ 875056 h 2038087"/>
              <a:gd name="connsiteX723" fmla="*/ 1340250 w 2329744"/>
              <a:gd name="connsiteY723" fmla="*/ 911949 h 2038087"/>
              <a:gd name="connsiteX724" fmla="*/ 1259033 w 2329744"/>
              <a:gd name="connsiteY724" fmla="*/ 945163 h 2038087"/>
              <a:gd name="connsiteX725" fmla="*/ 1218370 w 2329744"/>
              <a:gd name="connsiteY725" fmla="*/ 963656 h 2038087"/>
              <a:gd name="connsiteX726" fmla="*/ 1177815 w 2329744"/>
              <a:gd name="connsiteY726" fmla="*/ 978376 h 2038087"/>
              <a:gd name="connsiteX727" fmla="*/ 1096598 w 2329744"/>
              <a:gd name="connsiteY727" fmla="*/ 1004229 h 2038087"/>
              <a:gd name="connsiteX728" fmla="*/ 1055935 w 2329744"/>
              <a:gd name="connsiteY728" fmla="*/ 1015363 h 2038087"/>
              <a:gd name="connsiteX729" fmla="*/ 1019048 w 2329744"/>
              <a:gd name="connsiteY729" fmla="*/ 1030083 h 2038087"/>
              <a:gd name="connsiteX730" fmla="*/ 993161 w 2329744"/>
              <a:gd name="connsiteY730" fmla="*/ 1041217 h 2038087"/>
              <a:gd name="connsiteX731" fmla="*/ 1026382 w 2329744"/>
              <a:gd name="connsiteY731" fmla="*/ 1037537 h 2038087"/>
              <a:gd name="connsiteX732" fmla="*/ 1078154 w 2329744"/>
              <a:gd name="connsiteY732" fmla="*/ 1030083 h 2038087"/>
              <a:gd name="connsiteX733" fmla="*/ 1166706 w 2329744"/>
              <a:gd name="connsiteY733" fmla="*/ 1019043 h 2038087"/>
              <a:gd name="connsiteX734" fmla="*/ 1255365 w 2329744"/>
              <a:gd name="connsiteY734" fmla="*/ 1008004 h 2038087"/>
              <a:gd name="connsiteX735" fmla="*/ 1329141 w 2329744"/>
              <a:gd name="connsiteY735" fmla="*/ 996870 h 2038087"/>
              <a:gd name="connsiteX736" fmla="*/ 1406691 w 2329744"/>
              <a:gd name="connsiteY736" fmla="*/ 978376 h 2038087"/>
              <a:gd name="connsiteX737" fmla="*/ 1454688 w 2329744"/>
              <a:gd name="connsiteY737" fmla="*/ 967336 h 2038087"/>
              <a:gd name="connsiteX738" fmla="*/ 1499018 w 2329744"/>
              <a:gd name="connsiteY738" fmla="*/ 952617 h 2038087"/>
              <a:gd name="connsiteX739" fmla="*/ 1580235 w 2329744"/>
              <a:gd name="connsiteY739" fmla="*/ 922989 h 2038087"/>
              <a:gd name="connsiteX740" fmla="*/ 1643009 w 2329744"/>
              <a:gd name="connsiteY740" fmla="*/ 893456 h 2038087"/>
              <a:gd name="connsiteX741" fmla="*/ 1724226 w 2329744"/>
              <a:gd name="connsiteY741" fmla="*/ 852883 h 2038087"/>
              <a:gd name="connsiteX742" fmla="*/ 1761114 w 2329744"/>
              <a:gd name="connsiteY742" fmla="*/ 834389 h 2038087"/>
              <a:gd name="connsiteX743" fmla="*/ 1783333 w 2329744"/>
              <a:gd name="connsiteY743" fmla="*/ 823349 h 2038087"/>
              <a:gd name="connsiteX744" fmla="*/ 1805444 w 2329744"/>
              <a:gd name="connsiteY744" fmla="*/ 808535 h 2038087"/>
              <a:gd name="connsiteX745" fmla="*/ 1842332 w 2329744"/>
              <a:gd name="connsiteY745" fmla="*/ 786456 h 2038087"/>
              <a:gd name="connsiteX746" fmla="*/ 1879327 w 2329744"/>
              <a:gd name="connsiteY746" fmla="*/ 760603 h 2038087"/>
              <a:gd name="connsiteX747" fmla="*/ 1916215 w 2329744"/>
              <a:gd name="connsiteY747" fmla="*/ 731069 h 2038087"/>
              <a:gd name="connsiteX748" fmla="*/ 1953102 w 2329744"/>
              <a:gd name="connsiteY748" fmla="*/ 705216 h 2038087"/>
              <a:gd name="connsiteX749" fmla="*/ 1978988 w 2329744"/>
              <a:gd name="connsiteY749" fmla="*/ 686722 h 2038087"/>
              <a:gd name="connsiteX750" fmla="*/ 2012209 w 2329744"/>
              <a:gd name="connsiteY750" fmla="*/ 660868 h 2038087"/>
              <a:gd name="connsiteX751" fmla="*/ 2074982 w 2329744"/>
              <a:gd name="connsiteY751" fmla="*/ 605481 h 2038087"/>
              <a:gd name="connsiteX752" fmla="*/ 2108203 w 2329744"/>
              <a:gd name="connsiteY752" fmla="*/ 575948 h 2038087"/>
              <a:gd name="connsiteX753" fmla="*/ 2122979 w 2329744"/>
              <a:gd name="connsiteY753" fmla="*/ 557549 h 2038087"/>
              <a:gd name="connsiteX754" fmla="*/ 2134089 w 2329744"/>
              <a:gd name="connsiteY754" fmla="*/ 542735 h 2038087"/>
              <a:gd name="connsiteX755" fmla="*/ 2167309 w 2329744"/>
              <a:gd name="connsiteY755" fmla="*/ 505842 h 2038087"/>
              <a:gd name="connsiteX756" fmla="*/ 2200530 w 2329744"/>
              <a:gd name="connsiteY756" fmla="*/ 465174 h 2038087"/>
              <a:gd name="connsiteX757" fmla="*/ 2215306 w 2329744"/>
              <a:gd name="connsiteY757" fmla="*/ 443095 h 2038087"/>
              <a:gd name="connsiteX758" fmla="*/ 2222641 w 2329744"/>
              <a:gd name="connsiteY758" fmla="*/ 431961 h 2038087"/>
              <a:gd name="connsiteX759" fmla="*/ 2233750 w 2329744"/>
              <a:gd name="connsiteY759" fmla="*/ 413562 h 2038087"/>
              <a:gd name="connsiteX760" fmla="*/ 2244859 w 2329744"/>
              <a:gd name="connsiteY760" fmla="*/ 395068 h 2038087"/>
              <a:gd name="connsiteX761" fmla="*/ 2252194 w 2329744"/>
              <a:gd name="connsiteY761" fmla="*/ 383934 h 2038087"/>
              <a:gd name="connsiteX762" fmla="*/ 2252194 w 2329744"/>
              <a:gd name="connsiteY762" fmla="*/ 391388 h 2038087"/>
              <a:gd name="connsiteX763" fmla="*/ 2252194 w 2329744"/>
              <a:gd name="connsiteY763" fmla="*/ 402428 h 2038087"/>
              <a:gd name="connsiteX764" fmla="*/ 2248527 w 2329744"/>
              <a:gd name="connsiteY764" fmla="*/ 413562 h 2038087"/>
              <a:gd name="connsiteX765" fmla="*/ 2244859 w 2329744"/>
              <a:gd name="connsiteY765" fmla="*/ 420921 h 2038087"/>
              <a:gd name="connsiteX766" fmla="*/ 2241192 w 2329744"/>
              <a:gd name="connsiteY766" fmla="*/ 435641 h 2038087"/>
              <a:gd name="connsiteX767" fmla="*/ 2237417 w 2329744"/>
              <a:gd name="connsiteY767" fmla="*/ 443095 h 2038087"/>
              <a:gd name="connsiteX768" fmla="*/ 2233750 w 2329744"/>
              <a:gd name="connsiteY768" fmla="*/ 450455 h 2038087"/>
              <a:gd name="connsiteX769" fmla="*/ 2218973 w 2329744"/>
              <a:gd name="connsiteY769" fmla="*/ 476308 h 2038087"/>
              <a:gd name="connsiteX770" fmla="*/ 2204197 w 2329744"/>
              <a:gd name="connsiteY770" fmla="*/ 494708 h 2038087"/>
              <a:gd name="connsiteX771" fmla="*/ 2189420 w 2329744"/>
              <a:gd name="connsiteY771" fmla="*/ 513201 h 2038087"/>
              <a:gd name="connsiteX772" fmla="*/ 2167309 w 2329744"/>
              <a:gd name="connsiteY772" fmla="*/ 542735 h 2038087"/>
              <a:gd name="connsiteX773" fmla="*/ 2148865 w 2329744"/>
              <a:gd name="connsiteY773" fmla="*/ 564908 h 2038087"/>
              <a:gd name="connsiteX774" fmla="*/ 2137756 w 2329744"/>
              <a:gd name="connsiteY774" fmla="*/ 579628 h 2038087"/>
              <a:gd name="connsiteX775" fmla="*/ 2122979 w 2329744"/>
              <a:gd name="connsiteY775" fmla="*/ 594442 h 2038087"/>
              <a:gd name="connsiteX776" fmla="*/ 2104536 w 2329744"/>
              <a:gd name="connsiteY776" fmla="*/ 612841 h 2038087"/>
              <a:gd name="connsiteX777" fmla="*/ 2074982 w 2329744"/>
              <a:gd name="connsiteY777" fmla="*/ 642469 h 2038087"/>
              <a:gd name="connsiteX778" fmla="*/ 2045429 w 2329744"/>
              <a:gd name="connsiteY778" fmla="*/ 672002 h 2038087"/>
              <a:gd name="connsiteX779" fmla="*/ 2023318 w 2329744"/>
              <a:gd name="connsiteY779" fmla="*/ 690402 h 2038087"/>
              <a:gd name="connsiteX780" fmla="*/ 2004874 w 2329744"/>
              <a:gd name="connsiteY780" fmla="*/ 705216 h 2038087"/>
              <a:gd name="connsiteX781" fmla="*/ 1967879 w 2329744"/>
              <a:gd name="connsiteY781" fmla="*/ 734749 h 2038087"/>
              <a:gd name="connsiteX782" fmla="*/ 1930991 w 2329744"/>
              <a:gd name="connsiteY782" fmla="*/ 760603 h 2038087"/>
              <a:gd name="connsiteX783" fmla="*/ 1894104 w 2329744"/>
              <a:gd name="connsiteY783" fmla="*/ 790136 h 2038087"/>
              <a:gd name="connsiteX784" fmla="*/ 1857108 w 2329744"/>
              <a:gd name="connsiteY784" fmla="*/ 815989 h 2038087"/>
              <a:gd name="connsiteX785" fmla="*/ 1820221 w 2329744"/>
              <a:gd name="connsiteY785" fmla="*/ 838069 h 2038087"/>
              <a:gd name="connsiteX786" fmla="*/ 1798110 w 2329744"/>
              <a:gd name="connsiteY786" fmla="*/ 852883 h 2038087"/>
              <a:gd name="connsiteX787" fmla="*/ 1775891 w 2329744"/>
              <a:gd name="connsiteY787" fmla="*/ 863922 h 2038087"/>
              <a:gd name="connsiteX788" fmla="*/ 1739003 w 2329744"/>
              <a:gd name="connsiteY788" fmla="*/ 882416 h 2038087"/>
              <a:gd name="connsiteX789" fmla="*/ 1657786 w 2329744"/>
              <a:gd name="connsiteY789" fmla="*/ 922989 h 2038087"/>
              <a:gd name="connsiteX790" fmla="*/ 1569126 w 2329744"/>
              <a:gd name="connsiteY790" fmla="*/ 963656 h 2038087"/>
              <a:gd name="connsiteX791" fmla="*/ 1528571 w 2329744"/>
              <a:gd name="connsiteY791" fmla="*/ 978376 h 2038087"/>
              <a:gd name="connsiteX792" fmla="*/ 1484241 w 2329744"/>
              <a:gd name="connsiteY792" fmla="*/ 993190 h 2038087"/>
              <a:gd name="connsiteX793" fmla="*/ 1436244 w 2329744"/>
              <a:gd name="connsiteY793" fmla="*/ 1004229 h 2038087"/>
              <a:gd name="connsiteX794" fmla="*/ 1395689 w 2329744"/>
              <a:gd name="connsiteY794" fmla="*/ 1015363 h 2038087"/>
              <a:gd name="connsiteX795" fmla="*/ 1351360 w 2329744"/>
              <a:gd name="connsiteY795" fmla="*/ 1026403 h 2038087"/>
              <a:gd name="connsiteX796" fmla="*/ 1329141 w 2329744"/>
              <a:gd name="connsiteY796" fmla="*/ 1030083 h 2038087"/>
              <a:gd name="connsiteX797" fmla="*/ 1303363 w 2329744"/>
              <a:gd name="connsiteY797" fmla="*/ 1033763 h 2038087"/>
              <a:gd name="connsiteX798" fmla="*/ 1281144 w 2329744"/>
              <a:gd name="connsiteY798" fmla="*/ 1037537 h 2038087"/>
              <a:gd name="connsiteX799" fmla="*/ 1259033 w 2329744"/>
              <a:gd name="connsiteY799" fmla="*/ 1041217 h 2038087"/>
              <a:gd name="connsiteX800" fmla="*/ 1211036 w 2329744"/>
              <a:gd name="connsiteY800" fmla="*/ 1048577 h 2038087"/>
              <a:gd name="connsiteX801" fmla="*/ 1122376 w 2329744"/>
              <a:gd name="connsiteY801" fmla="*/ 1059616 h 2038087"/>
              <a:gd name="connsiteX802" fmla="*/ 1041158 w 2329744"/>
              <a:gd name="connsiteY802" fmla="*/ 1070750 h 2038087"/>
              <a:gd name="connsiteX803" fmla="*/ 996937 w 2329744"/>
              <a:gd name="connsiteY803" fmla="*/ 1078110 h 2038087"/>
              <a:gd name="connsiteX804" fmla="*/ 956274 w 2329744"/>
              <a:gd name="connsiteY804" fmla="*/ 1085470 h 2038087"/>
              <a:gd name="connsiteX805" fmla="*/ 911944 w 2329744"/>
              <a:gd name="connsiteY805" fmla="*/ 1092830 h 2038087"/>
              <a:gd name="connsiteX806" fmla="*/ 886166 w 2329744"/>
              <a:gd name="connsiteY806" fmla="*/ 1096604 h 2038087"/>
              <a:gd name="connsiteX807" fmla="*/ 878724 w 2329744"/>
              <a:gd name="connsiteY807" fmla="*/ 1096604 h 2038087"/>
              <a:gd name="connsiteX808" fmla="*/ 871389 w 2329744"/>
              <a:gd name="connsiteY808" fmla="*/ 1096604 h 2038087"/>
              <a:gd name="connsiteX809" fmla="*/ 860280 w 2329744"/>
              <a:gd name="connsiteY809" fmla="*/ 1096604 h 2038087"/>
              <a:gd name="connsiteX810" fmla="*/ 849170 w 2329744"/>
              <a:gd name="connsiteY810" fmla="*/ 1089150 h 2038087"/>
              <a:gd name="connsiteX811" fmla="*/ 845503 w 2329744"/>
              <a:gd name="connsiteY811" fmla="*/ 1081790 h 2038087"/>
              <a:gd name="connsiteX812" fmla="*/ 852945 w 2329744"/>
              <a:gd name="connsiteY812" fmla="*/ 1067070 h 2038087"/>
              <a:gd name="connsiteX813" fmla="*/ 863947 w 2329744"/>
              <a:gd name="connsiteY813" fmla="*/ 1059616 h 2038087"/>
              <a:gd name="connsiteX814" fmla="*/ 871389 w 2329744"/>
              <a:gd name="connsiteY814" fmla="*/ 1055936 h 2038087"/>
              <a:gd name="connsiteX815" fmla="*/ 878724 w 2329744"/>
              <a:gd name="connsiteY815" fmla="*/ 1041217 h 2038087"/>
              <a:gd name="connsiteX816" fmla="*/ 886166 w 2329744"/>
              <a:gd name="connsiteY816" fmla="*/ 1033763 h 2038087"/>
              <a:gd name="connsiteX817" fmla="*/ 889833 w 2329744"/>
              <a:gd name="connsiteY817" fmla="*/ 1030083 h 2038087"/>
              <a:gd name="connsiteX818" fmla="*/ 904610 w 2329744"/>
              <a:gd name="connsiteY818" fmla="*/ 1019043 h 2038087"/>
              <a:gd name="connsiteX819" fmla="*/ 926721 w 2329744"/>
              <a:gd name="connsiteY819" fmla="*/ 1004229 h 2038087"/>
              <a:gd name="connsiteX820" fmla="*/ 971050 w 2329744"/>
              <a:gd name="connsiteY820" fmla="*/ 982150 h 2038087"/>
              <a:gd name="connsiteX821" fmla="*/ 1015380 w 2329744"/>
              <a:gd name="connsiteY821" fmla="*/ 963656 h 2038087"/>
              <a:gd name="connsiteX822" fmla="*/ 1055935 w 2329744"/>
              <a:gd name="connsiteY822" fmla="*/ 948843 h 2038087"/>
              <a:gd name="connsiteX823" fmla="*/ 1137153 w 2329744"/>
              <a:gd name="connsiteY823" fmla="*/ 923083 h 2038087"/>
              <a:gd name="connsiteX824" fmla="*/ 1177815 w 2329744"/>
              <a:gd name="connsiteY824" fmla="*/ 911949 h 2038087"/>
              <a:gd name="connsiteX825" fmla="*/ 1218370 w 2329744"/>
              <a:gd name="connsiteY825" fmla="*/ 897230 h 2038087"/>
              <a:gd name="connsiteX826" fmla="*/ 1295920 w 2329744"/>
              <a:gd name="connsiteY826" fmla="*/ 867696 h 2038087"/>
              <a:gd name="connsiteX827" fmla="*/ 1314364 w 2329744"/>
              <a:gd name="connsiteY827" fmla="*/ 860242 h 2038087"/>
              <a:gd name="connsiteX828" fmla="*/ 1395689 w 2329744"/>
              <a:gd name="connsiteY828" fmla="*/ 823349 h 2038087"/>
              <a:gd name="connsiteX829" fmla="*/ 1436244 w 2329744"/>
              <a:gd name="connsiteY829" fmla="*/ 804855 h 2038087"/>
              <a:gd name="connsiteX830" fmla="*/ 1473132 w 2329744"/>
              <a:gd name="connsiteY830" fmla="*/ 786456 h 2038087"/>
              <a:gd name="connsiteX831" fmla="*/ 1510127 w 2329744"/>
              <a:gd name="connsiteY831" fmla="*/ 764282 h 2038087"/>
              <a:gd name="connsiteX832" fmla="*/ 1547015 w 2329744"/>
              <a:gd name="connsiteY832" fmla="*/ 738429 h 2038087"/>
              <a:gd name="connsiteX833" fmla="*/ 1583903 w 2329744"/>
              <a:gd name="connsiteY833" fmla="*/ 716255 h 2038087"/>
              <a:gd name="connsiteX834" fmla="*/ 1617123 w 2329744"/>
              <a:gd name="connsiteY834" fmla="*/ 694082 h 2038087"/>
              <a:gd name="connsiteX835" fmla="*/ 1650343 w 2329744"/>
              <a:gd name="connsiteY835" fmla="*/ 668322 h 2038087"/>
              <a:gd name="connsiteX836" fmla="*/ 1713117 w 2329744"/>
              <a:gd name="connsiteY836" fmla="*/ 605481 h 2038087"/>
              <a:gd name="connsiteX837" fmla="*/ 1742670 w 2329744"/>
              <a:gd name="connsiteY837" fmla="*/ 575948 h 2038087"/>
              <a:gd name="connsiteX838" fmla="*/ 1753780 w 2329744"/>
              <a:gd name="connsiteY838" fmla="*/ 561229 h 2038087"/>
              <a:gd name="connsiteX839" fmla="*/ 1764889 w 2329744"/>
              <a:gd name="connsiteY839" fmla="*/ 546415 h 2038087"/>
              <a:gd name="connsiteX840" fmla="*/ 1787000 w 2329744"/>
              <a:gd name="connsiteY840" fmla="*/ 516881 h 2038087"/>
              <a:gd name="connsiteX841" fmla="*/ 1812886 w 2329744"/>
              <a:gd name="connsiteY841" fmla="*/ 479988 h 2038087"/>
              <a:gd name="connsiteX842" fmla="*/ 1842439 w 2329744"/>
              <a:gd name="connsiteY842" fmla="*/ 439321 h 2038087"/>
              <a:gd name="connsiteX843" fmla="*/ 1849774 w 2329744"/>
              <a:gd name="connsiteY843" fmla="*/ 428281 h 2038087"/>
              <a:gd name="connsiteX844" fmla="*/ 1864550 w 2329744"/>
              <a:gd name="connsiteY844" fmla="*/ 402428 h 2038087"/>
              <a:gd name="connsiteX845" fmla="*/ 1871885 w 2329744"/>
              <a:gd name="connsiteY845" fmla="*/ 387708 h 2038087"/>
              <a:gd name="connsiteX846" fmla="*/ 1882994 w 2329744"/>
              <a:gd name="connsiteY846" fmla="*/ 369214 h 2038087"/>
              <a:gd name="connsiteX847" fmla="*/ 1901438 w 2329744"/>
              <a:gd name="connsiteY847" fmla="*/ 332321 h 2038087"/>
              <a:gd name="connsiteX848" fmla="*/ 1927324 w 2329744"/>
              <a:gd name="connsiteY848" fmla="*/ 284294 h 2038087"/>
              <a:gd name="connsiteX849" fmla="*/ 1942101 w 2329744"/>
              <a:gd name="connsiteY849" fmla="*/ 251081 h 2038087"/>
              <a:gd name="connsiteX850" fmla="*/ 1945768 w 2329744"/>
              <a:gd name="connsiteY850" fmla="*/ 239947 h 2038087"/>
              <a:gd name="connsiteX851" fmla="*/ 1949435 w 2329744"/>
              <a:gd name="connsiteY851" fmla="*/ 228907 h 2038087"/>
              <a:gd name="connsiteX852" fmla="*/ 1960544 w 2329744"/>
              <a:gd name="connsiteY852" fmla="*/ 195694 h 2038087"/>
              <a:gd name="connsiteX853" fmla="*/ 1964212 w 2329744"/>
              <a:gd name="connsiteY853" fmla="*/ 177200 h 2038087"/>
              <a:gd name="connsiteX854" fmla="*/ 1967879 w 2329744"/>
              <a:gd name="connsiteY854" fmla="*/ 162481 h 2038087"/>
              <a:gd name="connsiteX855" fmla="*/ 1971654 w 2329744"/>
              <a:gd name="connsiteY855" fmla="*/ 132947 h 2038087"/>
              <a:gd name="connsiteX856" fmla="*/ 1975321 w 2329744"/>
              <a:gd name="connsiteY856" fmla="*/ 99640 h 2038087"/>
              <a:gd name="connsiteX857" fmla="*/ 1978988 w 2329744"/>
              <a:gd name="connsiteY857" fmla="*/ 81240 h 2038087"/>
              <a:gd name="connsiteX858" fmla="*/ 1982655 w 2329744"/>
              <a:gd name="connsiteY858" fmla="*/ 51707 h 2038087"/>
              <a:gd name="connsiteX859" fmla="*/ 1982655 w 2329744"/>
              <a:gd name="connsiteY859" fmla="*/ 40573 h 2038087"/>
              <a:gd name="connsiteX860" fmla="*/ 1978988 w 2329744"/>
              <a:gd name="connsiteY860" fmla="*/ 40573 h 2038087"/>
              <a:gd name="connsiteX861" fmla="*/ 1960544 w 2329744"/>
              <a:gd name="connsiteY861" fmla="*/ 44253 h 2038087"/>
              <a:gd name="connsiteX862" fmla="*/ 1953102 w 2329744"/>
              <a:gd name="connsiteY862" fmla="*/ 44253 h 2038087"/>
              <a:gd name="connsiteX863" fmla="*/ 1942101 w 2329744"/>
              <a:gd name="connsiteY863" fmla="*/ 44253 h 2038087"/>
              <a:gd name="connsiteX864" fmla="*/ 1916215 w 2329744"/>
              <a:gd name="connsiteY864" fmla="*/ 44253 h 2038087"/>
              <a:gd name="connsiteX865" fmla="*/ 1794335 w 2329744"/>
              <a:gd name="connsiteY865" fmla="*/ 44253 h 2038087"/>
              <a:gd name="connsiteX866" fmla="*/ 1731669 w 2329744"/>
              <a:gd name="connsiteY866" fmla="*/ 48027 h 2038087"/>
              <a:gd name="connsiteX867" fmla="*/ 1676229 w 2329744"/>
              <a:gd name="connsiteY867" fmla="*/ 51707 h 2038087"/>
              <a:gd name="connsiteX868" fmla="*/ 1654118 w 2329744"/>
              <a:gd name="connsiteY868" fmla="*/ 55387 h 2038087"/>
              <a:gd name="connsiteX869" fmla="*/ 1628232 w 2329744"/>
              <a:gd name="connsiteY869" fmla="*/ 59067 h 2038087"/>
              <a:gd name="connsiteX870" fmla="*/ 1606121 w 2329744"/>
              <a:gd name="connsiteY870" fmla="*/ 62747 h 2038087"/>
              <a:gd name="connsiteX871" fmla="*/ 1583903 w 2329744"/>
              <a:gd name="connsiteY871" fmla="*/ 66426 h 2038087"/>
              <a:gd name="connsiteX872" fmla="*/ 1484241 w 2329744"/>
              <a:gd name="connsiteY872" fmla="*/ 92280 h 2038087"/>
              <a:gd name="connsiteX873" fmla="*/ 1362361 w 2329744"/>
              <a:gd name="connsiteY873" fmla="*/ 129173 h 2038087"/>
              <a:gd name="connsiteX874" fmla="*/ 1310697 w 2329744"/>
              <a:gd name="connsiteY874" fmla="*/ 147667 h 2038087"/>
              <a:gd name="connsiteX875" fmla="*/ 1284919 w 2329744"/>
              <a:gd name="connsiteY875" fmla="*/ 158706 h 2038087"/>
              <a:gd name="connsiteX876" fmla="*/ 1255365 w 2329744"/>
              <a:gd name="connsiteY876" fmla="*/ 169840 h 2038087"/>
              <a:gd name="connsiteX877" fmla="*/ 1225812 w 2329744"/>
              <a:gd name="connsiteY877" fmla="*/ 184560 h 2038087"/>
              <a:gd name="connsiteX878" fmla="*/ 1199926 w 2329744"/>
              <a:gd name="connsiteY878" fmla="*/ 195694 h 2038087"/>
              <a:gd name="connsiteX879" fmla="*/ 1177815 w 2329744"/>
              <a:gd name="connsiteY879" fmla="*/ 206734 h 2038087"/>
              <a:gd name="connsiteX880" fmla="*/ 1144595 w 2329744"/>
              <a:gd name="connsiteY880" fmla="*/ 225227 h 2038087"/>
              <a:gd name="connsiteX881" fmla="*/ 1118709 w 2329744"/>
              <a:gd name="connsiteY881" fmla="*/ 239947 h 2038087"/>
              <a:gd name="connsiteX882" fmla="*/ 1067045 w 2329744"/>
              <a:gd name="connsiteY882" fmla="*/ 269480 h 2038087"/>
              <a:gd name="connsiteX883" fmla="*/ 1041158 w 2329744"/>
              <a:gd name="connsiteY883" fmla="*/ 284294 h 2038087"/>
              <a:gd name="connsiteX884" fmla="*/ 1022715 w 2329744"/>
              <a:gd name="connsiteY884" fmla="*/ 295334 h 2038087"/>
              <a:gd name="connsiteX885" fmla="*/ 967383 w 2329744"/>
              <a:gd name="connsiteY885" fmla="*/ 328547 h 2038087"/>
              <a:gd name="connsiteX886" fmla="*/ 941497 w 2329744"/>
              <a:gd name="connsiteY886" fmla="*/ 347041 h 2038087"/>
              <a:gd name="connsiteX887" fmla="*/ 911944 w 2329744"/>
              <a:gd name="connsiteY887" fmla="*/ 365535 h 2038087"/>
              <a:gd name="connsiteX888" fmla="*/ 860280 w 2329744"/>
              <a:gd name="connsiteY888" fmla="*/ 402428 h 2038087"/>
              <a:gd name="connsiteX889" fmla="*/ 819617 w 2329744"/>
              <a:gd name="connsiteY889" fmla="*/ 431961 h 2038087"/>
              <a:gd name="connsiteX890" fmla="*/ 779062 w 2329744"/>
              <a:gd name="connsiteY890" fmla="*/ 465174 h 2038087"/>
              <a:gd name="connsiteX891" fmla="*/ 734732 w 2329744"/>
              <a:gd name="connsiteY891" fmla="*/ 505842 h 2038087"/>
              <a:gd name="connsiteX892" fmla="*/ 708954 w 2329744"/>
              <a:gd name="connsiteY892" fmla="*/ 531695 h 2038087"/>
              <a:gd name="connsiteX893" fmla="*/ 686735 w 2329744"/>
              <a:gd name="connsiteY893" fmla="*/ 550095 h 2038087"/>
              <a:gd name="connsiteX894" fmla="*/ 668292 w 2329744"/>
              <a:gd name="connsiteY894" fmla="*/ 568588 h 2038087"/>
              <a:gd name="connsiteX895" fmla="*/ 642405 w 2329744"/>
              <a:gd name="connsiteY895" fmla="*/ 594442 h 2038087"/>
              <a:gd name="connsiteX896" fmla="*/ 627629 w 2329744"/>
              <a:gd name="connsiteY896" fmla="*/ 612841 h 2038087"/>
              <a:gd name="connsiteX897" fmla="*/ 605518 w 2329744"/>
              <a:gd name="connsiteY897" fmla="*/ 635015 h 2038087"/>
              <a:gd name="connsiteX898" fmla="*/ 568630 w 2329744"/>
              <a:gd name="connsiteY898" fmla="*/ 679362 h 2038087"/>
              <a:gd name="connsiteX899" fmla="*/ 524300 w 2329744"/>
              <a:gd name="connsiteY899" fmla="*/ 731069 h 2038087"/>
              <a:gd name="connsiteX900" fmla="*/ 491080 w 2329744"/>
              <a:gd name="connsiteY900" fmla="*/ 771642 h 2038087"/>
              <a:gd name="connsiteX901" fmla="*/ 465194 w 2329744"/>
              <a:gd name="connsiteY901" fmla="*/ 808535 h 2038087"/>
              <a:gd name="connsiteX902" fmla="*/ 431974 w 2329744"/>
              <a:gd name="connsiteY902" fmla="*/ 856562 h 2038087"/>
              <a:gd name="connsiteX903" fmla="*/ 376642 w 2329744"/>
              <a:gd name="connsiteY903" fmla="*/ 941483 h 2038087"/>
              <a:gd name="connsiteX904" fmla="*/ 317536 w 2329744"/>
              <a:gd name="connsiteY904" fmla="*/ 1052257 h 2038087"/>
              <a:gd name="connsiteX905" fmla="*/ 295425 w 2329744"/>
              <a:gd name="connsiteY905" fmla="*/ 1100284 h 2038087"/>
              <a:gd name="connsiteX906" fmla="*/ 284315 w 2329744"/>
              <a:gd name="connsiteY906" fmla="*/ 1126137 h 2038087"/>
              <a:gd name="connsiteX907" fmla="*/ 284315 w 2329744"/>
              <a:gd name="connsiteY907" fmla="*/ 1129817 h 2038087"/>
              <a:gd name="connsiteX908" fmla="*/ 284315 w 2329744"/>
              <a:gd name="connsiteY908" fmla="*/ 1133497 h 2038087"/>
              <a:gd name="connsiteX909" fmla="*/ 284315 w 2329744"/>
              <a:gd name="connsiteY909" fmla="*/ 1137177 h 2038087"/>
              <a:gd name="connsiteX910" fmla="*/ 280648 w 2329744"/>
              <a:gd name="connsiteY910" fmla="*/ 1144537 h 2038087"/>
              <a:gd name="connsiteX911" fmla="*/ 276981 w 2329744"/>
              <a:gd name="connsiteY911" fmla="*/ 1148217 h 2038087"/>
              <a:gd name="connsiteX912" fmla="*/ 276981 w 2329744"/>
              <a:gd name="connsiteY912" fmla="*/ 1151897 h 2038087"/>
              <a:gd name="connsiteX913" fmla="*/ 265871 w 2329744"/>
              <a:gd name="connsiteY913" fmla="*/ 1185204 h 2038087"/>
              <a:gd name="connsiteX914" fmla="*/ 251095 w 2329744"/>
              <a:gd name="connsiteY914" fmla="*/ 1222098 h 2038087"/>
              <a:gd name="connsiteX915" fmla="*/ 228984 w 2329744"/>
              <a:gd name="connsiteY915" fmla="*/ 1284844 h 2038087"/>
              <a:gd name="connsiteX916" fmla="*/ 210432 w 2329744"/>
              <a:gd name="connsiteY916" fmla="*/ 1343911 h 2038087"/>
              <a:gd name="connsiteX917" fmla="*/ 195655 w 2329744"/>
              <a:gd name="connsiteY917" fmla="*/ 1395618 h 2038087"/>
              <a:gd name="connsiteX918" fmla="*/ 191988 w 2329744"/>
              <a:gd name="connsiteY918" fmla="*/ 1417792 h 2038087"/>
              <a:gd name="connsiteX919" fmla="*/ 191988 w 2329744"/>
              <a:gd name="connsiteY919" fmla="*/ 1425151 h 2038087"/>
              <a:gd name="connsiteX920" fmla="*/ 184654 w 2329744"/>
              <a:gd name="connsiteY920" fmla="*/ 1458365 h 2038087"/>
              <a:gd name="connsiteX921" fmla="*/ 180986 w 2329744"/>
              <a:gd name="connsiteY921" fmla="*/ 1484218 h 2038087"/>
              <a:gd name="connsiteX922" fmla="*/ 177211 w 2329744"/>
              <a:gd name="connsiteY922" fmla="*/ 1510072 h 2038087"/>
              <a:gd name="connsiteX923" fmla="*/ 177211 w 2329744"/>
              <a:gd name="connsiteY923" fmla="*/ 1521111 h 2038087"/>
              <a:gd name="connsiteX924" fmla="*/ 177211 w 2329744"/>
              <a:gd name="connsiteY924" fmla="*/ 1532245 h 2038087"/>
              <a:gd name="connsiteX925" fmla="*/ 177211 w 2329744"/>
              <a:gd name="connsiteY925" fmla="*/ 1558099 h 2038087"/>
              <a:gd name="connsiteX926" fmla="*/ 177211 w 2329744"/>
              <a:gd name="connsiteY926" fmla="*/ 1587632 h 2038087"/>
              <a:gd name="connsiteX927" fmla="*/ 177211 w 2329744"/>
              <a:gd name="connsiteY927" fmla="*/ 1606032 h 2038087"/>
              <a:gd name="connsiteX928" fmla="*/ 177211 w 2329744"/>
              <a:gd name="connsiteY928" fmla="*/ 1617166 h 2038087"/>
              <a:gd name="connsiteX929" fmla="*/ 180986 w 2329744"/>
              <a:gd name="connsiteY929" fmla="*/ 1646699 h 2038087"/>
              <a:gd name="connsiteX930" fmla="*/ 184654 w 2329744"/>
              <a:gd name="connsiteY930" fmla="*/ 1668873 h 2038087"/>
              <a:gd name="connsiteX931" fmla="*/ 188321 w 2329744"/>
              <a:gd name="connsiteY931" fmla="*/ 1690952 h 2038087"/>
              <a:gd name="connsiteX932" fmla="*/ 191988 w 2329744"/>
              <a:gd name="connsiteY932" fmla="*/ 1716805 h 2038087"/>
              <a:gd name="connsiteX933" fmla="*/ 195655 w 2329744"/>
              <a:gd name="connsiteY933" fmla="*/ 1738979 h 2038087"/>
              <a:gd name="connsiteX934" fmla="*/ 203097 w 2329744"/>
              <a:gd name="connsiteY934" fmla="*/ 1761153 h 2038087"/>
              <a:gd name="connsiteX935" fmla="*/ 214207 w 2329744"/>
              <a:gd name="connsiteY935" fmla="*/ 1805406 h 2038087"/>
              <a:gd name="connsiteX936" fmla="*/ 221542 w 2329744"/>
              <a:gd name="connsiteY936" fmla="*/ 1827579 h 2038087"/>
              <a:gd name="connsiteX937" fmla="*/ 225209 w 2329744"/>
              <a:gd name="connsiteY937" fmla="*/ 1823899 h 2038087"/>
              <a:gd name="connsiteX938" fmla="*/ 228876 w 2329744"/>
              <a:gd name="connsiteY938" fmla="*/ 1820219 h 2038087"/>
              <a:gd name="connsiteX939" fmla="*/ 236318 w 2329744"/>
              <a:gd name="connsiteY939" fmla="*/ 1812860 h 2038087"/>
              <a:gd name="connsiteX940" fmla="*/ 251095 w 2329744"/>
              <a:gd name="connsiteY940" fmla="*/ 1809180 h 2038087"/>
              <a:gd name="connsiteX941" fmla="*/ 254762 w 2329744"/>
              <a:gd name="connsiteY941" fmla="*/ 1805406 h 2038087"/>
              <a:gd name="connsiteX942" fmla="*/ 265871 w 2329744"/>
              <a:gd name="connsiteY942" fmla="*/ 1794366 h 2038087"/>
              <a:gd name="connsiteX943" fmla="*/ 276873 w 2329744"/>
              <a:gd name="connsiteY943" fmla="*/ 1783326 h 2038087"/>
              <a:gd name="connsiteX944" fmla="*/ 321203 w 2329744"/>
              <a:gd name="connsiteY944" fmla="*/ 1746339 h 2038087"/>
              <a:gd name="connsiteX945" fmla="*/ 339647 w 2329744"/>
              <a:gd name="connsiteY945" fmla="*/ 1731619 h 2038087"/>
              <a:gd name="connsiteX946" fmla="*/ 361865 w 2329744"/>
              <a:gd name="connsiteY946" fmla="*/ 1713126 h 2038087"/>
              <a:gd name="connsiteX947" fmla="*/ 391419 w 2329744"/>
              <a:gd name="connsiteY947" fmla="*/ 1690952 h 2038087"/>
              <a:gd name="connsiteX948" fmla="*/ 409863 w 2329744"/>
              <a:gd name="connsiteY948" fmla="*/ 1676232 h 2038087"/>
              <a:gd name="connsiteX949" fmla="*/ 435641 w 2329744"/>
              <a:gd name="connsiteY949" fmla="*/ 1661419 h 2038087"/>
              <a:gd name="connsiteX950" fmla="*/ 465194 w 2329744"/>
              <a:gd name="connsiteY950" fmla="*/ 1643019 h 2038087"/>
              <a:gd name="connsiteX951" fmla="*/ 527968 w 2329744"/>
              <a:gd name="connsiteY951" fmla="*/ 1606032 h 2038087"/>
              <a:gd name="connsiteX952" fmla="*/ 553854 w 2329744"/>
              <a:gd name="connsiteY952" fmla="*/ 1591312 h 2038087"/>
              <a:gd name="connsiteX953" fmla="*/ 590741 w 2329744"/>
              <a:gd name="connsiteY953" fmla="*/ 1569138 h 2038087"/>
              <a:gd name="connsiteX954" fmla="*/ 616627 w 2329744"/>
              <a:gd name="connsiteY954" fmla="*/ 1554419 h 2038087"/>
              <a:gd name="connsiteX955" fmla="*/ 642405 w 2329744"/>
              <a:gd name="connsiteY955" fmla="*/ 1539605 h 2038087"/>
              <a:gd name="connsiteX956" fmla="*/ 683068 w 2329744"/>
              <a:gd name="connsiteY956" fmla="*/ 1521111 h 2038087"/>
              <a:gd name="connsiteX957" fmla="*/ 708846 w 2329744"/>
              <a:gd name="connsiteY957" fmla="*/ 1510072 h 2038087"/>
              <a:gd name="connsiteX958" fmla="*/ 745842 w 2329744"/>
              <a:gd name="connsiteY958" fmla="*/ 1495258 h 2038087"/>
              <a:gd name="connsiteX959" fmla="*/ 756843 w 2329744"/>
              <a:gd name="connsiteY959" fmla="*/ 1491578 h 2038087"/>
              <a:gd name="connsiteX960" fmla="*/ 779062 w 2329744"/>
              <a:gd name="connsiteY960" fmla="*/ 1484218 h 2038087"/>
              <a:gd name="connsiteX961" fmla="*/ 793839 w 2329744"/>
              <a:gd name="connsiteY961" fmla="*/ 1480538 h 2038087"/>
              <a:gd name="connsiteX962" fmla="*/ 804948 w 2329744"/>
              <a:gd name="connsiteY962" fmla="*/ 1476858 h 2038087"/>
              <a:gd name="connsiteX963" fmla="*/ 845503 w 2329744"/>
              <a:gd name="connsiteY963" fmla="*/ 1465724 h 2038087"/>
              <a:gd name="connsiteX964" fmla="*/ 856613 w 2329744"/>
              <a:gd name="connsiteY964" fmla="*/ 1462045 h 2038087"/>
              <a:gd name="connsiteX965" fmla="*/ 878724 w 2329744"/>
              <a:gd name="connsiteY965" fmla="*/ 1458365 h 2038087"/>
              <a:gd name="connsiteX966" fmla="*/ 904610 w 2329744"/>
              <a:gd name="connsiteY966" fmla="*/ 1451005 h 2038087"/>
              <a:gd name="connsiteX967" fmla="*/ 948939 w 2329744"/>
              <a:gd name="connsiteY967" fmla="*/ 1443645 h 2038087"/>
              <a:gd name="connsiteX968" fmla="*/ 982160 w 2329744"/>
              <a:gd name="connsiteY968" fmla="*/ 1439965 h 2038087"/>
              <a:gd name="connsiteX969" fmla="*/ 1022715 w 2329744"/>
              <a:gd name="connsiteY969" fmla="*/ 1436191 h 2038087"/>
              <a:gd name="connsiteX970" fmla="*/ 1033824 w 2329744"/>
              <a:gd name="connsiteY970" fmla="*/ 1436191 h 2038087"/>
              <a:gd name="connsiteX971" fmla="*/ 1055935 w 2329744"/>
              <a:gd name="connsiteY971" fmla="*/ 1436191 h 2038087"/>
              <a:gd name="connsiteX972" fmla="*/ 1085488 w 2329744"/>
              <a:gd name="connsiteY972" fmla="*/ 1432511 h 2038087"/>
              <a:gd name="connsiteX973" fmla="*/ 1126151 w 2329744"/>
              <a:gd name="connsiteY973" fmla="*/ 1432511 h 2038087"/>
              <a:gd name="connsiteX974" fmla="*/ 1192592 w 2329744"/>
              <a:gd name="connsiteY974" fmla="*/ 1432511 h 2038087"/>
              <a:gd name="connsiteX975" fmla="*/ 1247923 w 2329744"/>
              <a:gd name="connsiteY975" fmla="*/ 1432511 h 2038087"/>
              <a:gd name="connsiteX976" fmla="*/ 1321806 w 2329744"/>
              <a:gd name="connsiteY976" fmla="*/ 1432511 h 2038087"/>
              <a:gd name="connsiteX977" fmla="*/ 1358694 w 2329744"/>
              <a:gd name="connsiteY977" fmla="*/ 1432511 h 2038087"/>
              <a:gd name="connsiteX978" fmla="*/ 1391914 w 2329744"/>
              <a:gd name="connsiteY978" fmla="*/ 1432511 h 2038087"/>
              <a:gd name="connsiteX979" fmla="*/ 1410358 w 2329744"/>
              <a:gd name="connsiteY979" fmla="*/ 1432511 h 2038087"/>
              <a:gd name="connsiteX980" fmla="*/ 1425135 w 2329744"/>
              <a:gd name="connsiteY980" fmla="*/ 1432511 h 2038087"/>
              <a:gd name="connsiteX981" fmla="*/ 1458463 w 2329744"/>
              <a:gd name="connsiteY981" fmla="*/ 1428831 h 2038087"/>
              <a:gd name="connsiteX982" fmla="*/ 1484241 w 2329744"/>
              <a:gd name="connsiteY982" fmla="*/ 1425151 h 2038087"/>
              <a:gd name="connsiteX983" fmla="*/ 1510127 w 2329744"/>
              <a:gd name="connsiteY983" fmla="*/ 1421472 h 2038087"/>
              <a:gd name="connsiteX984" fmla="*/ 1532238 w 2329744"/>
              <a:gd name="connsiteY984" fmla="*/ 1417792 h 2038087"/>
              <a:gd name="connsiteX985" fmla="*/ 1550682 w 2329744"/>
              <a:gd name="connsiteY985" fmla="*/ 1414112 h 2038087"/>
              <a:gd name="connsiteX986" fmla="*/ 1558124 w 2329744"/>
              <a:gd name="connsiteY986" fmla="*/ 1414112 h 2038087"/>
              <a:gd name="connsiteX987" fmla="*/ 1591345 w 2329744"/>
              <a:gd name="connsiteY987" fmla="*/ 1402978 h 2038087"/>
              <a:gd name="connsiteX988" fmla="*/ 1617123 w 2329744"/>
              <a:gd name="connsiteY988" fmla="*/ 1395618 h 2038087"/>
              <a:gd name="connsiteX989" fmla="*/ 1639342 w 2329744"/>
              <a:gd name="connsiteY989" fmla="*/ 1388258 h 2038087"/>
              <a:gd name="connsiteX990" fmla="*/ 1665120 w 2329744"/>
              <a:gd name="connsiteY990" fmla="*/ 1377124 h 2038087"/>
              <a:gd name="connsiteX991" fmla="*/ 1668895 w 2329744"/>
              <a:gd name="connsiteY991" fmla="*/ 1377124 h 2038087"/>
              <a:gd name="connsiteX992" fmla="*/ 1702115 w 2329744"/>
              <a:gd name="connsiteY992" fmla="*/ 1362405 h 2038087"/>
              <a:gd name="connsiteX993" fmla="*/ 1713117 w 2329744"/>
              <a:gd name="connsiteY993" fmla="*/ 1355045 h 2038087"/>
              <a:gd name="connsiteX994" fmla="*/ 1735336 w 2329744"/>
              <a:gd name="connsiteY994" fmla="*/ 1343911 h 2038087"/>
              <a:gd name="connsiteX995" fmla="*/ 1761114 w 2329744"/>
              <a:gd name="connsiteY995" fmla="*/ 1329191 h 2038087"/>
              <a:gd name="connsiteX996" fmla="*/ 1787000 w 2329744"/>
              <a:gd name="connsiteY996" fmla="*/ 1314378 h 2038087"/>
              <a:gd name="connsiteX997" fmla="*/ 1820221 w 2329744"/>
              <a:gd name="connsiteY997" fmla="*/ 1292204 h 2038087"/>
              <a:gd name="connsiteX998" fmla="*/ 1827663 w 2329744"/>
              <a:gd name="connsiteY998" fmla="*/ 1284844 h 2038087"/>
              <a:gd name="connsiteX999" fmla="*/ 1846107 w 2329744"/>
              <a:gd name="connsiteY999" fmla="*/ 1270125 h 2038087"/>
              <a:gd name="connsiteX1000" fmla="*/ 1868218 w 2329744"/>
              <a:gd name="connsiteY1000" fmla="*/ 1255311 h 2038087"/>
              <a:gd name="connsiteX1001" fmla="*/ 1894104 w 2329744"/>
              <a:gd name="connsiteY1001" fmla="*/ 1236817 h 2038087"/>
              <a:gd name="connsiteX1002" fmla="*/ 1912547 w 2329744"/>
              <a:gd name="connsiteY1002" fmla="*/ 1218418 h 2038087"/>
              <a:gd name="connsiteX1003" fmla="*/ 1930991 w 2329744"/>
              <a:gd name="connsiteY1003" fmla="*/ 1203604 h 2038087"/>
              <a:gd name="connsiteX1004" fmla="*/ 1975321 w 2329744"/>
              <a:gd name="connsiteY1004" fmla="*/ 1163031 h 2038087"/>
              <a:gd name="connsiteX1005" fmla="*/ 2004874 w 2329744"/>
              <a:gd name="connsiteY1005" fmla="*/ 1133497 h 2038087"/>
              <a:gd name="connsiteX1006" fmla="*/ 2023318 w 2329744"/>
              <a:gd name="connsiteY1006" fmla="*/ 1111323 h 2038087"/>
              <a:gd name="connsiteX1007" fmla="*/ 2041762 w 2329744"/>
              <a:gd name="connsiteY1007" fmla="*/ 1089150 h 2038087"/>
              <a:gd name="connsiteX1008" fmla="*/ 2071315 w 2329744"/>
              <a:gd name="connsiteY1008" fmla="*/ 1055936 h 2038087"/>
              <a:gd name="connsiteX1009" fmla="*/ 2086092 w 2329744"/>
              <a:gd name="connsiteY1009" fmla="*/ 1037443 h 2038087"/>
              <a:gd name="connsiteX1010" fmla="*/ 2108203 w 2329744"/>
              <a:gd name="connsiteY1010" fmla="*/ 1007909 h 2038087"/>
              <a:gd name="connsiteX1011" fmla="*/ 2104536 w 2329744"/>
              <a:gd name="connsiteY1011" fmla="*/ 1011589 h 2038087"/>
              <a:gd name="connsiteX1012" fmla="*/ 2119312 w 2329744"/>
              <a:gd name="connsiteY1012" fmla="*/ 989510 h 2038087"/>
              <a:gd name="connsiteX1013" fmla="*/ 2130422 w 2329744"/>
              <a:gd name="connsiteY1013" fmla="*/ 974696 h 2038087"/>
              <a:gd name="connsiteX1014" fmla="*/ 2134089 w 2329744"/>
              <a:gd name="connsiteY1014" fmla="*/ 967336 h 2038087"/>
              <a:gd name="connsiteX1015" fmla="*/ 2159867 w 2329744"/>
              <a:gd name="connsiteY1015" fmla="*/ 922989 h 2038087"/>
              <a:gd name="connsiteX1016" fmla="*/ 2170976 w 2329744"/>
              <a:gd name="connsiteY1016" fmla="*/ 900910 h 2038087"/>
              <a:gd name="connsiteX1017" fmla="*/ 2185753 w 2329744"/>
              <a:gd name="connsiteY1017" fmla="*/ 878736 h 2038087"/>
              <a:gd name="connsiteX1018" fmla="*/ 2189420 w 2329744"/>
              <a:gd name="connsiteY1018" fmla="*/ 871376 h 2038087"/>
              <a:gd name="connsiteX1019" fmla="*/ 2196862 w 2329744"/>
              <a:gd name="connsiteY1019" fmla="*/ 856562 h 2038087"/>
              <a:gd name="connsiteX1020" fmla="*/ 2207864 w 2329744"/>
              <a:gd name="connsiteY1020" fmla="*/ 834389 h 2038087"/>
              <a:gd name="connsiteX1021" fmla="*/ 2211639 w 2329744"/>
              <a:gd name="connsiteY1021" fmla="*/ 823349 h 2038087"/>
              <a:gd name="connsiteX1022" fmla="*/ 2218973 w 2329744"/>
              <a:gd name="connsiteY1022" fmla="*/ 801176 h 2038087"/>
              <a:gd name="connsiteX1023" fmla="*/ 2222641 w 2329744"/>
              <a:gd name="connsiteY1023" fmla="*/ 793816 h 2038087"/>
              <a:gd name="connsiteX1024" fmla="*/ 2233750 w 2329744"/>
              <a:gd name="connsiteY1024" fmla="*/ 753148 h 2038087"/>
              <a:gd name="connsiteX1025" fmla="*/ 2233750 w 2329744"/>
              <a:gd name="connsiteY1025" fmla="*/ 716255 h 2038087"/>
              <a:gd name="connsiteX1026" fmla="*/ 2241192 w 2329744"/>
              <a:gd name="connsiteY1026" fmla="*/ 690402 h 2038087"/>
              <a:gd name="connsiteX1027" fmla="*/ 2252194 w 2329744"/>
              <a:gd name="connsiteY1027" fmla="*/ 649829 h 2038087"/>
              <a:gd name="connsiteX1028" fmla="*/ 2259636 w 2329744"/>
              <a:gd name="connsiteY1028" fmla="*/ 616615 h 2038087"/>
              <a:gd name="connsiteX1029" fmla="*/ 2263303 w 2329744"/>
              <a:gd name="connsiteY1029" fmla="*/ 605481 h 2038087"/>
              <a:gd name="connsiteX1030" fmla="*/ 2266970 w 2329744"/>
              <a:gd name="connsiteY1030" fmla="*/ 590762 h 2038087"/>
              <a:gd name="connsiteX1031" fmla="*/ 2270638 w 2329744"/>
              <a:gd name="connsiteY1031" fmla="*/ 568588 h 2038087"/>
              <a:gd name="connsiteX1032" fmla="*/ 2274413 w 2329744"/>
              <a:gd name="connsiteY1032" fmla="*/ 546415 h 2038087"/>
              <a:gd name="connsiteX1033" fmla="*/ 2274413 w 2329744"/>
              <a:gd name="connsiteY1033" fmla="*/ 450455 h 2038087"/>
              <a:gd name="connsiteX1034" fmla="*/ 2259636 w 2329744"/>
              <a:gd name="connsiteY1034" fmla="*/ 391388 h 2038087"/>
              <a:gd name="connsiteX1035" fmla="*/ 2253253 w 2329744"/>
              <a:gd name="connsiteY1035" fmla="*/ 381839 h 2038087"/>
              <a:gd name="connsiteX1036" fmla="*/ 2259636 w 2329744"/>
              <a:gd name="connsiteY1036" fmla="*/ 369214 h 2038087"/>
              <a:gd name="connsiteX1037" fmla="*/ 2259636 w 2329744"/>
              <a:gd name="connsiteY1037" fmla="*/ 365535 h 2038087"/>
              <a:gd name="connsiteX1038" fmla="*/ 2259636 w 2329744"/>
              <a:gd name="connsiteY1038" fmla="*/ 361855 h 2038087"/>
              <a:gd name="connsiteX1039" fmla="*/ 2263303 w 2329744"/>
              <a:gd name="connsiteY1039" fmla="*/ 361855 h 2038087"/>
              <a:gd name="connsiteX1040" fmla="*/ 2263303 w 2329744"/>
              <a:gd name="connsiteY1040" fmla="*/ 365535 h 2038087"/>
              <a:gd name="connsiteX1041" fmla="*/ 2263303 w 2329744"/>
              <a:gd name="connsiteY1041" fmla="*/ 372894 h 2038087"/>
              <a:gd name="connsiteX1042" fmla="*/ 2263303 w 2329744"/>
              <a:gd name="connsiteY1042" fmla="*/ 380254 h 2038087"/>
              <a:gd name="connsiteX1043" fmla="*/ 2266970 w 2329744"/>
              <a:gd name="connsiteY1043" fmla="*/ 380254 h 2038087"/>
              <a:gd name="connsiteX1044" fmla="*/ 2278080 w 2329744"/>
              <a:gd name="connsiteY1044" fmla="*/ 391388 h 2038087"/>
              <a:gd name="connsiteX1045" fmla="*/ 2289189 w 2329744"/>
              <a:gd name="connsiteY1045" fmla="*/ 409787 h 2038087"/>
              <a:gd name="connsiteX1046" fmla="*/ 2296524 w 2329744"/>
              <a:gd name="connsiteY1046" fmla="*/ 428281 h 2038087"/>
              <a:gd name="connsiteX1047" fmla="*/ 2311300 w 2329744"/>
              <a:gd name="connsiteY1047" fmla="*/ 472628 h 2038087"/>
              <a:gd name="connsiteX1048" fmla="*/ 2314968 w 2329744"/>
              <a:gd name="connsiteY1048" fmla="*/ 502162 h 2038087"/>
              <a:gd name="connsiteX1049" fmla="*/ 2318635 w 2329744"/>
              <a:gd name="connsiteY1049" fmla="*/ 509522 h 2038087"/>
              <a:gd name="connsiteX1050" fmla="*/ 2322410 w 2329744"/>
              <a:gd name="connsiteY1050" fmla="*/ 527921 h 2038087"/>
              <a:gd name="connsiteX1051" fmla="*/ 2326077 w 2329744"/>
              <a:gd name="connsiteY1051" fmla="*/ 542735 h 2038087"/>
              <a:gd name="connsiteX1052" fmla="*/ 2329744 w 2329744"/>
              <a:gd name="connsiteY1052" fmla="*/ 561229 h 2038087"/>
              <a:gd name="connsiteX1053" fmla="*/ 2329744 w 2329744"/>
              <a:gd name="connsiteY1053" fmla="*/ 579628 h 2038087"/>
              <a:gd name="connsiteX1054" fmla="*/ 2300191 w 2329744"/>
              <a:gd name="connsiteY1054" fmla="*/ 612936 h 2038087"/>
              <a:gd name="connsiteX1055" fmla="*/ 2300191 w 2329744"/>
              <a:gd name="connsiteY1055" fmla="*/ 635109 h 2038087"/>
              <a:gd name="connsiteX1056" fmla="*/ 2300191 w 2329744"/>
              <a:gd name="connsiteY1056" fmla="*/ 649829 h 2038087"/>
              <a:gd name="connsiteX1057" fmla="*/ 2300191 w 2329744"/>
              <a:gd name="connsiteY1057" fmla="*/ 686722 h 2038087"/>
              <a:gd name="connsiteX1058" fmla="*/ 2296524 w 2329744"/>
              <a:gd name="connsiteY1058" fmla="*/ 716255 h 2038087"/>
              <a:gd name="connsiteX1059" fmla="*/ 2289189 w 2329744"/>
              <a:gd name="connsiteY1059" fmla="*/ 779096 h 2038087"/>
              <a:gd name="connsiteX1060" fmla="*/ 2281747 w 2329744"/>
              <a:gd name="connsiteY1060" fmla="*/ 804950 h 2038087"/>
              <a:gd name="connsiteX1061" fmla="*/ 2274413 w 2329744"/>
              <a:gd name="connsiteY1061" fmla="*/ 827029 h 2038087"/>
              <a:gd name="connsiteX1062" fmla="*/ 2266970 w 2329744"/>
              <a:gd name="connsiteY1062" fmla="*/ 841843 h 2038087"/>
              <a:gd name="connsiteX1063" fmla="*/ 2255969 w 2329744"/>
              <a:gd name="connsiteY1063" fmla="*/ 875056 h 2038087"/>
              <a:gd name="connsiteX1064" fmla="*/ 2230083 w 2329744"/>
              <a:gd name="connsiteY1064" fmla="*/ 941483 h 2038087"/>
              <a:gd name="connsiteX1065" fmla="*/ 2215306 w 2329744"/>
              <a:gd name="connsiteY1065" fmla="*/ 978470 h 2038087"/>
              <a:gd name="connsiteX1066" fmla="*/ 2200530 w 2329744"/>
              <a:gd name="connsiteY1066" fmla="*/ 1008004 h 2038087"/>
              <a:gd name="connsiteX1067" fmla="*/ 2196862 w 2329744"/>
              <a:gd name="connsiteY1067" fmla="*/ 1011684 h 2038087"/>
              <a:gd name="connsiteX1068" fmla="*/ 2189528 w 2329744"/>
              <a:gd name="connsiteY1068" fmla="*/ 1022723 h 2038087"/>
              <a:gd name="connsiteX1069" fmla="*/ 2182086 w 2329744"/>
              <a:gd name="connsiteY1069" fmla="*/ 1033857 h 2038087"/>
              <a:gd name="connsiteX1070" fmla="*/ 2163642 w 2329744"/>
              <a:gd name="connsiteY1070" fmla="*/ 1063391 h 2038087"/>
              <a:gd name="connsiteX1071" fmla="*/ 2126754 w 2329744"/>
              <a:gd name="connsiteY1071" fmla="*/ 1126137 h 2038087"/>
              <a:gd name="connsiteX1072" fmla="*/ 2108311 w 2329744"/>
              <a:gd name="connsiteY1072" fmla="*/ 1155671 h 2038087"/>
              <a:gd name="connsiteX1073" fmla="*/ 2100868 w 2329744"/>
              <a:gd name="connsiteY1073" fmla="*/ 1170485 h 2038087"/>
              <a:gd name="connsiteX1074" fmla="*/ 2089759 w 2329744"/>
              <a:gd name="connsiteY1074" fmla="*/ 1188884 h 2038087"/>
              <a:gd name="connsiteX1075" fmla="*/ 2078757 w 2329744"/>
              <a:gd name="connsiteY1075" fmla="*/ 1203698 h 2038087"/>
              <a:gd name="connsiteX1076" fmla="*/ 2067648 w 2329744"/>
              <a:gd name="connsiteY1076" fmla="*/ 1218418 h 2038087"/>
              <a:gd name="connsiteX1077" fmla="*/ 2045537 w 2329744"/>
              <a:gd name="connsiteY1077" fmla="*/ 1247951 h 2038087"/>
              <a:gd name="connsiteX1078" fmla="*/ 2001207 w 2329744"/>
              <a:gd name="connsiteY1078" fmla="*/ 1299658 h 2038087"/>
              <a:gd name="connsiteX1079" fmla="*/ 1986431 w 2329744"/>
              <a:gd name="connsiteY1079" fmla="*/ 1314472 h 2038087"/>
              <a:gd name="connsiteX1080" fmla="*/ 1975321 w 2329744"/>
              <a:gd name="connsiteY1080" fmla="*/ 1325512 h 2038087"/>
              <a:gd name="connsiteX1081" fmla="*/ 1949543 w 2329744"/>
              <a:gd name="connsiteY1081" fmla="*/ 1351365 h 2038087"/>
              <a:gd name="connsiteX1082" fmla="*/ 1901546 w 2329744"/>
              <a:gd name="connsiteY1082" fmla="*/ 1395712 h 2038087"/>
              <a:gd name="connsiteX1083" fmla="*/ 1886769 w 2329744"/>
              <a:gd name="connsiteY1083" fmla="*/ 1410432 h 2038087"/>
              <a:gd name="connsiteX1084" fmla="*/ 1875660 w 2329744"/>
              <a:gd name="connsiteY1084" fmla="*/ 1417792 h 2038087"/>
              <a:gd name="connsiteX1085" fmla="*/ 1860883 w 2329744"/>
              <a:gd name="connsiteY1085" fmla="*/ 1432606 h 2038087"/>
              <a:gd name="connsiteX1086" fmla="*/ 1849774 w 2329744"/>
              <a:gd name="connsiteY1086" fmla="*/ 1443645 h 2038087"/>
              <a:gd name="connsiteX1087" fmla="*/ 1834997 w 2329744"/>
              <a:gd name="connsiteY1087" fmla="*/ 1454779 h 2038087"/>
              <a:gd name="connsiteX1088" fmla="*/ 1820221 w 2329744"/>
              <a:gd name="connsiteY1088" fmla="*/ 1465819 h 2038087"/>
              <a:gd name="connsiteX1089" fmla="*/ 1809219 w 2329744"/>
              <a:gd name="connsiteY1089" fmla="*/ 1473179 h 2038087"/>
              <a:gd name="connsiteX1090" fmla="*/ 1794442 w 2329744"/>
              <a:gd name="connsiteY1090" fmla="*/ 1484313 h 2038087"/>
              <a:gd name="connsiteX1091" fmla="*/ 1764889 w 2329744"/>
              <a:gd name="connsiteY1091" fmla="*/ 1502712 h 2038087"/>
              <a:gd name="connsiteX1092" fmla="*/ 1731669 w 2329744"/>
              <a:gd name="connsiteY1092" fmla="*/ 1521206 h 2038087"/>
              <a:gd name="connsiteX1093" fmla="*/ 1698448 w 2329744"/>
              <a:gd name="connsiteY1093" fmla="*/ 1539699 h 2038087"/>
              <a:gd name="connsiteX1094" fmla="*/ 1683672 w 2329744"/>
              <a:gd name="connsiteY1094" fmla="*/ 1547059 h 2038087"/>
              <a:gd name="connsiteX1095" fmla="*/ 1665228 w 2329744"/>
              <a:gd name="connsiteY1095" fmla="*/ 1554419 h 2038087"/>
              <a:gd name="connsiteX1096" fmla="*/ 1646676 w 2329744"/>
              <a:gd name="connsiteY1096" fmla="*/ 1561779 h 2038087"/>
              <a:gd name="connsiteX1097" fmla="*/ 1631900 w 2329744"/>
              <a:gd name="connsiteY1097" fmla="*/ 1569233 h 2038087"/>
              <a:gd name="connsiteX1098" fmla="*/ 1598679 w 2329744"/>
              <a:gd name="connsiteY1098" fmla="*/ 1580272 h 2038087"/>
              <a:gd name="connsiteX1099" fmla="*/ 1561792 w 2329744"/>
              <a:gd name="connsiteY1099" fmla="*/ 1595086 h 2038087"/>
              <a:gd name="connsiteX1100" fmla="*/ 1547015 w 2329744"/>
              <a:gd name="connsiteY1100" fmla="*/ 1598766 h 2038087"/>
              <a:gd name="connsiteX1101" fmla="*/ 1535905 w 2329744"/>
              <a:gd name="connsiteY1101" fmla="*/ 1602446 h 2038087"/>
              <a:gd name="connsiteX1102" fmla="*/ 1465797 w 2329744"/>
              <a:gd name="connsiteY1102" fmla="*/ 1620845 h 2038087"/>
              <a:gd name="connsiteX1103" fmla="*/ 1432577 w 2329744"/>
              <a:gd name="connsiteY1103" fmla="*/ 1628300 h 2038087"/>
              <a:gd name="connsiteX1104" fmla="*/ 1395689 w 2329744"/>
              <a:gd name="connsiteY1104" fmla="*/ 1635659 h 2038087"/>
              <a:gd name="connsiteX1105" fmla="*/ 1325474 w 2329744"/>
              <a:gd name="connsiteY1105" fmla="*/ 1646699 h 2038087"/>
              <a:gd name="connsiteX1106" fmla="*/ 1255365 w 2329744"/>
              <a:gd name="connsiteY1106" fmla="*/ 1657833 h 2038087"/>
              <a:gd name="connsiteX1107" fmla="*/ 1214703 w 2329744"/>
              <a:gd name="connsiteY1107" fmla="*/ 1661513 h 2038087"/>
              <a:gd name="connsiteX1108" fmla="*/ 1177815 w 2329744"/>
              <a:gd name="connsiteY1108" fmla="*/ 1665193 h 2038087"/>
              <a:gd name="connsiteX1109" fmla="*/ 1107707 w 2329744"/>
              <a:gd name="connsiteY1109" fmla="*/ 1668873 h 2038087"/>
              <a:gd name="connsiteX1110" fmla="*/ 1037491 w 2329744"/>
              <a:gd name="connsiteY1110" fmla="*/ 1672553 h 2038087"/>
              <a:gd name="connsiteX1111" fmla="*/ 1000604 w 2329744"/>
              <a:gd name="connsiteY1111" fmla="*/ 1672553 h 2038087"/>
              <a:gd name="connsiteX1112" fmla="*/ 967383 w 2329744"/>
              <a:gd name="connsiteY1112" fmla="*/ 1676232 h 2038087"/>
              <a:gd name="connsiteX1113" fmla="*/ 937830 w 2329744"/>
              <a:gd name="connsiteY1113" fmla="*/ 1679912 h 2038087"/>
              <a:gd name="connsiteX1114" fmla="*/ 897167 w 2329744"/>
              <a:gd name="connsiteY1114" fmla="*/ 1687366 h 2038087"/>
              <a:gd name="connsiteX1115" fmla="*/ 860280 w 2329744"/>
              <a:gd name="connsiteY1115" fmla="*/ 1694726 h 2038087"/>
              <a:gd name="connsiteX1116" fmla="*/ 823392 w 2329744"/>
              <a:gd name="connsiteY1116" fmla="*/ 1702086 h 2038087"/>
              <a:gd name="connsiteX1117" fmla="*/ 790172 w 2329744"/>
              <a:gd name="connsiteY1117" fmla="*/ 1709446 h 2038087"/>
              <a:gd name="connsiteX1118" fmla="*/ 753176 w 2329744"/>
              <a:gd name="connsiteY1118" fmla="*/ 1716900 h 2038087"/>
              <a:gd name="connsiteX1119" fmla="*/ 719956 w 2329744"/>
              <a:gd name="connsiteY1119" fmla="*/ 1724260 h 2038087"/>
              <a:gd name="connsiteX1120" fmla="*/ 686735 w 2329744"/>
              <a:gd name="connsiteY1120" fmla="*/ 1735299 h 2038087"/>
              <a:gd name="connsiteX1121" fmla="*/ 620294 w 2329744"/>
              <a:gd name="connsiteY1121" fmla="*/ 1757473 h 2038087"/>
              <a:gd name="connsiteX1122" fmla="*/ 557521 w 2329744"/>
              <a:gd name="connsiteY1122" fmla="*/ 1783326 h 2038087"/>
              <a:gd name="connsiteX1123" fmla="*/ 520633 w 2329744"/>
              <a:gd name="connsiteY1123" fmla="*/ 1801820 h 2038087"/>
              <a:gd name="connsiteX1124" fmla="*/ 483638 w 2329744"/>
              <a:gd name="connsiteY1124" fmla="*/ 1820219 h 2038087"/>
              <a:gd name="connsiteX1125" fmla="*/ 409863 w 2329744"/>
              <a:gd name="connsiteY1125" fmla="*/ 1853433 h 2038087"/>
              <a:gd name="connsiteX1126" fmla="*/ 380309 w 2329744"/>
              <a:gd name="connsiteY1126" fmla="*/ 1868247 h 2038087"/>
              <a:gd name="connsiteX1127" fmla="*/ 350756 w 2329744"/>
              <a:gd name="connsiteY1127" fmla="*/ 1886740 h 2038087"/>
              <a:gd name="connsiteX1128" fmla="*/ 321203 w 2329744"/>
              <a:gd name="connsiteY1128" fmla="*/ 1905140 h 2038087"/>
              <a:gd name="connsiteX1129" fmla="*/ 287982 w 2329744"/>
              <a:gd name="connsiteY1129" fmla="*/ 1923634 h 2038087"/>
              <a:gd name="connsiteX1130" fmla="*/ 258429 w 2329744"/>
              <a:gd name="connsiteY1130" fmla="*/ 1942127 h 2038087"/>
              <a:gd name="connsiteX1131" fmla="*/ 228876 w 2329744"/>
              <a:gd name="connsiteY1131" fmla="*/ 1960527 h 2038087"/>
              <a:gd name="connsiteX1132" fmla="*/ 203097 w 2329744"/>
              <a:gd name="connsiteY1132" fmla="*/ 1979020 h 2038087"/>
              <a:gd name="connsiteX1133" fmla="*/ 177211 w 2329744"/>
              <a:gd name="connsiteY1133" fmla="*/ 1997514 h 2038087"/>
              <a:gd name="connsiteX1134" fmla="*/ 166102 w 2329744"/>
              <a:gd name="connsiteY1134" fmla="*/ 2004874 h 2038087"/>
              <a:gd name="connsiteX1135" fmla="*/ 155100 w 2329744"/>
              <a:gd name="connsiteY1135" fmla="*/ 2015914 h 2038087"/>
              <a:gd name="connsiteX1136" fmla="*/ 125547 w 2329744"/>
              <a:gd name="connsiteY1136" fmla="*/ 2038087 h 2038087"/>
              <a:gd name="connsiteX1137" fmla="*/ 121880 w 2329744"/>
              <a:gd name="connsiteY1137" fmla="*/ 2038087 h 2038087"/>
              <a:gd name="connsiteX1138" fmla="*/ 118105 w 2329744"/>
              <a:gd name="connsiteY1138" fmla="*/ 2038087 h 2038087"/>
              <a:gd name="connsiteX1139" fmla="*/ 110771 w 2329744"/>
              <a:gd name="connsiteY1139" fmla="*/ 2034407 h 2038087"/>
              <a:gd name="connsiteX1140" fmla="*/ 107103 w 2329744"/>
              <a:gd name="connsiteY1140" fmla="*/ 2019593 h 2038087"/>
              <a:gd name="connsiteX1141" fmla="*/ 92327 w 2329744"/>
              <a:gd name="connsiteY1141" fmla="*/ 2004874 h 2038087"/>
              <a:gd name="connsiteX1142" fmla="*/ 81217 w 2329744"/>
              <a:gd name="connsiteY1142" fmla="*/ 1986380 h 2038087"/>
              <a:gd name="connsiteX1143" fmla="*/ 47997 w 2329744"/>
              <a:gd name="connsiteY1143" fmla="*/ 1927313 h 2038087"/>
              <a:gd name="connsiteX1144" fmla="*/ 33220 w 2329744"/>
              <a:gd name="connsiteY1144" fmla="*/ 1894100 h 2038087"/>
              <a:gd name="connsiteX1145" fmla="*/ 22111 w 2329744"/>
              <a:gd name="connsiteY1145" fmla="*/ 1860887 h 2038087"/>
              <a:gd name="connsiteX1146" fmla="*/ 14776 w 2329744"/>
              <a:gd name="connsiteY1146" fmla="*/ 1823899 h 2038087"/>
              <a:gd name="connsiteX1147" fmla="*/ 11109 w 2329744"/>
              <a:gd name="connsiteY1147" fmla="*/ 1790686 h 2038087"/>
              <a:gd name="connsiteX1148" fmla="*/ 3667 w 2329744"/>
              <a:gd name="connsiteY1148" fmla="*/ 1724260 h 2038087"/>
              <a:gd name="connsiteX1149" fmla="*/ 0 w 2329744"/>
              <a:gd name="connsiteY1149" fmla="*/ 1657833 h 2038087"/>
              <a:gd name="connsiteX1150" fmla="*/ 0 w 2329744"/>
              <a:gd name="connsiteY1150" fmla="*/ 1624525 h 2038087"/>
              <a:gd name="connsiteX1151" fmla="*/ 0 w 2329744"/>
              <a:gd name="connsiteY1151" fmla="*/ 1591312 h 2038087"/>
              <a:gd name="connsiteX1152" fmla="*/ 0 w 2329744"/>
              <a:gd name="connsiteY1152" fmla="*/ 1558099 h 2038087"/>
              <a:gd name="connsiteX1153" fmla="*/ 3667 w 2329744"/>
              <a:gd name="connsiteY1153" fmla="*/ 1521206 h 2038087"/>
              <a:gd name="connsiteX1154" fmla="*/ 11109 w 2329744"/>
              <a:gd name="connsiteY1154" fmla="*/ 1451005 h 2038087"/>
              <a:gd name="connsiteX1155" fmla="*/ 18444 w 2329744"/>
              <a:gd name="connsiteY1155" fmla="*/ 1414112 h 2038087"/>
              <a:gd name="connsiteX1156" fmla="*/ 25886 w 2329744"/>
              <a:gd name="connsiteY1156" fmla="*/ 1380898 h 2038087"/>
              <a:gd name="connsiteX1157" fmla="*/ 29553 w 2329744"/>
              <a:gd name="connsiteY1157" fmla="*/ 1369764 h 2038087"/>
              <a:gd name="connsiteX1158" fmla="*/ 29553 w 2329744"/>
              <a:gd name="connsiteY1158" fmla="*/ 1366085 h 2038087"/>
              <a:gd name="connsiteX1159" fmla="*/ 36887 w 2329744"/>
              <a:gd name="connsiteY1159" fmla="*/ 1340231 h 2038087"/>
              <a:gd name="connsiteX1160" fmla="*/ 44330 w 2329744"/>
              <a:gd name="connsiteY1160" fmla="*/ 1318152 h 2038087"/>
              <a:gd name="connsiteX1161" fmla="*/ 66441 w 2329744"/>
              <a:gd name="connsiteY1161" fmla="*/ 1251631 h 2038087"/>
              <a:gd name="connsiteX1162" fmla="*/ 77550 w 2329744"/>
              <a:gd name="connsiteY1162" fmla="*/ 1218418 h 2038087"/>
              <a:gd name="connsiteX1163" fmla="*/ 88552 w 2329744"/>
              <a:gd name="connsiteY1163" fmla="*/ 1185204 h 2038087"/>
              <a:gd name="connsiteX1164" fmla="*/ 114438 w 2329744"/>
              <a:gd name="connsiteY1164" fmla="*/ 1118683 h 2038087"/>
              <a:gd name="connsiteX1165" fmla="*/ 121880 w 2329744"/>
              <a:gd name="connsiteY1165" fmla="*/ 1100284 h 2038087"/>
              <a:gd name="connsiteX1166" fmla="*/ 143991 w 2329744"/>
              <a:gd name="connsiteY1166" fmla="*/ 1059616 h 2038087"/>
              <a:gd name="connsiteX1167" fmla="*/ 173544 w 2329744"/>
              <a:gd name="connsiteY1167" fmla="*/ 1011684 h 2038087"/>
              <a:gd name="connsiteX1168" fmla="*/ 203097 w 2329744"/>
              <a:gd name="connsiteY1168" fmla="*/ 967336 h 2038087"/>
              <a:gd name="connsiteX1169" fmla="*/ 217874 w 2329744"/>
              <a:gd name="connsiteY1169" fmla="*/ 945163 h 2038087"/>
              <a:gd name="connsiteX1170" fmla="*/ 232651 w 2329744"/>
              <a:gd name="connsiteY1170" fmla="*/ 923083 h 2038087"/>
              <a:gd name="connsiteX1171" fmla="*/ 247320 w 2329744"/>
              <a:gd name="connsiteY1171" fmla="*/ 900910 h 2038087"/>
              <a:gd name="connsiteX1172" fmla="*/ 265871 w 2329744"/>
              <a:gd name="connsiteY1172" fmla="*/ 875056 h 2038087"/>
              <a:gd name="connsiteX1173" fmla="*/ 295317 w 2329744"/>
              <a:gd name="connsiteY1173" fmla="*/ 838163 h 2038087"/>
              <a:gd name="connsiteX1174" fmla="*/ 317536 w 2329744"/>
              <a:gd name="connsiteY1174" fmla="*/ 808630 h 2038087"/>
              <a:gd name="connsiteX1175" fmla="*/ 343314 w 2329744"/>
              <a:gd name="connsiteY1175" fmla="*/ 775322 h 2038087"/>
              <a:gd name="connsiteX1176" fmla="*/ 395086 w 2329744"/>
              <a:gd name="connsiteY1176" fmla="*/ 719935 h 2038087"/>
              <a:gd name="connsiteX1177" fmla="*/ 431974 w 2329744"/>
              <a:gd name="connsiteY1177" fmla="*/ 679362 h 2038087"/>
              <a:gd name="connsiteX1178" fmla="*/ 468861 w 2329744"/>
              <a:gd name="connsiteY1178" fmla="*/ 642469 h 2038087"/>
              <a:gd name="connsiteX1179" fmla="*/ 509524 w 2329744"/>
              <a:gd name="connsiteY1179" fmla="*/ 605481 h 2038087"/>
              <a:gd name="connsiteX1180" fmla="*/ 546411 w 2329744"/>
              <a:gd name="connsiteY1180" fmla="*/ 568588 h 2038087"/>
              <a:gd name="connsiteX1181" fmla="*/ 587074 w 2329744"/>
              <a:gd name="connsiteY1181" fmla="*/ 531695 h 2038087"/>
              <a:gd name="connsiteX1182" fmla="*/ 631296 w 2329744"/>
              <a:gd name="connsiteY1182" fmla="*/ 498482 h 2038087"/>
              <a:gd name="connsiteX1183" fmla="*/ 649848 w 2329744"/>
              <a:gd name="connsiteY1183" fmla="*/ 483668 h 2038087"/>
              <a:gd name="connsiteX1184" fmla="*/ 668292 w 2329744"/>
              <a:gd name="connsiteY1184" fmla="*/ 468949 h 2038087"/>
              <a:gd name="connsiteX1185" fmla="*/ 690403 w 2329744"/>
              <a:gd name="connsiteY1185" fmla="*/ 450455 h 2038087"/>
              <a:gd name="connsiteX1186" fmla="*/ 712621 w 2329744"/>
              <a:gd name="connsiteY1186" fmla="*/ 435641 h 2038087"/>
              <a:gd name="connsiteX1187" fmla="*/ 756843 w 2329744"/>
              <a:gd name="connsiteY1187" fmla="*/ 406108 h 2038087"/>
              <a:gd name="connsiteX1188" fmla="*/ 801173 w 2329744"/>
              <a:gd name="connsiteY1188" fmla="*/ 376574 h 2038087"/>
              <a:gd name="connsiteX1189" fmla="*/ 845503 w 2329744"/>
              <a:gd name="connsiteY1189" fmla="*/ 350721 h 2038087"/>
              <a:gd name="connsiteX1190" fmla="*/ 867614 w 2329744"/>
              <a:gd name="connsiteY1190" fmla="*/ 339681 h 2038087"/>
              <a:gd name="connsiteX1191" fmla="*/ 882391 w 2329744"/>
              <a:gd name="connsiteY1191" fmla="*/ 332321 h 2038087"/>
              <a:gd name="connsiteX1192" fmla="*/ 900835 w 2329744"/>
              <a:gd name="connsiteY1192" fmla="*/ 324867 h 2038087"/>
              <a:gd name="connsiteX1193" fmla="*/ 908277 w 2329744"/>
              <a:gd name="connsiteY1193" fmla="*/ 321187 h 2038087"/>
              <a:gd name="connsiteX1194" fmla="*/ 930388 w 2329744"/>
              <a:gd name="connsiteY1194" fmla="*/ 306468 h 2038087"/>
              <a:gd name="connsiteX1195" fmla="*/ 985827 w 2329744"/>
              <a:gd name="connsiteY1195" fmla="*/ 269575 h 2038087"/>
              <a:gd name="connsiteX1196" fmla="*/ 1004271 w 2329744"/>
              <a:gd name="connsiteY1196" fmla="*/ 258441 h 2038087"/>
              <a:gd name="connsiteX1197" fmla="*/ 1033824 w 2329744"/>
              <a:gd name="connsiteY1197" fmla="*/ 239947 h 2038087"/>
              <a:gd name="connsiteX1198" fmla="*/ 1081821 w 2329744"/>
              <a:gd name="connsiteY1198" fmla="*/ 210413 h 2038087"/>
              <a:gd name="connsiteX1199" fmla="*/ 1111374 w 2329744"/>
              <a:gd name="connsiteY1199" fmla="*/ 195694 h 2038087"/>
              <a:gd name="connsiteX1200" fmla="*/ 1144595 w 2329744"/>
              <a:gd name="connsiteY1200" fmla="*/ 180880 h 2038087"/>
              <a:gd name="connsiteX1201" fmla="*/ 1166706 w 2329744"/>
              <a:gd name="connsiteY1201" fmla="*/ 169840 h 2038087"/>
              <a:gd name="connsiteX1202" fmla="*/ 1192592 w 2329744"/>
              <a:gd name="connsiteY1202" fmla="*/ 158801 h 2038087"/>
              <a:gd name="connsiteX1203" fmla="*/ 1225812 w 2329744"/>
              <a:gd name="connsiteY1203" fmla="*/ 143987 h 2038087"/>
              <a:gd name="connsiteX1204" fmla="*/ 1259033 w 2329744"/>
              <a:gd name="connsiteY1204" fmla="*/ 129173 h 2038087"/>
              <a:gd name="connsiteX1205" fmla="*/ 1373471 w 2329744"/>
              <a:gd name="connsiteY1205" fmla="*/ 88600 h 2038087"/>
              <a:gd name="connsiteX1206" fmla="*/ 1487908 w 2329744"/>
              <a:gd name="connsiteY1206" fmla="*/ 55387 h 2038087"/>
              <a:gd name="connsiteX1207" fmla="*/ 1543348 w 2329744"/>
              <a:gd name="connsiteY1207" fmla="*/ 40573 h 2038087"/>
              <a:gd name="connsiteX1208" fmla="*/ 1572793 w 2329744"/>
              <a:gd name="connsiteY1208" fmla="*/ 33213 h 2038087"/>
              <a:gd name="connsiteX1209" fmla="*/ 1591345 w 2329744"/>
              <a:gd name="connsiteY1209" fmla="*/ 29533 h 2038087"/>
              <a:gd name="connsiteX1210" fmla="*/ 1606121 w 2329744"/>
              <a:gd name="connsiteY1210" fmla="*/ 25853 h 2038087"/>
              <a:gd name="connsiteX1211" fmla="*/ 1635567 w 2329744"/>
              <a:gd name="connsiteY1211" fmla="*/ 18494 h 2038087"/>
              <a:gd name="connsiteX1212" fmla="*/ 1650343 w 2329744"/>
              <a:gd name="connsiteY1212" fmla="*/ 14719 h 2038087"/>
              <a:gd name="connsiteX1213" fmla="*/ 1665120 w 2329744"/>
              <a:gd name="connsiteY1213" fmla="*/ 11040 h 2038087"/>
              <a:gd name="connsiteX1214" fmla="*/ 1687339 w 2329744"/>
              <a:gd name="connsiteY1214" fmla="*/ 7360 h 2038087"/>
              <a:gd name="connsiteX1215" fmla="*/ 1698340 w 2329744"/>
              <a:gd name="connsiteY1215" fmla="*/ 7360 h 2038087"/>
              <a:gd name="connsiteX1216" fmla="*/ 1727894 w 2329744"/>
              <a:gd name="connsiteY1216" fmla="*/ 3680 h 2038087"/>
              <a:gd name="connsiteX1217" fmla="*/ 1790667 w 2329744"/>
              <a:gd name="connsiteY1217" fmla="*/ 0 h 2038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</a:cxnLst>
            <a:rect l="l" t="t" r="r" b="b"/>
            <a:pathLst>
              <a:path w="2329744" h="2038087">
                <a:moveTo>
                  <a:pt x="317536" y="1816540"/>
                </a:moveTo>
                <a:cubicBezTo>
                  <a:pt x="310093" y="1823899"/>
                  <a:pt x="306426" y="1827579"/>
                  <a:pt x="299092" y="1835033"/>
                </a:cubicBezTo>
                <a:cubicBezTo>
                  <a:pt x="295317" y="1842393"/>
                  <a:pt x="287982" y="1846073"/>
                  <a:pt x="284315" y="1849753"/>
                </a:cubicBezTo>
                <a:cubicBezTo>
                  <a:pt x="284315" y="1853433"/>
                  <a:pt x="280648" y="1853433"/>
                  <a:pt x="276873" y="1857113"/>
                </a:cubicBezTo>
                <a:cubicBezTo>
                  <a:pt x="273206" y="1860887"/>
                  <a:pt x="265871" y="1864567"/>
                  <a:pt x="262096" y="1868247"/>
                </a:cubicBezTo>
                <a:cubicBezTo>
                  <a:pt x="262096" y="1871926"/>
                  <a:pt x="258429" y="1871926"/>
                  <a:pt x="254762" y="1871926"/>
                </a:cubicBezTo>
                <a:cubicBezTo>
                  <a:pt x="254762" y="1875606"/>
                  <a:pt x="251095" y="1875606"/>
                  <a:pt x="251095" y="1879286"/>
                </a:cubicBezTo>
                <a:cubicBezTo>
                  <a:pt x="243653" y="1890420"/>
                  <a:pt x="239985" y="1901460"/>
                  <a:pt x="232651" y="1908820"/>
                </a:cubicBezTo>
                <a:cubicBezTo>
                  <a:pt x="225209" y="1919954"/>
                  <a:pt x="217874" y="1927313"/>
                  <a:pt x="210432" y="1938353"/>
                </a:cubicBezTo>
                <a:cubicBezTo>
                  <a:pt x="206765" y="1945807"/>
                  <a:pt x="199322" y="1949487"/>
                  <a:pt x="195655" y="1956847"/>
                </a:cubicBezTo>
                <a:cubicBezTo>
                  <a:pt x="206765" y="1949487"/>
                  <a:pt x="221542" y="1942033"/>
                  <a:pt x="232651" y="1934673"/>
                </a:cubicBezTo>
                <a:cubicBezTo>
                  <a:pt x="243653" y="1927313"/>
                  <a:pt x="254762" y="1923634"/>
                  <a:pt x="262096" y="1916179"/>
                </a:cubicBezTo>
                <a:cubicBezTo>
                  <a:pt x="265871" y="1912500"/>
                  <a:pt x="273206" y="1908820"/>
                  <a:pt x="276873" y="1905140"/>
                </a:cubicBezTo>
                <a:cubicBezTo>
                  <a:pt x="276873" y="1901460"/>
                  <a:pt x="276873" y="1901460"/>
                  <a:pt x="276873" y="1901460"/>
                </a:cubicBezTo>
                <a:cubicBezTo>
                  <a:pt x="276873" y="1897780"/>
                  <a:pt x="280648" y="1894100"/>
                  <a:pt x="280648" y="1890420"/>
                </a:cubicBezTo>
                <a:cubicBezTo>
                  <a:pt x="280648" y="1886646"/>
                  <a:pt x="284315" y="1882966"/>
                  <a:pt x="284315" y="1879286"/>
                </a:cubicBezTo>
                <a:cubicBezTo>
                  <a:pt x="287982" y="1879286"/>
                  <a:pt x="287982" y="1875606"/>
                  <a:pt x="287982" y="1875606"/>
                </a:cubicBezTo>
                <a:cubicBezTo>
                  <a:pt x="291650" y="1868247"/>
                  <a:pt x="291650" y="1864567"/>
                  <a:pt x="295317" y="1857113"/>
                </a:cubicBezTo>
                <a:cubicBezTo>
                  <a:pt x="299092" y="1849753"/>
                  <a:pt x="302759" y="1846073"/>
                  <a:pt x="306426" y="1838713"/>
                </a:cubicBezTo>
                <a:cubicBezTo>
                  <a:pt x="310093" y="1831259"/>
                  <a:pt x="313868" y="1823899"/>
                  <a:pt x="317536" y="1816540"/>
                </a:cubicBezTo>
                <a:close/>
                <a:moveTo>
                  <a:pt x="184654" y="1805500"/>
                </a:moveTo>
                <a:cubicBezTo>
                  <a:pt x="184654" y="1809180"/>
                  <a:pt x="184654" y="1809180"/>
                  <a:pt x="184654" y="1809180"/>
                </a:cubicBezTo>
                <a:cubicBezTo>
                  <a:pt x="184654" y="1809180"/>
                  <a:pt x="184654" y="1812860"/>
                  <a:pt x="184654" y="1812860"/>
                </a:cubicBezTo>
                <a:cubicBezTo>
                  <a:pt x="180879" y="1820219"/>
                  <a:pt x="180879" y="1823899"/>
                  <a:pt x="177211" y="1827579"/>
                </a:cubicBezTo>
                <a:cubicBezTo>
                  <a:pt x="173544" y="1838713"/>
                  <a:pt x="169877" y="1846073"/>
                  <a:pt x="162435" y="1857113"/>
                </a:cubicBezTo>
                <a:cubicBezTo>
                  <a:pt x="155100" y="1868247"/>
                  <a:pt x="147658" y="1882966"/>
                  <a:pt x="140324" y="1894100"/>
                </a:cubicBezTo>
                <a:cubicBezTo>
                  <a:pt x="136657" y="1901460"/>
                  <a:pt x="132882" y="1905140"/>
                  <a:pt x="129214" y="1912500"/>
                </a:cubicBezTo>
                <a:cubicBezTo>
                  <a:pt x="125547" y="1919954"/>
                  <a:pt x="125547" y="1923634"/>
                  <a:pt x="121880" y="1927313"/>
                </a:cubicBezTo>
                <a:cubicBezTo>
                  <a:pt x="121880" y="1930993"/>
                  <a:pt x="118105" y="1930993"/>
                  <a:pt x="118105" y="1934673"/>
                </a:cubicBezTo>
                <a:cubicBezTo>
                  <a:pt x="118105" y="1938353"/>
                  <a:pt x="121880" y="1945807"/>
                  <a:pt x="121880" y="1949487"/>
                </a:cubicBezTo>
                <a:cubicBezTo>
                  <a:pt x="125547" y="1956847"/>
                  <a:pt x="129214" y="1960527"/>
                  <a:pt x="129214" y="1967886"/>
                </a:cubicBezTo>
                <a:cubicBezTo>
                  <a:pt x="129214" y="1971566"/>
                  <a:pt x="129214" y="1971566"/>
                  <a:pt x="129214" y="1971566"/>
                </a:cubicBezTo>
                <a:cubicBezTo>
                  <a:pt x="129214" y="1975341"/>
                  <a:pt x="132882" y="1975341"/>
                  <a:pt x="132882" y="1979020"/>
                </a:cubicBezTo>
                <a:cubicBezTo>
                  <a:pt x="132882" y="1979020"/>
                  <a:pt x="136657" y="1975341"/>
                  <a:pt x="136657" y="1971566"/>
                </a:cubicBezTo>
                <a:cubicBezTo>
                  <a:pt x="140324" y="1967886"/>
                  <a:pt x="143991" y="1960527"/>
                  <a:pt x="147658" y="1956847"/>
                </a:cubicBezTo>
                <a:cubicBezTo>
                  <a:pt x="151325" y="1953167"/>
                  <a:pt x="155100" y="1945713"/>
                  <a:pt x="158768" y="1942033"/>
                </a:cubicBezTo>
                <a:cubicBezTo>
                  <a:pt x="158768" y="1938353"/>
                  <a:pt x="162435" y="1938353"/>
                  <a:pt x="162435" y="1934673"/>
                </a:cubicBezTo>
                <a:cubicBezTo>
                  <a:pt x="166102" y="1927313"/>
                  <a:pt x="169877" y="1919954"/>
                  <a:pt x="177211" y="1912500"/>
                </a:cubicBezTo>
                <a:cubicBezTo>
                  <a:pt x="184654" y="1901460"/>
                  <a:pt x="191988" y="1894100"/>
                  <a:pt x="188321" y="1882966"/>
                </a:cubicBezTo>
                <a:cubicBezTo>
                  <a:pt x="195655" y="1875606"/>
                  <a:pt x="199322" y="1864567"/>
                  <a:pt x="206765" y="1857113"/>
                </a:cubicBezTo>
                <a:cubicBezTo>
                  <a:pt x="210432" y="1853433"/>
                  <a:pt x="210432" y="1853433"/>
                  <a:pt x="210432" y="1853433"/>
                </a:cubicBezTo>
                <a:cubicBezTo>
                  <a:pt x="210432" y="1853433"/>
                  <a:pt x="206765" y="1849753"/>
                  <a:pt x="206765" y="1849753"/>
                </a:cubicBezTo>
                <a:cubicBezTo>
                  <a:pt x="206765" y="1846073"/>
                  <a:pt x="203097" y="1846073"/>
                  <a:pt x="203097" y="1842393"/>
                </a:cubicBezTo>
                <a:cubicBezTo>
                  <a:pt x="199322" y="1838713"/>
                  <a:pt x="199322" y="1835033"/>
                  <a:pt x="195655" y="1831259"/>
                </a:cubicBezTo>
                <a:cubicBezTo>
                  <a:pt x="191988" y="1823899"/>
                  <a:pt x="191988" y="1820219"/>
                  <a:pt x="188321" y="1816540"/>
                </a:cubicBezTo>
                <a:cubicBezTo>
                  <a:pt x="188321" y="1812860"/>
                  <a:pt x="184654" y="1809180"/>
                  <a:pt x="184654" y="1805500"/>
                </a:cubicBezTo>
                <a:close/>
                <a:moveTo>
                  <a:pt x="465194" y="1709446"/>
                </a:moveTo>
                <a:cubicBezTo>
                  <a:pt x="457860" y="1716805"/>
                  <a:pt x="450417" y="1720580"/>
                  <a:pt x="443083" y="1724260"/>
                </a:cubicBezTo>
                <a:cubicBezTo>
                  <a:pt x="435641" y="1731619"/>
                  <a:pt x="424639" y="1735299"/>
                  <a:pt x="417197" y="1742659"/>
                </a:cubicBezTo>
                <a:cubicBezTo>
                  <a:pt x="406087" y="1750113"/>
                  <a:pt x="398753" y="1757473"/>
                  <a:pt x="387644" y="1764833"/>
                </a:cubicBezTo>
                <a:cubicBezTo>
                  <a:pt x="383976" y="1768512"/>
                  <a:pt x="380309" y="1772192"/>
                  <a:pt x="376642" y="1775872"/>
                </a:cubicBezTo>
                <a:cubicBezTo>
                  <a:pt x="372867" y="1779646"/>
                  <a:pt x="372867" y="1779646"/>
                  <a:pt x="369200" y="1783326"/>
                </a:cubicBezTo>
                <a:cubicBezTo>
                  <a:pt x="369200" y="1787006"/>
                  <a:pt x="365533" y="1794366"/>
                  <a:pt x="361865" y="1798046"/>
                </a:cubicBezTo>
                <a:cubicBezTo>
                  <a:pt x="354423" y="1809180"/>
                  <a:pt x="347089" y="1823899"/>
                  <a:pt x="339647" y="1835033"/>
                </a:cubicBezTo>
                <a:cubicBezTo>
                  <a:pt x="332312" y="1849753"/>
                  <a:pt x="324870" y="1860792"/>
                  <a:pt x="313868" y="1871926"/>
                </a:cubicBezTo>
                <a:cubicBezTo>
                  <a:pt x="310093" y="1875606"/>
                  <a:pt x="302759" y="1882966"/>
                  <a:pt x="299092" y="1886646"/>
                </a:cubicBezTo>
                <a:cubicBezTo>
                  <a:pt x="295317" y="1890420"/>
                  <a:pt x="295317" y="1890420"/>
                  <a:pt x="291650" y="1894100"/>
                </a:cubicBezTo>
                <a:cubicBezTo>
                  <a:pt x="302759" y="1886646"/>
                  <a:pt x="310093" y="1882966"/>
                  <a:pt x="321203" y="1875606"/>
                </a:cubicBezTo>
                <a:cubicBezTo>
                  <a:pt x="328645" y="1868247"/>
                  <a:pt x="339647" y="1864567"/>
                  <a:pt x="350756" y="1857113"/>
                </a:cubicBezTo>
                <a:cubicBezTo>
                  <a:pt x="365533" y="1849753"/>
                  <a:pt x="376642" y="1842393"/>
                  <a:pt x="391419" y="1835033"/>
                </a:cubicBezTo>
                <a:cubicBezTo>
                  <a:pt x="395086" y="1831259"/>
                  <a:pt x="395086" y="1831259"/>
                  <a:pt x="395086" y="1827579"/>
                </a:cubicBezTo>
                <a:cubicBezTo>
                  <a:pt x="398753" y="1827579"/>
                  <a:pt x="398753" y="1823899"/>
                  <a:pt x="398753" y="1823899"/>
                </a:cubicBezTo>
                <a:cubicBezTo>
                  <a:pt x="398753" y="1823899"/>
                  <a:pt x="398753" y="1820219"/>
                  <a:pt x="398753" y="1820219"/>
                </a:cubicBezTo>
                <a:cubicBezTo>
                  <a:pt x="398753" y="1816540"/>
                  <a:pt x="402420" y="1812860"/>
                  <a:pt x="402420" y="1809180"/>
                </a:cubicBezTo>
                <a:cubicBezTo>
                  <a:pt x="409863" y="1794366"/>
                  <a:pt x="417197" y="1783326"/>
                  <a:pt x="428306" y="1768512"/>
                </a:cubicBezTo>
                <a:cubicBezTo>
                  <a:pt x="435641" y="1753793"/>
                  <a:pt x="446750" y="1742659"/>
                  <a:pt x="454085" y="1727939"/>
                </a:cubicBezTo>
                <a:cubicBezTo>
                  <a:pt x="457860" y="1720580"/>
                  <a:pt x="461527" y="1716805"/>
                  <a:pt x="465194" y="1709446"/>
                </a:cubicBezTo>
                <a:close/>
                <a:moveTo>
                  <a:pt x="147658" y="1709446"/>
                </a:moveTo>
                <a:cubicBezTo>
                  <a:pt x="147658" y="1713126"/>
                  <a:pt x="143991" y="1720580"/>
                  <a:pt x="140324" y="1724260"/>
                </a:cubicBezTo>
                <a:cubicBezTo>
                  <a:pt x="136657" y="1727939"/>
                  <a:pt x="132882" y="1735299"/>
                  <a:pt x="129214" y="1742659"/>
                </a:cubicBezTo>
                <a:cubicBezTo>
                  <a:pt x="121880" y="1750113"/>
                  <a:pt x="118105" y="1753793"/>
                  <a:pt x="114438" y="1761153"/>
                </a:cubicBezTo>
                <a:cubicBezTo>
                  <a:pt x="107103" y="1772192"/>
                  <a:pt x="95994" y="1787006"/>
                  <a:pt x="88660" y="1798046"/>
                </a:cubicBezTo>
                <a:cubicBezTo>
                  <a:pt x="84885" y="1805500"/>
                  <a:pt x="81217" y="1809180"/>
                  <a:pt x="77550" y="1816540"/>
                </a:cubicBezTo>
                <a:cubicBezTo>
                  <a:pt x="73883" y="1820219"/>
                  <a:pt x="73883" y="1820219"/>
                  <a:pt x="73883" y="1820219"/>
                </a:cubicBezTo>
                <a:cubicBezTo>
                  <a:pt x="73883" y="1827579"/>
                  <a:pt x="77550" y="1831259"/>
                  <a:pt x="77550" y="1835033"/>
                </a:cubicBezTo>
                <a:cubicBezTo>
                  <a:pt x="81217" y="1842393"/>
                  <a:pt x="81217" y="1853433"/>
                  <a:pt x="84885" y="1860792"/>
                </a:cubicBezTo>
                <a:cubicBezTo>
                  <a:pt x="84885" y="1868247"/>
                  <a:pt x="88660" y="1875606"/>
                  <a:pt x="92327" y="1882966"/>
                </a:cubicBezTo>
                <a:cubicBezTo>
                  <a:pt x="92327" y="1890420"/>
                  <a:pt x="95994" y="1897780"/>
                  <a:pt x="99661" y="1905140"/>
                </a:cubicBezTo>
                <a:cubicBezTo>
                  <a:pt x="103328" y="1897780"/>
                  <a:pt x="110771" y="1886646"/>
                  <a:pt x="110771" y="1875606"/>
                </a:cubicBezTo>
                <a:cubicBezTo>
                  <a:pt x="114438" y="1871926"/>
                  <a:pt x="118105" y="1864567"/>
                  <a:pt x="121880" y="1857113"/>
                </a:cubicBezTo>
                <a:cubicBezTo>
                  <a:pt x="125547" y="1853433"/>
                  <a:pt x="129214" y="1846073"/>
                  <a:pt x="132882" y="1838713"/>
                </a:cubicBezTo>
                <a:cubicBezTo>
                  <a:pt x="136657" y="1835033"/>
                  <a:pt x="140324" y="1827579"/>
                  <a:pt x="143991" y="1820219"/>
                </a:cubicBezTo>
                <a:cubicBezTo>
                  <a:pt x="147658" y="1816540"/>
                  <a:pt x="147658" y="1812860"/>
                  <a:pt x="151325" y="1809180"/>
                </a:cubicBezTo>
                <a:cubicBezTo>
                  <a:pt x="151325" y="1809180"/>
                  <a:pt x="155100" y="1805500"/>
                  <a:pt x="155100" y="1805500"/>
                </a:cubicBezTo>
                <a:cubicBezTo>
                  <a:pt x="158768" y="1801726"/>
                  <a:pt x="158768" y="1801726"/>
                  <a:pt x="158768" y="1801726"/>
                </a:cubicBezTo>
                <a:cubicBezTo>
                  <a:pt x="158768" y="1798046"/>
                  <a:pt x="162435" y="1798046"/>
                  <a:pt x="162435" y="1794366"/>
                </a:cubicBezTo>
                <a:cubicBezTo>
                  <a:pt x="166102" y="1790686"/>
                  <a:pt x="173544" y="1790686"/>
                  <a:pt x="177211" y="1794366"/>
                </a:cubicBezTo>
                <a:cubicBezTo>
                  <a:pt x="180879" y="1794366"/>
                  <a:pt x="180879" y="1798046"/>
                  <a:pt x="180879" y="1798046"/>
                </a:cubicBezTo>
                <a:cubicBezTo>
                  <a:pt x="177211" y="1794366"/>
                  <a:pt x="177211" y="1794366"/>
                  <a:pt x="177211" y="1790686"/>
                </a:cubicBezTo>
                <a:cubicBezTo>
                  <a:pt x="173544" y="1787006"/>
                  <a:pt x="173544" y="1779646"/>
                  <a:pt x="169877" y="1775967"/>
                </a:cubicBezTo>
                <a:cubicBezTo>
                  <a:pt x="169877" y="1772192"/>
                  <a:pt x="166102" y="1768512"/>
                  <a:pt x="166102" y="1764833"/>
                </a:cubicBezTo>
                <a:cubicBezTo>
                  <a:pt x="162435" y="1757473"/>
                  <a:pt x="162435" y="1753793"/>
                  <a:pt x="158768" y="1746433"/>
                </a:cubicBezTo>
                <a:cubicBezTo>
                  <a:pt x="155100" y="1742659"/>
                  <a:pt x="155100" y="1738979"/>
                  <a:pt x="155100" y="1735299"/>
                </a:cubicBezTo>
                <a:cubicBezTo>
                  <a:pt x="155100" y="1731619"/>
                  <a:pt x="151433" y="1724260"/>
                  <a:pt x="151433" y="1720580"/>
                </a:cubicBezTo>
                <a:cubicBezTo>
                  <a:pt x="147658" y="1716805"/>
                  <a:pt x="147658" y="1713126"/>
                  <a:pt x="147658" y="1709446"/>
                </a:cubicBezTo>
                <a:close/>
                <a:moveTo>
                  <a:pt x="587074" y="1628205"/>
                </a:moveTo>
                <a:cubicBezTo>
                  <a:pt x="583407" y="1631885"/>
                  <a:pt x="579632" y="1631885"/>
                  <a:pt x="575965" y="1635659"/>
                </a:cubicBezTo>
                <a:cubicBezTo>
                  <a:pt x="568630" y="1643019"/>
                  <a:pt x="561188" y="1646699"/>
                  <a:pt x="553854" y="1650379"/>
                </a:cubicBezTo>
                <a:cubicBezTo>
                  <a:pt x="539077" y="1661513"/>
                  <a:pt x="520633" y="1668873"/>
                  <a:pt x="505857" y="1679912"/>
                </a:cubicBezTo>
                <a:cubicBezTo>
                  <a:pt x="505857" y="1683592"/>
                  <a:pt x="502082" y="1691046"/>
                  <a:pt x="498414" y="1694726"/>
                </a:cubicBezTo>
                <a:cubicBezTo>
                  <a:pt x="494747" y="1702086"/>
                  <a:pt x="491080" y="1709446"/>
                  <a:pt x="487305" y="1716805"/>
                </a:cubicBezTo>
                <a:cubicBezTo>
                  <a:pt x="483638" y="1724260"/>
                  <a:pt x="479971" y="1727939"/>
                  <a:pt x="476303" y="1735299"/>
                </a:cubicBezTo>
                <a:cubicBezTo>
                  <a:pt x="468861" y="1750113"/>
                  <a:pt x="457860" y="1761153"/>
                  <a:pt x="450417" y="1775967"/>
                </a:cubicBezTo>
                <a:cubicBezTo>
                  <a:pt x="443083" y="1790686"/>
                  <a:pt x="431974" y="1805500"/>
                  <a:pt x="420864" y="1816540"/>
                </a:cubicBezTo>
                <a:cubicBezTo>
                  <a:pt x="420864" y="1820219"/>
                  <a:pt x="417197" y="1820219"/>
                  <a:pt x="417197" y="1823899"/>
                </a:cubicBezTo>
                <a:cubicBezTo>
                  <a:pt x="435641" y="1812860"/>
                  <a:pt x="454085" y="1805500"/>
                  <a:pt x="472636" y="1798046"/>
                </a:cubicBezTo>
                <a:cubicBezTo>
                  <a:pt x="483638" y="1790686"/>
                  <a:pt x="491080" y="1787006"/>
                  <a:pt x="502082" y="1783326"/>
                </a:cubicBezTo>
                <a:cubicBezTo>
                  <a:pt x="502082" y="1779646"/>
                  <a:pt x="505857" y="1772192"/>
                  <a:pt x="505857" y="1761153"/>
                </a:cubicBezTo>
                <a:cubicBezTo>
                  <a:pt x="509524" y="1753793"/>
                  <a:pt x="513191" y="1746339"/>
                  <a:pt x="516858" y="1738979"/>
                </a:cubicBezTo>
                <a:cubicBezTo>
                  <a:pt x="524300" y="1731619"/>
                  <a:pt x="527968" y="1727939"/>
                  <a:pt x="531635" y="1720580"/>
                </a:cubicBezTo>
                <a:cubicBezTo>
                  <a:pt x="539077" y="1709446"/>
                  <a:pt x="550079" y="1694726"/>
                  <a:pt x="557521" y="1679912"/>
                </a:cubicBezTo>
                <a:cubicBezTo>
                  <a:pt x="564855" y="1665193"/>
                  <a:pt x="575965" y="1650379"/>
                  <a:pt x="583407" y="1635659"/>
                </a:cubicBezTo>
                <a:cubicBezTo>
                  <a:pt x="583407" y="1631885"/>
                  <a:pt x="587074" y="1631885"/>
                  <a:pt x="587074" y="1628205"/>
                </a:cubicBezTo>
                <a:close/>
                <a:moveTo>
                  <a:pt x="136657" y="1576498"/>
                </a:moveTo>
                <a:cubicBezTo>
                  <a:pt x="136657" y="1580272"/>
                  <a:pt x="132882" y="1583952"/>
                  <a:pt x="132882" y="1587632"/>
                </a:cubicBezTo>
                <a:cubicBezTo>
                  <a:pt x="125547" y="1602352"/>
                  <a:pt x="118105" y="1613486"/>
                  <a:pt x="107103" y="1628205"/>
                </a:cubicBezTo>
                <a:cubicBezTo>
                  <a:pt x="95994" y="1643019"/>
                  <a:pt x="88660" y="1654059"/>
                  <a:pt x="77550" y="1668873"/>
                </a:cubicBezTo>
                <a:cubicBezTo>
                  <a:pt x="73883" y="1676232"/>
                  <a:pt x="66441" y="1683592"/>
                  <a:pt x="62774" y="1691046"/>
                </a:cubicBezTo>
                <a:cubicBezTo>
                  <a:pt x="62774" y="1720580"/>
                  <a:pt x="66441" y="1753793"/>
                  <a:pt x="73883" y="1783326"/>
                </a:cubicBezTo>
                <a:cubicBezTo>
                  <a:pt x="77550" y="1779646"/>
                  <a:pt x="81217" y="1772192"/>
                  <a:pt x="84885" y="1768512"/>
                </a:cubicBezTo>
                <a:cubicBezTo>
                  <a:pt x="92327" y="1757473"/>
                  <a:pt x="103328" y="1742659"/>
                  <a:pt x="110771" y="1731619"/>
                </a:cubicBezTo>
                <a:cubicBezTo>
                  <a:pt x="118105" y="1716805"/>
                  <a:pt x="125547" y="1702086"/>
                  <a:pt x="136657" y="1691046"/>
                </a:cubicBezTo>
                <a:cubicBezTo>
                  <a:pt x="140324" y="1687272"/>
                  <a:pt x="143991" y="1683592"/>
                  <a:pt x="147658" y="1679912"/>
                </a:cubicBezTo>
                <a:cubicBezTo>
                  <a:pt x="147658" y="1672553"/>
                  <a:pt x="143991" y="1665193"/>
                  <a:pt x="143991" y="1657739"/>
                </a:cubicBezTo>
                <a:cubicBezTo>
                  <a:pt x="143991" y="1646699"/>
                  <a:pt x="140324" y="1639339"/>
                  <a:pt x="140324" y="1628205"/>
                </a:cubicBezTo>
                <a:cubicBezTo>
                  <a:pt x="136657" y="1620845"/>
                  <a:pt x="136657" y="1609806"/>
                  <a:pt x="136657" y="1598672"/>
                </a:cubicBezTo>
                <a:cubicBezTo>
                  <a:pt x="136657" y="1591312"/>
                  <a:pt x="136657" y="1583952"/>
                  <a:pt x="136657" y="1576498"/>
                </a:cubicBezTo>
                <a:close/>
                <a:moveTo>
                  <a:pt x="841836" y="1535925"/>
                </a:moveTo>
                <a:cubicBezTo>
                  <a:pt x="834394" y="1539605"/>
                  <a:pt x="830726" y="1539605"/>
                  <a:pt x="823284" y="1543285"/>
                </a:cubicBezTo>
                <a:cubicBezTo>
                  <a:pt x="815950" y="1543285"/>
                  <a:pt x="804840" y="1547059"/>
                  <a:pt x="797506" y="1550739"/>
                </a:cubicBezTo>
                <a:cubicBezTo>
                  <a:pt x="782729" y="1554419"/>
                  <a:pt x="771620" y="1561779"/>
                  <a:pt x="756843" y="1565459"/>
                </a:cubicBezTo>
                <a:cubicBezTo>
                  <a:pt x="756843" y="1569138"/>
                  <a:pt x="753176" y="1569138"/>
                  <a:pt x="753176" y="1572818"/>
                </a:cubicBezTo>
                <a:cubicBezTo>
                  <a:pt x="753176" y="1572818"/>
                  <a:pt x="749509" y="1576593"/>
                  <a:pt x="749509" y="1576593"/>
                </a:cubicBezTo>
                <a:cubicBezTo>
                  <a:pt x="749509" y="1580272"/>
                  <a:pt x="745842" y="1580272"/>
                  <a:pt x="745842" y="1583952"/>
                </a:cubicBezTo>
                <a:cubicBezTo>
                  <a:pt x="742067" y="1591312"/>
                  <a:pt x="738400" y="1594992"/>
                  <a:pt x="734732" y="1602352"/>
                </a:cubicBezTo>
                <a:cubicBezTo>
                  <a:pt x="727290" y="1613486"/>
                  <a:pt x="719956" y="1628205"/>
                  <a:pt x="712621" y="1639339"/>
                </a:cubicBezTo>
                <a:cubicBezTo>
                  <a:pt x="708846" y="1643019"/>
                  <a:pt x="705179" y="1650379"/>
                  <a:pt x="701512" y="1657739"/>
                </a:cubicBezTo>
                <a:cubicBezTo>
                  <a:pt x="694070" y="1661513"/>
                  <a:pt x="690403" y="1668873"/>
                  <a:pt x="686735" y="1676232"/>
                </a:cubicBezTo>
                <a:cubicBezTo>
                  <a:pt x="686735" y="1679912"/>
                  <a:pt x="683068" y="1683592"/>
                  <a:pt x="679293" y="1687272"/>
                </a:cubicBezTo>
                <a:cubicBezTo>
                  <a:pt x="679293" y="1687272"/>
                  <a:pt x="675626" y="1691046"/>
                  <a:pt x="675626" y="1691046"/>
                </a:cubicBezTo>
                <a:cubicBezTo>
                  <a:pt x="675626" y="1691046"/>
                  <a:pt x="671959" y="1694726"/>
                  <a:pt x="671959" y="1694726"/>
                </a:cubicBezTo>
                <a:cubicBezTo>
                  <a:pt x="671959" y="1698406"/>
                  <a:pt x="668292" y="1698406"/>
                  <a:pt x="664624" y="1702086"/>
                </a:cubicBezTo>
                <a:cubicBezTo>
                  <a:pt x="660849" y="1705766"/>
                  <a:pt x="657182" y="1705766"/>
                  <a:pt x="653515" y="1709446"/>
                </a:cubicBezTo>
                <a:cubicBezTo>
                  <a:pt x="653515" y="1709446"/>
                  <a:pt x="649848" y="1713126"/>
                  <a:pt x="649848" y="1713126"/>
                </a:cubicBezTo>
                <a:cubicBezTo>
                  <a:pt x="649848" y="1716805"/>
                  <a:pt x="646073" y="1716805"/>
                  <a:pt x="646073" y="1716805"/>
                </a:cubicBezTo>
                <a:cubicBezTo>
                  <a:pt x="646073" y="1716805"/>
                  <a:pt x="642405" y="1720580"/>
                  <a:pt x="642405" y="1720580"/>
                </a:cubicBezTo>
                <a:cubicBezTo>
                  <a:pt x="646073" y="1716805"/>
                  <a:pt x="649848" y="1713126"/>
                  <a:pt x="649848" y="1709446"/>
                </a:cubicBezTo>
                <a:cubicBezTo>
                  <a:pt x="649848" y="1705766"/>
                  <a:pt x="653515" y="1702086"/>
                  <a:pt x="653515" y="1698406"/>
                </a:cubicBezTo>
                <a:cubicBezTo>
                  <a:pt x="657182" y="1691046"/>
                  <a:pt x="660849" y="1683592"/>
                  <a:pt x="664516" y="1676232"/>
                </a:cubicBezTo>
                <a:cubicBezTo>
                  <a:pt x="671959" y="1661419"/>
                  <a:pt x="679293" y="1650379"/>
                  <a:pt x="686735" y="1635659"/>
                </a:cubicBezTo>
                <a:cubicBezTo>
                  <a:pt x="690403" y="1628205"/>
                  <a:pt x="694070" y="1620845"/>
                  <a:pt x="697845" y="1613486"/>
                </a:cubicBezTo>
                <a:cubicBezTo>
                  <a:pt x="701512" y="1609806"/>
                  <a:pt x="705179" y="1602352"/>
                  <a:pt x="708846" y="1594992"/>
                </a:cubicBezTo>
                <a:cubicBezTo>
                  <a:pt x="712621" y="1587632"/>
                  <a:pt x="712621" y="1583952"/>
                  <a:pt x="716289" y="1580272"/>
                </a:cubicBezTo>
                <a:cubicBezTo>
                  <a:pt x="716289" y="1580272"/>
                  <a:pt x="712621" y="1583952"/>
                  <a:pt x="708846" y="1583952"/>
                </a:cubicBezTo>
                <a:cubicBezTo>
                  <a:pt x="701512" y="1587632"/>
                  <a:pt x="690403" y="1591312"/>
                  <a:pt x="683068" y="1594992"/>
                </a:cubicBezTo>
                <a:cubicBezTo>
                  <a:pt x="671959" y="1598672"/>
                  <a:pt x="664624" y="1602352"/>
                  <a:pt x="657182" y="1606126"/>
                </a:cubicBezTo>
                <a:cubicBezTo>
                  <a:pt x="649848" y="1613486"/>
                  <a:pt x="638738" y="1617166"/>
                  <a:pt x="631296" y="1620845"/>
                </a:cubicBezTo>
                <a:cubicBezTo>
                  <a:pt x="631296" y="1624525"/>
                  <a:pt x="631296" y="1628205"/>
                  <a:pt x="627629" y="1631885"/>
                </a:cubicBezTo>
                <a:cubicBezTo>
                  <a:pt x="627629" y="1635659"/>
                  <a:pt x="623962" y="1635659"/>
                  <a:pt x="623962" y="1639339"/>
                </a:cubicBezTo>
                <a:cubicBezTo>
                  <a:pt x="612852" y="1650379"/>
                  <a:pt x="605518" y="1665193"/>
                  <a:pt x="598076" y="1679912"/>
                </a:cubicBezTo>
                <a:cubicBezTo>
                  <a:pt x="590741" y="1694726"/>
                  <a:pt x="583407" y="1705766"/>
                  <a:pt x="572297" y="1720580"/>
                </a:cubicBezTo>
                <a:cubicBezTo>
                  <a:pt x="564855" y="1727939"/>
                  <a:pt x="561188" y="1735299"/>
                  <a:pt x="553854" y="1742659"/>
                </a:cubicBezTo>
                <a:cubicBezTo>
                  <a:pt x="546411" y="1750113"/>
                  <a:pt x="542744" y="1753793"/>
                  <a:pt x="535410" y="1761153"/>
                </a:cubicBezTo>
                <a:cubicBezTo>
                  <a:pt x="527968" y="1764833"/>
                  <a:pt x="524300" y="1772192"/>
                  <a:pt x="516858" y="1775967"/>
                </a:cubicBezTo>
                <a:cubicBezTo>
                  <a:pt x="516858" y="1775967"/>
                  <a:pt x="513191" y="1779646"/>
                  <a:pt x="513191" y="1779646"/>
                </a:cubicBezTo>
                <a:cubicBezTo>
                  <a:pt x="520633" y="1775872"/>
                  <a:pt x="527968" y="1772192"/>
                  <a:pt x="535410" y="1768512"/>
                </a:cubicBezTo>
                <a:cubicBezTo>
                  <a:pt x="561188" y="1757473"/>
                  <a:pt x="583407" y="1746339"/>
                  <a:pt x="605518" y="1738979"/>
                </a:cubicBezTo>
                <a:cubicBezTo>
                  <a:pt x="616627" y="1735299"/>
                  <a:pt x="623962" y="1731619"/>
                  <a:pt x="631296" y="1738979"/>
                </a:cubicBezTo>
                <a:cubicBezTo>
                  <a:pt x="631296" y="1735299"/>
                  <a:pt x="631296" y="1735299"/>
                  <a:pt x="631296" y="1735299"/>
                </a:cubicBezTo>
                <a:cubicBezTo>
                  <a:pt x="635071" y="1735299"/>
                  <a:pt x="635071" y="1731619"/>
                  <a:pt x="635071" y="1731619"/>
                </a:cubicBezTo>
                <a:cubicBezTo>
                  <a:pt x="635071" y="1727939"/>
                  <a:pt x="638738" y="1727939"/>
                  <a:pt x="638738" y="1724260"/>
                </a:cubicBezTo>
                <a:cubicBezTo>
                  <a:pt x="649848" y="1720485"/>
                  <a:pt x="660849" y="1716805"/>
                  <a:pt x="671959" y="1713126"/>
                </a:cubicBezTo>
                <a:cubicBezTo>
                  <a:pt x="694070" y="1705766"/>
                  <a:pt x="716289" y="1702086"/>
                  <a:pt x="738400" y="1694726"/>
                </a:cubicBezTo>
                <a:cubicBezTo>
                  <a:pt x="749509" y="1690952"/>
                  <a:pt x="756843" y="1690952"/>
                  <a:pt x="767953" y="1687272"/>
                </a:cubicBezTo>
                <a:cubicBezTo>
                  <a:pt x="771620" y="1683592"/>
                  <a:pt x="771620" y="1676232"/>
                  <a:pt x="775395" y="1668873"/>
                </a:cubicBezTo>
                <a:cubicBezTo>
                  <a:pt x="779062" y="1657739"/>
                  <a:pt x="782729" y="1650379"/>
                  <a:pt x="782729" y="1654059"/>
                </a:cubicBezTo>
                <a:cubicBezTo>
                  <a:pt x="786397" y="1646699"/>
                  <a:pt x="790064" y="1639339"/>
                  <a:pt x="793839" y="1631885"/>
                </a:cubicBezTo>
                <a:cubicBezTo>
                  <a:pt x="797506" y="1624525"/>
                  <a:pt x="801173" y="1617166"/>
                  <a:pt x="804840" y="1609806"/>
                </a:cubicBezTo>
                <a:cubicBezTo>
                  <a:pt x="808615" y="1602352"/>
                  <a:pt x="812283" y="1594992"/>
                  <a:pt x="815950" y="1587632"/>
                </a:cubicBezTo>
                <a:cubicBezTo>
                  <a:pt x="823284" y="1572818"/>
                  <a:pt x="830726" y="1558099"/>
                  <a:pt x="838061" y="1543285"/>
                </a:cubicBezTo>
                <a:cubicBezTo>
                  <a:pt x="838061" y="1539605"/>
                  <a:pt x="841836" y="1539605"/>
                  <a:pt x="841836" y="1535925"/>
                </a:cubicBezTo>
                <a:close/>
                <a:moveTo>
                  <a:pt x="1067045" y="1495352"/>
                </a:moveTo>
                <a:cubicBezTo>
                  <a:pt x="1048601" y="1495352"/>
                  <a:pt x="1033824" y="1499032"/>
                  <a:pt x="1015380" y="1499032"/>
                </a:cubicBezTo>
                <a:cubicBezTo>
                  <a:pt x="1011605" y="1499032"/>
                  <a:pt x="1004271" y="1499032"/>
                  <a:pt x="1000604" y="1499032"/>
                </a:cubicBezTo>
                <a:cubicBezTo>
                  <a:pt x="1000604" y="1502712"/>
                  <a:pt x="1000604" y="1502712"/>
                  <a:pt x="1000604" y="1502712"/>
                </a:cubicBezTo>
                <a:cubicBezTo>
                  <a:pt x="1000604" y="1506392"/>
                  <a:pt x="1000604" y="1506392"/>
                  <a:pt x="996829" y="1510072"/>
                </a:cubicBezTo>
                <a:cubicBezTo>
                  <a:pt x="993161" y="1513752"/>
                  <a:pt x="993161" y="1513752"/>
                  <a:pt x="989494" y="1517431"/>
                </a:cubicBezTo>
                <a:cubicBezTo>
                  <a:pt x="971050" y="1543285"/>
                  <a:pt x="959941" y="1572818"/>
                  <a:pt x="945164" y="1598672"/>
                </a:cubicBezTo>
                <a:cubicBezTo>
                  <a:pt x="941497" y="1606126"/>
                  <a:pt x="937830" y="1609806"/>
                  <a:pt x="934055" y="1617166"/>
                </a:cubicBezTo>
                <a:cubicBezTo>
                  <a:pt x="926721" y="1624525"/>
                  <a:pt x="923053" y="1631885"/>
                  <a:pt x="915611" y="1639339"/>
                </a:cubicBezTo>
                <a:cubicBezTo>
                  <a:pt x="908277" y="1643019"/>
                  <a:pt x="904610" y="1650379"/>
                  <a:pt x="897167" y="1654059"/>
                </a:cubicBezTo>
                <a:cubicBezTo>
                  <a:pt x="893500" y="1657739"/>
                  <a:pt x="893500" y="1657739"/>
                  <a:pt x="889833" y="1661419"/>
                </a:cubicBezTo>
                <a:cubicBezTo>
                  <a:pt x="904610" y="1657739"/>
                  <a:pt x="923053" y="1654059"/>
                  <a:pt x="941497" y="1650379"/>
                </a:cubicBezTo>
                <a:cubicBezTo>
                  <a:pt x="956274" y="1646699"/>
                  <a:pt x="967383" y="1646699"/>
                  <a:pt x="982160" y="1643019"/>
                </a:cubicBezTo>
                <a:cubicBezTo>
                  <a:pt x="982160" y="1643019"/>
                  <a:pt x="982160" y="1639339"/>
                  <a:pt x="985827" y="1643019"/>
                </a:cubicBezTo>
                <a:cubicBezTo>
                  <a:pt x="989494" y="1635659"/>
                  <a:pt x="993161" y="1628205"/>
                  <a:pt x="996829" y="1620845"/>
                </a:cubicBezTo>
                <a:cubicBezTo>
                  <a:pt x="1000604" y="1613486"/>
                  <a:pt x="1004271" y="1609806"/>
                  <a:pt x="1007938" y="1602352"/>
                </a:cubicBezTo>
                <a:cubicBezTo>
                  <a:pt x="1015380" y="1587632"/>
                  <a:pt x="1022715" y="1576593"/>
                  <a:pt x="1030049" y="1561779"/>
                </a:cubicBezTo>
                <a:cubicBezTo>
                  <a:pt x="1033824" y="1554419"/>
                  <a:pt x="1037491" y="1546965"/>
                  <a:pt x="1041158" y="1539605"/>
                </a:cubicBezTo>
                <a:cubicBezTo>
                  <a:pt x="1044826" y="1532245"/>
                  <a:pt x="1048601" y="1524886"/>
                  <a:pt x="1052268" y="1517431"/>
                </a:cubicBezTo>
                <a:cubicBezTo>
                  <a:pt x="1055935" y="1513752"/>
                  <a:pt x="1059602" y="1506392"/>
                  <a:pt x="1063377" y="1499032"/>
                </a:cubicBezTo>
                <a:cubicBezTo>
                  <a:pt x="1063377" y="1499032"/>
                  <a:pt x="1067045" y="1495352"/>
                  <a:pt x="1067045" y="1495352"/>
                </a:cubicBezTo>
                <a:close/>
                <a:moveTo>
                  <a:pt x="956274" y="1491578"/>
                </a:moveTo>
                <a:cubicBezTo>
                  <a:pt x="945164" y="1495352"/>
                  <a:pt x="934163" y="1495352"/>
                  <a:pt x="923053" y="1499032"/>
                </a:cubicBezTo>
                <a:cubicBezTo>
                  <a:pt x="919386" y="1502712"/>
                  <a:pt x="911944" y="1502712"/>
                  <a:pt x="908277" y="1502712"/>
                </a:cubicBezTo>
                <a:cubicBezTo>
                  <a:pt x="908277" y="1506392"/>
                  <a:pt x="904610" y="1506392"/>
                  <a:pt x="900835" y="1506392"/>
                </a:cubicBezTo>
                <a:cubicBezTo>
                  <a:pt x="897167" y="1510072"/>
                  <a:pt x="893500" y="1510072"/>
                  <a:pt x="889833" y="1510072"/>
                </a:cubicBezTo>
                <a:cubicBezTo>
                  <a:pt x="889833" y="1513752"/>
                  <a:pt x="886166" y="1513752"/>
                  <a:pt x="886166" y="1517431"/>
                </a:cubicBezTo>
                <a:cubicBezTo>
                  <a:pt x="882391" y="1521111"/>
                  <a:pt x="878724" y="1528565"/>
                  <a:pt x="875056" y="1532245"/>
                </a:cubicBezTo>
                <a:cubicBezTo>
                  <a:pt x="856613" y="1561779"/>
                  <a:pt x="845503" y="1591312"/>
                  <a:pt x="827059" y="1620845"/>
                </a:cubicBezTo>
                <a:cubicBezTo>
                  <a:pt x="823392" y="1628205"/>
                  <a:pt x="819617" y="1635659"/>
                  <a:pt x="815950" y="1643019"/>
                </a:cubicBezTo>
                <a:cubicBezTo>
                  <a:pt x="812283" y="1646699"/>
                  <a:pt x="812283" y="1650379"/>
                  <a:pt x="808615" y="1654059"/>
                </a:cubicBezTo>
                <a:cubicBezTo>
                  <a:pt x="808615" y="1657739"/>
                  <a:pt x="804840" y="1661419"/>
                  <a:pt x="801173" y="1665193"/>
                </a:cubicBezTo>
                <a:cubicBezTo>
                  <a:pt x="793839" y="1668873"/>
                  <a:pt x="790064" y="1676232"/>
                  <a:pt x="786397" y="1679912"/>
                </a:cubicBezTo>
                <a:cubicBezTo>
                  <a:pt x="793839" y="1679912"/>
                  <a:pt x="801173" y="1676232"/>
                  <a:pt x="808615" y="1676232"/>
                </a:cubicBezTo>
                <a:cubicBezTo>
                  <a:pt x="830726" y="1672553"/>
                  <a:pt x="852837" y="1665193"/>
                  <a:pt x="875056" y="1661419"/>
                </a:cubicBezTo>
                <a:cubicBezTo>
                  <a:pt x="875056" y="1661419"/>
                  <a:pt x="878724" y="1661419"/>
                  <a:pt x="882391" y="1657739"/>
                </a:cubicBezTo>
                <a:cubicBezTo>
                  <a:pt x="886166" y="1654059"/>
                  <a:pt x="886166" y="1650379"/>
                  <a:pt x="886058" y="1639339"/>
                </a:cubicBezTo>
                <a:cubicBezTo>
                  <a:pt x="889833" y="1628205"/>
                  <a:pt x="893500" y="1620845"/>
                  <a:pt x="897167" y="1613486"/>
                </a:cubicBezTo>
                <a:cubicBezTo>
                  <a:pt x="900835" y="1606126"/>
                  <a:pt x="904610" y="1602352"/>
                  <a:pt x="908277" y="1594992"/>
                </a:cubicBezTo>
                <a:cubicBezTo>
                  <a:pt x="911944" y="1587632"/>
                  <a:pt x="915611" y="1580272"/>
                  <a:pt x="919386" y="1572818"/>
                </a:cubicBezTo>
                <a:cubicBezTo>
                  <a:pt x="923053" y="1569138"/>
                  <a:pt x="926721" y="1561779"/>
                  <a:pt x="930388" y="1554419"/>
                </a:cubicBezTo>
                <a:cubicBezTo>
                  <a:pt x="937830" y="1539605"/>
                  <a:pt x="945164" y="1524886"/>
                  <a:pt x="952607" y="1510072"/>
                </a:cubicBezTo>
                <a:cubicBezTo>
                  <a:pt x="956274" y="1502712"/>
                  <a:pt x="959941" y="1499032"/>
                  <a:pt x="963608" y="1491578"/>
                </a:cubicBezTo>
                <a:cubicBezTo>
                  <a:pt x="959941" y="1491578"/>
                  <a:pt x="959941" y="1491578"/>
                  <a:pt x="956274" y="1491578"/>
                </a:cubicBezTo>
                <a:close/>
                <a:moveTo>
                  <a:pt x="1307030" y="1487898"/>
                </a:moveTo>
                <a:cubicBezTo>
                  <a:pt x="1307030" y="1491578"/>
                  <a:pt x="1303363" y="1495352"/>
                  <a:pt x="1303363" y="1499032"/>
                </a:cubicBezTo>
                <a:cubicBezTo>
                  <a:pt x="1303363" y="1502712"/>
                  <a:pt x="1303363" y="1506392"/>
                  <a:pt x="1299587" y="1510072"/>
                </a:cubicBezTo>
                <a:cubicBezTo>
                  <a:pt x="1292253" y="1524886"/>
                  <a:pt x="1284919" y="1535925"/>
                  <a:pt x="1277476" y="1550645"/>
                </a:cubicBezTo>
                <a:cubicBezTo>
                  <a:pt x="1270142" y="1561779"/>
                  <a:pt x="1259033" y="1576498"/>
                  <a:pt x="1251590" y="1587632"/>
                </a:cubicBezTo>
                <a:cubicBezTo>
                  <a:pt x="1244256" y="1594992"/>
                  <a:pt x="1240589" y="1598672"/>
                  <a:pt x="1236922" y="1606032"/>
                </a:cubicBezTo>
                <a:cubicBezTo>
                  <a:pt x="1233147" y="1609806"/>
                  <a:pt x="1233147" y="1613486"/>
                  <a:pt x="1229479" y="1617166"/>
                </a:cubicBezTo>
                <a:cubicBezTo>
                  <a:pt x="1225812" y="1617166"/>
                  <a:pt x="1225812" y="1620845"/>
                  <a:pt x="1225812" y="1620845"/>
                </a:cubicBezTo>
                <a:cubicBezTo>
                  <a:pt x="1225812" y="1620845"/>
                  <a:pt x="1229479" y="1620845"/>
                  <a:pt x="1229479" y="1620845"/>
                </a:cubicBezTo>
                <a:cubicBezTo>
                  <a:pt x="1251590" y="1620845"/>
                  <a:pt x="1270142" y="1617166"/>
                  <a:pt x="1292253" y="1613486"/>
                </a:cubicBezTo>
                <a:cubicBezTo>
                  <a:pt x="1292253" y="1613486"/>
                  <a:pt x="1292253" y="1609806"/>
                  <a:pt x="1292253" y="1609806"/>
                </a:cubicBezTo>
                <a:cubicBezTo>
                  <a:pt x="1292253" y="1606032"/>
                  <a:pt x="1295920" y="1606032"/>
                  <a:pt x="1295920" y="1602352"/>
                </a:cubicBezTo>
                <a:cubicBezTo>
                  <a:pt x="1295920" y="1602352"/>
                  <a:pt x="1299587" y="1598672"/>
                  <a:pt x="1299587" y="1594992"/>
                </a:cubicBezTo>
                <a:cubicBezTo>
                  <a:pt x="1299587" y="1591312"/>
                  <a:pt x="1303363" y="1583952"/>
                  <a:pt x="1310697" y="1580178"/>
                </a:cubicBezTo>
                <a:cubicBezTo>
                  <a:pt x="1318139" y="1569138"/>
                  <a:pt x="1325474" y="1554419"/>
                  <a:pt x="1332916" y="1543285"/>
                </a:cubicBezTo>
                <a:cubicBezTo>
                  <a:pt x="1340250" y="1528565"/>
                  <a:pt x="1347585" y="1513752"/>
                  <a:pt x="1358694" y="1502712"/>
                </a:cubicBezTo>
                <a:cubicBezTo>
                  <a:pt x="1362361" y="1499032"/>
                  <a:pt x="1366136" y="1491578"/>
                  <a:pt x="1369803" y="1487898"/>
                </a:cubicBezTo>
                <a:cubicBezTo>
                  <a:pt x="1366136" y="1487898"/>
                  <a:pt x="1358694" y="1487898"/>
                  <a:pt x="1355027" y="1487898"/>
                </a:cubicBezTo>
                <a:cubicBezTo>
                  <a:pt x="1340250" y="1487898"/>
                  <a:pt x="1321806" y="1487898"/>
                  <a:pt x="1307030" y="1487898"/>
                </a:cubicBezTo>
                <a:close/>
                <a:moveTo>
                  <a:pt x="1199926" y="1487898"/>
                </a:moveTo>
                <a:cubicBezTo>
                  <a:pt x="1199926" y="1487898"/>
                  <a:pt x="1199926" y="1491672"/>
                  <a:pt x="1199926" y="1495352"/>
                </a:cubicBezTo>
                <a:cubicBezTo>
                  <a:pt x="1199926" y="1495352"/>
                  <a:pt x="1199926" y="1499032"/>
                  <a:pt x="1199926" y="1499032"/>
                </a:cubicBezTo>
                <a:cubicBezTo>
                  <a:pt x="1199926" y="1499032"/>
                  <a:pt x="1199926" y="1502712"/>
                  <a:pt x="1199926" y="1502712"/>
                </a:cubicBezTo>
                <a:cubicBezTo>
                  <a:pt x="1199926" y="1502712"/>
                  <a:pt x="1199926" y="1506392"/>
                  <a:pt x="1199926" y="1506392"/>
                </a:cubicBezTo>
                <a:cubicBezTo>
                  <a:pt x="1196259" y="1506392"/>
                  <a:pt x="1196259" y="1510072"/>
                  <a:pt x="1196259" y="1510072"/>
                </a:cubicBezTo>
                <a:cubicBezTo>
                  <a:pt x="1196259" y="1510072"/>
                  <a:pt x="1192592" y="1513752"/>
                  <a:pt x="1192592" y="1517431"/>
                </a:cubicBezTo>
                <a:cubicBezTo>
                  <a:pt x="1188817" y="1524886"/>
                  <a:pt x="1185150" y="1528565"/>
                  <a:pt x="1181482" y="1535925"/>
                </a:cubicBezTo>
                <a:cubicBezTo>
                  <a:pt x="1174040" y="1546965"/>
                  <a:pt x="1166706" y="1561779"/>
                  <a:pt x="1159371" y="1572818"/>
                </a:cubicBezTo>
                <a:cubicBezTo>
                  <a:pt x="1155596" y="1576498"/>
                  <a:pt x="1155596" y="1580272"/>
                  <a:pt x="1151929" y="1583952"/>
                </a:cubicBezTo>
                <a:cubicBezTo>
                  <a:pt x="1151929" y="1587632"/>
                  <a:pt x="1148262" y="1591312"/>
                  <a:pt x="1144595" y="1594992"/>
                </a:cubicBezTo>
                <a:cubicBezTo>
                  <a:pt x="1140820" y="1598672"/>
                  <a:pt x="1140820" y="1598672"/>
                  <a:pt x="1137153" y="1602352"/>
                </a:cubicBezTo>
                <a:cubicBezTo>
                  <a:pt x="1137153" y="1602352"/>
                  <a:pt x="1133485" y="1606126"/>
                  <a:pt x="1133485" y="1606126"/>
                </a:cubicBezTo>
                <a:cubicBezTo>
                  <a:pt x="1133485" y="1609806"/>
                  <a:pt x="1129818" y="1609806"/>
                  <a:pt x="1129818" y="1609806"/>
                </a:cubicBezTo>
                <a:cubicBezTo>
                  <a:pt x="1126151" y="1609806"/>
                  <a:pt x="1122376" y="1613486"/>
                  <a:pt x="1118709" y="1617166"/>
                </a:cubicBezTo>
                <a:cubicBezTo>
                  <a:pt x="1118709" y="1620845"/>
                  <a:pt x="1115042" y="1620845"/>
                  <a:pt x="1111374" y="1624525"/>
                </a:cubicBezTo>
                <a:cubicBezTo>
                  <a:pt x="1111374" y="1624525"/>
                  <a:pt x="1107599" y="1624525"/>
                  <a:pt x="1103932" y="1628205"/>
                </a:cubicBezTo>
                <a:cubicBezTo>
                  <a:pt x="1103932" y="1628205"/>
                  <a:pt x="1100265" y="1631885"/>
                  <a:pt x="1100265" y="1631885"/>
                </a:cubicBezTo>
                <a:cubicBezTo>
                  <a:pt x="1118709" y="1631885"/>
                  <a:pt x="1137153" y="1628205"/>
                  <a:pt x="1155596" y="1628205"/>
                </a:cubicBezTo>
                <a:cubicBezTo>
                  <a:pt x="1166706" y="1628205"/>
                  <a:pt x="1181482" y="1624525"/>
                  <a:pt x="1192592" y="1624525"/>
                </a:cubicBezTo>
                <a:cubicBezTo>
                  <a:pt x="1192592" y="1624525"/>
                  <a:pt x="1196259" y="1624525"/>
                  <a:pt x="1196259" y="1624525"/>
                </a:cubicBezTo>
                <a:cubicBezTo>
                  <a:pt x="1196259" y="1624525"/>
                  <a:pt x="1196259" y="1620845"/>
                  <a:pt x="1196259" y="1620845"/>
                </a:cubicBezTo>
                <a:cubicBezTo>
                  <a:pt x="1196259" y="1620845"/>
                  <a:pt x="1196259" y="1617166"/>
                  <a:pt x="1196259" y="1617166"/>
                </a:cubicBezTo>
                <a:cubicBezTo>
                  <a:pt x="1199926" y="1617166"/>
                  <a:pt x="1199926" y="1613486"/>
                  <a:pt x="1199926" y="1613486"/>
                </a:cubicBezTo>
                <a:cubicBezTo>
                  <a:pt x="1199926" y="1613486"/>
                  <a:pt x="1203593" y="1609806"/>
                  <a:pt x="1203593" y="1609806"/>
                </a:cubicBezTo>
                <a:cubicBezTo>
                  <a:pt x="1207368" y="1602352"/>
                  <a:pt x="1211036" y="1594992"/>
                  <a:pt x="1214703" y="1583952"/>
                </a:cubicBezTo>
                <a:cubicBezTo>
                  <a:pt x="1222037" y="1576593"/>
                  <a:pt x="1225812" y="1572818"/>
                  <a:pt x="1229479" y="1565459"/>
                </a:cubicBezTo>
                <a:cubicBezTo>
                  <a:pt x="1233147" y="1561779"/>
                  <a:pt x="1240589" y="1554419"/>
                  <a:pt x="1244256" y="1546965"/>
                </a:cubicBezTo>
                <a:cubicBezTo>
                  <a:pt x="1247923" y="1543285"/>
                  <a:pt x="1251590" y="1535925"/>
                  <a:pt x="1255365" y="1528565"/>
                </a:cubicBezTo>
                <a:cubicBezTo>
                  <a:pt x="1266367" y="1513752"/>
                  <a:pt x="1273809" y="1502712"/>
                  <a:pt x="1281144" y="1487898"/>
                </a:cubicBezTo>
                <a:cubicBezTo>
                  <a:pt x="1259033" y="1487898"/>
                  <a:pt x="1240589" y="1487898"/>
                  <a:pt x="1222037" y="1487898"/>
                </a:cubicBezTo>
                <a:cubicBezTo>
                  <a:pt x="1214703" y="1487898"/>
                  <a:pt x="1207368" y="1487898"/>
                  <a:pt x="1199926" y="1487898"/>
                </a:cubicBezTo>
                <a:close/>
                <a:moveTo>
                  <a:pt x="1159371" y="1487898"/>
                </a:moveTo>
                <a:cubicBezTo>
                  <a:pt x="1140820" y="1491672"/>
                  <a:pt x="1118709" y="1491672"/>
                  <a:pt x="1100265" y="1491672"/>
                </a:cubicBezTo>
                <a:cubicBezTo>
                  <a:pt x="1100265" y="1491672"/>
                  <a:pt x="1100265" y="1495352"/>
                  <a:pt x="1100265" y="1495352"/>
                </a:cubicBezTo>
                <a:cubicBezTo>
                  <a:pt x="1096598" y="1499032"/>
                  <a:pt x="1096598" y="1502712"/>
                  <a:pt x="1092823" y="1506392"/>
                </a:cubicBezTo>
                <a:cubicBezTo>
                  <a:pt x="1092823" y="1506392"/>
                  <a:pt x="1089156" y="1510072"/>
                  <a:pt x="1089156" y="1513752"/>
                </a:cubicBezTo>
                <a:cubicBezTo>
                  <a:pt x="1085488" y="1517431"/>
                  <a:pt x="1081821" y="1524886"/>
                  <a:pt x="1078154" y="1532245"/>
                </a:cubicBezTo>
                <a:cubicBezTo>
                  <a:pt x="1074379" y="1535925"/>
                  <a:pt x="1070712" y="1543285"/>
                  <a:pt x="1067045" y="1550739"/>
                </a:cubicBezTo>
                <a:cubicBezTo>
                  <a:pt x="1063377" y="1558099"/>
                  <a:pt x="1059602" y="1565459"/>
                  <a:pt x="1055935" y="1572818"/>
                </a:cubicBezTo>
                <a:cubicBezTo>
                  <a:pt x="1052268" y="1576498"/>
                  <a:pt x="1048601" y="1583952"/>
                  <a:pt x="1044826" y="1591312"/>
                </a:cubicBezTo>
                <a:cubicBezTo>
                  <a:pt x="1041158" y="1594992"/>
                  <a:pt x="1041158" y="1598672"/>
                  <a:pt x="1037491" y="1602352"/>
                </a:cubicBezTo>
                <a:cubicBezTo>
                  <a:pt x="1033824" y="1602352"/>
                  <a:pt x="1033824" y="1606126"/>
                  <a:pt x="1030157" y="1609806"/>
                </a:cubicBezTo>
                <a:cubicBezTo>
                  <a:pt x="1030157" y="1609806"/>
                  <a:pt x="1026382" y="1613486"/>
                  <a:pt x="1022715" y="1617166"/>
                </a:cubicBezTo>
                <a:cubicBezTo>
                  <a:pt x="1019048" y="1620845"/>
                  <a:pt x="1015380" y="1620845"/>
                  <a:pt x="1011605" y="1624525"/>
                </a:cubicBezTo>
                <a:cubicBezTo>
                  <a:pt x="1004271" y="1631885"/>
                  <a:pt x="1000604" y="1635659"/>
                  <a:pt x="993161" y="1639339"/>
                </a:cubicBezTo>
                <a:cubicBezTo>
                  <a:pt x="996829" y="1639339"/>
                  <a:pt x="1000604" y="1639339"/>
                  <a:pt x="1004271" y="1639339"/>
                </a:cubicBezTo>
                <a:cubicBezTo>
                  <a:pt x="1007938" y="1639339"/>
                  <a:pt x="1015380" y="1639339"/>
                  <a:pt x="1019048" y="1639339"/>
                </a:cubicBezTo>
                <a:cubicBezTo>
                  <a:pt x="1030157" y="1635659"/>
                  <a:pt x="1044826" y="1635659"/>
                  <a:pt x="1055935" y="1635659"/>
                </a:cubicBezTo>
                <a:cubicBezTo>
                  <a:pt x="1067045" y="1635659"/>
                  <a:pt x="1078154" y="1635659"/>
                  <a:pt x="1089156" y="1635659"/>
                </a:cubicBezTo>
                <a:cubicBezTo>
                  <a:pt x="1089156" y="1635659"/>
                  <a:pt x="1092823" y="1635659"/>
                  <a:pt x="1092823" y="1635659"/>
                </a:cubicBezTo>
                <a:cubicBezTo>
                  <a:pt x="1096598" y="1631885"/>
                  <a:pt x="1096598" y="1628205"/>
                  <a:pt x="1100265" y="1628205"/>
                </a:cubicBezTo>
                <a:cubicBezTo>
                  <a:pt x="1103932" y="1624525"/>
                  <a:pt x="1107599" y="1617166"/>
                  <a:pt x="1111374" y="1613486"/>
                </a:cubicBezTo>
                <a:cubicBezTo>
                  <a:pt x="1111374" y="1609806"/>
                  <a:pt x="1115042" y="1602352"/>
                  <a:pt x="1118709" y="1598672"/>
                </a:cubicBezTo>
                <a:cubicBezTo>
                  <a:pt x="1126151" y="1587632"/>
                  <a:pt x="1129818" y="1580272"/>
                  <a:pt x="1137153" y="1569138"/>
                </a:cubicBezTo>
                <a:cubicBezTo>
                  <a:pt x="1144595" y="1554419"/>
                  <a:pt x="1151929" y="1543285"/>
                  <a:pt x="1159371" y="1528565"/>
                </a:cubicBezTo>
                <a:cubicBezTo>
                  <a:pt x="1163039" y="1524886"/>
                  <a:pt x="1166706" y="1517431"/>
                  <a:pt x="1170373" y="1510072"/>
                </a:cubicBezTo>
                <a:cubicBezTo>
                  <a:pt x="1170373" y="1506392"/>
                  <a:pt x="1174148" y="1502712"/>
                  <a:pt x="1174148" y="1499032"/>
                </a:cubicBezTo>
                <a:cubicBezTo>
                  <a:pt x="1174148" y="1499032"/>
                  <a:pt x="1177815" y="1495352"/>
                  <a:pt x="1177815" y="1495352"/>
                </a:cubicBezTo>
                <a:cubicBezTo>
                  <a:pt x="1181482" y="1495352"/>
                  <a:pt x="1181482" y="1491672"/>
                  <a:pt x="1181482" y="1491672"/>
                </a:cubicBezTo>
                <a:cubicBezTo>
                  <a:pt x="1185150" y="1491672"/>
                  <a:pt x="1185150" y="1487898"/>
                  <a:pt x="1185150" y="1487898"/>
                </a:cubicBezTo>
                <a:cubicBezTo>
                  <a:pt x="1174148" y="1487898"/>
                  <a:pt x="1166706" y="1487898"/>
                  <a:pt x="1159371" y="1487898"/>
                </a:cubicBezTo>
                <a:close/>
                <a:moveTo>
                  <a:pt x="1480574" y="1480538"/>
                </a:moveTo>
                <a:cubicBezTo>
                  <a:pt x="1473132" y="1480538"/>
                  <a:pt x="1465797" y="1484218"/>
                  <a:pt x="1458355" y="1484218"/>
                </a:cubicBezTo>
                <a:cubicBezTo>
                  <a:pt x="1447354" y="1484218"/>
                  <a:pt x="1432577" y="1487898"/>
                  <a:pt x="1421468" y="1487898"/>
                </a:cubicBezTo>
                <a:cubicBezTo>
                  <a:pt x="1410358" y="1491578"/>
                  <a:pt x="1403024" y="1491578"/>
                  <a:pt x="1391914" y="1491578"/>
                </a:cubicBezTo>
                <a:cubicBezTo>
                  <a:pt x="1388247" y="1491578"/>
                  <a:pt x="1388247" y="1495352"/>
                  <a:pt x="1388247" y="1495352"/>
                </a:cubicBezTo>
                <a:cubicBezTo>
                  <a:pt x="1388247" y="1499032"/>
                  <a:pt x="1388247" y="1502712"/>
                  <a:pt x="1384580" y="1506392"/>
                </a:cubicBezTo>
                <a:cubicBezTo>
                  <a:pt x="1377138" y="1521111"/>
                  <a:pt x="1366136" y="1535925"/>
                  <a:pt x="1358694" y="1550645"/>
                </a:cubicBezTo>
                <a:cubicBezTo>
                  <a:pt x="1347585" y="1561779"/>
                  <a:pt x="1340250" y="1576498"/>
                  <a:pt x="1332916" y="1591312"/>
                </a:cubicBezTo>
                <a:cubicBezTo>
                  <a:pt x="1329141" y="1598672"/>
                  <a:pt x="1325474" y="1606032"/>
                  <a:pt x="1321806" y="1613486"/>
                </a:cubicBezTo>
                <a:cubicBezTo>
                  <a:pt x="1321806" y="1613486"/>
                  <a:pt x="1321806" y="1617166"/>
                  <a:pt x="1321806" y="1617166"/>
                </a:cubicBezTo>
                <a:cubicBezTo>
                  <a:pt x="1332916" y="1613486"/>
                  <a:pt x="1343917" y="1613486"/>
                  <a:pt x="1355027" y="1609806"/>
                </a:cubicBezTo>
                <a:cubicBezTo>
                  <a:pt x="1369803" y="1606032"/>
                  <a:pt x="1380913" y="1606032"/>
                  <a:pt x="1395582" y="1602352"/>
                </a:cubicBezTo>
                <a:cubicBezTo>
                  <a:pt x="1399357" y="1598672"/>
                  <a:pt x="1406691" y="1598672"/>
                  <a:pt x="1410358" y="1598672"/>
                </a:cubicBezTo>
                <a:cubicBezTo>
                  <a:pt x="1410358" y="1598672"/>
                  <a:pt x="1410358" y="1594992"/>
                  <a:pt x="1410358" y="1594992"/>
                </a:cubicBezTo>
                <a:cubicBezTo>
                  <a:pt x="1410358" y="1591312"/>
                  <a:pt x="1410358" y="1591312"/>
                  <a:pt x="1410358" y="1591312"/>
                </a:cubicBezTo>
                <a:cubicBezTo>
                  <a:pt x="1410358" y="1587632"/>
                  <a:pt x="1414133" y="1587632"/>
                  <a:pt x="1414133" y="1583952"/>
                </a:cubicBezTo>
                <a:cubicBezTo>
                  <a:pt x="1414133" y="1580272"/>
                  <a:pt x="1417800" y="1580272"/>
                  <a:pt x="1417800" y="1576498"/>
                </a:cubicBezTo>
                <a:cubicBezTo>
                  <a:pt x="1421468" y="1569138"/>
                  <a:pt x="1425135" y="1565459"/>
                  <a:pt x="1428910" y="1565459"/>
                </a:cubicBezTo>
                <a:cubicBezTo>
                  <a:pt x="1436244" y="1554419"/>
                  <a:pt x="1439911" y="1543285"/>
                  <a:pt x="1447354" y="1535925"/>
                </a:cubicBezTo>
                <a:cubicBezTo>
                  <a:pt x="1454688" y="1521111"/>
                  <a:pt x="1465797" y="1510072"/>
                  <a:pt x="1476907" y="1495352"/>
                </a:cubicBezTo>
                <a:cubicBezTo>
                  <a:pt x="1480574" y="1491578"/>
                  <a:pt x="1487908" y="1484218"/>
                  <a:pt x="1491576" y="1480538"/>
                </a:cubicBezTo>
                <a:cubicBezTo>
                  <a:pt x="1487908" y="1480538"/>
                  <a:pt x="1484241" y="1480538"/>
                  <a:pt x="1480574" y="1480538"/>
                </a:cubicBezTo>
                <a:close/>
                <a:moveTo>
                  <a:pt x="1572901" y="1458365"/>
                </a:moveTo>
                <a:cubicBezTo>
                  <a:pt x="1569126" y="1458365"/>
                  <a:pt x="1565459" y="1462045"/>
                  <a:pt x="1561792" y="1462045"/>
                </a:cubicBezTo>
                <a:cubicBezTo>
                  <a:pt x="1547015" y="1462045"/>
                  <a:pt x="1535905" y="1465819"/>
                  <a:pt x="1524904" y="1469499"/>
                </a:cubicBezTo>
                <a:cubicBezTo>
                  <a:pt x="1521129" y="1473179"/>
                  <a:pt x="1513794" y="1473179"/>
                  <a:pt x="1510127" y="1473179"/>
                </a:cubicBezTo>
                <a:cubicBezTo>
                  <a:pt x="1506352" y="1473179"/>
                  <a:pt x="1506352" y="1473179"/>
                  <a:pt x="1502685" y="1473179"/>
                </a:cubicBezTo>
                <a:cubicBezTo>
                  <a:pt x="1502685" y="1476858"/>
                  <a:pt x="1499018" y="1484218"/>
                  <a:pt x="1499018" y="1487898"/>
                </a:cubicBezTo>
                <a:cubicBezTo>
                  <a:pt x="1499018" y="1491672"/>
                  <a:pt x="1495351" y="1495352"/>
                  <a:pt x="1495351" y="1499032"/>
                </a:cubicBezTo>
                <a:cubicBezTo>
                  <a:pt x="1495351" y="1499032"/>
                  <a:pt x="1495351" y="1502712"/>
                  <a:pt x="1495351" y="1502712"/>
                </a:cubicBezTo>
                <a:cubicBezTo>
                  <a:pt x="1491683" y="1502712"/>
                  <a:pt x="1491683" y="1506392"/>
                  <a:pt x="1491683" y="1506392"/>
                </a:cubicBezTo>
                <a:cubicBezTo>
                  <a:pt x="1491683" y="1510072"/>
                  <a:pt x="1487908" y="1517431"/>
                  <a:pt x="1484241" y="1521206"/>
                </a:cubicBezTo>
                <a:cubicBezTo>
                  <a:pt x="1476907" y="1535925"/>
                  <a:pt x="1469465" y="1546965"/>
                  <a:pt x="1462130" y="1561779"/>
                </a:cubicBezTo>
                <a:cubicBezTo>
                  <a:pt x="1458355" y="1569138"/>
                  <a:pt x="1454688" y="1576498"/>
                  <a:pt x="1451021" y="1583952"/>
                </a:cubicBezTo>
                <a:cubicBezTo>
                  <a:pt x="1451021" y="1587632"/>
                  <a:pt x="1447354" y="1587632"/>
                  <a:pt x="1447354" y="1591312"/>
                </a:cubicBezTo>
                <a:cubicBezTo>
                  <a:pt x="1454688" y="1591312"/>
                  <a:pt x="1465797" y="1591312"/>
                  <a:pt x="1473132" y="1587632"/>
                </a:cubicBezTo>
                <a:cubicBezTo>
                  <a:pt x="1487908" y="1583952"/>
                  <a:pt x="1502685" y="1580272"/>
                  <a:pt x="1517462" y="1576498"/>
                </a:cubicBezTo>
                <a:cubicBezTo>
                  <a:pt x="1517462" y="1572818"/>
                  <a:pt x="1517462" y="1572818"/>
                  <a:pt x="1517462" y="1569138"/>
                </a:cubicBezTo>
                <a:cubicBezTo>
                  <a:pt x="1517462" y="1569138"/>
                  <a:pt x="1517462" y="1565459"/>
                  <a:pt x="1517462" y="1565459"/>
                </a:cubicBezTo>
                <a:cubicBezTo>
                  <a:pt x="1517462" y="1565459"/>
                  <a:pt x="1517462" y="1561779"/>
                  <a:pt x="1517462" y="1561779"/>
                </a:cubicBezTo>
                <a:cubicBezTo>
                  <a:pt x="1517462" y="1558099"/>
                  <a:pt x="1521129" y="1554419"/>
                  <a:pt x="1521129" y="1550739"/>
                </a:cubicBezTo>
                <a:cubicBezTo>
                  <a:pt x="1521129" y="1546965"/>
                  <a:pt x="1524904" y="1539605"/>
                  <a:pt x="1528571" y="1532245"/>
                </a:cubicBezTo>
                <a:cubicBezTo>
                  <a:pt x="1535905" y="1521206"/>
                  <a:pt x="1539681" y="1510072"/>
                  <a:pt x="1547015" y="1499032"/>
                </a:cubicBezTo>
                <a:cubicBezTo>
                  <a:pt x="1550682" y="1491672"/>
                  <a:pt x="1554349" y="1487898"/>
                  <a:pt x="1558124" y="1480538"/>
                </a:cubicBezTo>
                <a:cubicBezTo>
                  <a:pt x="1561792" y="1473179"/>
                  <a:pt x="1565459" y="1469499"/>
                  <a:pt x="1569126" y="1462045"/>
                </a:cubicBezTo>
                <a:cubicBezTo>
                  <a:pt x="1569126" y="1462045"/>
                  <a:pt x="1572901" y="1458365"/>
                  <a:pt x="1572901" y="1458365"/>
                </a:cubicBezTo>
                <a:close/>
                <a:moveTo>
                  <a:pt x="1668895" y="1425151"/>
                </a:moveTo>
                <a:cubicBezTo>
                  <a:pt x="1661453" y="1425151"/>
                  <a:pt x="1657786" y="1425151"/>
                  <a:pt x="1654118" y="1428831"/>
                </a:cubicBezTo>
                <a:cubicBezTo>
                  <a:pt x="1643009" y="1432511"/>
                  <a:pt x="1635567" y="1436285"/>
                  <a:pt x="1624565" y="1439965"/>
                </a:cubicBezTo>
                <a:cubicBezTo>
                  <a:pt x="1617123" y="1443645"/>
                  <a:pt x="1609789" y="1443645"/>
                  <a:pt x="1602346" y="1447325"/>
                </a:cubicBezTo>
                <a:cubicBezTo>
                  <a:pt x="1602346" y="1447325"/>
                  <a:pt x="1598679" y="1447325"/>
                  <a:pt x="1598679" y="1447325"/>
                </a:cubicBezTo>
                <a:cubicBezTo>
                  <a:pt x="1598679" y="1447325"/>
                  <a:pt x="1598679" y="1451005"/>
                  <a:pt x="1598679" y="1451005"/>
                </a:cubicBezTo>
                <a:cubicBezTo>
                  <a:pt x="1598679" y="1454685"/>
                  <a:pt x="1595012" y="1454685"/>
                  <a:pt x="1595012" y="1458365"/>
                </a:cubicBezTo>
                <a:cubicBezTo>
                  <a:pt x="1591345" y="1458365"/>
                  <a:pt x="1591345" y="1462045"/>
                  <a:pt x="1591345" y="1462045"/>
                </a:cubicBezTo>
                <a:cubicBezTo>
                  <a:pt x="1583903" y="1476858"/>
                  <a:pt x="1576568" y="1487898"/>
                  <a:pt x="1569126" y="1502712"/>
                </a:cubicBezTo>
                <a:cubicBezTo>
                  <a:pt x="1565459" y="1517431"/>
                  <a:pt x="1558124" y="1528565"/>
                  <a:pt x="1550682" y="1543285"/>
                </a:cubicBezTo>
                <a:cubicBezTo>
                  <a:pt x="1550682" y="1550739"/>
                  <a:pt x="1547015" y="1554419"/>
                  <a:pt x="1543348" y="1561779"/>
                </a:cubicBezTo>
                <a:cubicBezTo>
                  <a:pt x="1543348" y="1565459"/>
                  <a:pt x="1539681" y="1565459"/>
                  <a:pt x="1539681" y="1569138"/>
                </a:cubicBezTo>
                <a:cubicBezTo>
                  <a:pt x="1561792" y="1561779"/>
                  <a:pt x="1583903" y="1554419"/>
                  <a:pt x="1606121" y="1546965"/>
                </a:cubicBezTo>
                <a:cubicBezTo>
                  <a:pt x="1606121" y="1546965"/>
                  <a:pt x="1609789" y="1546965"/>
                  <a:pt x="1609789" y="1546965"/>
                </a:cubicBezTo>
                <a:cubicBezTo>
                  <a:pt x="1609789" y="1543285"/>
                  <a:pt x="1609789" y="1543285"/>
                  <a:pt x="1609789" y="1543285"/>
                </a:cubicBezTo>
                <a:cubicBezTo>
                  <a:pt x="1609789" y="1543285"/>
                  <a:pt x="1609789" y="1539605"/>
                  <a:pt x="1609789" y="1539605"/>
                </a:cubicBezTo>
                <a:cubicBezTo>
                  <a:pt x="1609789" y="1535925"/>
                  <a:pt x="1613456" y="1535925"/>
                  <a:pt x="1613456" y="1532245"/>
                </a:cubicBezTo>
                <a:cubicBezTo>
                  <a:pt x="1613456" y="1528565"/>
                  <a:pt x="1617123" y="1528565"/>
                  <a:pt x="1617123" y="1524886"/>
                </a:cubicBezTo>
                <a:cubicBezTo>
                  <a:pt x="1620898" y="1513752"/>
                  <a:pt x="1628232" y="1499032"/>
                  <a:pt x="1631900" y="1491672"/>
                </a:cubicBezTo>
                <a:cubicBezTo>
                  <a:pt x="1635567" y="1476858"/>
                  <a:pt x="1643009" y="1465819"/>
                  <a:pt x="1650343" y="1454685"/>
                </a:cubicBezTo>
                <a:cubicBezTo>
                  <a:pt x="1654118" y="1447325"/>
                  <a:pt x="1657786" y="1443645"/>
                  <a:pt x="1661453" y="1436285"/>
                </a:cubicBezTo>
                <a:cubicBezTo>
                  <a:pt x="1665120" y="1432511"/>
                  <a:pt x="1665120" y="1428831"/>
                  <a:pt x="1668895" y="1425151"/>
                </a:cubicBezTo>
                <a:close/>
                <a:moveTo>
                  <a:pt x="147658" y="1395618"/>
                </a:moveTo>
                <a:lnTo>
                  <a:pt x="144538" y="1405092"/>
                </a:lnTo>
                <a:lnTo>
                  <a:pt x="143667" y="1405682"/>
                </a:lnTo>
                <a:close/>
                <a:moveTo>
                  <a:pt x="1790667" y="1362405"/>
                </a:moveTo>
                <a:cubicBezTo>
                  <a:pt x="1787000" y="1366085"/>
                  <a:pt x="1783333" y="1366085"/>
                  <a:pt x="1779666" y="1369764"/>
                </a:cubicBezTo>
                <a:cubicBezTo>
                  <a:pt x="1772224" y="1373444"/>
                  <a:pt x="1764889" y="1377124"/>
                  <a:pt x="1757447" y="1380898"/>
                </a:cubicBezTo>
                <a:cubicBezTo>
                  <a:pt x="1753780" y="1380898"/>
                  <a:pt x="1753780" y="1384578"/>
                  <a:pt x="1750113" y="1384578"/>
                </a:cubicBezTo>
                <a:cubicBezTo>
                  <a:pt x="1739003" y="1391938"/>
                  <a:pt x="1724226" y="1395618"/>
                  <a:pt x="1713117" y="1402978"/>
                </a:cubicBezTo>
                <a:cubicBezTo>
                  <a:pt x="1705783" y="1402978"/>
                  <a:pt x="1702115" y="1406658"/>
                  <a:pt x="1694673" y="1410432"/>
                </a:cubicBezTo>
                <a:cubicBezTo>
                  <a:pt x="1694673" y="1414112"/>
                  <a:pt x="1691006" y="1417792"/>
                  <a:pt x="1691006" y="1421472"/>
                </a:cubicBezTo>
                <a:cubicBezTo>
                  <a:pt x="1687339" y="1428831"/>
                  <a:pt x="1683564" y="1432511"/>
                  <a:pt x="1679897" y="1439965"/>
                </a:cubicBezTo>
                <a:cubicBezTo>
                  <a:pt x="1672562" y="1451005"/>
                  <a:pt x="1668895" y="1465819"/>
                  <a:pt x="1661453" y="1476858"/>
                </a:cubicBezTo>
                <a:cubicBezTo>
                  <a:pt x="1654118" y="1487898"/>
                  <a:pt x="1650343" y="1502712"/>
                  <a:pt x="1643009" y="1513752"/>
                </a:cubicBezTo>
                <a:cubicBezTo>
                  <a:pt x="1643009" y="1521111"/>
                  <a:pt x="1639342" y="1524886"/>
                  <a:pt x="1635675" y="1532245"/>
                </a:cubicBezTo>
                <a:cubicBezTo>
                  <a:pt x="1643009" y="1528565"/>
                  <a:pt x="1654118" y="1524886"/>
                  <a:pt x="1661453" y="1521111"/>
                </a:cubicBezTo>
                <a:cubicBezTo>
                  <a:pt x="1668895" y="1517431"/>
                  <a:pt x="1672562" y="1517431"/>
                  <a:pt x="1676229" y="1513752"/>
                </a:cubicBezTo>
                <a:cubicBezTo>
                  <a:pt x="1679897" y="1513752"/>
                  <a:pt x="1683672" y="1510072"/>
                  <a:pt x="1687339" y="1510072"/>
                </a:cubicBezTo>
                <a:cubicBezTo>
                  <a:pt x="1694673" y="1506392"/>
                  <a:pt x="1702115" y="1502712"/>
                  <a:pt x="1709450" y="1499032"/>
                </a:cubicBezTo>
                <a:cubicBezTo>
                  <a:pt x="1713117" y="1499032"/>
                  <a:pt x="1716892" y="1495352"/>
                  <a:pt x="1720559" y="1495352"/>
                </a:cubicBezTo>
                <a:cubicBezTo>
                  <a:pt x="1724226" y="1495352"/>
                  <a:pt x="1724226" y="1491578"/>
                  <a:pt x="1724226" y="1491578"/>
                </a:cubicBezTo>
                <a:cubicBezTo>
                  <a:pt x="1727894" y="1487898"/>
                  <a:pt x="1727894" y="1484218"/>
                  <a:pt x="1731669" y="1480538"/>
                </a:cubicBezTo>
                <a:cubicBezTo>
                  <a:pt x="1735336" y="1473179"/>
                  <a:pt x="1739003" y="1465819"/>
                  <a:pt x="1742670" y="1458365"/>
                </a:cubicBezTo>
                <a:cubicBezTo>
                  <a:pt x="1750113" y="1443645"/>
                  <a:pt x="1757447" y="1428831"/>
                  <a:pt x="1757447" y="1417792"/>
                </a:cubicBezTo>
                <a:cubicBezTo>
                  <a:pt x="1764889" y="1402978"/>
                  <a:pt x="1775891" y="1388258"/>
                  <a:pt x="1783333" y="1373444"/>
                </a:cubicBezTo>
                <a:cubicBezTo>
                  <a:pt x="1787000" y="1369764"/>
                  <a:pt x="1787000" y="1366085"/>
                  <a:pt x="1790667" y="1362405"/>
                </a:cubicBezTo>
                <a:close/>
                <a:moveTo>
                  <a:pt x="1905105" y="1292204"/>
                </a:moveTo>
                <a:cubicBezTo>
                  <a:pt x="1905105" y="1295978"/>
                  <a:pt x="1901438" y="1295978"/>
                  <a:pt x="1897771" y="1299658"/>
                </a:cubicBezTo>
                <a:cubicBezTo>
                  <a:pt x="1890329" y="1307018"/>
                  <a:pt x="1879327" y="1310698"/>
                  <a:pt x="1871885" y="1318057"/>
                </a:cubicBezTo>
                <a:cubicBezTo>
                  <a:pt x="1864550" y="1325512"/>
                  <a:pt x="1853441" y="1329191"/>
                  <a:pt x="1846107" y="1336551"/>
                </a:cubicBezTo>
                <a:cubicBezTo>
                  <a:pt x="1846107" y="1336551"/>
                  <a:pt x="1846107" y="1340231"/>
                  <a:pt x="1846107" y="1340231"/>
                </a:cubicBezTo>
                <a:cubicBezTo>
                  <a:pt x="1846107" y="1340231"/>
                  <a:pt x="1842332" y="1343911"/>
                  <a:pt x="1842332" y="1347591"/>
                </a:cubicBezTo>
                <a:cubicBezTo>
                  <a:pt x="1842332" y="1351365"/>
                  <a:pt x="1842332" y="1351365"/>
                  <a:pt x="1842332" y="1351365"/>
                </a:cubicBezTo>
                <a:cubicBezTo>
                  <a:pt x="1842332" y="1351365"/>
                  <a:pt x="1842332" y="1355045"/>
                  <a:pt x="1842332" y="1355045"/>
                </a:cubicBezTo>
                <a:cubicBezTo>
                  <a:pt x="1838664" y="1362405"/>
                  <a:pt x="1831330" y="1369764"/>
                  <a:pt x="1827555" y="1377124"/>
                </a:cubicBezTo>
                <a:cubicBezTo>
                  <a:pt x="1820221" y="1384578"/>
                  <a:pt x="1816553" y="1391938"/>
                  <a:pt x="1812886" y="1399298"/>
                </a:cubicBezTo>
                <a:cubicBezTo>
                  <a:pt x="1805444" y="1414112"/>
                  <a:pt x="1794335" y="1428831"/>
                  <a:pt x="1787000" y="1443645"/>
                </a:cubicBezTo>
                <a:cubicBezTo>
                  <a:pt x="1783333" y="1451005"/>
                  <a:pt x="1779558" y="1458365"/>
                  <a:pt x="1775891" y="1465724"/>
                </a:cubicBezTo>
                <a:cubicBezTo>
                  <a:pt x="1772224" y="1469499"/>
                  <a:pt x="1772224" y="1473179"/>
                  <a:pt x="1768556" y="1476858"/>
                </a:cubicBezTo>
                <a:cubicBezTo>
                  <a:pt x="1772224" y="1476858"/>
                  <a:pt x="1779666" y="1473179"/>
                  <a:pt x="1783333" y="1469499"/>
                </a:cubicBezTo>
                <a:cubicBezTo>
                  <a:pt x="1787000" y="1465819"/>
                  <a:pt x="1790667" y="1465819"/>
                  <a:pt x="1794335" y="1462045"/>
                </a:cubicBezTo>
                <a:cubicBezTo>
                  <a:pt x="1798110" y="1458365"/>
                  <a:pt x="1801777" y="1458365"/>
                  <a:pt x="1805444" y="1454685"/>
                </a:cubicBezTo>
                <a:cubicBezTo>
                  <a:pt x="1809111" y="1451005"/>
                  <a:pt x="1812886" y="1451005"/>
                  <a:pt x="1816553" y="1447325"/>
                </a:cubicBezTo>
                <a:cubicBezTo>
                  <a:pt x="1823888" y="1443645"/>
                  <a:pt x="1827663" y="1439965"/>
                  <a:pt x="1831330" y="1436285"/>
                </a:cubicBezTo>
                <a:cubicBezTo>
                  <a:pt x="1831330" y="1432511"/>
                  <a:pt x="1834997" y="1432511"/>
                  <a:pt x="1838664" y="1428831"/>
                </a:cubicBezTo>
                <a:cubicBezTo>
                  <a:pt x="1846107" y="1425151"/>
                  <a:pt x="1849774" y="1417792"/>
                  <a:pt x="1857108" y="1414112"/>
                </a:cubicBezTo>
                <a:cubicBezTo>
                  <a:pt x="1857108" y="1410432"/>
                  <a:pt x="1857108" y="1406658"/>
                  <a:pt x="1857108" y="1402978"/>
                </a:cubicBezTo>
                <a:cubicBezTo>
                  <a:pt x="1857108" y="1395618"/>
                  <a:pt x="1857108" y="1388258"/>
                  <a:pt x="1860883" y="1380898"/>
                </a:cubicBezTo>
                <a:cubicBezTo>
                  <a:pt x="1864550" y="1366085"/>
                  <a:pt x="1871885" y="1355045"/>
                  <a:pt x="1875660" y="1340231"/>
                </a:cubicBezTo>
                <a:cubicBezTo>
                  <a:pt x="1882994" y="1325512"/>
                  <a:pt x="1890329" y="1307018"/>
                  <a:pt x="1901438" y="1299658"/>
                </a:cubicBezTo>
                <a:cubicBezTo>
                  <a:pt x="1901438" y="1295978"/>
                  <a:pt x="1905105" y="1295978"/>
                  <a:pt x="1905105" y="1292204"/>
                </a:cubicBezTo>
                <a:close/>
                <a:moveTo>
                  <a:pt x="228876" y="1192564"/>
                </a:moveTo>
                <a:cubicBezTo>
                  <a:pt x="225209" y="1192564"/>
                  <a:pt x="225209" y="1196244"/>
                  <a:pt x="221542" y="1199924"/>
                </a:cubicBezTo>
                <a:cubicBezTo>
                  <a:pt x="214099" y="1207284"/>
                  <a:pt x="210432" y="1211058"/>
                  <a:pt x="203097" y="1218418"/>
                </a:cubicBezTo>
                <a:cubicBezTo>
                  <a:pt x="195655" y="1225777"/>
                  <a:pt x="191988" y="1229457"/>
                  <a:pt x="184654" y="1236911"/>
                </a:cubicBezTo>
                <a:cubicBezTo>
                  <a:pt x="173544" y="1247951"/>
                  <a:pt x="162435" y="1258991"/>
                  <a:pt x="151433" y="1273805"/>
                </a:cubicBezTo>
                <a:cubicBezTo>
                  <a:pt x="140324" y="1288524"/>
                  <a:pt x="129214" y="1299658"/>
                  <a:pt x="118105" y="1314378"/>
                </a:cubicBezTo>
                <a:cubicBezTo>
                  <a:pt x="114438" y="1321832"/>
                  <a:pt x="110771" y="1325512"/>
                  <a:pt x="103328" y="1332871"/>
                </a:cubicBezTo>
                <a:cubicBezTo>
                  <a:pt x="99661" y="1336551"/>
                  <a:pt x="95994" y="1336551"/>
                  <a:pt x="92327" y="1340231"/>
                </a:cubicBezTo>
                <a:cubicBezTo>
                  <a:pt x="88660" y="1347591"/>
                  <a:pt x="88660" y="1355045"/>
                  <a:pt x="84885" y="1362405"/>
                </a:cubicBezTo>
                <a:cubicBezTo>
                  <a:pt x="81217" y="1373444"/>
                  <a:pt x="77550" y="1384578"/>
                  <a:pt x="73883" y="1395618"/>
                </a:cubicBezTo>
                <a:cubicBezTo>
                  <a:pt x="70108" y="1414112"/>
                  <a:pt x="66441" y="1436285"/>
                  <a:pt x="62774" y="1458365"/>
                </a:cubicBezTo>
                <a:cubicBezTo>
                  <a:pt x="62774" y="1462045"/>
                  <a:pt x="62774" y="1465819"/>
                  <a:pt x="62774" y="1469499"/>
                </a:cubicBezTo>
                <a:cubicBezTo>
                  <a:pt x="62774" y="1469499"/>
                  <a:pt x="62774" y="1473179"/>
                  <a:pt x="62774" y="1473179"/>
                </a:cubicBezTo>
                <a:cubicBezTo>
                  <a:pt x="62774" y="1476858"/>
                  <a:pt x="62774" y="1480538"/>
                  <a:pt x="66441" y="1491672"/>
                </a:cubicBezTo>
                <a:cubicBezTo>
                  <a:pt x="70108" y="1487898"/>
                  <a:pt x="73883" y="1484218"/>
                  <a:pt x="77550" y="1480538"/>
                </a:cubicBezTo>
                <a:cubicBezTo>
                  <a:pt x="81217" y="1473179"/>
                  <a:pt x="88660" y="1469499"/>
                  <a:pt x="92327" y="1462045"/>
                </a:cubicBezTo>
                <a:cubicBezTo>
                  <a:pt x="95994" y="1458365"/>
                  <a:pt x="103328" y="1454685"/>
                  <a:pt x="107103" y="1447325"/>
                </a:cubicBezTo>
                <a:cubicBezTo>
                  <a:pt x="110771" y="1439965"/>
                  <a:pt x="118105" y="1436285"/>
                  <a:pt x="121880" y="1428831"/>
                </a:cubicBezTo>
                <a:cubicBezTo>
                  <a:pt x="125547" y="1421472"/>
                  <a:pt x="132882" y="1417792"/>
                  <a:pt x="136657" y="1410432"/>
                </a:cubicBezTo>
                <a:lnTo>
                  <a:pt x="143667" y="1405682"/>
                </a:lnTo>
                <a:lnTo>
                  <a:pt x="140324" y="1414112"/>
                </a:lnTo>
                <a:cubicBezTo>
                  <a:pt x="136657" y="1421472"/>
                  <a:pt x="132882" y="1428831"/>
                  <a:pt x="129214" y="1436285"/>
                </a:cubicBezTo>
                <a:cubicBezTo>
                  <a:pt x="125547" y="1443645"/>
                  <a:pt x="121880" y="1451005"/>
                  <a:pt x="114438" y="1458365"/>
                </a:cubicBezTo>
                <a:cubicBezTo>
                  <a:pt x="110771" y="1465819"/>
                  <a:pt x="103328" y="1469499"/>
                  <a:pt x="99661" y="1476858"/>
                </a:cubicBezTo>
                <a:cubicBezTo>
                  <a:pt x="95994" y="1484218"/>
                  <a:pt x="88552" y="1487898"/>
                  <a:pt x="84885" y="1495352"/>
                </a:cubicBezTo>
                <a:cubicBezTo>
                  <a:pt x="81217" y="1502712"/>
                  <a:pt x="73883" y="1506392"/>
                  <a:pt x="70108" y="1513752"/>
                </a:cubicBezTo>
                <a:cubicBezTo>
                  <a:pt x="66441" y="1513752"/>
                  <a:pt x="66441" y="1517431"/>
                  <a:pt x="62774" y="1521111"/>
                </a:cubicBezTo>
                <a:cubicBezTo>
                  <a:pt x="59106" y="1524886"/>
                  <a:pt x="59106" y="1524886"/>
                  <a:pt x="59106" y="1524886"/>
                </a:cubicBezTo>
                <a:cubicBezTo>
                  <a:pt x="59106" y="1543285"/>
                  <a:pt x="59106" y="1558099"/>
                  <a:pt x="59106" y="1576498"/>
                </a:cubicBezTo>
                <a:lnTo>
                  <a:pt x="59106" y="1618017"/>
                </a:lnTo>
                <a:lnTo>
                  <a:pt x="47997" y="1631885"/>
                </a:lnTo>
                <a:cubicBezTo>
                  <a:pt x="59106" y="1639339"/>
                  <a:pt x="59106" y="1635659"/>
                  <a:pt x="59106" y="1631885"/>
                </a:cubicBezTo>
                <a:lnTo>
                  <a:pt x="59106" y="1618017"/>
                </a:lnTo>
                <a:lnTo>
                  <a:pt x="77550" y="1594992"/>
                </a:lnTo>
                <a:cubicBezTo>
                  <a:pt x="84885" y="1583952"/>
                  <a:pt x="95994" y="1572818"/>
                  <a:pt x="103328" y="1561779"/>
                </a:cubicBezTo>
                <a:cubicBezTo>
                  <a:pt x="107103" y="1554419"/>
                  <a:pt x="114438" y="1550739"/>
                  <a:pt x="118105" y="1543285"/>
                </a:cubicBezTo>
                <a:cubicBezTo>
                  <a:pt x="121880" y="1539605"/>
                  <a:pt x="121880" y="1539605"/>
                  <a:pt x="125547" y="1535925"/>
                </a:cubicBezTo>
                <a:cubicBezTo>
                  <a:pt x="125547" y="1532245"/>
                  <a:pt x="125547" y="1532245"/>
                  <a:pt x="125547" y="1528565"/>
                </a:cubicBezTo>
                <a:cubicBezTo>
                  <a:pt x="129214" y="1517431"/>
                  <a:pt x="129214" y="1506392"/>
                  <a:pt x="129214" y="1495352"/>
                </a:cubicBezTo>
                <a:cubicBezTo>
                  <a:pt x="129214" y="1491672"/>
                  <a:pt x="129214" y="1487898"/>
                  <a:pt x="129214" y="1484218"/>
                </a:cubicBezTo>
                <a:cubicBezTo>
                  <a:pt x="132882" y="1480538"/>
                  <a:pt x="132882" y="1473179"/>
                  <a:pt x="132882" y="1465819"/>
                </a:cubicBezTo>
                <a:cubicBezTo>
                  <a:pt x="132882" y="1454685"/>
                  <a:pt x="132882" y="1443645"/>
                  <a:pt x="136657" y="1432511"/>
                </a:cubicBezTo>
                <a:cubicBezTo>
                  <a:pt x="140324" y="1428831"/>
                  <a:pt x="140324" y="1425151"/>
                  <a:pt x="140324" y="1421472"/>
                </a:cubicBezTo>
                <a:cubicBezTo>
                  <a:pt x="140324" y="1417792"/>
                  <a:pt x="143991" y="1410432"/>
                  <a:pt x="143991" y="1406752"/>
                </a:cubicBezTo>
                <a:lnTo>
                  <a:pt x="144538" y="1405092"/>
                </a:lnTo>
                <a:lnTo>
                  <a:pt x="147658" y="1402978"/>
                </a:lnTo>
                <a:cubicBezTo>
                  <a:pt x="147658" y="1399298"/>
                  <a:pt x="151433" y="1399298"/>
                  <a:pt x="155100" y="1395618"/>
                </a:cubicBezTo>
                <a:cubicBezTo>
                  <a:pt x="155100" y="1391938"/>
                  <a:pt x="158768" y="1391938"/>
                  <a:pt x="162435" y="1388258"/>
                </a:cubicBezTo>
                <a:cubicBezTo>
                  <a:pt x="166102" y="1384578"/>
                  <a:pt x="166102" y="1384578"/>
                  <a:pt x="166102" y="1384578"/>
                </a:cubicBezTo>
                <a:cubicBezTo>
                  <a:pt x="169877" y="1366085"/>
                  <a:pt x="173544" y="1351365"/>
                  <a:pt x="180879" y="1332871"/>
                </a:cubicBezTo>
                <a:cubicBezTo>
                  <a:pt x="184654" y="1314378"/>
                  <a:pt x="191988" y="1292298"/>
                  <a:pt x="199430" y="1273805"/>
                </a:cubicBezTo>
                <a:cubicBezTo>
                  <a:pt x="206765" y="1258991"/>
                  <a:pt x="210432" y="1240591"/>
                  <a:pt x="217874" y="1222098"/>
                </a:cubicBezTo>
                <a:cubicBezTo>
                  <a:pt x="221542" y="1211058"/>
                  <a:pt x="225209" y="1203604"/>
                  <a:pt x="228876" y="1192564"/>
                </a:cubicBezTo>
                <a:close/>
                <a:moveTo>
                  <a:pt x="2026985" y="1181525"/>
                </a:moveTo>
                <a:cubicBezTo>
                  <a:pt x="2019651" y="1188884"/>
                  <a:pt x="2008542" y="1199924"/>
                  <a:pt x="2001099" y="1207284"/>
                </a:cubicBezTo>
                <a:cubicBezTo>
                  <a:pt x="1997432" y="1211058"/>
                  <a:pt x="1997432" y="1211058"/>
                  <a:pt x="1993765" y="1214738"/>
                </a:cubicBezTo>
                <a:cubicBezTo>
                  <a:pt x="1990098" y="1218418"/>
                  <a:pt x="1982655" y="1225777"/>
                  <a:pt x="1978988" y="1229457"/>
                </a:cubicBezTo>
                <a:cubicBezTo>
                  <a:pt x="1971654" y="1236817"/>
                  <a:pt x="1964212" y="1240591"/>
                  <a:pt x="1956877" y="1247951"/>
                </a:cubicBezTo>
                <a:cubicBezTo>
                  <a:pt x="1956877" y="1247951"/>
                  <a:pt x="1956877" y="1251631"/>
                  <a:pt x="1956877" y="1251631"/>
                </a:cubicBezTo>
                <a:cubicBezTo>
                  <a:pt x="1956877" y="1255311"/>
                  <a:pt x="1956877" y="1255311"/>
                  <a:pt x="1956877" y="1258991"/>
                </a:cubicBezTo>
                <a:cubicBezTo>
                  <a:pt x="1956877" y="1262671"/>
                  <a:pt x="1953102" y="1266445"/>
                  <a:pt x="1953102" y="1270125"/>
                </a:cubicBezTo>
                <a:cubicBezTo>
                  <a:pt x="1949435" y="1270125"/>
                  <a:pt x="1949435" y="1273805"/>
                  <a:pt x="1949435" y="1273805"/>
                </a:cubicBezTo>
                <a:cubicBezTo>
                  <a:pt x="1945768" y="1277484"/>
                  <a:pt x="1945768" y="1281164"/>
                  <a:pt x="1942101" y="1284844"/>
                </a:cubicBezTo>
                <a:cubicBezTo>
                  <a:pt x="1938433" y="1292204"/>
                  <a:pt x="1934658" y="1295978"/>
                  <a:pt x="1930991" y="1303338"/>
                </a:cubicBezTo>
                <a:cubicBezTo>
                  <a:pt x="1923657" y="1314378"/>
                  <a:pt x="1919882" y="1325512"/>
                  <a:pt x="1912547" y="1340231"/>
                </a:cubicBezTo>
                <a:cubicBezTo>
                  <a:pt x="1905105" y="1355045"/>
                  <a:pt x="1897771" y="1369764"/>
                  <a:pt x="1890436" y="1384578"/>
                </a:cubicBezTo>
                <a:cubicBezTo>
                  <a:pt x="1890436" y="1384578"/>
                  <a:pt x="1894104" y="1380898"/>
                  <a:pt x="1894104" y="1380898"/>
                </a:cubicBezTo>
                <a:cubicBezTo>
                  <a:pt x="1908880" y="1362405"/>
                  <a:pt x="1927324" y="1347591"/>
                  <a:pt x="1945768" y="1329191"/>
                </a:cubicBezTo>
                <a:cubicBezTo>
                  <a:pt x="1953102" y="1321832"/>
                  <a:pt x="1960544" y="1314378"/>
                  <a:pt x="1967879" y="1307018"/>
                </a:cubicBezTo>
                <a:cubicBezTo>
                  <a:pt x="1971654" y="1303338"/>
                  <a:pt x="1971654" y="1299658"/>
                  <a:pt x="1971654" y="1295978"/>
                </a:cubicBezTo>
                <a:cubicBezTo>
                  <a:pt x="1971654" y="1288524"/>
                  <a:pt x="1971654" y="1281164"/>
                  <a:pt x="1975321" y="1273805"/>
                </a:cubicBezTo>
                <a:cubicBezTo>
                  <a:pt x="1975321" y="1266445"/>
                  <a:pt x="1978988" y="1258991"/>
                  <a:pt x="1982655" y="1251631"/>
                </a:cubicBezTo>
                <a:cubicBezTo>
                  <a:pt x="1986323" y="1244271"/>
                  <a:pt x="1986323" y="1236817"/>
                  <a:pt x="2001099" y="1233137"/>
                </a:cubicBezTo>
                <a:cubicBezTo>
                  <a:pt x="2004874" y="1225777"/>
                  <a:pt x="2008542" y="1218418"/>
                  <a:pt x="2012209" y="1211058"/>
                </a:cubicBezTo>
                <a:cubicBezTo>
                  <a:pt x="2015876" y="1203604"/>
                  <a:pt x="2019651" y="1196244"/>
                  <a:pt x="2023318" y="1188884"/>
                </a:cubicBezTo>
                <a:cubicBezTo>
                  <a:pt x="2023318" y="1185204"/>
                  <a:pt x="2026985" y="1185204"/>
                  <a:pt x="2026985" y="1181525"/>
                </a:cubicBezTo>
                <a:close/>
                <a:moveTo>
                  <a:pt x="2119312" y="1070750"/>
                </a:moveTo>
                <a:cubicBezTo>
                  <a:pt x="2115645" y="1070750"/>
                  <a:pt x="2115645" y="1074430"/>
                  <a:pt x="2111870" y="1078110"/>
                </a:cubicBezTo>
                <a:cubicBezTo>
                  <a:pt x="2108203" y="1085470"/>
                  <a:pt x="2100868" y="1092830"/>
                  <a:pt x="2093426" y="1100284"/>
                </a:cubicBezTo>
                <a:cubicBezTo>
                  <a:pt x="2086092" y="1107643"/>
                  <a:pt x="2078650" y="1118683"/>
                  <a:pt x="2071315" y="1126137"/>
                </a:cubicBezTo>
                <a:cubicBezTo>
                  <a:pt x="2071315" y="1129817"/>
                  <a:pt x="2067648" y="1133497"/>
                  <a:pt x="2063873" y="1137177"/>
                </a:cubicBezTo>
                <a:cubicBezTo>
                  <a:pt x="2067648" y="1137177"/>
                  <a:pt x="2067648" y="1144537"/>
                  <a:pt x="2067648" y="1148217"/>
                </a:cubicBezTo>
                <a:cubicBezTo>
                  <a:pt x="2063873" y="1148217"/>
                  <a:pt x="2063873" y="1151991"/>
                  <a:pt x="2063873" y="1155671"/>
                </a:cubicBezTo>
                <a:cubicBezTo>
                  <a:pt x="2060206" y="1159351"/>
                  <a:pt x="2060206" y="1159351"/>
                  <a:pt x="2060206" y="1163031"/>
                </a:cubicBezTo>
                <a:cubicBezTo>
                  <a:pt x="2060206" y="1166711"/>
                  <a:pt x="2056539" y="1166711"/>
                  <a:pt x="2056539" y="1170391"/>
                </a:cubicBezTo>
                <a:cubicBezTo>
                  <a:pt x="2052871" y="1170391"/>
                  <a:pt x="2052871" y="1174070"/>
                  <a:pt x="2052871" y="1174070"/>
                </a:cubicBezTo>
                <a:cubicBezTo>
                  <a:pt x="2049096" y="1181430"/>
                  <a:pt x="2045429" y="1185204"/>
                  <a:pt x="2041762" y="1192564"/>
                </a:cubicBezTo>
                <a:cubicBezTo>
                  <a:pt x="2034428" y="1203604"/>
                  <a:pt x="2026985" y="1218418"/>
                  <a:pt x="2019651" y="1229457"/>
                </a:cubicBezTo>
                <a:cubicBezTo>
                  <a:pt x="2012209" y="1244271"/>
                  <a:pt x="2004874" y="1258991"/>
                  <a:pt x="1997432" y="1273805"/>
                </a:cubicBezTo>
                <a:cubicBezTo>
                  <a:pt x="1997432" y="1277484"/>
                  <a:pt x="1993765" y="1277484"/>
                  <a:pt x="1993765" y="1281164"/>
                </a:cubicBezTo>
                <a:cubicBezTo>
                  <a:pt x="2001099" y="1273805"/>
                  <a:pt x="2008542" y="1262671"/>
                  <a:pt x="2015876" y="1255311"/>
                </a:cubicBezTo>
                <a:cubicBezTo>
                  <a:pt x="2023318" y="1247951"/>
                  <a:pt x="2030653" y="1240591"/>
                  <a:pt x="2038095" y="1233137"/>
                </a:cubicBezTo>
                <a:cubicBezTo>
                  <a:pt x="2045429" y="1222098"/>
                  <a:pt x="2056539" y="1214738"/>
                  <a:pt x="2063873" y="1203604"/>
                </a:cubicBezTo>
                <a:cubicBezTo>
                  <a:pt x="2067648" y="1192564"/>
                  <a:pt x="2074982" y="1185204"/>
                  <a:pt x="2082425" y="1177750"/>
                </a:cubicBezTo>
                <a:cubicBezTo>
                  <a:pt x="2089759" y="1170391"/>
                  <a:pt x="2093426" y="1166711"/>
                  <a:pt x="2097093" y="1159351"/>
                </a:cubicBezTo>
                <a:cubicBezTo>
                  <a:pt x="2097093" y="1155671"/>
                  <a:pt x="2097093" y="1155671"/>
                  <a:pt x="2097093" y="1155671"/>
                </a:cubicBezTo>
                <a:cubicBezTo>
                  <a:pt x="2097093" y="1151897"/>
                  <a:pt x="2097093" y="1148217"/>
                  <a:pt x="2097093" y="1144537"/>
                </a:cubicBezTo>
                <a:cubicBezTo>
                  <a:pt x="2097093" y="1137177"/>
                  <a:pt x="2097093" y="1126137"/>
                  <a:pt x="2100868" y="1118683"/>
                </a:cubicBezTo>
                <a:cubicBezTo>
                  <a:pt x="2104536" y="1107643"/>
                  <a:pt x="2104536" y="1100284"/>
                  <a:pt x="2108203" y="1092830"/>
                </a:cubicBezTo>
                <a:cubicBezTo>
                  <a:pt x="2108203" y="1085470"/>
                  <a:pt x="2111870" y="1074430"/>
                  <a:pt x="2119312" y="1070750"/>
                </a:cubicBezTo>
                <a:close/>
                <a:moveTo>
                  <a:pt x="306426" y="1007909"/>
                </a:moveTo>
                <a:cubicBezTo>
                  <a:pt x="299092" y="1015363"/>
                  <a:pt x="291650" y="1019043"/>
                  <a:pt x="284315" y="1026403"/>
                </a:cubicBezTo>
                <a:cubicBezTo>
                  <a:pt x="276873" y="1030083"/>
                  <a:pt x="269539" y="1037443"/>
                  <a:pt x="265871" y="1041217"/>
                </a:cubicBezTo>
                <a:cubicBezTo>
                  <a:pt x="258429" y="1052257"/>
                  <a:pt x="247320" y="1063296"/>
                  <a:pt x="236318" y="1070750"/>
                </a:cubicBezTo>
                <a:cubicBezTo>
                  <a:pt x="225209" y="1081790"/>
                  <a:pt x="210432" y="1089150"/>
                  <a:pt x="199322" y="1100284"/>
                </a:cubicBezTo>
                <a:cubicBezTo>
                  <a:pt x="191988" y="1103964"/>
                  <a:pt x="188321" y="1111323"/>
                  <a:pt x="180879" y="1115003"/>
                </a:cubicBezTo>
                <a:cubicBezTo>
                  <a:pt x="180879" y="1118683"/>
                  <a:pt x="177211" y="1118683"/>
                  <a:pt x="173544" y="1122363"/>
                </a:cubicBezTo>
                <a:cubicBezTo>
                  <a:pt x="169877" y="1129817"/>
                  <a:pt x="166102" y="1137177"/>
                  <a:pt x="162435" y="1144537"/>
                </a:cubicBezTo>
                <a:cubicBezTo>
                  <a:pt x="162435" y="1148217"/>
                  <a:pt x="158768" y="1151991"/>
                  <a:pt x="158768" y="1155671"/>
                </a:cubicBezTo>
                <a:cubicBezTo>
                  <a:pt x="158768" y="1159351"/>
                  <a:pt x="158768" y="1159351"/>
                  <a:pt x="158768" y="1159351"/>
                </a:cubicBezTo>
                <a:cubicBezTo>
                  <a:pt x="155100" y="1174070"/>
                  <a:pt x="147658" y="1185204"/>
                  <a:pt x="143991" y="1199924"/>
                </a:cubicBezTo>
                <a:cubicBezTo>
                  <a:pt x="140324" y="1214738"/>
                  <a:pt x="132882" y="1225777"/>
                  <a:pt x="129214" y="1240591"/>
                </a:cubicBezTo>
                <a:cubicBezTo>
                  <a:pt x="129214" y="1240591"/>
                  <a:pt x="125547" y="1244271"/>
                  <a:pt x="125547" y="1247951"/>
                </a:cubicBezTo>
                <a:cubicBezTo>
                  <a:pt x="125547" y="1251631"/>
                  <a:pt x="125547" y="1258991"/>
                  <a:pt x="121880" y="1262671"/>
                </a:cubicBezTo>
                <a:cubicBezTo>
                  <a:pt x="118105" y="1262671"/>
                  <a:pt x="118105" y="1266445"/>
                  <a:pt x="121880" y="1277484"/>
                </a:cubicBezTo>
                <a:cubicBezTo>
                  <a:pt x="125547" y="1273805"/>
                  <a:pt x="129214" y="1266350"/>
                  <a:pt x="132882" y="1262671"/>
                </a:cubicBezTo>
                <a:cubicBezTo>
                  <a:pt x="143991" y="1251631"/>
                  <a:pt x="155100" y="1236817"/>
                  <a:pt x="166102" y="1225777"/>
                </a:cubicBezTo>
                <a:cubicBezTo>
                  <a:pt x="180879" y="1214738"/>
                  <a:pt x="191988" y="1203604"/>
                  <a:pt x="206765" y="1192564"/>
                </a:cubicBezTo>
                <a:cubicBezTo>
                  <a:pt x="210432" y="1185204"/>
                  <a:pt x="217874" y="1181430"/>
                  <a:pt x="225209" y="1177750"/>
                </a:cubicBezTo>
                <a:cubicBezTo>
                  <a:pt x="228876" y="1174070"/>
                  <a:pt x="232651" y="1174070"/>
                  <a:pt x="236318" y="1170391"/>
                </a:cubicBezTo>
                <a:cubicBezTo>
                  <a:pt x="236318" y="1166711"/>
                  <a:pt x="239985" y="1166711"/>
                  <a:pt x="239985" y="1166711"/>
                </a:cubicBezTo>
                <a:cubicBezTo>
                  <a:pt x="239985" y="1163031"/>
                  <a:pt x="239985" y="1163031"/>
                  <a:pt x="239985" y="1163031"/>
                </a:cubicBezTo>
                <a:cubicBezTo>
                  <a:pt x="243653" y="1163031"/>
                  <a:pt x="243653" y="1159351"/>
                  <a:pt x="243653" y="1159351"/>
                </a:cubicBezTo>
                <a:cubicBezTo>
                  <a:pt x="243653" y="1155671"/>
                  <a:pt x="243653" y="1155671"/>
                  <a:pt x="243653" y="1155671"/>
                </a:cubicBezTo>
                <a:cubicBezTo>
                  <a:pt x="243653" y="1151897"/>
                  <a:pt x="247320" y="1148217"/>
                  <a:pt x="247320" y="1144537"/>
                </a:cubicBezTo>
                <a:cubicBezTo>
                  <a:pt x="247320" y="1144537"/>
                  <a:pt x="247320" y="1140857"/>
                  <a:pt x="247320" y="1140857"/>
                </a:cubicBezTo>
                <a:cubicBezTo>
                  <a:pt x="262096" y="1103964"/>
                  <a:pt x="280648" y="1066976"/>
                  <a:pt x="299092" y="1030083"/>
                </a:cubicBezTo>
                <a:cubicBezTo>
                  <a:pt x="302759" y="1022723"/>
                  <a:pt x="306426" y="1015363"/>
                  <a:pt x="310093" y="1007909"/>
                </a:cubicBezTo>
                <a:cubicBezTo>
                  <a:pt x="306426" y="1007909"/>
                  <a:pt x="306426" y="1007909"/>
                  <a:pt x="306426" y="1007909"/>
                </a:cubicBezTo>
                <a:close/>
                <a:moveTo>
                  <a:pt x="2211639" y="919309"/>
                </a:moveTo>
                <a:cubicBezTo>
                  <a:pt x="2204197" y="930443"/>
                  <a:pt x="2196862" y="945163"/>
                  <a:pt x="2189420" y="956297"/>
                </a:cubicBezTo>
                <a:cubicBezTo>
                  <a:pt x="2189420" y="956297"/>
                  <a:pt x="2189420" y="959977"/>
                  <a:pt x="2189420" y="959977"/>
                </a:cubicBezTo>
                <a:cubicBezTo>
                  <a:pt x="2189420" y="963656"/>
                  <a:pt x="2185753" y="967336"/>
                  <a:pt x="2185753" y="971016"/>
                </a:cubicBezTo>
                <a:cubicBezTo>
                  <a:pt x="2182086" y="974696"/>
                  <a:pt x="2182086" y="974696"/>
                  <a:pt x="2182086" y="978376"/>
                </a:cubicBezTo>
                <a:cubicBezTo>
                  <a:pt x="2182086" y="982150"/>
                  <a:pt x="2182086" y="985830"/>
                  <a:pt x="2178419" y="989510"/>
                </a:cubicBezTo>
                <a:cubicBezTo>
                  <a:pt x="2174644" y="993190"/>
                  <a:pt x="2170976" y="1000550"/>
                  <a:pt x="2167309" y="1007909"/>
                </a:cubicBezTo>
                <a:cubicBezTo>
                  <a:pt x="2159867" y="1022723"/>
                  <a:pt x="2156200" y="1033763"/>
                  <a:pt x="2148865" y="1048577"/>
                </a:cubicBezTo>
                <a:cubicBezTo>
                  <a:pt x="2141423" y="1059616"/>
                  <a:pt x="2137756" y="1070750"/>
                  <a:pt x="2134089" y="1081790"/>
                </a:cubicBezTo>
                <a:cubicBezTo>
                  <a:pt x="2134089" y="1089150"/>
                  <a:pt x="2130422" y="1100284"/>
                  <a:pt x="2126647" y="1107643"/>
                </a:cubicBezTo>
                <a:cubicBezTo>
                  <a:pt x="2137756" y="1096604"/>
                  <a:pt x="2145090" y="1081790"/>
                  <a:pt x="2152533" y="1070750"/>
                </a:cubicBezTo>
                <a:cubicBezTo>
                  <a:pt x="2159867" y="1059616"/>
                  <a:pt x="2167309" y="1048577"/>
                  <a:pt x="2174644" y="1037443"/>
                </a:cubicBezTo>
                <a:cubicBezTo>
                  <a:pt x="2174644" y="1033763"/>
                  <a:pt x="2178419" y="1026403"/>
                  <a:pt x="2182086" y="1022723"/>
                </a:cubicBezTo>
                <a:cubicBezTo>
                  <a:pt x="2185753" y="1015363"/>
                  <a:pt x="2189420" y="1011684"/>
                  <a:pt x="2193087" y="1004229"/>
                </a:cubicBezTo>
                <a:cubicBezTo>
                  <a:pt x="2204197" y="989510"/>
                  <a:pt x="2211639" y="971016"/>
                  <a:pt x="2211639" y="959977"/>
                </a:cubicBezTo>
                <a:cubicBezTo>
                  <a:pt x="2211639" y="959977"/>
                  <a:pt x="2211639" y="956297"/>
                  <a:pt x="2211639" y="956297"/>
                </a:cubicBezTo>
                <a:cubicBezTo>
                  <a:pt x="2211639" y="952522"/>
                  <a:pt x="2211639" y="952522"/>
                  <a:pt x="2211639" y="948843"/>
                </a:cubicBezTo>
                <a:cubicBezTo>
                  <a:pt x="2211639" y="945163"/>
                  <a:pt x="2211639" y="945163"/>
                  <a:pt x="2211639" y="941483"/>
                </a:cubicBezTo>
                <a:cubicBezTo>
                  <a:pt x="2211639" y="937803"/>
                  <a:pt x="2211639" y="937803"/>
                  <a:pt x="2211639" y="934123"/>
                </a:cubicBezTo>
                <a:cubicBezTo>
                  <a:pt x="2211639" y="930443"/>
                  <a:pt x="2211639" y="926763"/>
                  <a:pt x="2211639" y="922989"/>
                </a:cubicBezTo>
                <a:cubicBezTo>
                  <a:pt x="2211639" y="922989"/>
                  <a:pt x="2211639" y="919309"/>
                  <a:pt x="2211639" y="919309"/>
                </a:cubicBezTo>
                <a:close/>
                <a:moveTo>
                  <a:pt x="483638" y="731069"/>
                </a:moveTo>
                <a:cubicBezTo>
                  <a:pt x="479971" y="731069"/>
                  <a:pt x="479971" y="734749"/>
                  <a:pt x="476303" y="734749"/>
                </a:cubicBezTo>
                <a:cubicBezTo>
                  <a:pt x="476303" y="734749"/>
                  <a:pt x="472636" y="734749"/>
                  <a:pt x="472636" y="734749"/>
                </a:cubicBezTo>
                <a:cubicBezTo>
                  <a:pt x="472636" y="734749"/>
                  <a:pt x="468861" y="734749"/>
                  <a:pt x="468861" y="734749"/>
                </a:cubicBezTo>
                <a:cubicBezTo>
                  <a:pt x="465194" y="734749"/>
                  <a:pt x="465194" y="734749"/>
                  <a:pt x="461527" y="734749"/>
                </a:cubicBezTo>
                <a:cubicBezTo>
                  <a:pt x="461527" y="734749"/>
                  <a:pt x="457860" y="738429"/>
                  <a:pt x="457860" y="738429"/>
                </a:cubicBezTo>
                <a:cubicBezTo>
                  <a:pt x="457860" y="738429"/>
                  <a:pt x="454085" y="742109"/>
                  <a:pt x="454085" y="742109"/>
                </a:cubicBezTo>
                <a:cubicBezTo>
                  <a:pt x="454085" y="742109"/>
                  <a:pt x="450417" y="745789"/>
                  <a:pt x="450417" y="745789"/>
                </a:cubicBezTo>
                <a:cubicBezTo>
                  <a:pt x="450417" y="749469"/>
                  <a:pt x="446750" y="749469"/>
                  <a:pt x="443083" y="753243"/>
                </a:cubicBezTo>
                <a:cubicBezTo>
                  <a:pt x="439416" y="756923"/>
                  <a:pt x="431974" y="760603"/>
                  <a:pt x="424639" y="764282"/>
                </a:cubicBezTo>
                <a:cubicBezTo>
                  <a:pt x="420864" y="767962"/>
                  <a:pt x="420864" y="767962"/>
                  <a:pt x="417197" y="771642"/>
                </a:cubicBezTo>
                <a:cubicBezTo>
                  <a:pt x="409863" y="775322"/>
                  <a:pt x="406087" y="782776"/>
                  <a:pt x="398753" y="790136"/>
                </a:cubicBezTo>
                <a:cubicBezTo>
                  <a:pt x="395086" y="797496"/>
                  <a:pt x="387644" y="801176"/>
                  <a:pt x="383976" y="808630"/>
                </a:cubicBezTo>
                <a:cubicBezTo>
                  <a:pt x="380309" y="815989"/>
                  <a:pt x="372867" y="827029"/>
                  <a:pt x="365533" y="834389"/>
                </a:cubicBezTo>
                <a:cubicBezTo>
                  <a:pt x="358090" y="845523"/>
                  <a:pt x="347089" y="856562"/>
                  <a:pt x="339647" y="867696"/>
                </a:cubicBezTo>
                <a:cubicBezTo>
                  <a:pt x="339647" y="867696"/>
                  <a:pt x="335979" y="871376"/>
                  <a:pt x="335979" y="871376"/>
                </a:cubicBezTo>
                <a:cubicBezTo>
                  <a:pt x="339647" y="867696"/>
                  <a:pt x="347089" y="867696"/>
                  <a:pt x="350756" y="864017"/>
                </a:cubicBezTo>
                <a:cubicBezTo>
                  <a:pt x="354423" y="860242"/>
                  <a:pt x="361865" y="856562"/>
                  <a:pt x="369200" y="852883"/>
                </a:cubicBezTo>
                <a:cubicBezTo>
                  <a:pt x="376642" y="849203"/>
                  <a:pt x="383976" y="845523"/>
                  <a:pt x="391419" y="841843"/>
                </a:cubicBezTo>
                <a:cubicBezTo>
                  <a:pt x="391419" y="841843"/>
                  <a:pt x="395086" y="838163"/>
                  <a:pt x="395086" y="838163"/>
                </a:cubicBezTo>
                <a:cubicBezTo>
                  <a:pt x="398753" y="838163"/>
                  <a:pt x="398753" y="838163"/>
                  <a:pt x="398753" y="838163"/>
                </a:cubicBezTo>
                <a:cubicBezTo>
                  <a:pt x="398753" y="834389"/>
                  <a:pt x="402420" y="834389"/>
                  <a:pt x="402420" y="834389"/>
                </a:cubicBezTo>
                <a:cubicBezTo>
                  <a:pt x="402420" y="834389"/>
                  <a:pt x="402420" y="838163"/>
                  <a:pt x="402420" y="838163"/>
                </a:cubicBezTo>
                <a:cubicBezTo>
                  <a:pt x="402420" y="841843"/>
                  <a:pt x="398753" y="841843"/>
                  <a:pt x="398753" y="841843"/>
                </a:cubicBezTo>
                <a:cubicBezTo>
                  <a:pt x="395086" y="845523"/>
                  <a:pt x="395086" y="845523"/>
                  <a:pt x="391419" y="849203"/>
                </a:cubicBezTo>
                <a:cubicBezTo>
                  <a:pt x="387644" y="852883"/>
                  <a:pt x="387644" y="852883"/>
                  <a:pt x="387644" y="852883"/>
                </a:cubicBezTo>
                <a:cubicBezTo>
                  <a:pt x="387644" y="852883"/>
                  <a:pt x="383976" y="856562"/>
                  <a:pt x="383976" y="856562"/>
                </a:cubicBezTo>
                <a:cubicBezTo>
                  <a:pt x="383976" y="860242"/>
                  <a:pt x="380309" y="860242"/>
                  <a:pt x="380309" y="863922"/>
                </a:cubicBezTo>
                <a:cubicBezTo>
                  <a:pt x="376642" y="867696"/>
                  <a:pt x="376642" y="867696"/>
                  <a:pt x="372867" y="871376"/>
                </a:cubicBezTo>
                <a:cubicBezTo>
                  <a:pt x="369200" y="875056"/>
                  <a:pt x="365533" y="878736"/>
                  <a:pt x="361865" y="882416"/>
                </a:cubicBezTo>
                <a:cubicBezTo>
                  <a:pt x="358090" y="886096"/>
                  <a:pt x="350756" y="889776"/>
                  <a:pt x="347089" y="893456"/>
                </a:cubicBezTo>
                <a:cubicBezTo>
                  <a:pt x="335979" y="900910"/>
                  <a:pt x="321203" y="908269"/>
                  <a:pt x="306426" y="915629"/>
                </a:cubicBezTo>
                <a:cubicBezTo>
                  <a:pt x="299092" y="919309"/>
                  <a:pt x="295425" y="919309"/>
                  <a:pt x="291650" y="922989"/>
                </a:cubicBezTo>
                <a:cubicBezTo>
                  <a:pt x="291650" y="926763"/>
                  <a:pt x="291650" y="926763"/>
                  <a:pt x="291650" y="926763"/>
                </a:cubicBezTo>
                <a:cubicBezTo>
                  <a:pt x="287982" y="930443"/>
                  <a:pt x="284315" y="937803"/>
                  <a:pt x="280648" y="941483"/>
                </a:cubicBezTo>
                <a:cubicBezTo>
                  <a:pt x="276873" y="948843"/>
                  <a:pt x="273206" y="952617"/>
                  <a:pt x="269539" y="959977"/>
                </a:cubicBezTo>
                <a:cubicBezTo>
                  <a:pt x="262096" y="974696"/>
                  <a:pt x="251095" y="989510"/>
                  <a:pt x="243653" y="1004229"/>
                </a:cubicBezTo>
                <a:cubicBezTo>
                  <a:pt x="232651" y="1019043"/>
                  <a:pt x="225209" y="1033763"/>
                  <a:pt x="214099" y="1048577"/>
                </a:cubicBezTo>
                <a:cubicBezTo>
                  <a:pt x="214099" y="1052257"/>
                  <a:pt x="210432" y="1052257"/>
                  <a:pt x="206765" y="1063391"/>
                </a:cubicBezTo>
                <a:cubicBezTo>
                  <a:pt x="206765" y="1059616"/>
                  <a:pt x="210432" y="1059616"/>
                  <a:pt x="214099" y="1055936"/>
                </a:cubicBezTo>
                <a:cubicBezTo>
                  <a:pt x="217766" y="1048577"/>
                  <a:pt x="225209" y="1044897"/>
                  <a:pt x="232543" y="1037537"/>
                </a:cubicBezTo>
                <a:cubicBezTo>
                  <a:pt x="239985" y="1033857"/>
                  <a:pt x="243653" y="1026403"/>
                  <a:pt x="251095" y="1022723"/>
                </a:cubicBezTo>
                <a:cubicBezTo>
                  <a:pt x="254762" y="1019043"/>
                  <a:pt x="258429" y="1015363"/>
                  <a:pt x="262096" y="1011684"/>
                </a:cubicBezTo>
                <a:cubicBezTo>
                  <a:pt x="262096" y="1011684"/>
                  <a:pt x="265871" y="1008004"/>
                  <a:pt x="265871" y="1008004"/>
                </a:cubicBezTo>
                <a:cubicBezTo>
                  <a:pt x="269539" y="1008004"/>
                  <a:pt x="269539" y="1004229"/>
                  <a:pt x="273206" y="1004229"/>
                </a:cubicBezTo>
                <a:cubicBezTo>
                  <a:pt x="276873" y="1004229"/>
                  <a:pt x="276873" y="1004229"/>
                  <a:pt x="276873" y="1004229"/>
                </a:cubicBezTo>
                <a:cubicBezTo>
                  <a:pt x="276873" y="1004229"/>
                  <a:pt x="280540" y="1004229"/>
                  <a:pt x="280540" y="1004229"/>
                </a:cubicBezTo>
                <a:cubicBezTo>
                  <a:pt x="284315" y="1000550"/>
                  <a:pt x="284315" y="1000550"/>
                  <a:pt x="287982" y="1000550"/>
                </a:cubicBezTo>
                <a:cubicBezTo>
                  <a:pt x="291650" y="996870"/>
                  <a:pt x="295317" y="996870"/>
                  <a:pt x="299092" y="996870"/>
                </a:cubicBezTo>
                <a:cubicBezTo>
                  <a:pt x="302759" y="996870"/>
                  <a:pt x="310093" y="996870"/>
                  <a:pt x="313868" y="996870"/>
                </a:cubicBezTo>
                <a:cubicBezTo>
                  <a:pt x="321203" y="989510"/>
                  <a:pt x="324870" y="978470"/>
                  <a:pt x="328537" y="971016"/>
                </a:cubicBezTo>
                <a:cubicBezTo>
                  <a:pt x="332312" y="963656"/>
                  <a:pt x="335979" y="956297"/>
                  <a:pt x="339647" y="948937"/>
                </a:cubicBezTo>
                <a:cubicBezTo>
                  <a:pt x="347089" y="937803"/>
                  <a:pt x="350756" y="930443"/>
                  <a:pt x="354423" y="923083"/>
                </a:cubicBezTo>
                <a:cubicBezTo>
                  <a:pt x="361865" y="911949"/>
                  <a:pt x="365533" y="900910"/>
                  <a:pt x="372867" y="893550"/>
                </a:cubicBezTo>
                <a:cubicBezTo>
                  <a:pt x="380309" y="882416"/>
                  <a:pt x="383976" y="875056"/>
                  <a:pt x="391311" y="864017"/>
                </a:cubicBezTo>
                <a:cubicBezTo>
                  <a:pt x="398753" y="845523"/>
                  <a:pt x="409863" y="830709"/>
                  <a:pt x="420864" y="815989"/>
                </a:cubicBezTo>
                <a:cubicBezTo>
                  <a:pt x="424531" y="808630"/>
                  <a:pt x="431974" y="801176"/>
                  <a:pt x="435641" y="793816"/>
                </a:cubicBezTo>
                <a:cubicBezTo>
                  <a:pt x="443083" y="782776"/>
                  <a:pt x="450417" y="775322"/>
                  <a:pt x="457860" y="764282"/>
                </a:cubicBezTo>
                <a:cubicBezTo>
                  <a:pt x="461527" y="756923"/>
                  <a:pt x="468861" y="745789"/>
                  <a:pt x="476303" y="738429"/>
                </a:cubicBezTo>
                <a:cubicBezTo>
                  <a:pt x="479971" y="734749"/>
                  <a:pt x="479971" y="734749"/>
                  <a:pt x="483638" y="731069"/>
                </a:cubicBezTo>
                <a:close/>
                <a:moveTo>
                  <a:pt x="2296524" y="675682"/>
                </a:moveTo>
                <a:cubicBezTo>
                  <a:pt x="2296524" y="686722"/>
                  <a:pt x="2292857" y="697856"/>
                  <a:pt x="2285414" y="716255"/>
                </a:cubicBezTo>
                <a:cubicBezTo>
                  <a:pt x="2281747" y="727389"/>
                  <a:pt x="2281747" y="734749"/>
                  <a:pt x="2278080" y="745789"/>
                </a:cubicBezTo>
                <a:cubicBezTo>
                  <a:pt x="2274413" y="753148"/>
                  <a:pt x="2274413" y="764282"/>
                  <a:pt x="2270638" y="771642"/>
                </a:cubicBezTo>
                <a:cubicBezTo>
                  <a:pt x="2266970" y="782776"/>
                  <a:pt x="2263303" y="797496"/>
                  <a:pt x="2259636" y="808535"/>
                </a:cubicBezTo>
                <a:cubicBezTo>
                  <a:pt x="2259636" y="812310"/>
                  <a:pt x="2255861" y="815989"/>
                  <a:pt x="2255861" y="819669"/>
                </a:cubicBezTo>
                <a:cubicBezTo>
                  <a:pt x="2252194" y="827029"/>
                  <a:pt x="2252194" y="834389"/>
                  <a:pt x="2248527" y="841843"/>
                </a:cubicBezTo>
                <a:cubicBezTo>
                  <a:pt x="2248527" y="841843"/>
                  <a:pt x="2248527" y="845523"/>
                  <a:pt x="2248527" y="845523"/>
                </a:cubicBezTo>
                <a:cubicBezTo>
                  <a:pt x="2248527" y="852883"/>
                  <a:pt x="2248527" y="856562"/>
                  <a:pt x="2248527" y="860242"/>
                </a:cubicBezTo>
                <a:cubicBezTo>
                  <a:pt x="2248527" y="863922"/>
                  <a:pt x="2248527" y="863922"/>
                  <a:pt x="2248527" y="867602"/>
                </a:cubicBezTo>
                <a:cubicBezTo>
                  <a:pt x="2248527" y="867602"/>
                  <a:pt x="2248527" y="871376"/>
                  <a:pt x="2248527" y="875056"/>
                </a:cubicBezTo>
                <a:cubicBezTo>
                  <a:pt x="2248527" y="875056"/>
                  <a:pt x="2248527" y="878736"/>
                  <a:pt x="2248527" y="878736"/>
                </a:cubicBezTo>
                <a:cubicBezTo>
                  <a:pt x="2244859" y="882416"/>
                  <a:pt x="2244859" y="886096"/>
                  <a:pt x="2244859" y="889776"/>
                </a:cubicBezTo>
                <a:cubicBezTo>
                  <a:pt x="2244859" y="889776"/>
                  <a:pt x="2244859" y="893456"/>
                  <a:pt x="2244859" y="893456"/>
                </a:cubicBezTo>
                <a:cubicBezTo>
                  <a:pt x="2248527" y="886096"/>
                  <a:pt x="2248527" y="878736"/>
                  <a:pt x="2252194" y="871376"/>
                </a:cubicBezTo>
                <a:cubicBezTo>
                  <a:pt x="2255861" y="856562"/>
                  <a:pt x="2263303" y="845523"/>
                  <a:pt x="2266970" y="830709"/>
                </a:cubicBezTo>
                <a:cubicBezTo>
                  <a:pt x="2270638" y="819669"/>
                  <a:pt x="2274413" y="808535"/>
                  <a:pt x="2278080" y="797496"/>
                </a:cubicBezTo>
                <a:cubicBezTo>
                  <a:pt x="2281747" y="790136"/>
                  <a:pt x="2281747" y="779002"/>
                  <a:pt x="2285414" y="771642"/>
                </a:cubicBezTo>
                <a:cubicBezTo>
                  <a:pt x="2285414" y="764282"/>
                  <a:pt x="2289189" y="753148"/>
                  <a:pt x="2289189" y="745789"/>
                </a:cubicBezTo>
                <a:cubicBezTo>
                  <a:pt x="2292857" y="723615"/>
                  <a:pt x="2292857" y="697856"/>
                  <a:pt x="2296524" y="675682"/>
                </a:cubicBezTo>
                <a:close/>
                <a:moveTo>
                  <a:pt x="642405" y="550095"/>
                </a:moveTo>
                <a:cubicBezTo>
                  <a:pt x="627629" y="561229"/>
                  <a:pt x="612852" y="572268"/>
                  <a:pt x="601851" y="583308"/>
                </a:cubicBezTo>
                <a:cubicBezTo>
                  <a:pt x="590741" y="594442"/>
                  <a:pt x="579632" y="609161"/>
                  <a:pt x="564855" y="620295"/>
                </a:cubicBezTo>
                <a:cubicBezTo>
                  <a:pt x="557521" y="627655"/>
                  <a:pt x="550079" y="631335"/>
                  <a:pt x="542744" y="638695"/>
                </a:cubicBezTo>
                <a:cubicBezTo>
                  <a:pt x="539077" y="646149"/>
                  <a:pt x="531635" y="649829"/>
                  <a:pt x="524300" y="657188"/>
                </a:cubicBezTo>
                <a:cubicBezTo>
                  <a:pt x="513191" y="668228"/>
                  <a:pt x="498414" y="679362"/>
                  <a:pt x="487413" y="694082"/>
                </a:cubicBezTo>
                <a:cubicBezTo>
                  <a:pt x="483638" y="701536"/>
                  <a:pt x="476303" y="705216"/>
                  <a:pt x="468861" y="712575"/>
                </a:cubicBezTo>
                <a:cubicBezTo>
                  <a:pt x="472636" y="712575"/>
                  <a:pt x="472636" y="712575"/>
                  <a:pt x="472636" y="712575"/>
                </a:cubicBezTo>
                <a:cubicBezTo>
                  <a:pt x="472636" y="712575"/>
                  <a:pt x="476303" y="712575"/>
                  <a:pt x="476303" y="712575"/>
                </a:cubicBezTo>
                <a:cubicBezTo>
                  <a:pt x="479971" y="712575"/>
                  <a:pt x="479971" y="712575"/>
                  <a:pt x="483638" y="712575"/>
                </a:cubicBezTo>
                <a:cubicBezTo>
                  <a:pt x="483638" y="716255"/>
                  <a:pt x="487413" y="716255"/>
                  <a:pt x="487413" y="719935"/>
                </a:cubicBezTo>
                <a:cubicBezTo>
                  <a:pt x="487413" y="723615"/>
                  <a:pt x="487413" y="723615"/>
                  <a:pt x="487413" y="727389"/>
                </a:cubicBezTo>
                <a:cubicBezTo>
                  <a:pt x="487413" y="723615"/>
                  <a:pt x="491080" y="723615"/>
                  <a:pt x="491080" y="719935"/>
                </a:cubicBezTo>
                <a:cubicBezTo>
                  <a:pt x="505857" y="701536"/>
                  <a:pt x="520633" y="686722"/>
                  <a:pt x="535410" y="668228"/>
                </a:cubicBezTo>
                <a:cubicBezTo>
                  <a:pt x="550079" y="649829"/>
                  <a:pt x="561188" y="635015"/>
                  <a:pt x="575965" y="620295"/>
                </a:cubicBezTo>
                <a:cubicBezTo>
                  <a:pt x="583407" y="612936"/>
                  <a:pt x="587074" y="609161"/>
                  <a:pt x="594408" y="601802"/>
                </a:cubicBezTo>
                <a:cubicBezTo>
                  <a:pt x="598076" y="594442"/>
                  <a:pt x="605518" y="587082"/>
                  <a:pt x="612852" y="579628"/>
                </a:cubicBezTo>
                <a:cubicBezTo>
                  <a:pt x="620294" y="572268"/>
                  <a:pt x="631404" y="561229"/>
                  <a:pt x="642405" y="550095"/>
                </a:cubicBezTo>
                <a:close/>
                <a:moveTo>
                  <a:pt x="2252194" y="380254"/>
                </a:moveTo>
                <a:lnTo>
                  <a:pt x="2253253" y="381839"/>
                </a:lnTo>
                <a:lnTo>
                  <a:pt x="2252194" y="383934"/>
                </a:lnTo>
                <a:cubicBezTo>
                  <a:pt x="2252194" y="383934"/>
                  <a:pt x="2252194" y="383934"/>
                  <a:pt x="2252194" y="380254"/>
                </a:cubicBezTo>
                <a:close/>
                <a:moveTo>
                  <a:pt x="1790667" y="0"/>
                </a:moveTo>
                <a:cubicBezTo>
                  <a:pt x="1812886" y="0"/>
                  <a:pt x="1831330" y="0"/>
                  <a:pt x="1853441" y="0"/>
                </a:cubicBezTo>
                <a:cubicBezTo>
                  <a:pt x="1871885" y="0"/>
                  <a:pt x="1894104" y="0"/>
                  <a:pt x="1912547" y="0"/>
                </a:cubicBezTo>
                <a:cubicBezTo>
                  <a:pt x="1923549" y="0"/>
                  <a:pt x="1930991" y="0"/>
                  <a:pt x="1942101" y="0"/>
                </a:cubicBezTo>
                <a:cubicBezTo>
                  <a:pt x="1949435" y="0"/>
                  <a:pt x="1953102" y="0"/>
                  <a:pt x="1960544" y="0"/>
                </a:cubicBezTo>
                <a:cubicBezTo>
                  <a:pt x="1964212" y="0"/>
                  <a:pt x="1964212" y="0"/>
                  <a:pt x="1967879" y="0"/>
                </a:cubicBezTo>
                <a:cubicBezTo>
                  <a:pt x="1971654" y="0"/>
                  <a:pt x="1975321" y="3680"/>
                  <a:pt x="1978988" y="3680"/>
                </a:cubicBezTo>
                <a:cubicBezTo>
                  <a:pt x="1986323" y="3680"/>
                  <a:pt x="1993765" y="14814"/>
                  <a:pt x="1993765" y="22174"/>
                </a:cubicBezTo>
                <a:cubicBezTo>
                  <a:pt x="1993765" y="22174"/>
                  <a:pt x="1993765" y="25853"/>
                  <a:pt x="1993765" y="25853"/>
                </a:cubicBezTo>
                <a:cubicBezTo>
                  <a:pt x="1993765" y="25853"/>
                  <a:pt x="1997432" y="29533"/>
                  <a:pt x="1997432" y="29533"/>
                </a:cubicBezTo>
                <a:cubicBezTo>
                  <a:pt x="2001099" y="36893"/>
                  <a:pt x="2001099" y="40573"/>
                  <a:pt x="2004874" y="44347"/>
                </a:cubicBezTo>
                <a:cubicBezTo>
                  <a:pt x="2004874" y="48027"/>
                  <a:pt x="2008542" y="51707"/>
                  <a:pt x="2008542" y="55387"/>
                </a:cubicBezTo>
                <a:cubicBezTo>
                  <a:pt x="2008542" y="59067"/>
                  <a:pt x="2008542" y="59067"/>
                  <a:pt x="2008542" y="62747"/>
                </a:cubicBezTo>
                <a:cubicBezTo>
                  <a:pt x="2012209" y="70106"/>
                  <a:pt x="2012209" y="73881"/>
                  <a:pt x="2012209" y="81240"/>
                </a:cubicBezTo>
                <a:cubicBezTo>
                  <a:pt x="2012209" y="81240"/>
                  <a:pt x="2012209" y="84920"/>
                  <a:pt x="2012209" y="88600"/>
                </a:cubicBezTo>
                <a:cubicBezTo>
                  <a:pt x="2012209" y="95960"/>
                  <a:pt x="2012209" y="103414"/>
                  <a:pt x="2012209" y="110774"/>
                </a:cubicBezTo>
                <a:cubicBezTo>
                  <a:pt x="2012209" y="121813"/>
                  <a:pt x="2012209" y="129267"/>
                  <a:pt x="2012209" y="136627"/>
                </a:cubicBezTo>
                <a:cubicBezTo>
                  <a:pt x="2008542" y="143987"/>
                  <a:pt x="2008542" y="151347"/>
                  <a:pt x="2008542" y="158801"/>
                </a:cubicBezTo>
                <a:cubicBezTo>
                  <a:pt x="2004874" y="166161"/>
                  <a:pt x="2004874" y="169840"/>
                  <a:pt x="2004874" y="173520"/>
                </a:cubicBezTo>
                <a:cubicBezTo>
                  <a:pt x="2001099" y="180880"/>
                  <a:pt x="2001099" y="184560"/>
                  <a:pt x="2001099" y="188334"/>
                </a:cubicBezTo>
                <a:cubicBezTo>
                  <a:pt x="2001099" y="192014"/>
                  <a:pt x="2001099" y="192014"/>
                  <a:pt x="2001099" y="195694"/>
                </a:cubicBezTo>
                <a:cubicBezTo>
                  <a:pt x="2001099" y="199374"/>
                  <a:pt x="1997432" y="206734"/>
                  <a:pt x="1997432" y="210413"/>
                </a:cubicBezTo>
                <a:cubicBezTo>
                  <a:pt x="1997432" y="217868"/>
                  <a:pt x="1997432" y="221547"/>
                  <a:pt x="1993765" y="228907"/>
                </a:cubicBezTo>
                <a:cubicBezTo>
                  <a:pt x="1990098" y="236267"/>
                  <a:pt x="1990098" y="239947"/>
                  <a:pt x="1986323" y="247401"/>
                </a:cubicBezTo>
                <a:cubicBezTo>
                  <a:pt x="1982655" y="258441"/>
                  <a:pt x="1978988" y="265800"/>
                  <a:pt x="1975321" y="273254"/>
                </a:cubicBezTo>
                <a:cubicBezTo>
                  <a:pt x="1971546" y="284294"/>
                  <a:pt x="1967879" y="291654"/>
                  <a:pt x="1964212" y="299014"/>
                </a:cubicBezTo>
                <a:cubicBezTo>
                  <a:pt x="1960544" y="302788"/>
                  <a:pt x="1960544" y="310148"/>
                  <a:pt x="1956877" y="313828"/>
                </a:cubicBezTo>
                <a:cubicBezTo>
                  <a:pt x="1942101" y="343361"/>
                  <a:pt x="1927324" y="372894"/>
                  <a:pt x="1912547" y="398748"/>
                </a:cubicBezTo>
                <a:cubicBezTo>
                  <a:pt x="1905105" y="409787"/>
                  <a:pt x="1901438" y="420921"/>
                  <a:pt x="1894104" y="431961"/>
                </a:cubicBezTo>
                <a:cubicBezTo>
                  <a:pt x="1890329" y="439321"/>
                  <a:pt x="1882994" y="450455"/>
                  <a:pt x="1879327" y="457815"/>
                </a:cubicBezTo>
                <a:cubicBezTo>
                  <a:pt x="1875660" y="461494"/>
                  <a:pt x="1875660" y="465174"/>
                  <a:pt x="1871885" y="468854"/>
                </a:cubicBezTo>
                <a:cubicBezTo>
                  <a:pt x="1860883" y="483668"/>
                  <a:pt x="1853441" y="498388"/>
                  <a:pt x="1842332" y="513201"/>
                </a:cubicBezTo>
                <a:cubicBezTo>
                  <a:pt x="1834997" y="528015"/>
                  <a:pt x="1823888" y="539055"/>
                  <a:pt x="1816553" y="550095"/>
                </a:cubicBezTo>
                <a:cubicBezTo>
                  <a:pt x="1809111" y="561229"/>
                  <a:pt x="1801777" y="568588"/>
                  <a:pt x="1794335" y="579628"/>
                </a:cubicBezTo>
                <a:cubicBezTo>
                  <a:pt x="1790667" y="587082"/>
                  <a:pt x="1783333" y="594442"/>
                  <a:pt x="1779666" y="601802"/>
                </a:cubicBezTo>
                <a:cubicBezTo>
                  <a:pt x="1775891" y="609161"/>
                  <a:pt x="1768556" y="612936"/>
                  <a:pt x="1764889" y="620295"/>
                </a:cubicBezTo>
                <a:cubicBezTo>
                  <a:pt x="1757447" y="631335"/>
                  <a:pt x="1750113" y="638695"/>
                  <a:pt x="1739003" y="649829"/>
                </a:cubicBezTo>
                <a:cubicBezTo>
                  <a:pt x="1731561" y="657188"/>
                  <a:pt x="1720559" y="668228"/>
                  <a:pt x="1709450" y="679362"/>
                </a:cubicBezTo>
                <a:cubicBezTo>
                  <a:pt x="1698340" y="690402"/>
                  <a:pt x="1687339" y="697856"/>
                  <a:pt x="1676229" y="708896"/>
                </a:cubicBezTo>
                <a:cubicBezTo>
                  <a:pt x="1672562" y="712575"/>
                  <a:pt x="1668895" y="719935"/>
                  <a:pt x="1661453" y="723615"/>
                </a:cubicBezTo>
                <a:cubicBezTo>
                  <a:pt x="1654118" y="727389"/>
                  <a:pt x="1650343" y="734749"/>
                  <a:pt x="1643009" y="738429"/>
                </a:cubicBezTo>
                <a:cubicBezTo>
                  <a:pt x="1635567" y="745789"/>
                  <a:pt x="1628232" y="749469"/>
                  <a:pt x="1620898" y="756923"/>
                </a:cubicBezTo>
                <a:cubicBezTo>
                  <a:pt x="1613456" y="760603"/>
                  <a:pt x="1609789" y="764282"/>
                  <a:pt x="1602346" y="767962"/>
                </a:cubicBezTo>
                <a:cubicBezTo>
                  <a:pt x="1591345" y="775322"/>
                  <a:pt x="1580235" y="782776"/>
                  <a:pt x="1569126" y="790136"/>
                </a:cubicBezTo>
                <a:cubicBezTo>
                  <a:pt x="1558124" y="801176"/>
                  <a:pt x="1543348" y="808630"/>
                  <a:pt x="1532238" y="815989"/>
                </a:cubicBezTo>
                <a:cubicBezTo>
                  <a:pt x="1521129" y="823349"/>
                  <a:pt x="1506352" y="830709"/>
                  <a:pt x="1495351" y="838163"/>
                </a:cubicBezTo>
                <a:cubicBezTo>
                  <a:pt x="1473132" y="852883"/>
                  <a:pt x="1447354" y="863922"/>
                  <a:pt x="1421468" y="875056"/>
                </a:cubicBezTo>
                <a:cubicBezTo>
                  <a:pt x="1395582" y="886096"/>
                  <a:pt x="1366136" y="900910"/>
                  <a:pt x="1340250" y="911949"/>
                </a:cubicBezTo>
                <a:cubicBezTo>
                  <a:pt x="1314364" y="923083"/>
                  <a:pt x="1288586" y="934123"/>
                  <a:pt x="1259033" y="945163"/>
                </a:cubicBezTo>
                <a:cubicBezTo>
                  <a:pt x="1247923" y="952617"/>
                  <a:pt x="1233147" y="959977"/>
                  <a:pt x="1218370" y="963656"/>
                </a:cubicBezTo>
                <a:cubicBezTo>
                  <a:pt x="1203593" y="971016"/>
                  <a:pt x="1192592" y="974696"/>
                  <a:pt x="1177815" y="978376"/>
                </a:cubicBezTo>
                <a:cubicBezTo>
                  <a:pt x="1151929" y="989510"/>
                  <a:pt x="1122376" y="996870"/>
                  <a:pt x="1096598" y="1004229"/>
                </a:cubicBezTo>
                <a:cubicBezTo>
                  <a:pt x="1081821" y="1008004"/>
                  <a:pt x="1070712" y="1011684"/>
                  <a:pt x="1055935" y="1015363"/>
                </a:cubicBezTo>
                <a:cubicBezTo>
                  <a:pt x="1044826" y="1019043"/>
                  <a:pt x="1030157" y="1026403"/>
                  <a:pt x="1019048" y="1030083"/>
                </a:cubicBezTo>
                <a:cubicBezTo>
                  <a:pt x="1011605" y="1033763"/>
                  <a:pt x="1000604" y="1037537"/>
                  <a:pt x="993161" y="1041217"/>
                </a:cubicBezTo>
                <a:cubicBezTo>
                  <a:pt x="1004271" y="1041217"/>
                  <a:pt x="1015380" y="1037537"/>
                  <a:pt x="1026382" y="1037537"/>
                </a:cubicBezTo>
                <a:cubicBezTo>
                  <a:pt x="1044934" y="1033763"/>
                  <a:pt x="1059602" y="1033763"/>
                  <a:pt x="1078154" y="1030083"/>
                </a:cubicBezTo>
                <a:cubicBezTo>
                  <a:pt x="1107599" y="1026403"/>
                  <a:pt x="1137153" y="1022723"/>
                  <a:pt x="1166706" y="1019043"/>
                </a:cubicBezTo>
                <a:cubicBezTo>
                  <a:pt x="1196259" y="1015363"/>
                  <a:pt x="1225812" y="1011684"/>
                  <a:pt x="1255365" y="1008004"/>
                </a:cubicBezTo>
                <a:cubicBezTo>
                  <a:pt x="1281144" y="1004229"/>
                  <a:pt x="1303363" y="1004229"/>
                  <a:pt x="1329141" y="996870"/>
                </a:cubicBezTo>
                <a:cubicBezTo>
                  <a:pt x="1355027" y="989510"/>
                  <a:pt x="1380913" y="985830"/>
                  <a:pt x="1406691" y="978376"/>
                </a:cubicBezTo>
                <a:cubicBezTo>
                  <a:pt x="1425135" y="974696"/>
                  <a:pt x="1439911" y="971016"/>
                  <a:pt x="1454688" y="967336"/>
                </a:cubicBezTo>
                <a:cubicBezTo>
                  <a:pt x="1469465" y="963656"/>
                  <a:pt x="1484241" y="956297"/>
                  <a:pt x="1499018" y="952617"/>
                </a:cubicBezTo>
                <a:cubicBezTo>
                  <a:pt x="1524904" y="945163"/>
                  <a:pt x="1554349" y="934123"/>
                  <a:pt x="1580235" y="922989"/>
                </a:cubicBezTo>
                <a:cubicBezTo>
                  <a:pt x="1602346" y="911949"/>
                  <a:pt x="1620898" y="904590"/>
                  <a:pt x="1643009" y="893456"/>
                </a:cubicBezTo>
                <a:cubicBezTo>
                  <a:pt x="1668895" y="882416"/>
                  <a:pt x="1698340" y="867696"/>
                  <a:pt x="1724226" y="852883"/>
                </a:cubicBezTo>
                <a:cubicBezTo>
                  <a:pt x="1739003" y="849203"/>
                  <a:pt x="1750113" y="841843"/>
                  <a:pt x="1761114" y="834389"/>
                </a:cubicBezTo>
                <a:cubicBezTo>
                  <a:pt x="1768556" y="830709"/>
                  <a:pt x="1775891" y="827029"/>
                  <a:pt x="1783333" y="823349"/>
                </a:cubicBezTo>
                <a:cubicBezTo>
                  <a:pt x="1790667" y="815989"/>
                  <a:pt x="1798110" y="812310"/>
                  <a:pt x="1805444" y="808535"/>
                </a:cubicBezTo>
                <a:cubicBezTo>
                  <a:pt x="1816553" y="801176"/>
                  <a:pt x="1831330" y="793816"/>
                  <a:pt x="1842332" y="786456"/>
                </a:cubicBezTo>
                <a:cubicBezTo>
                  <a:pt x="1853441" y="775322"/>
                  <a:pt x="1868218" y="767962"/>
                  <a:pt x="1879327" y="760603"/>
                </a:cubicBezTo>
                <a:cubicBezTo>
                  <a:pt x="1890329" y="749469"/>
                  <a:pt x="1905105" y="742109"/>
                  <a:pt x="1916215" y="731069"/>
                </a:cubicBezTo>
                <a:cubicBezTo>
                  <a:pt x="1930991" y="723615"/>
                  <a:pt x="1942101" y="712575"/>
                  <a:pt x="1953102" y="705216"/>
                </a:cubicBezTo>
                <a:cubicBezTo>
                  <a:pt x="1960544" y="701536"/>
                  <a:pt x="1971654" y="694082"/>
                  <a:pt x="1978988" y="686722"/>
                </a:cubicBezTo>
                <a:cubicBezTo>
                  <a:pt x="1990098" y="679362"/>
                  <a:pt x="2001099" y="672002"/>
                  <a:pt x="2012209" y="660868"/>
                </a:cubicBezTo>
                <a:cubicBezTo>
                  <a:pt x="2034320" y="642469"/>
                  <a:pt x="2052871" y="623975"/>
                  <a:pt x="2074982" y="605481"/>
                </a:cubicBezTo>
                <a:cubicBezTo>
                  <a:pt x="2086092" y="598122"/>
                  <a:pt x="2097093" y="587082"/>
                  <a:pt x="2108203" y="575948"/>
                </a:cubicBezTo>
                <a:cubicBezTo>
                  <a:pt x="2111870" y="568588"/>
                  <a:pt x="2119312" y="564908"/>
                  <a:pt x="2122979" y="557549"/>
                </a:cubicBezTo>
                <a:cubicBezTo>
                  <a:pt x="2126647" y="550095"/>
                  <a:pt x="2130422" y="546415"/>
                  <a:pt x="2134089" y="542735"/>
                </a:cubicBezTo>
                <a:cubicBezTo>
                  <a:pt x="2145090" y="531695"/>
                  <a:pt x="2156200" y="516881"/>
                  <a:pt x="2167309" y="505842"/>
                </a:cubicBezTo>
                <a:cubicBezTo>
                  <a:pt x="2178419" y="491028"/>
                  <a:pt x="2189420" y="479988"/>
                  <a:pt x="2200530" y="465174"/>
                </a:cubicBezTo>
                <a:cubicBezTo>
                  <a:pt x="2204197" y="457815"/>
                  <a:pt x="2211639" y="450455"/>
                  <a:pt x="2215306" y="443095"/>
                </a:cubicBezTo>
                <a:cubicBezTo>
                  <a:pt x="2218973" y="439321"/>
                  <a:pt x="2218973" y="435641"/>
                  <a:pt x="2222641" y="431961"/>
                </a:cubicBezTo>
                <a:cubicBezTo>
                  <a:pt x="2226416" y="428281"/>
                  <a:pt x="2230083" y="420921"/>
                  <a:pt x="2233750" y="413562"/>
                </a:cubicBezTo>
                <a:cubicBezTo>
                  <a:pt x="2237417" y="406108"/>
                  <a:pt x="2241192" y="402428"/>
                  <a:pt x="2244859" y="395068"/>
                </a:cubicBezTo>
                <a:cubicBezTo>
                  <a:pt x="2248527" y="391388"/>
                  <a:pt x="2248527" y="387708"/>
                  <a:pt x="2252194" y="383934"/>
                </a:cubicBezTo>
                <a:cubicBezTo>
                  <a:pt x="2252194" y="387708"/>
                  <a:pt x="2252194" y="387708"/>
                  <a:pt x="2252194" y="391388"/>
                </a:cubicBezTo>
                <a:cubicBezTo>
                  <a:pt x="2252194" y="395068"/>
                  <a:pt x="2252194" y="398748"/>
                  <a:pt x="2252194" y="402428"/>
                </a:cubicBezTo>
                <a:cubicBezTo>
                  <a:pt x="2248527" y="406108"/>
                  <a:pt x="2248527" y="409787"/>
                  <a:pt x="2248527" y="413562"/>
                </a:cubicBezTo>
                <a:cubicBezTo>
                  <a:pt x="2248527" y="413562"/>
                  <a:pt x="2244859" y="417242"/>
                  <a:pt x="2244859" y="420921"/>
                </a:cubicBezTo>
                <a:cubicBezTo>
                  <a:pt x="2244859" y="428281"/>
                  <a:pt x="2244859" y="431961"/>
                  <a:pt x="2241192" y="435641"/>
                </a:cubicBezTo>
                <a:cubicBezTo>
                  <a:pt x="2241192" y="435641"/>
                  <a:pt x="2237417" y="439321"/>
                  <a:pt x="2237417" y="443095"/>
                </a:cubicBezTo>
                <a:cubicBezTo>
                  <a:pt x="2237417" y="443095"/>
                  <a:pt x="2233750" y="446775"/>
                  <a:pt x="2233750" y="450455"/>
                </a:cubicBezTo>
                <a:cubicBezTo>
                  <a:pt x="2230083" y="457815"/>
                  <a:pt x="2222641" y="468854"/>
                  <a:pt x="2218973" y="476308"/>
                </a:cubicBezTo>
                <a:cubicBezTo>
                  <a:pt x="2215306" y="483668"/>
                  <a:pt x="2207864" y="487348"/>
                  <a:pt x="2204197" y="494708"/>
                </a:cubicBezTo>
                <a:cubicBezTo>
                  <a:pt x="2200530" y="498388"/>
                  <a:pt x="2193195" y="505842"/>
                  <a:pt x="2189420" y="513201"/>
                </a:cubicBezTo>
                <a:cubicBezTo>
                  <a:pt x="2182086" y="524241"/>
                  <a:pt x="2174644" y="531695"/>
                  <a:pt x="2167309" y="542735"/>
                </a:cubicBezTo>
                <a:cubicBezTo>
                  <a:pt x="2159867" y="550095"/>
                  <a:pt x="2156200" y="557549"/>
                  <a:pt x="2148865" y="564908"/>
                </a:cubicBezTo>
                <a:cubicBezTo>
                  <a:pt x="2145198" y="572268"/>
                  <a:pt x="2141423" y="575948"/>
                  <a:pt x="2137756" y="579628"/>
                </a:cubicBezTo>
                <a:cubicBezTo>
                  <a:pt x="2134089" y="583308"/>
                  <a:pt x="2126647" y="590762"/>
                  <a:pt x="2122979" y="594442"/>
                </a:cubicBezTo>
                <a:cubicBezTo>
                  <a:pt x="2119312" y="598122"/>
                  <a:pt x="2111870" y="605481"/>
                  <a:pt x="2104536" y="612841"/>
                </a:cubicBezTo>
                <a:cubicBezTo>
                  <a:pt x="2097093" y="623975"/>
                  <a:pt x="2086092" y="631335"/>
                  <a:pt x="2074982" y="642469"/>
                </a:cubicBezTo>
                <a:cubicBezTo>
                  <a:pt x="2067648" y="653509"/>
                  <a:pt x="2056539" y="660868"/>
                  <a:pt x="2045429" y="672002"/>
                </a:cubicBezTo>
                <a:cubicBezTo>
                  <a:pt x="2038095" y="679362"/>
                  <a:pt x="2030653" y="683042"/>
                  <a:pt x="2023318" y="690402"/>
                </a:cubicBezTo>
                <a:cubicBezTo>
                  <a:pt x="2015876" y="694082"/>
                  <a:pt x="2012209" y="701536"/>
                  <a:pt x="2004874" y="705216"/>
                </a:cubicBezTo>
                <a:cubicBezTo>
                  <a:pt x="1993765" y="716255"/>
                  <a:pt x="1982655" y="723615"/>
                  <a:pt x="1967879" y="734749"/>
                </a:cubicBezTo>
                <a:cubicBezTo>
                  <a:pt x="1956877" y="742109"/>
                  <a:pt x="1942101" y="753243"/>
                  <a:pt x="1930991" y="760603"/>
                </a:cubicBezTo>
                <a:cubicBezTo>
                  <a:pt x="1919882" y="771642"/>
                  <a:pt x="1905105" y="779002"/>
                  <a:pt x="1894104" y="790136"/>
                </a:cubicBezTo>
                <a:cubicBezTo>
                  <a:pt x="1882994" y="801176"/>
                  <a:pt x="1868218" y="808535"/>
                  <a:pt x="1857108" y="815989"/>
                </a:cubicBezTo>
                <a:cubicBezTo>
                  <a:pt x="1846107" y="823349"/>
                  <a:pt x="1831330" y="830709"/>
                  <a:pt x="1820221" y="838069"/>
                </a:cubicBezTo>
                <a:cubicBezTo>
                  <a:pt x="1812886" y="845523"/>
                  <a:pt x="1805444" y="849203"/>
                  <a:pt x="1798110" y="852883"/>
                </a:cubicBezTo>
                <a:cubicBezTo>
                  <a:pt x="1790667" y="856562"/>
                  <a:pt x="1783333" y="860242"/>
                  <a:pt x="1775891" y="863922"/>
                </a:cubicBezTo>
                <a:cubicBezTo>
                  <a:pt x="1764889" y="871376"/>
                  <a:pt x="1750113" y="875056"/>
                  <a:pt x="1739003" y="882416"/>
                </a:cubicBezTo>
                <a:cubicBezTo>
                  <a:pt x="1713117" y="897230"/>
                  <a:pt x="1687339" y="908269"/>
                  <a:pt x="1657786" y="922989"/>
                </a:cubicBezTo>
                <a:cubicBezTo>
                  <a:pt x="1628232" y="937803"/>
                  <a:pt x="1598679" y="952522"/>
                  <a:pt x="1569126" y="963656"/>
                </a:cubicBezTo>
                <a:cubicBezTo>
                  <a:pt x="1554349" y="967336"/>
                  <a:pt x="1543348" y="974696"/>
                  <a:pt x="1528571" y="978376"/>
                </a:cubicBezTo>
                <a:cubicBezTo>
                  <a:pt x="1513794" y="982150"/>
                  <a:pt x="1499018" y="989510"/>
                  <a:pt x="1484241" y="993190"/>
                </a:cubicBezTo>
                <a:cubicBezTo>
                  <a:pt x="1465797" y="996870"/>
                  <a:pt x="1451021" y="1000550"/>
                  <a:pt x="1436244" y="1004229"/>
                </a:cubicBezTo>
                <a:cubicBezTo>
                  <a:pt x="1421468" y="1008004"/>
                  <a:pt x="1410358" y="1011684"/>
                  <a:pt x="1395689" y="1015363"/>
                </a:cubicBezTo>
                <a:cubicBezTo>
                  <a:pt x="1380913" y="1019043"/>
                  <a:pt x="1366136" y="1022723"/>
                  <a:pt x="1351360" y="1026403"/>
                </a:cubicBezTo>
                <a:cubicBezTo>
                  <a:pt x="1343917" y="1026403"/>
                  <a:pt x="1336583" y="1030083"/>
                  <a:pt x="1329141" y="1030083"/>
                </a:cubicBezTo>
                <a:cubicBezTo>
                  <a:pt x="1318139" y="1030083"/>
                  <a:pt x="1310697" y="1033763"/>
                  <a:pt x="1303363" y="1033763"/>
                </a:cubicBezTo>
                <a:cubicBezTo>
                  <a:pt x="1295920" y="1033763"/>
                  <a:pt x="1288586" y="1037537"/>
                  <a:pt x="1281144" y="1037537"/>
                </a:cubicBezTo>
                <a:cubicBezTo>
                  <a:pt x="1273809" y="1037537"/>
                  <a:pt x="1266367" y="1041217"/>
                  <a:pt x="1259033" y="1041217"/>
                </a:cubicBezTo>
                <a:cubicBezTo>
                  <a:pt x="1244256" y="1044897"/>
                  <a:pt x="1229479" y="1044897"/>
                  <a:pt x="1211036" y="1048577"/>
                </a:cubicBezTo>
                <a:cubicBezTo>
                  <a:pt x="1181482" y="1052257"/>
                  <a:pt x="1151929" y="1055936"/>
                  <a:pt x="1122376" y="1059616"/>
                </a:cubicBezTo>
                <a:cubicBezTo>
                  <a:pt x="1096598" y="1063296"/>
                  <a:pt x="1067045" y="1067070"/>
                  <a:pt x="1041158" y="1070750"/>
                </a:cubicBezTo>
                <a:cubicBezTo>
                  <a:pt x="1026382" y="1074430"/>
                  <a:pt x="1011713" y="1074430"/>
                  <a:pt x="996937" y="1078110"/>
                </a:cubicBezTo>
                <a:cubicBezTo>
                  <a:pt x="982160" y="1078110"/>
                  <a:pt x="971050" y="1081790"/>
                  <a:pt x="956274" y="1085470"/>
                </a:cubicBezTo>
                <a:cubicBezTo>
                  <a:pt x="941497" y="1089150"/>
                  <a:pt x="926721" y="1089150"/>
                  <a:pt x="911944" y="1092830"/>
                </a:cubicBezTo>
                <a:cubicBezTo>
                  <a:pt x="904610" y="1092830"/>
                  <a:pt x="893500" y="1096604"/>
                  <a:pt x="886166" y="1096604"/>
                </a:cubicBezTo>
                <a:cubicBezTo>
                  <a:pt x="886166" y="1096604"/>
                  <a:pt x="882391" y="1096604"/>
                  <a:pt x="878724" y="1096604"/>
                </a:cubicBezTo>
                <a:cubicBezTo>
                  <a:pt x="875056" y="1096604"/>
                  <a:pt x="875056" y="1096604"/>
                  <a:pt x="871389" y="1096604"/>
                </a:cubicBezTo>
                <a:cubicBezTo>
                  <a:pt x="867722" y="1096604"/>
                  <a:pt x="863947" y="1096604"/>
                  <a:pt x="860280" y="1096604"/>
                </a:cubicBezTo>
                <a:cubicBezTo>
                  <a:pt x="856613" y="1096604"/>
                  <a:pt x="852945" y="1092830"/>
                  <a:pt x="849170" y="1089150"/>
                </a:cubicBezTo>
                <a:cubicBezTo>
                  <a:pt x="845503" y="1089150"/>
                  <a:pt x="845503" y="1085470"/>
                  <a:pt x="845503" y="1081790"/>
                </a:cubicBezTo>
                <a:cubicBezTo>
                  <a:pt x="845503" y="1074430"/>
                  <a:pt x="849170" y="1070750"/>
                  <a:pt x="852945" y="1067070"/>
                </a:cubicBezTo>
                <a:cubicBezTo>
                  <a:pt x="856613" y="1063296"/>
                  <a:pt x="860280" y="1059616"/>
                  <a:pt x="863947" y="1059616"/>
                </a:cubicBezTo>
                <a:cubicBezTo>
                  <a:pt x="863947" y="1059616"/>
                  <a:pt x="867722" y="1055936"/>
                  <a:pt x="871389" y="1055936"/>
                </a:cubicBezTo>
                <a:cubicBezTo>
                  <a:pt x="871389" y="1048577"/>
                  <a:pt x="875056" y="1044897"/>
                  <a:pt x="878724" y="1041217"/>
                </a:cubicBezTo>
                <a:cubicBezTo>
                  <a:pt x="878724" y="1037537"/>
                  <a:pt x="882391" y="1037537"/>
                  <a:pt x="886166" y="1033763"/>
                </a:cubicBezTo>
                <a:cubicBezTo>
                  <a:pt x="886166" y="1033763"/>
                  <a:pt x="889833" y="1030083"/>
                  <a:pt x="889833" y="1030083"/>
                </a:cubicBezTo>
                <a:cubicBezTo>
                  <a:pt x="893500" y="1026403"/>
                  <a:pt x="900942" y="1022723"/>
                  <a:pt x="904610" y="1019043"/>
                </a:cubicBezTo>
                <a:cubicBezTo>
                  <a:pt x="911944" y="1011684"/>
                  <a:pt x="919386" y="1007909"/>
                  <a:pt x="926721" y="1004229"/>
                </a:cubicBezTo>
                <a:cubicBezTo>
                  <a:pt x="941497" y="996870"/>
                  <a:pt x="956274" y="989510"/>
                  <a:pt x="971050" y="982150"/>
                </a:cubicBezTo>
                <a:cubicBezTo>
                  <a:pt x="985827" y="974696"/>
                  <a:pt x="1000604" y="967336"/>
                  <a:pt x="1015380" y="963656"/>
                </a:cubicBezTo>
                <a:cubicBezTo>
                  <a:pt x="1030157" y="956297"/>
                  <a:pt x="1041158" y="952617"/>
                  <a:pt x="1055935" y="948843"/>
                </a:cubicBezTo>
                <a:cubicBezTo>
                  <a:pt x="1081821" y="937803"/>
                  <a:pt x="1111374" y="930443"/>
                  <a:pt x="1137153" y="923083"/>
                </a:cubicBezTo>
                <a:cubicBezTo>
                  <a:pt x="1151929" y="919309"/>
                  <a:pt x="1163039" y="915629"/>
                  <a:pt x="1177815" y="911949"/>
                </a:cubicBezTo>
                <a:cubicBezTo>
                  <a:pt x="1192592" y="908269"/>
                  <a:pt x="1203593" y="900910"/>
                  <a:pt x="1218370" y="897230"/>
                </a:cubicBezTo>
                <a:cubicBezTo>
                  <a:pt x="1244256" y="889776"/>
                  <a:pt x="1270142" y="878736"/>
                  <a:pt x="1295920" y="867696"/>
                </a:cubicBezTo>
                <a:cubicBezTo>
                  <a:pt x="1303363" y="863922"/>
                  <a:pt x="1307030" y="863922"/>
                  <a:pt x="1314364" y="860242"/>
                </a:cubicBezTo>
                <a:cubicBezTo>
                  <a:pt x="1340250" y="849203"/>
                  <a:pt x="1369803" y="834389"/>
                  <a:pt x="1395689" y="823349"/>
                </a:cubicBezTo>
                <a:cubicBezTo>
                  <a:pt x="1410358" y="815989"/>
                  <a:pt x="1421468" y="812310"/>
                  <a:pt x="1436244" y="804855"/>
                </a:cubicBezTo>
                <a:cubicBezTo>
                  <a:pt x="1451021" y="801176"/>
                  <a:pt x="1462130" y="793816"/>
                  <a:pt x="1473132" y="786456"/>
                </a:cubicBezTo>
                <a:cubicBezTo>
                  <a:pt x="1484241" y="779002"/>
                  <a:pt x="1499018" y="771642"/>
                  <a:pt x="1510127" y="764282"/>
                </a:cubicBezTo>
                <a:cubicBezTo>
                  <a:pt x="1521129" y="753243"/>
                  <a:pt x="1535905" y="745789"/>
                  <a:pt x="1547015" y="738429"/>
                </a:cubicBezTo>
                <a:cubicBezTo>
                  <a:pt x="1561792" y="731069"/>
                  <a:pt x="1572901" y="723615"/>
                  <a:pt x="1583903" y="716255"/>
                </a:cubicBezTo>
                <a:cubicBezTo>
                  <a:pt x="1595012" y="708896"/>
                  <a:pt x="1606121" y="701536"/>
                  <a:pt x="1617123" y="694082"/>
                </a:cubicBezTo>
                <a:cubicBezTo>
                  <a:pt x="1628232" y="686722"/>
                  <a:pt x="1639342" y="679362"/>
                  <a:pt x="1650343" y="668322"/>
                </a:cubicBezTo>
                <a:cubicBezTo>
                  <a:pt x="1672562" y="646149"/>
                  <a:pt x="1691006" y="627655"/>
                  <a:pt x="1713117" y="605481"/>
                </a:cubicBezTo>
                <a:cubicBezTo>
                  <a:pt x="1724226" y="598122"/>
                  <a:pt x="1735336" y="587082"/>
                  <a:pt x="1742670" y="575948"/>
                </a:cubicBezTo>
                <a:cubicBezTo>
                  <a:pt x="1746445" y="572268"/>
                  <a:pt x="1750113" y="564908"/>
                  <a:pt x="1753780" y="561229"/>
                </a:cubicBezTo>
                <a:cubicBezTo>
                  <a:pt x="1757447" y="557549"/>
                  <a:pt x="1761114" y="550095"/>
                  <a:pt x="1764889" y="546415"/>
                </a:cubicBezTo>
                <a:cubicBezTo>
                  <a:pt x="1772224" y="535375"/>
                  <a:pt x="1779666" y="528015"/>
                  <a:pt x="1787000" y="516881"/>
                </a:cubicBezTo>
                <a:cubicBezTo>
                  <a:pt x="1794442" y="502162"/>
                  <a:pt x="1805444" y="491028"/>
                  <a:pt x="1812886" y="479988"/>
                </a:cubicBezTo>
                <a:cubicBezTo>
                  <a:pt x="1823888" y="468949"/>
                  <a:pt x="1831330" y="454135"/>
                  <a:pt x="1842439" y="439321"/>
                </a:cubicBezTo>
                <a:cubicBezTo>
                  <a:pt x="1846107" y="435641"/>
                  <a:pt x="1846107" y="431961"/>
                  <a:pt x="1849774" y="428281"/>
                </a:cubicBezTo>
                <a:cubicBezTo>
                  <a:pt x="1853441" y="420921"/>
                  <a:pt x="1860883" y="409787"/>
                  <a:pt x="1864550" y="402428"/>
                </a:cubicBezTo>
                <a:cubicBezTo>
                  <a:pt x="1868218" y="395068"/>
                  <a:pt x="1868218" y="391388"/>
                  <a:pt x="1871885" y="387708"/>
                </a:cubicBezTo>
                <a:cubicBezTo>
                  <a:pt x="1875660" y="384028"/>
                  <a:pt x="1879327" y="376574"/>
                  <a:pt x="1882994" y="369214"/>
                </a:cubicBezTo>
                <a:cubicBezTo>
                  <a:pt x="1886661" y="358175"/>
                  <a:pt x="1894104" y="343361"/>
                  <a:pt x="1901438" y="332321"/>
                </a:cubicBezTo>
                <a:cubicBezTo>
                  <a:pt x="1908880" y="317507"/>
                  <a:pt x="1919882" y="299108"/>
                  <a:pt x="1927324" y="284294"/>
                </a:cubicBezTo>
                <a:cubicBezTo>
                  <a:pt x="1930991" y="273254"/>
                  <a:pt x="1938433" y="262121"/>
                  <a:pt x="1942101" y="251081"/>
                </a:cubicBezTo>
                <a:cubicBezTo>
                  <a:pt x="1942101" y="247401"/>
                  <a:pt x="1945768" y="243721"/>
                  <a:pt x="1945768" y="239947"/>
                </a:cubicBezTo>
                <a:cubicBezTo>
                  <a:pt x="1945768" y="236267"/>
                  <a:pt x="1949435" y="232587"/>
                  <a:pt x="1949435" y="228907"/>
                </a:cubicBezTo>
                <a:cubicBezTo>
                  <a:pt x="1953102" y="217868"/>
                  <a:pt x="1956877" y="206734"/>
                  <a:pt x="1960544" y="195694"/>
                </a:cubicBezTo>
                <a:cubicBezTo>
                  <a:pt x="1960544" y="188334"/>
                  <a:pt x="1964212" y="184560"/>
                  <a:pt x="1964212" y="177200"/>
                </a:cubicBezTo>
                <a:cubicBezTo>
                  <a:pt x="1964212" y="173520"/>
                  <a:pt x="1967879" y="166161"/>
                  <a:pt x="1967879" y="162481"/>
                </a:cubicBezTo>
                <a:cubicBezTo>
                  <a:pt x="1967879" y="151347"/>
                  <a:pt x="1971654" y="143987"/>
                  <a:pt x="1971654" y="132947"/>
                </a:cubicBezTo>
                <a:cubicBezTo>
                  <a:pt x="1971654" y="121813"/>
                  <a:pt x="1975321" y="110774"/>
                  <a:pt x="1975321" y="99640"/>
                </a:cubicBezTo>
                <a:cubicBezTo>
                  <a:pt x="1978988" y="95960"/>
                  <a:pt x="1978988" y="88600"/>
                  <a:pt x="1978988" y="81240"/>
                </a:cubicBezTo>
                <a:cubicBezTo>
                  <a:pt x="1978988" y="70106"/>
                  <a:pt x="1982655" y="62747"/>
                  <a:pt x="1982655" y="51707"/>
                </a:cubicBezTo>
                <a:cubicBezTo>
                  <a:pt x="1982655" y="48027"/>
                  <a:pt x="1982655" y="44253"/>
                  <a:pt x="1982655" y="40573"/>
                </a:cubicBezTo>
                <a:cubicBezTo>
                  <a:pt x="1982655" y="40573"/>
                  <a:pt x="1978988" y="40573"/>
                  <a:pt x="1978988" y="40573"/>
                </a:cubicBezTo>
                <a:cubicBezTo>
                  <a:pt x="1971654" y="44253"/>
                  <a:pt x="1967879" y="44253"/>
                  <a:pt x="1960544" y="44253"/>
                </a:cubicBezTo>
                <a:cubicBezTo>
                  <a:pt x="1956877" y="44253"/>
                  <a:pt x="1956877" y="44253"/>
                  <a:pt x="1953102" y="44253"/>
                </a:cubicBezTo>
                <a:cubicBezTo>
                  <a:pt x="1949435" y="44253"/>
                  <a:pt x="1945768" y="44253"/>
                  <a:pt x="1942101" y="44253"/>
                </a:cubicBezTo>
                <a:cubicBezTo>
                  <a:pt x="1934658" y="44253"/>
                  <a:pt x="1923657" y="44253"/>
                  <a:pt x="1916215" y="44253"/>
                </a:cubicBezTo>
                <a:cubicBezTo>
                  <a:pt x="1875660" y="44253"/>
                  <a:pt x="1834997" y="44253"/>
                  <a:pt x="1794335" y="44253"/>
                </a:cubicBezTo>
                <a:cubicBezTo>
                  <a:pt x="1772224" y="44253"/>
                  <a:pt x="1753780" y="48027"/>
                  <a:pt x="1731669" y="48027"/>
                </a:cubicBezTo>
                <a:cubicBezTo>
                  <a:pt x="1713117" y="48027"/>
                  <a:pt x="1694673" y="48027"/>
                  <a:pt x="1676229" y="51707"/>
                </a:cubicBezTo>
                <a:cubicBezTo>
                  <a:pt x="1668895" y="51707"/>
                  <a:pt x="1661453" y="55387"/>
                  <a:pt x="1654118" y="55387"/>
                </a:cubicBezTo>
                <a:cubicBezTo>
                  <a:pt x="1646676" y="55387"/>
                  <a:pt x="1635675" y="59067"/>
                  <a:pt x="1628232" y="59067"/>
                </a:cubicBezTo>
                <a:cubicBezTo>
                  <a:pt x="1620898" y="59067"/>
                  <a:pt x="1613456" y="59067"/>
                  <a:pt x="1606121" y="62747"/>
                </a:cubicBezTo>
                <a:cubicBezTo>
                  <a:pt x="1598679" y="62747"/>
                  <a:pt x="1591345" y="62747"/>
                  <a:pt x="1583903" y="66426"/>
                </a:cubicBezTo>
                <a:cubicBezTo>
                  <a:pt x="1550682" y="73786"/>
                  <a:pt x="1517462" y="81240"/>
                  <a:pt x="1484241" y="92280"/>
                </a:cubicBezTo>
                <a:cubicBezTo>
                  <a:pt x="1443686" y="103320"/>
                  <a:pt x="1403024" y="118133"/>
                  <a:pt x="1362361" y="129173"/>
                </a:cubicBezTo>
                <a:cubicBezTo>
                  <a:pt x="1343917" y="136627"/>
                  <a:pt x="1329141" y="140307"/>
                  <a:pt x="1310697" y="147667"/>
                </a:cubicBezTo>
                <a:cubicBezTo>
                  <a:pt x="1303363" y="151347"/>
                  <a:pt x="1292253" y="155027"/>
                  <a:pt x="1284919" y="158706"/>
                </a:cubicBezTo>
                <a:cubicBezTo>
                  <a:pt x="1273809" y="162481"/>
                  <a:pt x="1266367" y="166161"/>
                  <a:pt x="1255365" y="169840"/>
                </a:cubicBezTo>
                <a:cubicBezTo>
                  <a:pt x="1244256" y="177200"/>
                  <a:pt x="1236922" y="180880"/>
                  <a:pt x="1225812" y="184560"/>
                </a:cubicBezTo>
                <a:cubicBezTo>
                  <a:pt x="1214703" y="188240"/>
                  <a:pt x="1207368" y="192014"/>
                  <a:pt x="1199926" y="195694"/>
                </a:cubicBezTo>
                <a:cubicBezTo>
                  <a:pt x="1192592" y="199374"/>
                  <a:pt x="1185150" y="203054"/>
                  <a:pt x="1177815" y="206734"/>
                </a:cubicBezTo>
                <a:cubicBezTo>
                  <a:pt x="1166706" y="214093"/>
                  <a:pt x="1155704" y="217868"/>
                  <a:pt x="1144595" y="225227"/>
                </a:cubicBezTo>
                <a:cubicBezTo>
                  <a:pt x="1137153" y="228907"/>
                  <a:pt x="1126151" y="236267"/>
                  <a:pt x="1118709" y="239947"/>
                </a:cubicBezTo>
                <a:cubicBezTo>
                  <a:pt x="1100265" y="251081"/>
                  <a:pt x="1085488" y="258441"/>
                  <a:pt x="1067045" y="269480"/>
                </a:cubicBezTo>
                <a:cubicBezTo>
                  <a:pt x="1059602" y="273160"/>
                  <a:pt x="1048601" y="280614"/>
                  <a:pt x="1041158" y="284294"/>
                </a:cubicBezTo>
                <a:cubicBezTo>
                  <a:pt x="1037491" y="287974"/>
                  <a:pt x="1030157" y="291654"/>
                  <a:pt x="1022715" y="295334"/>
                </a:cubicBezTo>
                <a:cubicBezTo>
                  <a:pt x="1004271" y="306468"/>
                  <a:pt x="985827" y="317507"/>
                  <a:pt x="967383" y="328547"/>
                </a:cubicBezTo>
                <a:cubicBezTo>
                  <a:pt x="959941" y="336001"/>
                  <a:pt x="948939" y="339681"/>
                  <a:pt x="941497" y="347041"/>
                </a:cubicBezTo>
                <a:cubicBezTo>
                  <a:pt x="930388" y="350721"/>
                  <a:pt x="923053" y="358175"/>
                  <a:pt x="911944" y="365535"/>
                </a:cubicBezTo>
                <a:cubicBezTo>
                  <a:pt x="893500" y="376574"/>
                  <a:pt x="878724" y="391388"/>
                  <a:pt x="860280" y="402428"/>
                </a:cubicBezTo>
                <a:cubicBezTo>
                  <a:pt x="845503" y="409787"/>
                  <a:pt x="834394" y="420921"/>
                  <a:pt x="819617" y="431961"/>
                </a:cubicBezTo>
                <a:cubicBezTo>
                  <a:pt x="804948" y="443095"/>
                  <a:pt x="793839" y="454135"/>
                  <a:pt x="779062" y="465174"/>
                </a:cubicBezTo>
                <a:cubicBezTo>
                  <a:pt x="764286" y="479988"/>
                  <a:pt x="749509" y="491028"/>
                  <a:pt x="734732" y="505842"/>
                </a:cubicBezTo>
                <a:cubicBezTo>
                  <a:pt x="727398" y="516881"/>
                  <a:pt x="716289" y="524241"/>
                  <a:pt x="708954" y="531695"/>
                </a:cubicBezTo>
                <a:cubicBezTo>
                  <a:pt x="701512" y="535375"/>
                  <a:pt x="694178" y="542735"/>
                  <a:pt x="686735" y="550095"/>
                </a:cubicBezTo>
                <a:cubicBezTo>
                  <a:pt x="679401" y="557549"/>
                  <a:pt x="675626" y="561229"/>
                  <a:pt x="668292" y="568588"/>
                </a:cubicBezTo>
                <a:cubicBezTo>
                  <a:pt x="660957" y="575948"/>
                  <a:pt x="649848" y="587082"/>
                  <a:pt x="642405" y="594442"/>
                </a:cubicBezTo>
                <a:cubicBezTo>
                  <a:pt x="638738" y="601802"/>
                  <a:pt x="631404" y="605481"/>
                  <a:pt x="627629" y="612841"/>
                </a:cubicBezTo>
                <a:cubicBezTo>
                  <a:pt x="620294" y="620295"/>
                  <a:pt x="612960" y="627655"/>
                  <a:pt x="605518" y="635015"/>
                </a:cubicBezTo>
                <a:cubicBezTo>
                  <a:pt x="594408" y="649829"/>
                  <a:pt x="579632" y="664548"/>
                  <a:pt x="568630" y="679362"/>
                </a:cubicBezTo>
                <a:cubicBezTo>
                  <a:pt x="553854" y="697762"/>
                  <a:pt x="539077" y="712575"/>
                  <a:pt x="524300" y="731069"/>
                </a:cubicBezTo>
                <a:cubicBezTo>
                  <a:pt x="513191" y="742109"/>
                  <a:pt x="502189" y="756923"/>
                  <a:pt x="491080" y="771642"/>
                </a:cubicBezTo>
                <a:cubicBezTo>
                  <a:pt x="483638" y="782682"/>
                  <a:pt x="472636" y="797496"/>
                  <a:pt x="465194" y="808535"/>
                </a:cubicBezTo>
                <a:cubicBezTo>
                  <a:pt x="454192" y="827029"/>
                  <a:pt x="443083" y="841843"/>
                  <a:pt x="431974" y="856562"/>
                </a:cubicBezTo>
                <a:cubicBezTo>
                  <a:pt x="409863" y="882416"/>
                  <a:pt x="391419" y="911949"/>
                  <a:pt x="376642" y="941483"/>
                </a:cubicBezTo>
                <a:cubicBezTo>
                  <a:pt x="354423" y="978376"/>
                  <a:pt x="335979" y="1015363"/>
                  <a:pt x="317536" y="1052257"/>
                </a:cubicBezTo>
                <a:cubicBezTo>
                  <a:pt x="310201" y="1067070"/>
                  <a:pt x="302759" y="1081790"/>
                  <a:pt x="295425" y="1100284"/>
                </a:cubicBezTo>
                <a:cubicBezTo>
                  <a:pt x="291650" y="1107643"/>
                  <a:pt x="287982" y="1118683"/>
                  <a:pt x="284315" y="1126137"/>
                </a:cubicBezTo>
                <a:cubicBezTo>
                  <a:pt x="284315" y="1129817"/>
                  <a:pt x="284315" y="1129817"/>
                  <a:pt x="284315" y="1129817"/>
                </a:cubicBezTo>
                <a:cubicBezTo>
                  <a:pt x="284315" y="1129817"/>
                  <a:pt x="284315" y="1133497"/>
                  <a:pt x="284315" y="1133497"/>
                </a:cubicBezTo>
                <a:cubicBezTo>
                  <a:pt x="284315" y="1133497"/>
                  <a:pt x="284315" y="1137177"/>
                  <a:pt x="284315" y="1137177"/>
                </a:cubicBezTo>
                <a:cubicBezTo>
                  <a:pt x="280648" y="1140857"/>
                  <a:pt x="280648" y="1140857"/>
                  <a:pt x="280648" y="1144537"/>
                </a:cubicBezTo>
                <a:cubicBezTo>
                  <a:pt x="276981" y="1144537"/>
                  <a:pt x="276981" y="1148217"/>
                  <a:pt x="276981" y="1148217"/>
                </a:cubicBezTo>
                <a:cubicBezTo>
                  <a:pt x="276981" y="1148217"/>
                  <a:pt x="276981" y="1151897"/>
                  <a:pt x="276981" y="1151897"/>
                </a:cubicBezTo>
                <a:cubicBezTo>
                  <a:pt x="273206" y="1163031"/>
                  <a:pt x="269539" y="1174070"/>
                  <a:pt x="265871" y="1185204"/>
                </a:cubicBezTo>
                <a:cubicBezTo>
                  <a:pt x="258429" y="1196244"/>
                  <a:pt x="254762" y="1211058"/>
                  <a:pt x="251095" y="1222098"/>
                </a:cubicBezTo>
                <a:cubicBezTo>
                  <a:pt x="243653" y="1244271"/>
                  <a:pt x="236318" y="1262671"/>
                  <a:pt x="228984" y="1284844"/>
                </a:cubicBezTo>
                <a:cubicBezTo>
                  <a:pt x="221542" y="1307018"/>
                  <a:pt x="217874" y="1325512"/>
                  <a:pt x="210432" y="1343911"/>
                </a:cubicBezTo>
                <a:cubicBezTo>
                  <a:pt x="206765" y="1358725"/>
                  <a:pt x="199430" y="1377124"/>
                  <a:pt x="195655" y="1395618"/>
                </a:cubicBezTo>
                <a:cubicBezTo>
                  <a:pt x="195655" y="1402978"/>
                  <a:pt x="191988" y="1410432"/>
                  <a:pt x="191988" y="1417792"/>
                </a:cubicBezTo>
                <a:cubicBezTo>
                  <a:pt x="191988" y="1421472"/>
                  <a:pt x="191988" y="1421472"/>
                  <a:pt x="191988" y="1425151"/>
                </a:cubicBezTo>
                <a:cubicBezTo>
                  <a:pt x="188321" y="1436191"/>
                  <a:pt x="188321" y="1447325"/>
                  <a:pt x="184654" y="1458365"/>
                </a:cubicBezTo>
                <a:cubicBezTo>
                  <a:pt x="184654" y="1465724"/>
                  <a:pt x="180986" y="1476858"/>
                  <a:pt x="180986" y="1484218"/>
                </a:cubicBezTo>
                <a:cubicBezTo>
                  <a:pt x="177211" y="1491578"/>
                  <a:pt x="177211" y="1502712"/>
                  <a:pt x="177211" y="1510072"/>
                </a:cubicBezTo>
                <a:cubicBezTo>
                  <a:pt x="177211" y="1513752"/>
                  <a:pt x="177211" y="1517431"/>
                  <a:pt x="177211" y="1521111"/>
                </a:cubicBezTo>
                <a:cubicBezTo>
                  <a:pt x="177211" y="1524886"/>
                  <a:pt x="177211" y="1528565"/>
                  <a:pt x="177211" y="1532245"/>
                </a:cubicBezTo>
                <a:cubicBezTo>
                  <a:pt x="177211" y="1539605"/>
                  <a:pt x="177211" y="1550645"/>
                  <a:pt x="177211" y="1558099"/>
                </a:cubicBezTo>
                <a:cubicBezTo>
                  <a:pt x="177211" y="1569138"/>
                  <a:pt x="177211" y="1576498"/>
                  <a:pt x="177211" y="1587632"/>
                </a:cubicBezTo>
                <a:cubicBezTo>
                  <a:pt x="177211" y="1594992"/>
                  <a:pt x="177211" y="1598672"/>
                  <a:pt x="177211" y="1606032"/>
                </a:cubicBezTo>
                <a:cubicBezTo>
                  <a:pt x="177211" y="1609806"/>
                  <a:pt x="177211" y="1613486"/>
                  <a:pt x="177211" y="1617166"/>
                </a:cubicBezTo>
                <a:cubicBezTo>
                  <a:pt x="180986" y="1628205"/>
                  <a:pt x="180986" y="1639339"/>
                  <a:pt x="180986" y="1646699"/>
                </a:cubicBezTo>
                <a:cubicBezTo>
                  <a:pt x="180986" y="1654059"/>
                  <a:pt x="184654" y="1661419"/>
                  <a:pt x="184654" y="1668873"/>
                </a:cubicBezTo>
                <a:cubicBezTo>
                  <a:pt x="184654" y="1676232"/>
                  <a:pt x="188321" y="1683592"/>
                  <a:pt x="188321" y="1690952"/>
                </a:cubicBezTo>
                <a:cubicBezTo>
                  <a:pt x="188321" y="1702086"/>
                  <a:pt x="191988" y="1709446"/>
                  <a:pt x="191988" y="1716805"/>
                </a:cubicBezTo>
                <a:cubicBezTo>
                  <a:pt x="191988" y="1724260"/>
                  <a:pt x="195655" y="1731619"/>
                  <a:pt x="195655" y="1738979"/>
                </a:cubicBezTo>
                <a:cubicBezTo>
                  <a:pt x="199430" y="1746339"/>
                  <a:pt x="199430" y="1753793"/>
                  <a:pt x="203097" y="1761153"/>
                </a:cubicBezTo>
                <a:cubicBezTo>
                  <a:pt x="206765" y="1775872"/>
                  <a:pt x="210432" y="1790686"/>
                  <a:pt x="214207" y="1805406"/>
                </a:cubicBezTo>
                <a:cubicBezTo>
                  <a:pt x="217874" y="1812860"/>
                  <a:pt x="221542" y="1820219"/>
                  <a:pt x="221542" y="1827579"/>
                </a:cubicBezTo>
                <a:cubicBezTo>
                  <a:pt x="225209" y="1827579"/>
                  <a:pt x="225209" y="1823899"/>
                  <a:pt x="225209" y="1823899"/>
                </a:cubicBezTo>
                <a:cubicBezTo>
                  <a:pt x="225209" y="1823899"/>
                  <a:pt x="228876" y="1820219"/>
                  <a:pt x="228876" y="1820219"/>
                </a:cubicBezTo>
                <a:cubicBezTo>
                  <a:pt x="232651" y="1816540"/>
                  <a:pt x="232651" y="1816540"/>
                  <a:pt x="236318" y="1812860"/>
                </a:cubicBezTo>
                <a:cubicBezTo>
                  <a:pt x="239985" y="1809180"/>
                  <a:pt x="247428" y="1809180"/>
                  <a:pt x="251095" y="1809180"/>
                </a:cubicBezTo>
                <a:cubicBezTo>
                  <a:pt x="251095" y="1809180"/>
                  <a:pt x="254762" y="1805406"/>
                  <a:pt x="254762" y="1805406"/>
                </a:cubicBezTo>
                <a:cubicBezTo>
                  <a:pt x="258429" y="1801726"/>
                  <a:pt x="262204" y="1798046"/>
                  <a:pt x="265871" y="1794366"/>
                </a:cubicBezTo>
                <a:cubicBezTo>
                  <a:pt x="269539" y="1790686"/>
                  <a:pt x="273206" y="1787006"/>
                  <a:pt x="276873" y="1783326"/>
                </a:cubicBezTo>
                <a:cubicBezTo>
                  <a:pt x="291650" y="1772192"/>
                  <a:pt x="306426" y="1757473"/>
                  <a:pt x="321203" y="1746339"/>
                </a:cubicBezTo>
                <a:cubicBezTo>
                  <a:pt x="324870" y="1742659"/>
                  <a:pt x="332312" y="1735299"/>
                  <a:pt x="339647" y="1731619"/>
                </a:cubicBezTo>
                <a:cubicBezTo>
                  <a:pt x="347089" y="1724260"/>
                  <a:pt x="354423" y="1720485"/>
                  <a:pt x="361865" y="1713126"/>
                </a:cubicBezTo>
                <a:cubicBezTo>
                  <a:pt x="372867" y="1705766"/>
                  <a:pt x="380309" y="1698406"/>
                  <a:pt x="391419" y="1690952"/>
                </a:cubicBezTo>
                <a:cubicBezTo>
                  <a:pt x="395086" y="1683592"/>
                  <a:pt x="402420" y="1679912"/>
                  <a:pt x="409863" y="1676232"/>
                </a:cubicBezTo>
                <a:cubicBezTo>
                  <a:pt x="417197" y="1672553"/>
                  <a:pt x="428306" y="1665098"/>
                  <a:pt x="435641" y="1661419"/>
                </a:cubicBezTo>
                <a:cubicBezTo>
                  <a:pt x="446750" y="1654059"/>
                  <a:pt x="454192" y="1650379"/>
                  <a:pt x="465194" y="1643019"/>
                </a:cubicBezTo>
                <a:cubicBezTo>
                  <a:pt x="487413" y="1631885"/>
                  <a:pt x="505857" y="1617166"/>
                  <a:pt x="527968" y="1606032"/>
                </a:cubicBezTo>
                <a:cubicBezTo>
                  <a:pt x="539077" y="1602352"/>
                  <a:pt x="546411" y="1594992"/>
                  <a:pt x="553854" y="1591312"/>
                </a:cubicBezTo>
                <a:cubicBezTo>
                  <a:pt x="564963" y="1583952"/>
                  <a:pt x="579632" y="1576498"/>
                  <a:pt x="590741" y="1569138"/>
                </a:cubicBezTo>
                <a:cubicBezTo>
                  <a:pt x="598183" y="1561779"/>
                  <a:pt x="609185" y="1558099"/>
                  <a:pt x="616627" y="1554419"/>
                </a:cubicBezTo>
                <a:cubicBezTo>
                  <a:pt x="623962" y="1546965"/>
                  <a:pt x="635071" y="1543285"/>
                  <a:pt x="642405" y="1539605"/>
                </a:cubicBezTo>
                <a:cubicBezTo>
                  <a:pt x="657182" y="1532245"/>
                  <a:pt x="668292" y="1528565"/>
                  <a:pt x="683068" y="1521111"/>
                </a:cubicBezTo>
                <a:cubicBezTo>
                  <a:pt x="690403" y="1517431"/>
                  <a:pt x="701512" y="1513752"/>
                  <a:pt x="708846" y="1510072"/>
                </a:cubicBezTo>
                <a:cubicBezTo>
                  <a:pt x="723623" y="1506392"/>
                  <a:pt x="734732" y="1499032"/>
                  <a:pt x="745842" y="1495258"/>
                </a:cubicBezTo>
                <a:cubicBezTo>
                  <a:pt x="749509" y="1495258"/>
                  <a:pt x="753176" y="1491578"/>
                  <a:pt x="756843" y="1491578"/>
                </a:cubicBezTo>
                <a:cubicBezTo>
                  <a:pt x="764286" y="1487898"/>
                  <a:pt x="771620" y="1487898"/>
                  <a:pt x="779062" y="1484218"/>
                </a:cubicBezTo>
                <a:cubicBezTo>
                  <a:pt x="782729" y="1484218"/>
                  <a:pt x="790172" y="1480538"/>
                  <a:pt x="793839" y="1480538"/>
                </a:cubicBezTo>
                <a:cubicBezTo>
                  <a:pt x="797506" y="1480538"/>
                  <a:pt x="801173" y="1476858"/>
                  <a:pt x="804948" y="1476858"/>
                </a:cubicBezTo>
                <a:cubicBezTo>
                  <a:pt x="819617" y="1473179"/>
                  <a:pt x="830726" y="1469499"/>
                  <a:pt x="845503" y="1465724"/>
                </a:cubicBezTo>
                <a:cubicBezTo>
                  <a:pt x="849170" y="1462045"/>
                  <a:pt x="852945" y="1462045"/>
                  <a:pt x="856613" y="1462045"/>
                </a:cubicBezTo>
                <a:cubicBezTo>
                  <a:pt x="863947" y="1462045"/>
                  <a:pt x="871389" y="1458365"/>
                  <a:pt x="878724" y="1458365"/>
                </a:cubicBezTo>
                <a:cubicBezTo>
                  <a:pt x="886166" y="1454685"/>
                  <a:pt x="897167" y="1451005"/>
                  <a:pt x="904610" y="1451005"/>
                </a:cubicBezTo>
                <a:cubicBezTo>
                  <a:pt x="919386" y="1447325"/>
                  <a:pt x="934163" y="1447325"/>
                  <a:pt x="948939" y="1443645"/>
                </a:cubicBezTo>
                <a:cubicBezTo>
                  <a:pt x="959941" y="1443645"/>
                  <a:pt x="971050" y="1439965"/>
                  <a:pt x="982160" y="1439965"/>
                </a:cubicBezTo>
                <a:cubicBezTo>
                  <a:pt x="996937" y="1439965"/>
                  <a:pt x="1007938" y="1436191"/>
                  <a:pt x="1022715" y="1436191"/>
                </a:cubicBezTo>
                <a:cubicBezTo>
                  <a:pt x="1026382" y="1436191"/>
                  <a:pt x="1030157" y="1436191"/>
                  <a:pt x="1033824" y="1436191"/>
                </a:cubicBezTo>
                <a:cubicBezTo>
                  <a:pt x="1041158" y="1436191"/>
                  <a:pt x="1048601" y="1436191"/>
                  <a:pt x="1055935" y="1436191"/>
                </a:cubicBezTo>
                <a:cubicBezTo>
                  <a:pt x="1067045" y="1432511"/>
                  <a:pt x="1074379" y="1432511"/>
                  <a:pt x="1085488" y="1432511"/>
                </a:cubicBezTo>
                <a:cubicBezTo>
                  <a:pt x="1100265" y="1432511"/>
                  <a:pt x="1111374" y="1432511"/>
                  <a:pt x="1126151" y="1432511"/>
                </a:cubicBezTo>
                <a:cubicBezTo>
                  <a:pt x="1148262" y="1432511"/>
                  <a:pt x="1170373" y="1432511"/>
                  <a:pt x="1192592" y="1432511"/>
                </a:cubicBezTo>
                <a:cubicBezTo>
                  <a:pt x="1211036" y="1432511"/>
                  <a:pt x="1229479" y="1432511"/>
                  <a:pt x="1247923" y="1432511"/>
                </a:cubicBezTo>
                <a:cubicBezTo>
                  <a:pt x="1270142" y="1432511"/>
                  <a:pt x="1295920" y="1432511"/>
                  <a:pt x="1321806" y="1432511"/>
                </a:cubicBezTo>
                <a:cubicBezTo>
                  <a:pt x="1336583" y="1432511"/>
                  <a:pt x="1347692" y="1432511"/>
                  <a:pt x="1358694" y="1432511"/>
                </a:cubicBezTo>
                <a:cubicBezTo>
                  <a:pt x="1369803" y="1432511"/>
                  <a:pt x="1380913" y="1432511"/>
                  <a:pt x="1391914" y="1432511"/>
                </a:cubicBezTo>
                <a:cubicBezTo>
                  <a:pt x="1395689" y="1432511"/>
                  <a:pt x="1403024" y="1432511"/>
                  <a:pt x="1410358" y="1432511"/>
                </a:cubicBezTo>
                <a:cubicBezTo>
                  <a:pt x="1414133" y="1432511"/>
                  <a:pt x="1421468" y="1432511"/>
                  <a:pt x="1425135" y="1432511"/>
                </a:cubicBezTo>
                <a:cubicBezTo>
                  <a:pt x="1436244" y="1432511"/>
                  <a:pt x="1447354" y="1428831"/>
                  <a:pt x="1458463" y="1428831"/>
                </a:cubicBezTo>
                <a:cubicBezTo>
                  <a:pt x="1465797" y="1428831"/>
                  <a:pt x="1476907" y="1425151"/>
                  <a:pt x="1484241" y="1425151"/>
                </a:cubicBezTo>
                <a:cubicBezTo>
                  <a:pt x="1491683" y="1425151"/>
                  <a:pt x="1502685" y="1421472"/>
                  <a:pt x="1510127" y="1421472"/>
                </a:cubicBezTo>
                <a:cubicBezTo>
                  <a:pt x="1517462" y="1421472"/>
                  <a:pt x="1524904" y="1421472"/>
                  <a:pt x="1532238" y="1417792"/>
                </a:cubicBezTo>
                <a:cubicBezTo>
                  <a:pt x="1535905" y="1417792"/>
                  <a:pt x="1543348" y="1414112"/>
                  <a:pt x="1550682" y="1414112"/>
                </a:cubicBezTo>
                <a:cubicBezTo>
                  <a:pt x="1554349" y="1414112"/>
                  <a:pt x="1554349" y="1414112"/>
                  <a:pt x="1558124" y="1414112"/>
                </a:cubicBezTo>
                <a:cubicBezTo>
                  <a:pt x="1569126" y="1410432"/>
                  <a:pt x="1580235" y="1406658"/>
                  <a:pt x="1591345" y="1402978"/>
                </a:cubicBezTo>
                <a:cubicBezTo>
                  <a:pt x="1602346" y="1402978"/>
                  <a:pt x="1609789" y="1399298"/>
                  <a:pt x="1617123" y="1395618"/>
                </a:cubicBezTo>
                <a:cubicBezTo>
                  <a:pt x="1624565" y="1395618"/>
                  <a:pt x="1631900" y="1391938"/>
                  <a:pt x="1639342" y="1388258"/>
                </a:cubicBezTo>
                <a:cubicBezTo>
                  <a:pt x="1650343" y="1384578"/>
                  <a:pt x="1657786" y="1380898"/>
                  <a:pt x="1665120" y="1377124"/>
                </a:cubicBezTo>
                <a:cubicBezTo>
                  <a:pt x="1668895" y="1377124"/>
                  <a:pt x="1668895" y="1377124"/>
                  <a:pt x="1668895" y="1377124"/>
                </a:cubicBezTo>
                <a:cubicBezTo>
                  <a:pt x="1679897" y="1373444"/>
                  <a:pt x="1691006" y="1366085"/>
                  <a:pt x="1702115" y="1362405"/>
                </a:cubicBezTo>
                <a:cubicBezTo>
                  <a:pt x="1705783" y="1358725"/>
                  <a:pt x="1709450" y="1358725"/>
                  <a:pt x="1713117" y="1355045"/>
                </a:cubicBezTo>
                <a:cubicBezTo>
                  <a:pt x="1720559" y="1351271"/>
                  <a:pt x="1727894" y="1347591"/>
                  <a:pt x="1735336" y="1343911"/>
                </a:cubicBezTo>
                <a:cubicBezTo>
                  <a:pt x="1746337" y="1340231"/>
                  <a:pt x="1753780" y="1332871"/>
                  <a:pt x="1761114" y="1329191"/>
                </a:cubicBezTo>
                <a:cubicBezTo>
                  <a:pt x="1768556" y="1325512"/>
                  <a:pt x="1779666" y="1318057"/>
                  <a:pt x="1787000" y="1314378"/>
                </a:cubicBezTo>
                <a:cubicBezTo>
                  <a:pt x="1798110" y="1307018"/>
                  <a:pt x="1809111" y="1299658"/>
                  <a:pt x="1820221" y="1292204"/>
                </a:cubicBezTo>
                <a:cubicBezTo>
                  <a:pt x="1823888" y="1288524"/>
                  <a:pt x="1823888" y="1288524"/>
                  <a:pt x="1827663" y="1284844"/>
                </a:cubicBezTo>
                <a:cubicBezTo>
                  <a:pt x="1834997" y="1277484"/>
                  <a:pt x="1838664" y="1273805"/>
                  <a:pt x="1846107" y="1270125"/>
                </a:cubicBezTo>
                <a:cubicBezTo>
                  <a:pt x="1853441" y="1266445"/>
                  <a:pt x="1860883" y="1262671"/>
                  <a:pt x="1868218" y="1255311"/>
                </a:cubicBezTo>
                <a:cubicBezTo>
                  <a:pt x="1875660" y="1251631"/>
                  <a:pt x="1886661" y="1244271"/>
                  <a:pt x="1894104" y="1236817"/>
                </a:cubicBezTo>
                <a:cubicBezTo>
                  <a:pt x="1897771" y="1229457"/>
                  <a:pt x="1905105" y="1225777"/>
                  <a:pt x="1912547" y="1218418"/>
                </a:cubicBezTo>
                <a:cubicBezTo>
                  <a:pt x="1919882" y="1214738"/>
                  <a:pt x="1923657" y="1207284"/>
                  <a:pt x="1930991" y="1203604"/>
                </a:cubicBezTo>
                <a:cubicBezTo>
                  <a:pt x="1945768" y="1192564"/>
                  <a:pt x="1960544" y="1177750"/>
                  <a:pt x="1975321" y="1163031"/>
                </a:cubicBezTo>
                <a:cubicBezTo>
                  <a:pt x="1982655" y="1151897"/>
                  <a:pt x="1993765" y="1144537"/>
                  <a:pt x="2004874" y="1133497"/>
                </a:cubicBezTo>
                <a:cubicBezTo>
                  <a:pt x="2012209" y="1126137"/>
                  <a:pt x="2015876" y="1118683"/>
                  <a:pt x="2023318" y="1111323"/>
                </a:cubicBezTo>
                <a:cubicBezTo>
                  <a:pt x="2026985" y="1103964"/>
                  <a:pt x="2034320" y="1096509"/>
                  <a:pt x="2041762" y="1089150"/>
                </a:cubicBezTo>
                <a:cubicBezTo>
                  <a:pt x="2052871" y="1078110"/>
                  <a:pt x="2060206" y="1066976"/>
                  <a:pt x="2071315" y="1055936"/>
                </a:cubicBezTo>
                <a:cubicBezTo>
                  <a:pt x="2074982" y="1052257"/>
                  <a:pt x="2082425" y="1044897"/>
                  <a:pt x="2086092" y="1037443"/>
                </a:cubicBezTo>
                <a:cubicBezTo>
                  <a:pt x="2093426" y="1026403"/>
                  <a:pt x="2100868" y="1019043"/>
                  <a:pt x="2108203" y="1007909"/>
                </a:cubicBezTo>
                <a:cubicBezTo>
                  <a:pt x="2108203" y="1007909"/>
                  <a:pt x="2104536" y="1011589"/>
                  <a:pt x="2104536" y="1011589"/>
                </a:cubicBezTo>
                <a:cubicBezTo>
                  <a:pt x="2108203" y="1004229"/>
                  <a:pt x="2115645" y="996870"/>
                  <a:pt x="2119312" y="989510"/>
                </a:cubicBezTo>
                <a:cubicBezTo>
                  <a:pt x="2122979" y="985830"/>
                  <a:pt x="2126647" y="978376"/>
                  <a:pt x="2130422" y="974696"/>
                </a:cubicBezTo>
                <a:cubicBezTo>
                  <a:pt x="2130422" y="971016"/>
                  <a:pt x="2134089" y="971016"/>
                  <a:pt x="2134089" y="967336"/>
                </a:cubicBezTo>
                <a:cubicBezTo>
                  <a:pt x="2141423" y="952522"/>
                  <a:pt x="2152533" y="937803"/>
                  <a:pt x="2159867" y="922989"/>
                </a:cubicBezTo>
                <a:cubicBezTo>
                  <a:pt x="2163642" y="915629"/>
                  <a:pt x="2167309" y="908269"/>
                  <a:pt x="2170976" y="900910"/>
                </a:cubicBezTo>
                <a:cubicBezTo>
                  <a:pt x="2178419" y="893456"/>
                  <a:pt x="2182086" y="886096"/>
                  <a:pt x="2185753" y="878736"/>
                </a:cubicBezTo>
                <a:cubicBezTo>
                  <a:pt x="2185753" y="875056"/>
                  <a:pt x="2189420" y="875056"/>
                  <a:pt x="2189420" y="871376"/>
                </a:cubicBezTo>
                <a:cubicBezTo>
                  <a:pt x="2193087" y="867602"/>
                  <a:pt x="2193087" y="860242"/>
                  <a:pt x="2196862" y="856562"/>
                </a:cubicBezTo>
                <a:cubicBezTo>
                  <a:pt x="2200530" y="849203"/>
                  <a:pt x="2204197" y="841843"/>
                  <a:pt x="2207864" y="834389"/>
                </a:cubicBezTo>
                <a:cubicBezTo>
                  <a:pt x="2207864" y="830709"/>
                  <a:pt x="2211639" y="827029"/>
                  <a:pt x="2211639" y="823349"/>
                </a:cubicBezTo>
                <a:cubicBezTo>
                  <a:pt x="2211639" y="815989"/>
                  <a:pt x="2215306" y="808535"/>
                  <a:pt x="2218973" y="801176"/>
                </a:cubicBezTo>
                <a:cubicBezTo>
                  <a:pt x="2222641" y="797496"/>
                  <a:pt x="2222641" y="797496"/>
                  <a:pt x="2222641" y="793816"/>
                </a:cubicBezTo>
                <a:cubicBezTo>
                  <a:pt x="2226416" y="779002"/>
                  <a:pt x="2230083" y="767962"/>
                  <a:pt x="2233750" y="753148"/>
                </a:cubicBezTo>
                <a:cubicBezTo>
                  <a:pt x="2237417" y="745789"/>
                  <a:pt x="2237417" y="734749"/>
                  <a:pt x="2233750" y="716255"/>
                </a:cubicBezTo>
                <a:cubicBezTo>
                  <a:pt x="2237417" y="708896"/>
                  <a:pt x="2237417" y="697856"/>
                  <a:pt x="2241192" y="690402"/>
                </a:cubicBezTo>
                <a:cubicBezTo>
                  <a:pt x="2244859" y="675682"/>
                  <a:pt x="2248527" y="664548"/>
                  <a:pt x="2252194" y="649829"/>
                </a:cubicBezTo>
                <a:cubicBezTo>
                  <a:pt x="2255861" y="638695"/>
                  <a:pt x="2255861" y="627655"/>
                  <a:pt x="2259636" y="616615"/>
                </a:cubicBezTo>
                <a:cubicBezTo>
                  <a:pt x="2259636" y="612841"/>
                  <a:pt x="2263303" y="609161"/>
                  <a:pt x="2263303" y="605481"/>
                </a:cubicBezTo>
                <a:cubicBezTo>
                  <a:pt x="2263303" y="601802"/>
                  <a:pt x="2266970" y="594442"/>
                  <a:pt x="2266970" y="590762"/>
                </a:cubicBezTo>
                <a:cubicBezTo>
                  <a:pt x="2266970" y="583308"/>
                  <a:pt x="2270638" y="575948"/>
                  <a:pt x="2270638" y="568588"/>
                </a:cubicBezTo>
                <a:cubicBezTo>
                  <a:pt x="2270638" y="561229"/>
                  <a:pt x="2274413" y="553774"/>
                  <a:pt x="2274413" y="546415"/>
                </a:cubicBezTo>
                <a:cubicBezTo>
                  <a:pt x="2278080" y="513201"/>
                  <a:pt x="2278080" y="483668"/>
                  <a:pt x="2274413" y="450455"/>
                </a:cubicBezTo>
                <a:cubicBezTo>
                  <a:pt x="2270638" y="431961"/>
                  <a:pt x="2266970" y="409787"/>
                  <a:pt x="2259636" y="391388"/>
                </a:cubicBezTo>
                <a:lnTo>
                  <a:pt x="2253253" y="381839"/>
                </a:lnTo>
                <a:lnTo>
                  <a:pt x="2259636" y="369214"/>
                </a:lnTo>
                <a:cubicBezTo>
                  <a:pt x="2259636" y="365535"/>
                  <a:pt x="2259636" y="365535"/>
                  <a:pt x="2259636" y="365535"/>
                </a:cubicBezTo>
                <a:cubicBezTo>
                  <a:pt x="2255861" y="361855"/>
                  <a:pt x="2259636" y="361855"/>
                  <a:pt x="2259636" y="361855"/>
                </a:cubicBezTo>
                <a:cubicBezTo>
                  <a:pt x="2263303" y="361855"/>
                  <a:pt x="2263303" y="361855"/>
                  <a:pt x="2263303" y="361855"/>
                </a:cubicBezTo>
                <a:cubicBezTo>
                  <a:pt x="2263303" y="365535"/>
                  <a:pt x="2263303" y="365535"/>
                  <a:pt x="2263303" y="365535"/>
                </a:cubicBezTo>
                <a:cubicBezTo>
                  <a:pt x="2263303" y="369214"/>
                  <a:pt x="2263303" y="369214"/>
                  <a:pt x="2263303" y="372894"/>
                </a:cubicBezTo>
                <a:cubicBezTo>
                  <a:pt x="2263303" y="376574"/>
                  <a:pt x="2263303" y="376574"/>
                  <a:pt x="2263303" y="380254"/>
                </a:cubicBezTo>
                <a:cubicBezTo>
                  <a:pt x="2263303" y="380254"/>
                  <a:pt x="2266970" y="380254"/>
                  <a:pt x="2266970" y="380254"/>
                </a:cubicBezTo>
                <a:cubicBezTo>
                  <a:pt x="2270638" y="383934"/>
                  <a:pt x="2274413" y="387708"/>
                  <a:pt x="2278080" y="391388"/>
                </a:cubicBezTo>
                <a:cubicBezTo>
                  <a:pt x="2281747" y="398748"/>
                  <a:pt x="2285414" y="402428"/>
                  <a:pt x="2289189" y="409787"/>
                </a:cubicBezTo>
                <a:cubicBezTo>
                  <a:pt x="2289189" y="417242"/>
                  <a:pt x="2292857" y="420921"/>
                  <a:pt x="2296524" y="428281"/>
                </a:cubicBezTo>
                <a:cubicBezTo>
                  <a:pt x="2303858" y="443001"/>
                  <a:pt x="2307633" y="457815"/>
                  <a:pt x="2311300" y="472628"/>
                </a:cubicBezTo>
                <a:cubicBezTo>
                  <a:pt x="2311300" y="479988"/>
                  <a:pt x="2314968" y="491028"/>
                  <a:pt x="2314968" y="502162"/>
                </a:cubicBezTo>
                <a:cubicBezTo>
                  <a:pt x="2318635" y="502162"/>
                  <a:pt x="2318635" y="505842"/>
                  <a:pt x="2318635" y="509522"/>
                </a:cubicBezTo>
                <a:cubicBezTo>
                  <a:pt x="2318635" y="516881"/>
                  <a:pt x="2322410" y="520561"/>
                  <a:pt x="2322410" y="527921"/>
                </a:cubicBezTo>
                <a:cubicBezTo>
                  <a:pt x="2326077" y="531695"/>
                  <a:pt x="2326077" y="539055"/>
                  <a:pt x="2326077" y="542735"/>
                </a:cubicBezTo>
                <a:cubicBezTo>
                  <a:pt x="2329744" y="550095"/>
                  <a:pt x="2329744" y="553774"/>
                  <a:pt x="2329744" y="561229"/>
                </a:cubicBezTo>
                <a:cubicBezTo>
                  <a:pt x="2329744" y="568588"/>
                  <a:pt x="2329744" y="572268"/>
                  <a:pt x="2329744" y="579628"/>
                </a:cubicBezTo>
                <a:cubicBezTo>
                  <a:pt x="2329744" y="590762"/>
                  <a:pt x="2329744" y="601802"/>
                  <a:pt x="2300191" y="612936"/>
                </a:cubicBezTo>
                <a:cubicBezTo>
                  <a:pt x="2300191" y="620295"/>
                  <a:pt x="2300191" y="627655"/>
                  <a:pt x="2300191" y="635109"/>
                </a:cubicBezTo>
                <a:cubicBezTo>
                  <a:pt x="2300191" y="638789"/>
                  <a:pt x="2300191" y="646149"/>
                  <a:pt x="2300191" y="649829"/>
                </a:cubicBezTo>
                <a:cubicBezTo>
                  <a:pt x="2300191" y="660963"/>
                  <a:pt x="2300191" y="675682"/>
                  <a:pt x="2300191" y="686722"/>
                </a:cubicBezTo>
                <a:cubicBezTo>
                  <a:pt x="2296524" y="697856"/>
                  <a:pt x="2296524" y="705216"/>
                  <a:pt x="2296524" y="716255"/>
                </a:cubicBezTo>
                <a:cubicBezTo>
                  <a:pt x="2296524" y="734749"/>
                  <a:pt x="2292857" y="756923"/>
                  <a:pt x="2289189" y="779096"/>
                </a:cubicBezTo>
                <a:cubicBezTo>
                  <a:pt x="2285522" y="786456"/>
                  <a:pt x="2285522" y="797496"/>
                  <a:pt x="2281747" y="804950"/>
                </a:cubicBezTo>
                <a:cubicBezTo>
                  <a:pt x="2278080" y="812310"/>
                  <a:pt x="2278080" y="819669"/>
                  <a:pt x="2274413" y="827029"/>
                </a:cubicBezTo>
                <a:cubicBezTo>
                  <a:pt x="2270746" y="830709"/>
                  <a:pt x="2270746" y="838163"/>
                  <a:pt x="2266970" y="841843"/>
                </a:cubicBezTo>
                <a:cubicBezTo>
                  <a:pt x="2263303" y="852883"/>
                  <a:pt x="2259636" y="864017"/>
                  <a:pt x="2255969" y="875056"/>
                </a:cubicBezTo>
                <a:cubicBezTo>
                  <a:pt x="2248527" y="897230"/>
                  <a:pt x="2237525" y="919403"/>
                  <a:pt x="2230083" y="941483"/>
                </a:cubicBezTo>
                <a:cubicBezTo>
                  <a:pt x="2226416" y="956297"/>
                  <a:pt x="2218973" y="967336"/>
                  <a:pt x="2215306" y="978470"/>
                </a:cubicBezTo>
                <a:cubicBezTo>
                  <a:pt x="2211639" y="989510"/>
                  <a:pt x="2204197" y="996870"/>
                  <a:pt x="2200530" y="1008004"/>
                </a:cubicBezTo>
                <a:cubicBezTo>
                  <a:pt x="2200530" y="1008004"/>
                  <a:pt x="2196862" y="1011684"/>
                  <a:pt x="2196862" y="1011684"/>
                </a:cubicBezTo>
                <a:cubicBezTo>
                  <a:pt x="2193195" y="1015363"/>
                  <a:pt x="2193195" y="1019043"/>
                  <a:pt x="2189528" y="1022723"/>
                </a:cubicBezTo>
                <a:cubicBezTo>
                  <a:pt x="2185753" y="1026403"/>
                  <a:pt x="2185753" y="1030177"/>
                  <a:pt x="2182086" y="1033857"/>
                </a:cubicBezTo>
                <a:cubicBezTo>
                  <a:pt x="2178419" y="1041217"/>
                  <a:pt x="2170976" y="1052257"/>
                  <a:pt x="2163642" y="1063391"/>
                </a:cubicBezTo>
                <a:cubicBezTo>
                  <a:pt x="2152533" y="1085564"/>
                  <a:pt x="2137756" y="1103964"/>
                  <a:pt x="2126754" y="1126137"/>
                </a:cubicBezTo>
                <a:cubicBezTo>
                  <a:pt x="2119312" y="1137177"/>
                  <a:pt x="2115645" y="1144631"/>
                  <a:pt x="2108311" y="1155671"/>
                </a:cubicBezTo>
                <a:cubicBezTo>
                  <a:pt x="2108311" y="1163031"/>
                  <a:pt x="2104536" y="1166711"/>
                  <a:pt x="2100868" y="1170485"/>
                </a:cubicBezTo>
                <a:cubicBezTo>
                  <a:pt x="2097201" y="1177845"/>
                  <a:pt x="2093534" y="1181525"/>
                  <a:pt x="2089759" y="1188884"/>
                </a:cubicBezTo>
                <a:cubicBezTo>
                  <a:pt x="2086092" y="1192564"/>
                  <a:pt x="2082425" y="1200018"/>
                  <a:pt x="2078757" y="1203698"/>
                </a:cubicBezTo>
                <a:cubicBezTo>
                  <a:pt x="2074982" y="1211058"/>
                  <a:pt x="2071315" y="1214738"/>
                  <a:pt x="2067648" y="1218418"/>
                </a:cubicBezTo>
                <a:cubicBezTo>
                  <a:pt x="2060314" y="1229552"/>
                  <a:pt x="2052871" y="1240591"/>
                  <a:pt x="2045537" y="1247951"/>
                </a:cubicBezTo>
                <a:cubicBezTo>
                  <a:pt x="2030760" y="1266445"/>
                  <a:pt x="2015984" y="1281259"/>
                  <a:pt x="2001207" y="1299658"/>
                </a:cubicBezTo>
                <a:cubicBezTo>
                  <a:pt x="1993765" y="1303338"/>
                  <a:pt x="1990098" y="1310792"/>
                  <a:pt x="1986431" y="1314472"/>
                </a:cubicBezTo>
                <a:cubicBezTo>
                  <a:pt x="1982763" y="1318152"/>
                  <a:pt x="1978988" y="1321832"/>
                  <a:pt x="1975321" y="1325512"/>
                </a:cubicBezTo>
                <a:cubicBezTo>
                  <a:pt x="1967987" y="1332871"/>
                  <a:pt x="1956877" y="1344005"/>
                  <a:pt x="1949543" y="1351365"/>
                </a:cubicBezTo>
                <a:cubicBezTo>
                  <a:pt x="1934766" y="1366085"/>
                  <a:pt x="1916215" y="1380898"/>
                  <a:pt x="1901546" y="1395712"/>
                </a:cubicBezTo>
                <a:cubicBezTo>
                  <a:pt x="1897771" y="1399392"/>
                  <a:pt x="1890436" y="1406752"/>
                  <a:pt x="1886769" y="1410432"/>
                </a:cubicBezTo>
                <a:cubicBezTo>
                  <a:pt x="1882994" y="1410432"/>
                  <a:pt x="1879327" y="1414112"/>
                  <a:pt x="1875660" y="1417792"/>
                </a:cubicBezTo>
                <a:cubicBezTo>
                  <a:pt x="1871993" y="1425246"/>
                  <a:pt x="1864550" y="1428926"/>
                  <a:pt x="1860883" y="1432606"/>
                </a:cubicBezTo>
                <a:cubicBezTo>
                  <a:pt x="1857216" y="1436285"/>
                  <a:pt x="1853441" y="1439965"/>
                  <a:pt x="1849774" y="1443645"/>
                </a:cubicBezTo>
                <a:cubicBezTo>
                  <a:pt x="1846107" y="1447325"/>
                  <a:pt x="1842439" y="1451099"/>
                  <a:pt x="1834997" y="1454779"/>
                </a:cubicBezTo>
                <a:cubicBezTo>
                  <a:pt x="1831330" y="1458459"/>
                  <a:pt x="1823996" y="1462139"/>
                  <a:pt x="1820221" y="1465819"/>
                </a:cubicBezTo>
                <a:cubicBezTo>
                  <a:pt x="1816553" y="1469499"/>
                  <a:pt x="1812886" y="1469499"/>
                  <a:pt x="1809219" y="1473179"/>
                </a:cubicBezTo>
                <a:cubicBezTo>
                  <a:pt x="1805444" y="1476858"/>
                  <a:pt x="1798110" y="1480633"/>
                  <a:pt x="1794442" y="1484313"/>
                </a:cubicBezTo>
                <a:cubicBezTo>
                  <a:pt x="1783333" y="1491672"/>
                  <a:pt x="1775999" y="1499032"/>
                  <a:pt x="1764889" y="1502712"/>
                </a:cubicBezTo>
                <a:cubicBezTo>
                  <a:pt x="1753780" y="1510166"/>
                  <a:pt x="1742670" y="1513846"/>
                  <a:pt x="1731669" y="1521206"/>
                </a:cubicBezTo>
                <a:cubicBezTo>
                  <a:pt x="1720559" y="1528565"/>
                  <a:pt x="1709450" y="1532245"/>
                  <a:pt x="1698448" y="1539699"/>
                </a:cubicBezTo>
                <a:cubicBezTo>
                  <a:pt x="1691006" y="1543379"/>
                  <a:pt x="1687339" y="1543379"/>
                  <a:pt x="1683672" y="1547059"/>
                </a:cubicBezTo>
                <a:cubicBezTo>
                  <a:pt x="1680004" y="1547059"/>
                  <a:pt x="1672562" y="1550739"/>
                  <a:pt x="1665228" y="1554419"/>
                </a:cubicBezTo>
                <a:cubicBezTo>
                  <a:pt x="1657786" y="1558099"/>
                  <a:pt x="1654118" y="1558099"/>
                  <a:pt x="1646676" y="1561779"/>
                </a:cubicBezTo>
                <a:cubicBezTo>
                  <a:pt x="1643009" y="1565553"/>
                  <a:pt x="1635675" y="1565553"/>
                  <a:pt x="1631900" y="1569233"/>
                </a:cubicBezTo>
                <a:cubicBezTo>
                  <a:pt x="1620898" y="1572913"/>
                  <a:pt x="1609789" y="1576593"/>
                  <a:pt x="1598679" y="1580272"/>
                </a:cubicBezTo>
                <a:cubicBezTo>
                  <a:pt x="1587678" y="1587632"/>
                  <a:pt x="1572901" y="1591312"/>
                  <a:pt x="1561792" y="1595086"/>
                </a:cubicBezTo>
                <a:cubicBezTo>
                  <a:pt x="1558124" y="1595086"/>
                  <a:pt x="1550682" y="1598766"/>
                  <a:pt x="1547015" y="1598766"/>
                </a:cubicBezTo>
                <a:cubicBezTo>
                  <a:pt x="1543348" y="1598766"/>
                  <a:pt x="1539681" y="1602446"/>
                  <a:pt x="1535905" y="1602446"/>
                </a:cubicBezTo>
                <a:cubicBezTo>
                  <a:pt x="1513794" y="1609806"/>
                  <a:pt x="1487908" y="1617166"/>
                  <a:pt x="1465797" y="1620845"/>
                </a:cubicBezTo>
                <a:cubicBezTo>
                  <a:pt x="1454688" y="1624620"/>
                  <a:pt x="1443686" y="1624620"/>
                  <a:pt x="1432577" y="1628300"/>
                </a:cubicBezTo>
                <a:cubicBezTo>
                  <a:pt x="1421468" y="1631979"/>
                  <a:pt x="1406691" y="1635659"/>
                  <a:pt x="1395689" y="1635659"/>
                </a:cubicBezTo>
                <a:cubicBezTo>
                  <a:pt x="1369803" y="1639339"/>
                  <a:pt x="1347692" y="1643019"/>
                  <a:pt x="1325474" y="1646699"/>
                </a:cubicBezTo>
                <a:cubicBezTo>
                  <a:pt x="1299695" y="1650473"/>
                  <a:pt x="1277476" y="1654153"/>
                  <a:pt x="1255365" y="1657833"/>
                </a:cubicBezTo>
                <a:cubicBezTo>
                  <a:pt x="1240589" y="1657833"/>
                  <a:pt x="1229479" y="1661513"/>
                  <a:pt x="1214703" y="1661513"/>
                </a:cubicBezTo>
                <a:cubicBezTo>
                  <a:pt x="1199926" y="1661513"/>
                  <a:pt x="1188925" y="1665193"/>
                  <a:pt x="1177815" y="1665193"/>
                </a:cubicBezTo>
                <a:cubicBezTo>
                  <a:pt x="1155704" y="1665193"/>
                  <a:pt x="1129818" y="1665193"/>
                  <a:pt x="1107707" y="1668873"/>
                </a:cubicBezTo>
                <a:cubicBezTo>
                  <a:pt x="1085488" y="1668873"/>
                  <a:pt x="1059710" y="1672553"/>
                  <a:pt x="1037491" y="1672553"/>
                </a:cubicBezTo>
                <a:cubicBezTo>
                  <a:pt x="1026382" y="1672553"/>
                  <a:pt x="1011713" y="1672553"/>
                  <a:pt x="1000604" y="1672553"/>
                </a:cubicBezTo>
                <a:cubicBezTo>
                  <a:pt x="989494" y="1672553"/>
                  <a:pt x="978385" y="1676232"/>
                  <a:pt x="967383" y="1676232"/>
                </a:cubicBezTo>
                <a:cubicBezTo>
                  <a:pt x="959941" y="1676232"/>
                  <a:pt x="948939" y="1679912"/>
                  <a:pt x="937830" y="1679912"/>
                </a:cubicBezTo>
                <a:cubicBezTo>
                  <a:pt x="923053" y="1683687"/>
                  <a:pt x="911944" y="1683687"/>
                  <a:pt x="897167" y="1687366"/>
                </a:cubicBezTo>
                <a:cubicBezTo>
                  <a:pt x="886166" y="1687366"/>
                  <a:pt x="871389" y="1691046"/>
                  <a:pt x="860280" y="1694726"/>
                </a:cubicBezTo>
                <a:cubicBezTo>
                  <a:pt x="849170" y="1694726"/>
                  <a:pt x="834394" y="1698406"/>
                  <a:pt x="823392" y="1702086"/>
                </a:cubicBezTo>
                <a:cubicBezTo>
                  <a:pt x="812283" y="1705766"/>
                  <a:pt x="801173" y="1705766"/>
                  <a:pt x="790172" y="1709446"/>
                </a:cubicBezTo>
                <a:cubicBezTo>
                  <a:pt x="779062" y="1709446"/>
                  <a:pt x="764286" y="1713220"/>
                  <a:pt x="753176" y="1716900"/>
                </a:cubicBezTo>
                <a:cubicBezTo>
                  <a:pt x="742175" y="1716900"/>
                  <a:pt x="731065" y="1720580"/>
                  <a:pt x="719956" y="1724260"/>
                </a:cubicBezTo>
                <a:cubicBezTo>
                  <a:pt x="708954" y="1727939"/>
                  <a:pt x="697845" y="1731619"/>
                  <a:pt x="686735" y="1735299"/>
                </a:cubicBezTo>
                <a:cubicBezTo>
                  <a:pt x="664624" y="1742753"/>
                  <a:pt x="642405" y="1750113"/>
                  <a:pt x="620294" y="1757473"/>
                </a:cubicBezTo>
                <a:cubicBezTo>
                  <a:pt x="598183" y="1764833"/>
                  <a:pt x="579632" y="1775967"/>
                  <a:pt x="557521" y="1783326"/>
                </a:cubicBezTo>
                <a:cubicBezTo>
                  <a:pt x="546411" y="1790686"/>
                  <a:pt x="531635" y="1794366"/>
                  <a:pt x="520633" y="1801820"/>
                </a:cubicBezTo>
                <a:cubicBezTo>
                  <a:pt x="509524" y="1809180"/>
                  <a:pt x="494747" y="1812860"/>
                  <a:pt x="483638" y="1820219"/>
                </a:cubicBezTo>
                <a:cubicBezTo>
                  <a:pt x="457860" y="1831353"/>
                  <a:pt x="435641" y="1842393"/>
                  <a:pt x="409863" y="1853433"/>
                </a:cubicBezTo>
                <a:cubicBezTo>
                  <a:pt x="398753" y="1857207"/>
                  <a:pt x="391419" y="1860887"/>
                  <a:pt x="380309" y="1868247"/>
                </a:cubicBezTo>
                <a:cubicBezTo>
                  <a:pt x="369200" y="1875606"/>
                  <a:pt x="361865" y="1879286"/>
                  <a:pt x="350756" y="1886740"/>
                </a:cubicBezTo>
                <a:cubicBezTo>
                  <a:pt x="339647" y="1894100"/>
                  <a:pt x="332312" y="1897780"/>
                  <a:pt x="321203" y="1905140"/>
                </a:cubicBezTo>
                <a:cubicBezTo>
                  <a:pt x="310093" y="1908820"/>
                  <a:pt x="299092" y="1916274"/>
                  <a:pt x="287982" y="1923634"/>
                </a:cubicBezTo>
                <a:cubicBezTo>
                  <a:pt x="276873" y="1930993"/>
                  <a:pt x="265871" y="1934673"/>
                  <a:pt x="258429" y="1942127"/>
                </a:cubicBezTo>
                <a:cubicBezTo>
                  <a:pt x="247320" y="1949487"/>
                  <a:pt x="239985" y="1953167"/>
                  <a:pt x="228876" y="1960527"/>
                </a:cubicBezTo>
                <a:cubicBezTo>
                  <a:pt x="221542" y="1967981"/>
                  <a:pt x="210432" y="1971661"/>
                  <a:pt x="203097" y="1979020"/>
                </a:cubicBezTo>
                <a:cubicBezTo>
                  <a:pt x="195655" y="1986380"/>
                  <a:pt x="184654" y="1990060"/>
                  <a:pt x="177211" y="1997514"/>
                </a:cubicBezTo>
                <a:cubicBezTo>
                  <a:pt x="173544" y="1997514"/>
                  <a:pt x="169877" y="2001194"/>
                  <a:pt x="166102" y="2004874"/>
                </a:cubicBezTo>
                <a:cubicBezTo>
                  <a:pt x="162435" y="2008554"/>
                  <a:pt x="158768" y="2012234"/>
                  <a:pt x="155100" y="2015914"/>
                </a:cubicBezTo>
                <a:cubicBezTo>
                  <a:pt x="147658" y="2023273"/>
                  <a:pt x="140324" y="2034407"/>
                  <a:pt x="125547" y="2038087"/>
                </a:cubicBezTo>
                <a:cubicBezTo>
                  <a:pt x="125547" y="2038087"/>
                  <a:pt x="121880" y="2038087"/>
                  <a:pt x="121880" y="2038087"/>
                </a:cubicBezTo>
                <a:cubicBezTo>
                  <a:pt x="121880" y="2038087"/>
                  <a:pt x="118105" y="2038087"/>
                  <a:pt x="118105" y="2038087"/>
                </a:cubicBezTo>
                <a:cubicBezTo>
                  <a:pt x="114438" y="2038087"/>
                  <a:pt x="114438" y="2038087"/>
                  <a:pt x="110771" y="2034407"/>
                </a:cubicBezTo>
                <a:cubicBezTo>
                  <a:pt x="107103" y="2030727"/>
                  <a:pt x="107103" y="2023273"/>
                  <a:pt x="107103" y="2019593"/>
                </a:cubicBezTo>
                <a:cubicBezTo>
                  <a:pt x="103328" y="2015914"/>
                  <a:pt x="95994" y="2012234"/>
                  <a:pt x="92327" y="2004874"/>
                </a:cubicBezTo>
                <a:cubicBezTo>
                  <a:pt x="88660" y="1997514"/>
                  <a:pt x="84885" y="1993740"/>
                  <a:pt x="81217" y="1986380"/>
                </a:cubicBezTo>
                <a:cubicBezTo>
                  <a:pt x="70108" y="1967981"/>
                  <a:pt x="59106" y="1945807"/>
                  <a:pt x="47997" y="1927313"/>
                </a:cubicBezTo>
                <a:cubicBezTo>
                  <a:pt x="44330" y="1916274"/>
                  <a:pt x="36887" y="1905140"/>
                  <a:pt x="33220" y="1894100"/>
                </a:cubicBezTo>
                <a:cubicBezTo>
                  <a:pt x="29553" y="1883060"/>
                  <a:pt x="25886" y="1871926"/>
                  <a:pt x="22111" y="1860887"/>
                </a:cubicBezTo>
                <a:cubicBezTo>
                  <a:pt x="18444" y="1849753"/>
                  <a:pt x="14776" y="1835033"/>
                  <a:pt x="14776" y="1823899"/>
                </a:cubicBezTo>
                <a:cubicBezTo>
                  <a:pt x="14776" y="1812860"/>
                  <a:pt x="11109" y="1801820"/>
                  <a:pt x="11109" y="1790686"/>
                </a:cubicBezTo>
                <a:cubicBezTo>
                  <a:pt x="7334" y="1768512"/>
                  <a:pt x="7334" y="1746433"/>
                  <a:pt x="3667" y="1724260"/>
                </a:cubicBezTo>
                <a:cubicBezTo>
                  <a:pt x="3667" y="1702086"/>
                  <a:pt x="0" y="1679912"/>
                  <a:pt x="0" y="1657833"/>
                </a:cubicBezTo>
                <a:cubicBezTo>
                  <a:pt x="0" y="1646699"/>
                  <a:pt x="0" y="1635659"/>
                  <a:pt x="0" y="1624525"/>
                </a:cubicBezTo>
                <a:cubicBezTo>
                  <a:pt x="0" y="1613486"/>
                  <a:pt x="0" y="1602446"/>
                  <a:pt x="0" y="1591312"/>
                </a:cubicBezTo>
                <a:cubicBezTo>
                  <a:pt x="0" y="1580272"/>
                  <a:pt x="0" y="1569138"/>
                  <a:pt x="0" y="1558099"/>
                </a:cubicBezTo>
                <a:cubicBezTo>
                  <a:pt x="0" y="1543285"/>
                  <a:pt x="3667" y="1532245"/>
                  <a:pt x="3667" y="1521206"/>
                </a:cubicBezTo>
                <a:cubicBezTo>
                  <a:pt x="7334" y="1495352"/>
                  <a:pt x="7334" y="1473179"/>
                  <a:pt x="11109" y="1451005"/>
                </a:cubicBezTo>
                <a:cubicBezTo>
                  <a:pt x="14776" y="1439965"/>
                  <a:pt x="14776" y="1425151"/>
                  <a:pt x="18444" y="1414112"/>
                </a:cubicBezTo>
                <a:cubicBezTo>
                  <a:pt x="18444" y="1402978"/>
                  <a:pt x="22111" y="1391938"/>
                  <a:pt x="25886" y="1380898"/>
                </a:cubicBezTo>
                <a:cubicBezTo>
                  <a:pt x="25886" y="1377219"/>
                  <a:pt x="29553" y="1373444"/>
                  <a:pt x="29553" y="1369764"/>
                </a:cubicBezTo>
                <a:cubicBezTo>
                  <a:pt x="29553" y="1366085"/>
                  <a:pt x="29553" y="1366085"/>
                  <a:pt x="29553" y="1366085"/>
                </a:cubicBezTo>
                <a:cubicBezTo>
                  <a:pt x="29553" y="1358725"/>
                  <a:pt x="33220" y="1347685"/>
                  <a:pt x="36887" y="1340231"/>
                </a:cubicBezTo>
                <a:cubicBezTo>
                  <a:pt x="40555" y="1332871"/>
                  <a:pt x="40555" y="1325512"/>
                  <a:pt x="44330" y="1318152"/>
                </a:cubicBezTo>
                <a:cubicBezTo>
                  <a:pt x="51664" y="1295978"/>
                  <a:pt x="59106" y="1273805"/>
                  <a:pt x="66441" y="1251631"/>
                </a:cubicBezTo>
                <a:cubicBezTo>
                  <a:pt x="70108" y="1240591"/>
                  <a:pt x="73883" y="1229457"/>
                  <a:pt x="77550" y="1218418"/>
                </a:cubicBezTo>
                <a:cubicBezTo>
                  <a:pt x="81217" y="1207378"/>
                  <a:pt x="84885" y="1196244"/>
                  <a:pt x="88552" y="1185204"/>
                </a:cubicBezTo>
                <a:cubicBezTo>
                  <a:pt x="95994" y="1163031"/>
                  <a:pt x="103328" y="1140857"/>
                  <a:pt x="114438" y="1118683"/>
                </a:cubicBezTo>
                <a:cubicBezTo>
                  <a:pt x="114438" y="1111323"/>
                  <a:pt x="118105" y="1107643"/>
                  <a:pt x="121880" y="1100284"/>
                </a:cubicBezTo>
                <a:cubicBezTo>
                  <a:pt x="129214" y="1085470"/>
                  <a:pt x="136549" y="1074430"/>
                  <a:pt x="143991" y="1059616"/>
                </a:cubicBezTo>
                <a:cubicBezTo>
                  <a:pt x="155100" y="1041217"/>
                  <a:pt x="162435" y="1026403"/>
                  <a:pt x="173544" y="1011684"/>
                </a:cubicBezTo>
                <a:cubicBezTo>
                  <a:pt x="184546" y="996870"/>
                  <a:pt x="195655" y="982150"/>
                  <a:pt x="203097" y="967336"/>
                </a:cubicBezTo>
                <a:cubicBezTo>
                  <a:pt x="210432" y="959977"/>
                  <a:pt x="214099" y="952617"/>
                  <a:pt x="217874" y="945163"/>
                </a:cubicBezTo>
                <a:cubicBezTo>
                  <a:pt x="221542" y="937803"/>
                  <a:pt x="228876" y="930443"/>
                  <a:pt x="232651" y="923083"/>
                </a:cubicBezTo>
                <a:cubicBezTo>
                  <a:pt x="236318" y="915629"/>
                  <a:pt x="239985" y="908269"/>
                  <a:pt x="247320" y="900910"/>
                </a:cubicBezTo>
                <a:cubicBezTo>
                  <a:pt x="251095" y="893550"/>
                  <a:pt x="258429" y="882416"/>
                  <a:pt x="265871" y="875056"/>
                </a:cubicBezTo>
                <a:cubicBezTo>
                  <a:pt x="276873" y="864017"/>
                  <a:pt x="284315" y="849203"/>
                  <a:pt x="295317" y="838163"/>
                </a:cubicBezTo>
                <a:cubicBezTo>
                  <a:pt x="302759" y="827029"/>
                  <a:pt x="310093" y="819669"/>
                  <a:pt x="317536" y="808630"/>
                </a:cubicBezTo>
                <a:cubicBezTo>
                  <a:pt x="324870" y="797496"/>
                  <a:pt x="335979" y="786456"/>
                  <a:pt x="343314" y="775322"/>
                </a:cubicBezTo>
                <a:cubicBezTo>
                  <a:pt x="358090" y="756923"/>
                  <a:pt x="376642" y="738429"/>
                  <a:pt x="395086" y="719935"/>
                </a:cubicBezTo>
                <a:cubicBezTo>
                  <a:pt x="409863" y="705216"/>
                  <a:pt x="420864" y="694176"/>
                  <a:pt x="431974" y="679362"/>
                </a:cubicBezTo>
                <a:cubicBezTo>
                  <a:pt x="443083" y="668322"/>
                  <a:pt x="454085" y="653509"/>
                  <a:pt x="468861" y="642469"/>
                </a:cubicBezTo>
                <a:cubicBezTo>
                  <a:pt x="479971" y="627655"/>
                  <a:pt x="494747" y="616615"/>
                  <a:pt x="509524" y="605481"/>
                </a:cubicBezTo>
                <a:cubicBezTo>
                  <a:pt x="520633" y="590762"/>
                  <a:pt x="535302" y="579722"/>
                  <a:pt x="546411" y="568588"/>
                </a:cubicBezTo>
                <a:cubicBezTo>
                  <a:pt x="561188" y="553869"/>
                  <a:pt x="572297" y="542735"/>
                  <a:pt x="587074" y="531695"/>
                </a:cubicBezTo>
                <a:cubicBezTo>
                  <a:pt x="601851" y="520561"/>
                  <a:pt x="616627" y="509522"/>
                  <a:pt x="631296" y="498482"/>
                </a:cubicBezTo>
                <a:cubicBezTo>
                  <a:pt x="635071" y="494708"/>
                  <a:pt x="642405" y="487348"/>
                  <a:pt x="649848" y="483668"/>
                </a:cubicBezTo>
                <a:cubicBezTo>
                  <a:pt x="657182" y="479988"/>
                  <a:pt x="660849" y="472628"/>
                  <a:pt x="668292" y="468949"/>
                </a:cubicBezTo>
                <a:cubicBezTo>
                  <a:pt x="675626" y="461494"/>
                  <a:pt x="683068" y="457815"/>
                  <a:pt x="690403" y="450455"/>
                </a:cubicBezTo>
                <a:cubicBezTo>
                  <a:pt x="697845" y="446775"/>
                  <a:pt x="705179" y="439321"/>
                  <a:pt x="712621" y="435641"/>
                </a:cubicBezTo>
                <a:cubicBezTo>
                  <a:pt x="727290" y="424601"/>
                  <a:pt x="742067" y="417242"/>
                  <a:pt x="756843" y="406108"/>
                </a:cubicBezTo>
                <a:cubicBezTo>
                  <a:pt x="771620" y="395068"/>
                  <a:pt x="786397" y="383934"/>
                  <a:pt x="801173" y="376574"/>
                </a:cubicBezTo>
                <a:cubicBezTo>
                  <a:pt x="815950" y="365535"/>
                  <a:pt x="830726" y="358175"/>
                  <a:pt x="845503" y="350721"/>
                </a:cubicBezTo>
                <a:cubicBezTo>
                  <a:pt x="852837" y="347041"/>
                  <a:pt x="860280" y="343361"/>
                  <a:pt x="867614" y="339681"/>
                </a:cubicBezTo>
                <a:cubicBezTo>
                  <a:pt x="875056" y="336001"/>
                  <a:pt x="878724" y="336001"/>
                  <a:pt x="882391" y="332321"/>
                </a:cubicBezTo>
                <a:cubicBezTo>
                  <a:pt x="889833" y="328641"/>
                  <a:pt x="893500" y="328641"/>
                  <a:pt x="900835" y="324867"/>
                </a:cubicBezTo>
                <a:cubicBezTo>
                  <a:pt x="904610" y="324867"/>
                  <a:pt x="904610" y="321187"/>
                  <a:pt x="908277" y="321187"/>
                </a:cubicBezTo>
                <a:cubicBezTo>
                  <a:pt x="915611" y="317507"/>
                  <a:pt x="923053" y="310148"/>
                  <a:pt x="930388" y="306468"/>
                </a:cubicBezTo>
                <a:cubicBezTo>
                  <a:pt x="948832" y="291654"/>
                  <a:pt x="967275" y="280614"/>
                  <a:pt x="985827" y="269575"/>
                </a:cubicBezTo>
                <a:cubicBezTo>
                  <a:pt x="989494" y="265800"/>
                  <a:pt x="996829" y="262121"/>
                  <a:pt x="1004271" y="258441"/>
                </a:cubicBezTo>
                <a:cubicBezTo>
                  <a:pt x="1015272" y="251081"/>
                  <a:pt x="1022715" y="243721"/>
                  <a:pt x="1033824" y="239947"/>
                </a:cubicBezTo>
                <a:cubicBezTo>
                  <a:pt x="1048601" y="228907"/>
                  <a:pt x="1063377" y="217868"/>
                  <a:pt x="1081821" y="210413"/>
                </a:cubicBezTo>
                <a:cubicBezTo>
                  <a:pt x="1092823" y="206734"/>
                  <a:pt x="1100265" y="199374"/>
                  <a:pt x="1111374" y="195694"/>
                </a:cubicBezTo>
                <a:cubicBezTo>
                  <a:pt x="1122376" y="192014"/>
                  <a:pt x="1133485" y="184560"/>
                  <a:pt x="1144595" y="180880"/>
                </a:cubicBezTo>
                <a:cubicBezTo>
                  <a:pt x="1151929" y="177200"/>
                  <a:pt x="1159371" y="173520"/>
                  <a:pt x="1166706" y="169840"/>
                </a:cubicBezTo>
                <a:cubicBezTo>
                  <a:pt x="1174040" y="166161"/>
                  <a:pt x="1185150" y="162481"/>
                  <a:pt x="1192592" y="158801"/>
                </a:cubicBezTo>
                <a:cubicBezTo>
                  <a:pt x="1203593" y="155027"/>
                  <a:pt x="1214703" y="147667"/>
                  <a:pt x="1225812" y="143987"/>
                </a:cubicBezTo>
                <a:cubicBezTo>
                  <a:pt x="1236814" y="136627"/>
                  <a:pt x="1247923" y="132947"/>
                  <a:pt x="1259033" y="129173"/>
                </a:cubicBezTo>
                <a:cubicBezTo>
                  <a:pt x="1295920" y="114454"/>
                  <a:pt x="1336583" y="99640"/>
                  <a:pt x="1373471" y="88600"/>
                </a:cubicBezTo>
                <a:cubicBezTo>
                  <a:pt x="1414025" y="77560"/>
                  <a:pt x="1451021" y="66426"/>
                  <a:pt x="1487908" y="55387"/>
                </a:cubicBezTo>
                <a:cubicBezTo>
                  <a:pt x="1506352" y="51707"/>
                  <a:pt x="1524796" y="44253"/>
                  <a:pt x="1543348" y="40573"/>
                </a:cubicBezTo>
                <a:cubicBezTo>
                  <a:pt x="1554349" y="36893"/>
                  <a:pt x="1561792" y="36893"/>
                  <a:pt x="1572793" y="33213"/>
                </a:cubicBezTo>
                <a:cubicBezTo>
                  <a:pt x="1580235" y="33213"/>
                  <a:pt x="1583903" y="29533"/>
                  <a:pt x="1591345" y="29533"/>
                </a:cubicBezTo>
                <a:cubicBezTo>
                  <a:pt x="1598679" y="29533"/>
                  <a:pt x="1602346" y="25853"/>
                  <a:pt x="1606121" y="25853"/>
                </a:cubicBezTo>
                <a:cubicBezTo>
                  <a:pt x="1613456" y="22174"/>
                  <a:pt x="1624565" y="22174"/>
                  <a:pt x="1635567" y="18494"/>
                </a:cubicBezTo>
                <a:cubicBezTo>
                  <a:pt x="1639342" y="14719"/>
                  <a:pt x="1646676" y="14719"/>
                  <a:pt x="1650343" y="14719"/>
                </a:cubicBezTo>
                <a:cubicBezTo>
                  <a:pt x="1654118" y="11040"/>
                  <a:pt x="1661453" y="11040"/>
                  <a:pt x="1665120" y="11040"/>
                </a:cubicBezTo>
                <a:cubicBezTo>
                  <a:pt x="1672562" y="7360"/>
                  <a:pt x="1679897" y="7360"/>
                  <a:pt x="1687339" y="7360"/>
                </a:cubicBezTo>
                <a:cubicBezTo>
                  <a:pt x="1691006" y="7360"/>
                  <a:pt x="1694673" y="7360"/>
                  <a:pt x="1698340" y="7360"/>
                </a:cubicBezTo>
                <a:cubicBezTo>
                  <a:pt x="1709450" y="3680"/>
                  <a:pt x="1716892" y="3680"/>
                  <a:pt x="1727894" y="3680"/>
                </a:cubicBezTo>
                <a:cubicBezTo>
                  <a:pt x="1750113" y="3680"/>
                  <a:pt x="1768556" y="0"/>
                  <a:pt x="1790667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E0BAA570-61C9-4007-8BC8-64265899A609}"/>
              </a:ext>
            </a:extLst>
          </p:cNvPr>
          <p:cNvSpPr/>
          <p:nvPr/>
        </p:nvSpPr>
        <p:spPr>
          <a:xfrm>
            <a:off x="4875219" y="3939276"/>
            <a:ext cx="1592223" cy="1691908"/>
          </a:xfrm>
          <a:custGeom>
            <a:avLst/>
            <a:gdLst>
              <a:gd name="connsiteX0" fmla="*/ 1964233 w 2122964"/>
              <a:gd name="connsiteY0" fmla="*/ 1982665 h 2255877"/>
              <a:gd name="connsiteX1" fmla="*/ 1964233 w 2122964"/>
              <a:gd name="connsiteY1" fmla="*/ 1986321 h 2255877"/>
              <a:gd name="connsiteX2" fmla="*/ 1956862 w 2122964"/>
              <a:gd name="connsiteY2" fmla="*/ 2008462 h 2255877"/>
              <a:gd name="connsiteX3" fmla="*/ 1938384 w 2122964"/>
              <a:gd name="connsiteY3" fmla="*/ 2045433 h 2255877"/>
              <a:gd name="connsiteX4" fmla="*/ 1916172 w 2122964"/>
              <a:gd name="connsiteY4" fmla="*/ 2074989 h 2255877"/>
              <a:gd name="connsiteX5" fmla="*/ 1894057 w 2122964"/>
              <a:gd name="connsiteY5" fmla="*/ 2104545 h 2255877"/>
              <a:gd name="connsiteX6" fmla="*/ 1879315 w 2122964"/>
              <a:gd name="connsiteY6" fmla="*/ 2119271 h 2255877"/>
              <a:gd name="connsiteX7" fmla="*/ 1875580 w 2122964"/>
              <a:gd name="connsiteY7" fmla="*/ 2122927 h 2255877"/>
              <a:gd name="connsiteX8" fmla="*/ 1879315 w 2122964"/>
              <a:gd name="connsiteY8" fmla="*/ 2137757 h 2255877"/>
              <a:gd name="connsiteX9" fmla="*/ 1882951 w 2122964"/>
              <a:gd name="connsiteY9" fmla="*/ 2152483 h 2255877"/>
              <a:gd name="connsiteX10" fmla="*/ 1882951 w 2122964"/>
              <a:gd name="connsiteY10" fmla="*/ 2156138 h 2255877"/>
              <a:gd name="connsiteX11" fmla="*/ 1882951 w 2122964"/>
              <a:gd name="connsiteY11" fmla="*/ 2159898 h 2255877"/>
              <a:gd name="connsiteX12" fmla="*/ 1882951 w 2122964"/>
              <a:gd name="connsiteY12" fmla="*/ 2163553 h 2255877"/>
              <a:gd name="connsiteX13" fmla="*/ 1882951 w 2122964"/>
              <a:gd name="connsiteY13" fmla="*/ 2174624 h 2255877"/>
              <a:gd name="connsiteX14" fmla="*/ 1879315 w 2122964"/>
              <a:gd name="connsiteY14" fmla="*/ 2182039 h 2255877"/>
              <a:gd name="connsiteX15" fmla="*/ 1879315 w 2122964"/>
              <a:gd name="connsiteY15" fmla="*/ 2185694 h 2255877"/>
              <a:gd name="connsiteX16" fmla="*/ 1882951 w 2122964"/>
              <a:gd name="connsiteY16" fmla="*/ 2182039 h 2255877"/>
              <a:gd name="connsiteX17" fmla="*/ 1905164 w 2122964"/>
              <a:gd name="connsiteY17" fmla="*/ 2152483 h 2255877"/>
              <a:gd name="connsiteX18" fmla="*/ 1964233 w 2122964"/>
              <a:gd name="connsiteY18" fmla="*/ 2082300 h 2255877"/>
              <a:gd name="connsiteX19" fmla="*/ 1971604 w 2122964"/>
              <a:gd name="connsiteY19" fmla="*/ 2074989 h 2255877"/>
              <a:gd name="connsiteX20" fmla="*/ 1978976 w 2122964"/>
              <a:gd name="connsiteY20" fmla="*/ 2067574 h 2255877"/>
              <a:gd name="connsiteX21" fmla="*/ 1986347 w 2122964"/>
              <a:gd name="connsiteY21" fmla="*/ 2060159 h 2255877"/>
              <a:gd name="connsiteX22" fmla="*/ 1993719 w 2122964"/>
              <a:gd name="connsiteY22" fmla="*/ 2052848 h 2255877"/>
              <a:gd name="connsiteX23" fmla="*/ 1990082 w 2122964"/>
              <a:gd name="connsiteY23" fmla="*/ 2038018 h 2255877"/>
              <a:gd name="connsiteX24" fmla="*/ 1986347 w 2122964"/>
              <a:gd name="connsiteY24" fmla="*/ 2030603 h 2255877"/>
              <a:gd name="connsiteX25" fmla="*/ 1975241 w 2122964"/>
              <a:gd name="connsiteY25" fmla="*/ 2008462 h 2255877"/>
              <a:gd name="connsiteX26" fmla="*/ 1964233 w 2122964"/>
              <a:gd name="connsiteY26" fmla="*/ 1982665 h 2255877"/>
              <a:gd name="connsiteX27" fmla="*/ 1908800 w 2122964"/>
              <a:gd name="connsiteY27" fmla="*/ 1886686 h 2255877"/>
              <a:gd name="connsiteX28" fmla="*/ 1908800 w 2122964"/>
              <a:gd name="connsiteY28" fmla="*/ 1890342 h 2255877"/>
              <a:gd name="connsiteX29" fmla="*/ 1908800 w 2122964"/>
              <a:gd name="connsiteY29" fmla="*/ 1897757 h 2255877"/>
              <a:gd name="connsiteX30" fmla="*/ 1905164 w 2122964"/>
              <a:gd name="connsiteY30" fmla="*/ 1905172 h 2255877"/>
              <a:gd name="connsiteX31" fmla="*/ 1901429 w 2122964"/>
              <a:gd name="connsiteY31" fmla="*/ 1912483 h 2255877"/>
              <a:gd name="connsiteX32" fmla="*/ 1894057 w 2122964"/>
              <a:gd name="connsiteY32" fmla="*/ 1927313 h 2255877"/>
              <a:gd name="connsiteX33" fmla="*/ 1886686 w 2122964"/>
              <a:gd name="connsiteY33" fmla="*/ 1945694 h 2255877"/>
              <a:gd name="connsiteX34" fmla="*/ 1879315 w 2122964"/>
              <a:gd name="connsiteY34" fmla="*/ 1960524 h 2255877"/>
              <a:gd name="connsiteX35" fmla="*/ 1864474 w 2122964"/>
              <a:gd name="connsiteY35" fmla="*/ 1986321 h 2255877"/>
              <a:gd name="connsiteX36" fmla="*/ 1849731 w 2122964"/>
              <a:gd name="connsiteY36" fmla="*/ 2012222 h 2255877"/>
              <a:gd name="connsiteX37" fmla="*/ 1842359 w 2122964"/>
              <a:gd name="connsiteY37" fmla="*/ 2023292 h 2255877"/>
              <a:gd name="connsiteX38" fmla="*/ 1838625 w 2122964"/>
              <a:gd name="connsiteY38" fmla="*/ 2030707 h 2255877"/>
              <a:gd name="connsiteX39" fmla="*/ 1838625 w 2122964"/>
              <a:gd name="connsiteY39" fmla="*/ 2034363 h 2255877"/>
              <a:gd name="connsiteX40" fmla="*/ 1834988 w 2122964"/>
              <a:gd name="connsiteY40" fmla="*/ 2038018 h 2255877"/>
              <a:gd name="connsiteX41" fmla="*/ 1842359 w 2122964"/>
              <a:gd name="connsiteY41" fmla="*/ 2049088 h 2255877"/>
              <a:gd name="connsiteX42" fmla="*/ 1864474 w 2122964"/>
              <a:gd name="connsiteY42" fmla="*/ 2093475 h 2255877"/>
              <a:gd name="connsiteX43" fmla="*/ 1871943 w 2122964"/>
              <a:gd name="connsiteY43" fmla="*/ 2082300 h 2255877"/>
              <a:gd name="connsiteX44" fmla="*/ 1912535 w 2122964"/>
              <a:gd name="connsiteY44" fmla="*/ 2019637 h 2255877"/>
              <a:gd name="connsiteX45" fmla="*/ 1949392 w 2122964"/>
              <a:gd name="connsiteY45" fmla="*/ 1956869 h 2255877"/>
              <a:gd name="connsiteX46" fmla="*/ 1949392 w 2122964"/>
              <a:gd name="connsiteY46" fmla="*/ 1953109 h 2255877"/>
              <a:gd name="connsiteX47" fmla="*/ 1945756 w 2122964"/>
              <a:gd name="connsiteY47" fmla="*/ 1949454 h 2255877"/>
              <a:gd name="connsiteX48" fmla="*/ 1931013 w 2122964"/>
              <a:gd name="connsiteY48" fmla="*/ 1927313 h 2255877"/>
              <a:gd name="connsiteX49" fmla="*/ 1923543 w 2122964"/>
              <a:gd name="connsiteY49" fmla="*/ 1912483 h 2255877"/>
              <a:gd name="connsiteX50" fmla="*/ 1912535 w 2122964"/>
              <a:gd name="connsiteY50" fmla="*/ 1894101 h 2255877"/>
              <a:gd name="connsiteX51" fmla="*/ 1908800 w 2122964"/>
              <a:gd name="connsiteY51" fmla="*/ 1886686 h 2255877"/>
              <a:gd name="connsiteX52" fmla="*/ 1846094 w 2122964"/>
              <a:gd name="connsiteY52" fmla="*/ 1812848 h 2255877"/>
              <a:gd name="connsiteX53" fmla="*/ 1842359 w 2122964"/>
              <a:gd name="connsiteY53" fmla="*/ 1816503 h 2255877"/>
              <a:gd name="connsiteX54" fmla="*/ 1831253 w 2122964"/>
              <a:gd name="connsiteY54" fmla="*/ 1842404 h 2255877"/>
              <a:gd name="connsiteX55" fmla="*/ 1809139 w 2122964"/>
              <a:gd name="connsiteY55" fmla="*/ 1894101 h 2255877"/>
              <a:gd name="connsiteX56" fmla="*/ 1798033 w 2122964"/>
              <a:gd name="connsiteY56" fmla="*/ 1919898 h 2255877"/>
              <a:gd name="connsiteX57" fmla="*/ 1790661 w 2122964"/>
              <a:gd name="connsiteY57" fmla="*/ 1934624 h 2255877"/>
              <a:gd name="connsiteX58" fmla="*/ 1790661 w 2122964"/>
              <a:gd name="connsiteY58" fmla="*/ 1938383 h 2255877"/>
              <a:gd name="connsiteX59" fmla="*/ 1790661 w 2122964"/>
              <a:gd name="connsiteY59" fmla="*/ 1942039 h 2255877"/>
              <a:gd name="connsiteX60" fmla="*/ 1787025 w 2122964"/>
              <a:gd name="connsiteY60" fmla="*/ 1945694 h 2255877"/>
              <a:gd name="connsiteX61" fmla="*/ 1783290 w 2122964"/>
              <a:gd name="connsiteY61" fmla="*/ 1949454 h 2255877"/>
              <a:gd name="connsiteX62" fmla="*/ 1779555 w 2122964"/>
              <a:gd name="connsiteY62" fmla="*/ 1953109 h 2255877"/>
              <a:gd name="connsiteX63" fmla="*/ 1790661 w 2122964"/>
              <a:gd name="connsiteY63" fmla="*/ 1967940 h 2255877"/>
              <a:gd name="connsiteX64" fmla="*/ 1794396 w 2122964"/>
              <a:gd name="connsiteY64" fmla="*/ 1971595 h 2255877"/>
              <a:gd name="connsiteX65" fmla="*/ 1801768 w 2122964"/>
              <a:gd name="connsiteY65" fmla="*/ 1979010 h 2255877"/>
              <a:gd name="connsiteX66" fmla="*/ 1809139 w 2122964"/>
              <a:gd name="connsiteY66" fmla="*/ 1993736 h 2255877"/>
              <a:gd name="connsiteX67" fmla="*/ 1816510 w 2122964"/>
              <a:gd name="connsiteY67" fmla="*/ 2004806 h 2255877"/>
              <a:gd name="connsiteX68" fmla="*/ 1823882 w 2122964"/>
              <a:gd name="connsiteY68" fmla="*/ 1993736 h 2255877"/>
              <a:gd name="connsiteX69" fmla="*/ 1842359 w 2122964"/>
              <a:gd name="connsiteY69" fmla="*/ 1964180 h 2255877"/>
              <a:gd name="connsiteX70" fmla="*/ 1879315 w 2122964"/>
              <a:gd name="connsiteY70" fmla="*/ 1916242 h 2255877"/>
              <a:gd name="connsiteX71" fmla="*/ 1890322 w 2122964"/>
              <a:gd name="connsiteY71" fmla="*/ 1905172 h 2255877"/>
              <a:gd name="connsiteX72" fmla="*/ 1897792 w 2122964"/>
              <a:gd name="connsiteY72" fmla="*/ 1893997 h 2255877"/>
              <a:gd name="connsiteX73" fmla="*/ 1905164 w 2122964"/>
              <a:gd name="connsiteY73" fmla="*/ 1882926 h 2255877"/>
              <a:gd name="connsiteX74" fmla="*/ 1905164 w 2122964"/>
              <a:gd name="connsiteY74" fmla="*/ 1879271 h 2255877"/>
              <a:gd name="connsiteX75" fmla="*/ 1897792 w 2122964"/>
              <a:gd name="connsiteY75" fmla="*/ 1871856 h 2255877"/>
              <a:gd name="connsiteX76" fmla="*/ 1894057 w 2122964"/>
              <a:gd name="connsiteY76" fmla="*/ 1868201 h 2255877"/>
              <a:gd name="connsiteX77" fmla="*/ 1879315 w 2122964"/>
              <a:gd name="connsiteY77" fmla="*/ 1849715 h 2255877"/>
              <a:gd name="connsiteX78" fmla="*/ 1871943 w 2122964"/>
              <a:gd name="connsiteY78" fmla="*/ 1842404 h 2255877"/>
              <a:gd name="connsiteX79" fmla="*/ 1868209 w 2122964"/>
              <a:gd name="connsiteY79" fmla="*/ 1838644 h 2255877"/>
              <a:gd name="connsiteX80" fmla="*/ 1853466 w 2122964"/>
              <a:gd name="connsiteY80" fmla="*/ 1820159 h 2255877"/>
              <a:gd name="connsiteX81" fmla="*/ 1846094 w 2122964"/>
              <a:gd name="connsiteY81" fmla="*/ 1812848 h 2255877"/>
              <a:gd name="connsiteX82" fmla="*/ 2100850 w 2122964"/>
              <a:gd name="connsiteY82" fmla="*/ 1779636 h 2255877"/>
              <a:gd name="connsiteX83" fmla="*/ 2097115 w 2122964"/>
              <a:gd name="connsiteY83" fmla="*/ 1790707 h 2255877"/>
              <a:gd name="connsiteX84" fmla="*/ 2093380 w 2122964"/>
              <a:gd name="connsiteY84" fmla="*/ 1823919 h 2255877"/>
              <a:gd name="connsiteX85" fmla="*/ 2100850 w 2122964"/>
              <a:gd name="connsiteY85" fmla="*/ 1779636 h 2255877"/>
              <a:gd name="connsiteX86" fmla="*/ 1787025 w 2122964"/>
              <a:gd name="connsiteY86" fmla="*/ 1750080 h 2255877"/>
              <a:gd name="connsiteX87" fmla="*/ 1787025 w 2122964"/>
              <a:gd name="connsiteY87" fmla="*/ 1753736 h 2255877"/>
              <a:gd name="connsiteX88" fmla="*/ 1787025 w 2122964"/>
              <a:gd name="connsiteY88" fmla="*/ 1757391 h 2255877"/>
              <a:gd name="connsiteX89" fmla="*/ 1783290 w 2122964"/>
              <a:gd name="connsiteY89" fmla="*/ 1761151 h 2255877"/>
              <a:gd name="connsiteX90" fmla="*/ 1779555 w 2122964"/>
              <a:gd name="connsiteY90" fmla="*/ 1772221 h 2255877"/>
              <a:gd name="connsiteX91" fmla="*/ 1768547 w 2122964"/>
              <a:gd name="connsiteY91" fmla="*/ 1794362 h 2255877"/>
              <a:gd name="connsiteX92" fmla="*/ 1753706 w 2122964"/>
              <a:gd name="connsiteY92" fmla="*/ 1823919 h 2255877"/>
              <a:gd name="connsiteX93" fmla="*/ 1735327 w 2122964"/>
              <a:gd name="connsiteY93" fmla="*/ 1849715 h 2255877"/>
              <a:gd name="connsiteX94" fmla="*/ 1727955 w 2122964"/>
              <a:gd name="connsiteY94" fmla="*/ 1857130 h 2255877"/>
              <a:gd name="connsiteX95" fmla="*/ 1724220 w 2122964"/>
              <a:gd name="connsiteY95" fmla="*/ 1860785 h 2255877"/>
              <a:gd name="connsiteX96" fmla="*/ 1713114 w 2122964"/>
              <a:gd name="connsiteY96" fmla="*/ 1868201 h 2255877"/>
              <a:gd name="connsiteX97" fmla="*/ 1702106 w 2122964"/>
              <a:gd name="connsiteY97" fmla="*/ 1875616 h 2255877"/>
              <a:gd name="connsiteX98" fmla="*/ 1709478 w 2122964"/>
              <a:gd name="connsiteY98" fmla="*/ 1882926 h 2255877"/>
              <a:gd name="connsiteX99" fmla="*/ 1720486 w 2122964"/>
              <a:gd name="connsiteY99" fmla="*/ 1893997 h 2255877"/>
              <a:gd name="connsiteX100" fmla="*/ 1746335 w 2122964"/>
              <a:gd name="connsiteY100" fmla="*/ 1916242 h 2255877"/>
              <a:gd name="connsiteX101" fmla="*/ 1757441 w 2122964"/>
              <a:gd name="connsiteY101" fmla="*/ 1927313 h 2255877"/>
              <a:gd name="connsiteX102" fmla="*/ 1761176 w 2122964"/>
              <a:gd name="connsiteY102" fmla="*/ 1930968 h 2255877"/>
              <a:gd name="connsiteX103" fmla="*/ 1764812 w 2122964"/>
              <a:gd name="connsiteY103" fmla="*/ 1923553 h 2255877"/>
              <a:gd name="connsiteX104" fmla="*/ 1772184 w 2122964"/>
              <a:gd name="connsiteY104" fmla="*/ 1908827 h 2255877"/>
              <a:gd name="connsiteX105" fmla="*/ 1790661 w 2122964"/>
              <a:gd name="connsiteY105" fmla="*/ 1879271 h 2255877"/>
              <a:gd name="connsiteX106" fmla="*/ 1798033 w 2122964"/>
              <a:gd name="connsiteY106" fmla="*/ 1868201 h 2255877"/>
              <a:gd name="connsiteX107" fmla="*/ 1801768 w 2122964"/>
              <a:gd name="connsiteY107" fmla="*/ 1860785 h 2255877"/>
              <a:gd name="connsiteX108" fmla="*/ 1805404 w 2122964"/>
              <a:gd name="connsiteY108" fmla="*/ 1853475 h 2255877"/>
              <a:gd name="connsiteX109" fmla="*/ 1809139 w 2122964"/>
              <a:gd name="connsiteY109" fmla="*/ 1846060 h 2255877"/>
              <a:gd name="connsiteX110" fmla="*/ 1812874 w 2122964"/>
              <a:gd name="connsiteY110" fmla="*/ 1838644 h 2255877"/>
              <a:gd name="connsiteX111" fmla="*/ 1820245 w 2122964"/>
              <a:gd name="connsiteY111" fmla="*/ 1827574 h 2255877"/>
              <a:gd name="connsiteX112" fmla="*/ 1838723 w 2122964"/>
              <a:gd name="connsiteY112" fmla="*/ 1805433 h 2255877"/>
              <a:gd name="connsiteX113" fmla="*/ 1842359 w 2122964"/>
              <a:gd name="connsiteY113" fmla="*/ 1798018 h 2255877"/>
              <a:gd name="connsiteX114" fmla="*/ 1820245 w 2122964"/>
              <a:gd name="connsiteY114" fmla="*/ 1775877 h 2255877"/>
              <a:gd name="connsiteX115" fmla="*/ 1790661 w 2122964"/>
              <a:gd name="connsiteY115" fmla="*/ 1753736 h 2255877"/>
              <a:gd name="connsiteX116" fmla="*/ 1787025 w 2122964"/>
              <a:gd name="connsiteY116" fmla="*/ 1750080 h 2255877"/>
              <a:gd name="connsiteX117" fmla="*/ 1354962 w 2122964"/>
              <a:gd name="connsiteY117" fmla="*/ 1713109 h 2255877"/>
              <a:gd name="connsiteX118" fmla="*/ 1352407 w 2122964"/>
              <a:gd name="connsiteY118" fmla="*/ 1720887 h 2255877"/>
              <a:gd name="connsiteX119" fmla="*/ 1351326 w 2122964"/>
              <a:gd name="connsiteY119" fmla="*/ 1720524 h 2255877"/>
              <a:gd name="connsiteX120" fmla="*/ 1354962 w 2122964"/>
              <a:gd name="connsiteY120" fmla="*/ 1713109 h 2255877"/>
              <a:gd name="connsiteX121" fmla="*/ 1698371 w 2122964"/>
              <a:gd name="connsiteY121" fmla="*/ 1698383 h 2255877"/>
              <a:gd name="connsiteX122" fmla="*/ 1698371 w 2122964"/>
              <a:gd name="connsiteY122" fmla="*/ 1702038 h 2255877"/>
              <a:gd name="connsiteX123" fmla="*/ 1694637 w 2122964"/>
              <a:gd name="connsiteY123" fmla="*/ 1713109 h 2255877"/>
              <a:gd name="connsiteX124" fmla="*/ 1691000 w 2122964"/>
              <a:gd name="connsiteY124" fmla="*/ 1720524 h 2255877"/>
              <a:gd name="connsiteX125" fmla="*/ 1687265 w 2122964"/>
              <a:gd name="connsiteY125" fmla="*/ 1735250 h 2255877"/>
              <a:gd name="connsiteX126" fmla="*/ 1679894 w 2122964"/>
              <a:gd name="connsiteY126" fmla="*/ 1750080 h 2255877"/>
              <a:gd name="connsiteX127" fmla="*/ 1665151 w 2122964"/>
              <a:gd name="connsiteY127" fmla="*/ 1779636 h 2255877"/>
              <a:gd name="connsiteX128" fmla="*/ 1650408 w 2122964"/>
              <a:gd name="connsiteY128" fmla="*/ 1809088 h 2255877"/>
              <a:gd name="connsiteX129" fmla="*/ 1642938 w 2122964"/>
              <a:gd name="connsiteY129" fmla="*/ 1823919 h 2255877"/>
              <a:gd name="connsiteX130" fmla="*/ 1639302 w 2122964"/>
              <a:gd name="connsiteY130" fmla="*/ 1831229 h 2255877"/>
              <a:gd name="connsiteX131" fmla="*/ 1635567 w 2122964"/>
              <a:gd name="connsiteY131" fmla="*/ 1834989 h 2255877"/>
              <a:gd name="connsiteX132" fmla="*/ 1642938 w 2122964"/>
              <a:gd name="connsiteY132" fmla="*/ 1838644 h 2255877"/>
              <a:gd name="connsiteX133" fmla="*/ 1657780 w 2122964"/>
              <a:gd name="connsiteY133" fmla="*/ 1846060 h 2255877"/>
              <a:gd name="connsiteX134" fmla="*/ 1668787 w 2122964"/>
              <a:gd name="connsiteY134" fmla="*/ 1853475 h 2255877"/>
              <a:gd name="connsiteX135" fmla="*/ 1679894 w 2122964"/>
              <a:gd name="connsiteY135" fmla="*/ 1864545 h 2255877"/>
              <a:gd name="connsiteX136" fmla="*/ 1694637 w 2122964"/>
              <a:gd name="connsiteY136" fmla="*/ 1875616 h 2255877"/>
              <a:gd name="connsiteX137" fmla="*/ 1694637 w 2122964"/>
              <a:gd name="connsiteY137" fmla="*/ 1864545 h 2255877"/>
              <a:gd name="connsiteX138" fmla="*/ 1702008 w 2122964"/>
              <a:gd name="connsiteY138" fmla="*/ 1846060 h 2255877"/>
              <a:gd name="connsiteX139" fmla="*/ 1709478 w 2122964"/>
              <a:gd name="connsiteY139" fmla="*/ 1831229 h 2255877"/>
              <a:gd name="connsiteX140" fmla="*/ 1727857 w 2122964"/>
              <a:gd name="connsiteY140" fmla="*/ 1790707 h 2255877"/>
              <a:gd name="connsiteX141" fmla="*/ 1738963 w 2122964"/>
              <a:gd name="connsiteY141" fmla="*/ 1768462 h 2255877"/>
              <a:gd name="connsiteX142" fmla="*/ 1742698 w 2122964"/>
              <a:gd name="connsiteY142" fmla="*/ 1757391 h 2255877"/>
              <a:gd name="connsiteX143" fmla="*/ 1746335 w 2122964"/>
              <a:gd name="connsiteY143" fmla="*/ 1750080 h 2255877"/>
              <a:gd name="connsiteX144" fmla="*/ 1750069 w 2122964"/>
              <a:gd name="connsiteY144" fmla="*/ 1746321 h 2255877"/>
              <a:gd name="connsiteX145" fmla="*/ 1753706 w 2122964"/>
              <a:gd name="connsiteY145" fmla="*/ 1742665 h 2255877"/>
              <a:gd name="connsiteX146" fmla="*/ 1757441 w 2122964"/>
              <a:gd name="connsiteY146" fmla="*/ 1739010 h 2255877"/>
              <a:gd name="connsiteX147" fmla="*/ 1750069 w 2122964"/>
              <a:gd name="connsiteY147" fmla="*/ 1735250 h 2255877"/>
              <a:gd name="connsiteX148" fmla="*/ 1738963 w 2122964"/>
              <a:gd name="connsiteY148" fmla="*/ 1727939 h 2255877"/>
              <a:gd name="connsiteX149" fmla="*/ 1720486 w 2122964"/>
              <a:gd name="connsiteY149" fmla="*/ 1713109 h 2255877"/>
              <a:gd name="connsiteX150" fmla="*/ 1713114 w 2122964"/>
              <a:gd name="connsiteY150" fmla="*/ 1709454 h 2255877"/>
              <a:gd name="connsiteX151" fmla="*/ 1698415 w 2122964"/>
              <a:gd name="connsiteY151" fmla="*/ 1698416 h 2255877"/>
              <a:gd name="connsiteX152" fmla="*/ 1543277 w 2122964"/>
              <a:gd name="connsiteY152" fmla="*/ 1620890 h 2255877"/>
              <a:gd name="connsiteX153" fmla="*/ 1535906 w 2122964"/>
              <a:gd name="connsiteY153" fmla="*/ 1639271 h 2255877"/>
              <a:gd name="connsiteX154" fmla="*/ 1528534 w 2122964"/>
              <a:gd name="connsiteY154" fmla="*/ 1661412 h 2255877"/>
              <a:gd name="connsiteX155" fmla="*/ 1517428 w 2122964"/>
              <a:gd name="connsiteY155" fmla="*/ 1687313 h 2255877"/>
              <a:gd name="connsiteX156" fmla="*/ 1502685 w 2122964"/>
              <a:gd name="connsiteY156" fmla="*/ 1716869 h 2255877"/>
              <a:gd name="connsiteX157" fmla="*/ 1487942 w 2122964"/>
              <a:gd name="connsiteY157" fmla="*/ 1742665 h 2255877"/>
              <a:gd name="connsiteX158" fmla="*/ 1480571 w 2122964"/>
              <a:gd name="connsiteY158" fmla="*/ 1753736 h 2255877"/>
              <a:gd name="connsiteX159" fmla="*/ 1476836 w 2122964"/>
              <a:gd name="connsiteY159" fmla="*/ 1761151 h 2255877"/>
              <a:gd name="connsiteX160" fmla="*/ 1473101 w 2122964"/>
              <a:gd name="connsiteY160" fmla="*/ 1764806 h 2255877"/>
              <a:gd name="connsiteX161" fmla="*/ 1495314 w 2122964"/>
              <a:gd name="connsiteY161" fmla="*/ 1772221 h 2255877"/>
              <a:gd name="connsiteX162" fmla="*/ 1513791 w 2122964"/>
              <a:gd name="connsiteY162" fmla="*/ 1779636 h 2255877"/>
              <a:gd name="connsiteX163" fmla="*/ 1528534 w 2122964"/>
              <a:gd name="connsiteY163" fmla="*/ 1786947 h 2255877"/>
              <a:gd name="connsiteX164" fmla="*/ 1535906 w 2122964"/>
              <a:gd name="connsiteY164" fmla="*/ 1788827 h 2255877"/>
              <a:gd name="connsiteX165" fmla="*/ 1535906 w 2122964"/>
              <a:gd name="connsiteY165" fmla="*/ 1790707 h 2255877"/>
              <a:gd name="connsiteX166" fmla="*/ 1536745 w 2122964"/>
              <a:gd name="connsiteY166" fmla="*/ 1789041 h 2255877"/>
              <a:gd name="connsiteX167" fmla="*/ 1543277 w 2122964"/>
              <a:gd name="connsiteY167" fmla="*/ 1790707 h 2255877"/>
              <a:gd name="connsiteX168" fmla="*/ 1554383 w 2122964"/>
              <a:gd name="connsiteY168" fmla="*/ 1794362 h 2255877"/>
              <a:gd name="connsiteX169" fmla="*/ 1587604 w 2122964"/>
              <a:gd name="connsiteY169" fmla="*/ 1809088 h 2255877"/>
              <a:gd name="connsiteX170" fmla="*/ 1602347 w 2122964"/>
              <a:gd name="connsiteY170" fmla="*/ 1816503 h 2255877"/>
              <a:gd name="connsiteX171" fmla="*/ 1613453 w 2122964"/>
              <a:gd name="connsiteY171" fmla="*/ 1820159 h 2255877"/>
              <a:gd name="connsiteX172" fmla="*/ 1613453 w 2122964"/>
              <a:gd name="connsiteY172" fmla="*/ 1816503 h 2255877"/>
              <a:gd name="connsiteX173" fmla="*/ 1613453 w 2122964"/>
              <a:gd name="connsiteY173" fmla="*/ 1812848 h 2255877"/>
              <a:gd name="connsiteX174" fmla="*/ 1617188 w 2122964"/>
              <a:gd name="connsiteY174" fmla="*/ 1801778 h 2255877"/>
              <a:gd name="connsiteX175" fmla="*/ 1624559 w 2122964"/>
              <a:gd name="connsiteY175" fmla="*/ 1790707 h 2255877"/>
              <a:gd name="connsiteX176" fmla="*/ 1635567 w 2122964"/>
              <a:gd name="connsiteY176" fmla="*/ 1779636 h 2255877"/>
              <a:gd name="connsiteX177" fmla="*/ 1650310 w 2122964"/>
              <a:gd name="connsiteY177" fmla="*/ 1753736 h 2255877"/>
              <a:gd name="connsiteX178" fmla="*/ 1668787 w 2122964"/>
              <a:gd name="connsiteY178" fmla="*/ 1731595 h 2255877"/>
              <a:gd name="connsiteX179" fmla="*/ 1679894 w 2122964"/>
              <a:gd name="connsiteY179" fmla="*/ 1720524 h 2255877"/>
              <a:gd name="connsiteX180" fmla="*/ 1687265 w 2122964"/>
              <a:gd name="connsiteY180" fmla="*/ 1709454 h 2255877"/>
              <a:gd name="connsiteX181" fmla="*/ 1679894 w 2122964"/>
              <a:gd name="connsiteY181" fmla="*/ 1705798 h 2255877"/>
              <a:gd name="connsiteX182" fmla="*/ 1668787 w 2122964"/>
              <a:gd name="connsiteY182" fmla="*/ 1698383 h 2255877"/>
              <a:gd name="connsiteX183" fmla="*/ 1650310 w 2122964"/>
              <a:gd name="connsiteY183" fmla="*/ 1687313 h 2255877"/>
              <a:gd name="connsiteX184" fmla="*/ 1624461 w 2122964"/>
              <a:gd name="connsiteY184" fmla="*/ 1672587 h 2255877"/>
              <a:gd name="connsiteX185" fmla="*/ 1620824 w 2122964"/>
              <a:gd name="connsiteY185" fmla="*/ 1668827 h 2255877"/>
              <a:gd name="connsiteX186" fmla="*/ 1620824 w 2122964"/>
              <a:gd name="connsiteY186" fmla="*/ 1672587 h 2255877"/>
              <a:gd name="connsiteX187" fmla="*/ 1620824 w 2122964"/>
              <a:gd name="connsiteY187" fmla="*/ 1676242 h 2255877"/>
              <a:gd name="connsiteX188" fmla="*/ 1617089 w 2122964"/>
              <a:gd name="connsiteY188" fmla="*/ 1683657 h 2255877"/>
              <a:gd name="connsiteX189" fmla="*/ 1602347 w 2122964"/>
              <a:gd name="connsiteY189" fmla="*/ 1709454 h 2255877"/>
              <a:gd name="connsiteX190" fmla="*/ 1594975 w 2122964"/>
              <a:gd name="connsiteY190" fmla="*/ 1720524 h 2255877"/>
              <a:gd name="connsiteX191" fmla="*/ 1587604 w 2122964"/>
              <a:gd name="connsiteY191" fmla="*/ 1731595 h 2255877"/>
              <a:gd name="connsiteX192" fmla="*/ 1569126 w 2122964"/>
              <a:gd name="connsiteY192" fmla="*/ 1753736 h 2255877"/>
              <a:gd name="connsiteX193" fmla="*/ 1558020 w 2122964"/>
              <a:gd name="connsiteY193" fmla="*/ 1764806 h 2255877"/>
              <a:gd name="connsiteX194" fmla="*/ 1550648 w 2122964"/>
              <a:gd name="connsiteY194" fmla="*/ 1772221 h 2255877"/>
              <a:gd name="connsiteX195" fmla="*/ 1543277 w 2122964"/>
              <a:gd name="connsiteY195" fmla="*/ 1779636 h 2255877"/>
              <a:gd name="connsiteX196" fmla="*/ 1539641 w 2122964"/>
              <a:gd name="connsiteY196" fmla="*/ 1783292 h 2255877"/>
              <a:gd name="connsiteX197" fmla="*/ 1536745 w 2122964"/>
              <a:gd name="connsiteY197" fmla="*/ 1789041 h 2255877"/>
              <a:gd name="connsiteX198" fmla="*/ 1535906 w 2122964"/>
              <a:gd name="connsiteY198" fmla="*/ 1788827 h 2255877"/>
              <a:gd name="connsiteX199" fmla="*/ 1535906 w 2122964"/>
              <a:gd name="connsiteY199" fmla="*/ 1786947 h 2255877"/>
              <a:gd name="connsiteX200" fmla="*/ 1539641 w 2122964"/>
              <a:gd name="connsiteY200" fmla="*/ 1779636 h 2255877"/>
              <a:gd name="connsiteX201" fmla="*/ 1543277 w 2122964"/>
              <a:gd name="connsiteY201" fmla="*/ 1764806 h 2255877"/>
              <a:gd name="connsiteX202" fmla="*/ 1547012 w 2122964"/>
              <a:gd name="connsiteY202" fmla="*/ 1753736 h 2255877"/>
              <a:gd name="connsiteX203" fmla="*/ 1550648 w 2122964"/>
              <a:gd name="connsiteY203" fmla="*/ 1742665 h 2255877"/>
              <a:gd name="connsiteX204" fmla="*/ 1554383 w 2122964"/>
              <a:gd name="connsiteY204" fmla="*/ 1727939 h 2255877"/>
              <a:gd name="connsiteX205" fmla="*/ 1565391 w 2122964"/>
              <a:gd name="connsiteY205" fmla="*/ 1702038 h 2255877"/>
              <a:gd name="connsiteX206" fmla="*/ 1580232 w 2122964"/>
              <a:gd name="connsiteY206" fmla="*/ 1672482 h 2255877"/>
              <a:gd name="connsiteX207" fmla="*/ 1587604 w 2122964"/>
              <a:gd name="connsiteY207" fmla="*/ 1657756 h 2255877"/>
              <a:gd name="connsiteX208" fmla="*/ 1591240 w 2122964"/>
              <a:gd name="connsiteY208" fmla="*/ 1654101 h 2255877"/>
              <a:gd name="connsiteX209" fmla="*/ 1594975 w 2122964"/>
              <a:gd name="connsiteY209" fmla="*/ 1646686 h 2255877"/>
              <a:gd name="connsiteX210" fmla="*/ 1569126 w 2122964"/>
              <a:gd name="connsiteY210" fmla="*/ 1631960 h 2255877"/>
              <a:gd name="connsiteX211" fmla="*/ 1543277 w 2122964"/>
              <a:gd name="connsiteY211" fmla="*/ 1620890 h 2255877"/>
              <a:gd name="connsiteX212" fmla="*/ 1318105 w 2122964"/>
              <a:gd name="connsiteY212" fmla="*/ 1546947 h 2255877"/>
              <a:gd name="connsiteX213" fmla="*/ 1306999 w 2122964"/>
              <a:gd name="connsiteY213" fmla="*/ 1565433 h 2255877"/>
              <a:gd name="connsiteX214" fmla="*/ 1295893 w 2122964"/>
              <a:gd name="connsiteY214" fmla="*/ 1591333 h 2255877"/>
              <a:gd name="connsiteX215" fmla="*/ 1270044 w 2122964"/>
              <a:gd name="connsiteY215" fmla="*/ 1650341 h 2255877"/>
              <a:gd name="connsiteX216" fmla="*/ 1270044 w 2122964"/>
              <a:gd name="connsiteY216" fmla="*/ 1654101 h 2255877"/>
              <a:gd name="connsiteX217" fmla="*/ 1266407 w 2122964"/>
              <a:gd name="connsiteY217" fmla="*/ 1661412 h 2255877"/>
              <a:gd name="connsiteX218" fmla="*/ 1255301 w 2122964"/>
              <a:gd name="connsiteY218" fmla="*/ 1687313 h 2255877"/>
              <a:gd name="connsiteX219" fmla="*/ 1251566 w 2122964"/>
              <a:gd name="connsiteY219" fmla="*/ 1690968 h 2255877"/>
              <a:gd name="connsiteX220" fmla="*/ 1284885 w 2122964"/>
              <a:gd name="connsiteY220" fmla="*/ 1698383 h 2255877"/>
              <a:gd name="connsiteX221" fmla="*/ 1295893 w 2122964"/>
              <a:gd name="connsiteY221" fmla="*/ 1702038 h 2255877"/>
              <a:gd name="connsiteX222" fmla="*/ 1310734 w 2122964"/>
              <a:gd name="connsiteY222" fmla="*/ 1705694 h 2255877"/>
              <a:gd name="connsiteX223" fmla="*/ 1351326 w 2122964"/>
              <a:gd name="connsiteY223" fmla="*/ 1727939 h 2255877"/>
              <a:gd name="connsiteX224" fmla="*/ 1351326 w 2122964"/>
              <a:gd name="connsiteY224" fmla="*/ 1724180 h 2255877"/>
              <a:gd name="connsiteX225" fmla="*/ 1352407 w 2122964"/>
              <a:gd name="connsiteY225" fmla="*/ 1720887 h 2255877"/>
              <a:gd name="connsiteX226" fmla="*/ 1373440 w 2122964"/>
              <a:gd name="connsiteY226" fmla="*/ 1727939 h 2255877"/>
              <a:gd name="connsiteX227" fmla="*/ 1432509 w 2122964"/>
              <a:gd name="connsiteY227" fmla="*/ 1746321 h 2255877"/>
              <a:gd name="connsiteX228" fmla="*/ 1439881 w 2122964"/>
              <a:gd name="connsiteY228" fmla="*/ 1750080 h 2255877"/>
              <a:gd name="connsiteX229" fmla="*/ 1439881 w 2122964"/>
              <a:gd name="connsiteY229" fmla="*/ 1746321 h 2255877"/>
              <a:gd name="connsiteX230" fmla="*/ 1439881 w 2122964"/>
              <a:gd name="connsiteY230" fmla="*/ 1742665 h 2255877"/>
              <a:gd name="connsiteX231" fmla="*/ 1443616 w 2122964"/>
              <a:gd name="connsiteY231" fmla="*/ 1735250 h 2255877"/>
              <a:gd name="connsiteX232" fmla="*/ 1447252 w 2122964"/>
              <a:gd name="connsiteY232" fmla="*/ 1727939 h 2255877"/>
              <a:gd name="connsiteX233" fmla="*/ 1450987 w 2122964"/>
              <a:gd name="connsiteY233" fmla="*/ 1720524 h 2255877"/>
              <a:gd name="connsiteX234" fmla="*/ 1469465 w 2122964"/>
              <a:gd name="connsiteY234" fmla="*/ 1694623 h 2255877"/>
              <a:gd name="connsiteX235" fmla="*/ 1484208 w 2122964"/>
              <a:gd name="connsiteY235" fmla="*/ 1668827 h 2255877"/>
              <a:gd name="connsiteX236" fmla="*/ 1502685 w 2122964"/>
              <a:gd name="connsiteY236" fmla="*/ 1643031 h 2255877"/>
              <a:gd name="connsiteX237" fmla="*/ 1521163 w 2122964"/>
              <a:gd name="connsiteY237" fmla="*/ 1620785 h 2255877"/>
              <a:gd name="connsiteX238" fmla="*/ 1528534 w 2122964"/>
              <a:gd name="connsiteY238" fmla="*/ 1613474 h 2255877"/>
              <a:gd name="connsiteX239" fmla="*/ 1532171 w 2122964"/>
              <a:gd name="connsiteY239" fmla="*/ 1609715 h 2255877"/>
              <a:gd name="connsiteX240" fmla="*/ 1506420 w 2122964"/>
              <a:gd name="connsiteY240" fmla="*/ 1598644 h 2255877"/>
              <a:gd name="connsiteX241" fmla="*/ 1487942 w 2122964"/>
              <a:gd name="connsiteY241" fmla="*/ 1591333 h 2255877"/>
              <a:gd name="connsiteX242" fmla="*/ 1480571 w 2122964"/>
              <a:gd name="connsiteY242" fmla="*/ 1587574 h 2255877"/>
              <a:gd name="connsiteX243" fmla="*/ 1447252 w 2122964"/>
              <a:gd name="connsiteY243" fmla="*/ 1572848 h 2255877"/>
              <a:gd name="connsiteX244" fmla="*/ 1443616 w 2122964"/>
              <a:gd name="connsiteY244" fmla="*/ 1580263 h 2255877"/>
              <a:gd name="connsiteX245" fmla="*/ 1436244 w 2122964"/>
              <a:gd name="connsiteY245" fmla="*/ 1598644 h 2255877"/>
              <a:gd name="connsiteX246" fmla="*/ 1421501 w 2122964"/>
              <a:gd name="connsiteY246" fmla="*/ 1624545 h 2255877"/>
              <a:gd name="connsiteX247" fmla="*/ 1403024 w 2122964"/>
              <a:gd name="connsiteY247" fmla="*/ 1650341 h 2255877"/>
              <a:gd name="connsiteX248" fmla="*/ 1384546 w 2122964"/>
              <a:gd name="connsiteY248" fmla="*/ 1676242 h 2255877"/>
              <a:gd name="connsiteX249" fmla="*/ 1366069 w 2122964"/>
              <a:gd name="connsiteY249" fmla="*/ 1698383 h 2255877"/>
              <a:gd name="connsiteX250" fmla="*/ 1358697 w 2122964"/>
              <a:gd name="connsiteY250" fmla="*/ 1705694 h 2255877"/>
              <a:gd name="connsiteX251" fmla="*/ 1362432 w 2122964"/>
              <a:gd name="connsiteY251" fmla="*/ 1690968 h 2255877"/>
              <a:gd name="connsiteX252" fmla="*/ 1366069 w 2122964"/>
              <a:gd name="connsiteY252" fmla="*/ 1683553 h 2255877"/>
              <a:gd name="connsiteX253" fmla="*/ 1369803 w 2122964"/>
              <a:gd name="connsiteY253" fmla="*/ 1676242 h 2255877"/>
              <a:gd name="connsiteX254" fmla="*/ 1373440 w 2122964"/>
              <a:gd name="connsiteY254" fmla="*/ 1668827 h 2255877"/>
              <a:gd name="connsiteX255" fmla="*/ 1377175 w 2122964"/>
              <a:gd name="connsiteY255" fmla="*/ 1661412 h 2255877"/>
              <a:gd name="connsiteX256" fmla="*/ 1406660 w 2122964"/>
              <a:gd name="connsiteY256" fmla="*/ 1609715 h 2255877"/>
              <a:gd name="connsiteX257" fmla="*/ 1421501 w 2122964"/>
              <a:gd name="connsiteY257" fmla="*/ 1583918 h 2255877"/>
              <a:gd name="connsiteX258" fmla="*/ 1425138 w 2122964"/>
              <a:gd name="connsiteY258" fmla="*/ 1572848 h 2255877"/>
              <a:gd name="connsiteX259" fmla="*/ 1421501 w 2122964"/>
              <a:gd name="connsiteY259" fmla="*/ 1572848 h 2255877"/>
              <a:gd name="connsiteX260" fmla="*/ 1410395 w 2122964"/>
              <a:gd name="connsiteY260" fmla="*/ 1569192 h 2255877"/>
              <a:gd name="connsiteX261" fmla="*/ 1391918 w 2122964"/>
              <a:gd name="connsiteY261" fmla="*/ 1565433 h 2255877"/>
              <a:gd name="connsiteX262" fmla="*/ 1362334 w 2122964"/>
              <a:gd name="connsiteY262" fmla="*/ 1558017 h 2255877"/>
              <a:gd name="connsiteX263" fmla="*/ 1325477 w 2122964"/>
              <a:gd name="connsiteY263" fmla="*/ 1550707 h 2255877"/>
              <a:gd name="connsiteX264" fmla="*/ 1329113 w 2122964"/>
              <a:gd name="connsiteY264" fmla="*/ 1550707 h 2255877"/>
              <a:gd name="connsiteX265" fmla="*/ 1318105 w 2122964"/>
              <a:gd name="connsiteY265" fmla="*/ 1546947 h 2255877"/>
              <a:gd name="connsiteX266" fmla="*/ 1207338 w 2122964"/>
              <a:gd name="connsiteY266" fmla="*/ 1528566 h 2255877"/>
              <a:gd name="connsiteX267" fmla="*/ 1207338 w 2122964"/>
              <a:gd name="connsiteY267" fmla="*/ 1532221 h 2255877"/>
              <a:gd name="connsiteX268" fmla="*/ 1207338 w 2122964"/>
              <a:gd name="connsiteY268" fmla="*/ 1535876 h 2255877"/>
              <a:gd name="connsiteX269" fmla="*/ 1207338 w 2122964"/>
              <a:gd name="connsiteY269" fmla="*/ 1539636 h 2255877"/>
              <a:gd name="connsiteX270" fmla="*/ 1203603 w 2122964"/>
              <a:gd name="connsiteY270" fmla="*/ 1546947 h 2255877"/>
              <a:gd name="connsiteX271" fmla="*/ 1199966 w 2122964"/>
              <a:gd name="connsiteY271" fmla="*/ 1554362 h 2255877"/>
              <a:gd name="connsiteX272" fmla="*/ 1188860 w 2122964"/>
              <a:gd name="connsiteY272" fmla="*/ 1572848 h 2255877"/>
              <a:gd name="connsiteX273" fmla="*/ 1155640 w 2122964"/>
              <a:gd name="connsiteY273" fmla="*/ 1624545 h 2255877"/>
              <a:gd name="connsiteX274" fmla="*/ 1133427 w 2122964"/>
              <a:gd name="connsiteY274" fmla="*/ 1650341 h 2255877"/>
              <a:gd name="connsiteX275" fmla="*/ 1122419 w 2122964"/>
              <a:gd name="connsiteY275" fmla="*/ 1661412 h 2255877"/>
              <a:gd name="connsiteX276" fmla="*/ 1118684 w 2122964"/>
              <a:gd name="connsiteY276" fmla="*/ 1665172 h 2255877"/>
              <a:gd name="connsiteX277" fmla="*/ 1122419 w 2122964"/>
              <a:gd name="connsiteY277" fmla="*/ 1665172 h 2255877"/>
              <a:gd name="connsiteX278" fmla="*/ 1151905 w 2122964"/>
              <a:gd name="connsiteY278" fmla="*/ 1668827 h 2255877"/>
              <a:gd name="connsiteX279" fmla="*/ 1170382 w 2122964"/>
              <a:gd name="connsiteY279" fmla="*/ 1672482 h 2255877"/>
              <a:gd name="connsiteX280" fmla="*/ 1188860 w 2122964"/>
              <a:gd name="connsiteY280" fmla="*/ 1676242 h 2255877"/>
              <a:gd name="connsiteX281" fmla="*/ 1210974 w 2122964"/>
              <a:gd name="connsiteY281" fmla="*/ 1679897 h 2255877"/>
              <a:gd name="connsiteX282" fmla="*/ 1210974 w 2122964"/>
              <a:gd name="connsiteY282" fmla="*/ 1676242 h 2255877"/>
              <a:gd name="connsiteX283" fmla="*/ 1214709 w 2122964"/>
              <a:gd name="connsiteY283" fmla="*/ 1668827 h 2255877"/>
              <a:gd name="connsiteX284" fmla="*/ 1222080 w 2122964"/>
              <a:gd name="connsiteY284" fmla="*/ 1657756 h 2255877"/>
              <a:gd name="connsiteX285" fmla="*/ 1236823 w 2122964"/>
              <a:gd name="connsiteY285" fmla="*/ 1635615 h 2255877"/>
              <a:gd name="connsiteX286" fmla="*/ 1240558 w 2122964"/>
              <a:gd name="connsiteY286" fmla="*/ 1631960 h 2255877"/>
              <a:gd name="connsiteX287" fmla="*/ 1255301 w 2122964"/>
              <a:gd name="connsiteY287" fmla="*/ 1602404 h 2255877"/>
              <a:gd name="connsiteX288" fmla="*/ 1262672 w 2122964"/>
              <a:gd name="connsiteY288" fmla="*/ 1591333 h 2255877"/>
              <a:gd name="connsiteX289" fmla="*/ 1270044 w 2122964"/>
              <a:gd name="connsiteY289" fmla="*/ 1580263 h 2255877"/>
              <a:gd name="connsiteX290" fmla="*/ 1277415 w 2122964"/>
              <a:gd name="connsiteY290" fmla="*/ 1572848 h 2255877"/>
              <a:gd name="connsiteX291" fmla="*/ 1281150 w 2122964"/>
              <a:gd name="connsiteY291" fmla="*/ 1565433 h 2255877"/>
              <a:gd name="connsiteX292" fmla="*/ 1292256 w 2122964"/>
              <a:gd name="connsiteY292" fmla="*/ 1558017 h 2255877"/>
              <a:gd name="connsiteX293" fmla="*/ 1303264 w 2122964"/>
              <a:gd name="connsiteY293" fmla="*/ 1546947 h 2255877"/>
              <a:gd name="connsiteX294" fmla="*/ 1244195 w 2122964"/>
              <a:gd name="connsiteY294" fmla="*/ 1535876 h 2255877"/>
              <a:gd name="connsiteX295" fmla="*/ 1225815 w 2122964"/>
              <a:gd name="connsiteY295" fmla="*/ 1532221 h 2255877"/>
              <a:gd name="connsiteX296" fmla="*/ 1207338 w 2122964"/>
              <a:gd name="connsiteY296" fmla="*/ 1528566 h 2255877"/>
              <a:gd name="connsiteX297" fmla="*/ 1089199 w 2122964"/>
              <a:gd name="connsiteY297" fmla="*/ 1513735 h 2255877"/>
              <a:gd name="connsiteX298" fmla="*/ 1089199 w 2122964"/>
              <a:gd name="connsiteY298" fmla="*/ 1517495 h 2255877"/>
              <a:gd name="connsiteX299" fmla="*/ 1089199 w 2122964"/>
              <a:gd name="connsiteY299" fmla="*/ 1524806 h 2255877"/>
              <a:gd name="connsiteX300" fmla="*/ 1089199 w 2122964"/>
              <a:gd name="connsiteY300" fmla="*/ 1535876 h 2255877"/>
              <a:gd name="connsiteX301" fmla="*/ 1089199 w 2122964"/>
              <a:gd name="connsiteY301" fmla="*/ 1550707 h 2255877"/>
              <a:gd name="connsiteX302" fmla="*/ 1089199 w 2122964"/>
              <a:gd name="connsiteY302" fmla="*/ 1558017 h 2255877"/>
              <a:gd name="connsiteX303" fmla="*/ 1089199 w 2122964"/>
              <a:gd name="connsiteY303" fmla="*/ 1565433 h 2255877"/>
              <a:gd name="connsiteX304" fmla="*/ 1085464 w 2122964"/>
              <a:gd name="connsiteY304" fmla="*/ 1572848 h 2255877"/>
              <a:gd name="connsiteX305" fmla="*/ 1081729 w 2122964"/>
              <a:gd name="connsiteY305" fmla="*/ 1580263 h 2255877"/>
              <a:gd name="connsiteX306" fmla="*/ 1074358 w 2122964"/>
              <a:gd name="connsiteY306" fmla="*/ 1594989 h 2255877"/>
              <a:gd name="connsiteX307" fmla="*/ 1059615 w 2122964"/>
              <a:gd name="connsiteY307" fmla="*/ 1620785 h 2255877"/>
              <a:gd name="connsiteX308" fmla="*/ 1044872 w 2122964"/>
              <a:gd name="connsiteY308" fmla="*/ 1642926 h 2255877"/>
              <a:gd name="connsiteX309" fmla="*/ 1059615 w 2122964"/>
              <a:gd name="connsiteY309" fmla="*/ 1646686 h 2255877"/>
              <a:gd name="connsiteX310" fmla="*/ 1111313 w 2122964"/>
              <a:gd name="connsiteY310" fmla="*/ 1657756 h 2255877"/>
              <a:gd name="connsiteX311" fmla="*/ 1111313 w 2122964"/>
              <a:gd name="connsiteY311" fmla="*/ 1646686 h 2255877"/>
              <a:gd name="connsiteX312" fmla="*/ 1111313 w 2122964"/>
              <a:gd name="connsiteY312" fmla="*/ 1639271 h 2255877"/>
              <a:gd name="connsiteX313" fmla="*/ 1111313 w 2122964"/>
              <a:gd name="connsiteY313" fmla="*/ 1635615 h 2255877"/>
              <a:gd name="connsiteX314" fmla="*/ 1115048 w 2122964"/>
              <a:gd name="connsiteY314" fmla="*/ 1628200 h 2255877"/>
              <a:gd name="connsiteX315" fmla="*/ 1118684 w 2122964"/>
              <a:gd name="connsiteY315" fmla="*/ 1613474 h 2255877"/>
              <a:gd name="connsiteX316" fmla="*/ 1122419 w 2122964"/>
              <a:gd name="connsiteY316" fmla="*/ 1606059 h 2255877"/>
              <a:gd name="connsiteX317" fmla="*/ 1129791 w 2122964"/>
              <a:gd name="connsiteY317" fmla="*/ 1594989 h 2255877"/>
              <a:gd name="connsiteX318" fmla="*/ 1144533 w 2122964"/>
              <a:gd name="connsiteY318" fmla="*/ 1569088 h 2255877"/>
              <a:gd name="connsiteX319" fmla="*/ 1159276 w 2122964"/>
              <a:gd name="connsiteY319" fmla="*/ 1543292 h 2255877"/>
              <a:gd name="connsiteX320" fmla="*/ 1166648 w 2122964"/>
              <a:gd name="connsiteY320" fmla="*/ 1528566 h 2255877"/>
              <a:gd name="connsiteX321" fmla="*/ 1170382 w 2122964"/>
              <a:gd name="connsiteY321" fmla="*/ 1521151 h 2255877"/>
              <a:gd name="connsiteX322" fmla="*/ 1159276 w 2122964"/>
              <a:gd name="connsiteY322" fmla="*/ 1521151 h 2255877"/>
              <a:gd name="connsiteX323" fmla="*/ 1100207 w 2122964"/>
              <a:gd name="connsiteY323" fmla="*/ 1513735 h 2255877"/>
              <a:gd name="connsiteX324" fmla="*/ 1089199 w 2122964"/>
              <a:gd name="connsiteY324" fmla="*/ 1513735 h 2255877"/>
              <a:gd name="connsiteX325" fmla="*/ 1004280 w 2122964"/>
              <a:gd name="connsiteY325" fmla="*/ 1502665 h 2255877"/>
              <a:gd name="connsiteX326" fmla="*/ 1000545 w 2122964"/>
              <a:gd name="connsiteY326" fmla="*/ 1510080 h 2255877"/>
              <a:gd name="connsiteX327" fmla="*/ 989439 w 2122964"/>
              <a:gd name="connsiteY327" fmla="*/ 1532221 h 2255877"/>
              <a:gd name="connsiteX328" fmla="*/ 959953 w 2122964"/>
              <a:gd name="connsiteY328" fmla="*/ 1587574 h 2255877"/>
              <a:gd name="connsiteX329" fmla="*/ 948847 w 2122964"/>
              <a:gd name="connsiteY329" fmla="*/ 1602404 h 2255877"/>
              <a:gd name="connsiteX330" fmla="*/ 937741 w 2122964"/>
              <a:gd name="connsiteY330" fmla="*/ 1613474 h 2255877"/>
              <a:gd name="connsiteX331" fmla="*/ 926733 w 2122964"/>
              <a:gd name="connsiteY331" fmla="*/ 1624545 h 2255877"/>
              <a:gd name="connsiteX332" fmla="*/ 922998 w 2122964"/>
              <a:gd name="connsiteY332" fmla="*/ 1628200 h 2255877"/>
              <a:gd name="connsiteX333" fmla="*/ 919362 w 2122964"/>
              <a:gd name="connsiteY333" fmla="*/ 1631856 h 2255877"/>
              <a:gd name="connsiteX334" fmla="*/ 926733 w 2122964"/>
              <a:gd name="connsiteY334" fmla="*/ 1631856 h 2255877"/>
              <a:gd name="connsiteX335" fmla="*/ 989439 w 2122964"/>
              <a:gd name="connsiteY335" fmla="*/ 1639271 h 2255877"/>
              <a:gd name="connsiteX336" fmla="*/ 1000545 w 2122964"/>
              <a:gd name="connsiteY336" fmla="*/ 1639271 h 2255877"/>
              <a:gd name="connsiteX337" fmla="*/ 1004280 w 2122964"/>
              <a:gd name="connsiteY337" fmla="*/ 1635615 h 2255877"/>
              <a:gd name="connsiteX338" fmla="*/ 1019023 w 2122964"/>
              <a:gd name="connsiteY338" fmla="*/ 1617130 h 2255877"/>
              <a:gd name="connsiteX339" fmla="*/ 1048509 w 2122964"/>
              <a:gd name="connsiteY339" fmla="*/ 1561777 h 2255877"/>
              <a:gd name="connsiteX340" fmla="*/ 1063350 w 2122964"/>
              <a:gd name="connsiteY340" fmla="*/ 1535876 h 2255877"/>
              <a:gd name="connsiteX341" fmla="*/ 1078092 w 2122964"/>
              <a:gd name="connsiteY341" fmla="*/ 1510080 h 2255877"/>
              <a:gd name="connsiteX342" fmla="*/ 1078092 w 2122964"/>
              <a:gd name="connsiteY342" fmla="*/ 1506320 h 2255877"/>
              <a:gd name="connsiteX343" fmla="*/ 1066986 w 2122964"/>
              <a:gd name="connsiteY343" fmla="*/ 1506320 h 2255877"/>
              <a:gd name="connsiteX344" fmla="*/ 1030129 w 2122964"/>
              <a:gd name="connsiteY344" fmla="*/ 1502665 h 2255877"/>
              <a:gd name="connsiteX345" fmla="*/ 1004280 w 2122964"/>
              <a:gd name="connsiteY345" fmla="*/ 1502665 h 2255877"/>
              <a:gd name="connsiteX346" fmla="*/ 797488 w 2122964"/>
              <a:gd name="connsiteY346" fmla="*/ 1487939 h 2255877"/>
              <a:gd name="connsiteX347" fmla="*/ 793753 w 2122964"/>
              <a:gd name="connsiteY347" fmla="*/ 1499010 h 2255877"/>
              <a:gd name="connsiteX348" fmla="*/ 779010 w 2122964"/>
              <a:gd name="connsiteY348" fmla="*/ 1524806 h 2255877"/>
              <a:gd name="connsiteX349" fmla="*/ 760532 w 2122964"/>
              <a:gd name="connsiteY349" fmla="*/ 1550707 h 2255877"/>
              <a:gd name="connsiteX350" fmla="*/ 751309 w 2122964"/>
              <a:gd name="connsiteY350" fmla="*/ 1563584 h 2255877"/>
              <a:gd name="connsiteX351" fmla="*/ 742055 w 2122964"/>
              <a:gd name="connsiteY351" fmla="*/ 1576503 h 2255877"/>
              <a:gd name="connsiteX352" fmla="*/ 731047 w 2122964"/>
              <a:gd name="connsiteY352" fmla="*/ 1591333 h 2255877"/>
              <a:gd name="connsiteX353" fmla="*/ 719941 w 2122964"/>
              <a:gd name="connsiteY353" fmla="*/ 1602404 h 2255877"/>
              <a:gd name="connsiteX354" fmla="*/ 708834 w 2122964"/>
              <a:gd name="connsiteY354" fmla="*/ 1613474 h 2255877"/>
              <a:gd name="connsiteX355" fmla="*/ 705198 w 2122964"/>
              <a:gd name="connsiteY355" fmla="*/ 1617130 h 2255877"/>
              <a:gd name="connsiteX356" fmla="*/ 753161 w 2122964"/>
              <a:gd name="connsiteY356" fmla="*/ 1620785 h 2255877"/>
              <a:gd name="connsiteX357" fmla="*/ 797488 w 2122964"/>
              <a:gd name="connsiteY357" fmla="*/ 1624545 h 2255877"/>
              <a:gd name="connsiteX358" fmla="*/ 801124 w 2122964"/>
              <a:gd name="connsiteY358" fmla="*/ 1624545 h 2255877"/>
              <a:gd name="connsiteX359" fmla="*/ 801124 w 2122964"/>
              <a:gd name="connsiteY359" fmla="*/ 1620785 h 2255877"/>
              <a:gd name="connsiteX360" fmla="*/ 808594 w 2122964"/>
              <a:gd name="connsiteY360" fmla="*/ 1602404 h 2255877"/>
              <a:gd name="connsiteX361" fmla="*/ 819602 w 2122964"/>
              <a:gd name="connsiteY361" fmla="*/ 1576503 h 2255877"/>
              <a:gd name="connsiteX362" fmla="*/ 834443 w 2122964"/>
              <a:gd name="connsiteY362" fmla="*/ 1543292 h 2255877"/>
              <a:gd name="connsiteX363" fmla="*/ 849186 w 2122964"/>
              <a:gd name="connsiteY363" fmla="*/ 1513735 h 2255877"/>
              <a:gd name="connsiteX364" fmla="*/ 856557 w 2122964"/>
              <a:gd name="connsiteY364" fmla="*/ 1502665 h 2255877"/>
              <a:gd name="connsiteX365" fmla="*/ 860292 w 2122964"/>
              <a:gd name="connsiteY365" fmla="*/ 1499010 h 2255877"/>
              <a:gd name="connsiteX366" fmla="*/ 860292 w 2122964"/>
              <a:gd name="connsiteY366" fmla="*/ 1495250 h 2255877"/>
              <a:gd name="connsiteX367" fmla="*/ 834443 w 2122964"/>
              <a:gd name="connsiteY367" fmla="*/ 1491594 h 2255877"/>
              <a:gd name="connsiteX368" fmla="*/ 823337 w 2122964"/>
              <a:gd name="connsiteY368" fmla="*/ 1491594 h 2255877"/>
              <a:gd name="connsiteX369" fmla="*/ 801223 w 2122964"/>
              <a:gd name="connsiteY369" fmla="*/ 1487939 h 2255877"/>
              <a:gd name="connsiteX370" fmla="*/ 797488 w 2122964"/>
              <a:gd name="connsiteY370" fmla="*/ 1487939 h 2255877"/>
              <a:gd name="connsiteX371" fmla="*/ 664606 w 2122964"/>
              <a:gd name="connsiteY371" fmla="*/ 1462038 h 2255877"/>
              <a:gd name="connsiteX372" fmla="*/ 665809 w 2122964"/>
              <a:gd name="connsiteY372" fmla="*/ 1462038 h 2255877"/>
              <a:gd name="connsiteX373" fmla="*/ 664844 w 2122964"/>
              <a:gd name="connsiteY373" fmla="*/ 1463487 h 2255877"/>
              <a:gd name="connsiteX374" fmla="*/ 553838 w 2122964"/>
              <a:gd name="connsiteY374" fmla="*/ 1425171 h 2255877"/>
              <a:gd name="connsiteX375" fmla="*/ 553838 w 2122964"/>
              <a:gd name="connsiteY375" fmla="*/ 1428827 h 2255877"/>
              <a:gd name="connsiteX376" fmla="*/ 553838 w 2122964"/>
              <a:gd name="connsiteY376" fmla="*/ 1436242 h 2255877"/>
              <a:gd name="connsiteX377" fmla="*/ 553838 w 2122964"/>
              <a:gd name="connsiteY377" fmla="*/ 1443657 h 2255877"/>
              <a:gd name="connsiteX378" fmla="*/ 553838 w 2122964"/>
              <a:gd name="connsiteY378" fmla="*/ 1450968 h 2255877"/>
              <a:gd name="connsiteX379" fmla="*/ 553838 w 2122964"/>
              <a:gd name="connsiteY379" fmla="*/ 1458383 h 2255877"/>
              <a:gd name="connsiteX380" fmla="*/ 553838 w 2122964"/>
              <a:gd name="connsiteY380" fmla="*/ 1465798 h 2255877"/>
              <a:gd name="connsiteX381" fmla="*/ 550103 w 2122964"/>
              <a:gd name="connsiteY381" fmla="*/ 1476869 h 2255877"/>
              <a:gd name="connsiteX382" fmla="*/ 546369 w 2122964"/>
              <a:gd name="connsiteY382" fmla="*/ 1484179 h 2255877"/>
              <a:gd name="connsiteX383" fmla="*/ 542732 w 2122964"/>
              <a:gd name="connsiteY383" fmla="*/ 1491594 h 2255877"/>
              <a:gd name="connsiteX384" fmla="*/ 527989 w 2122964"/>
              <a:gd name="connsiteY384" fmla="*/ 1517495 h 2255877"/>
              <a:gd name="connsiteX385" fmla="*/ 513148 w 2122964"/>
              <a:gd name="connsiteY385" fmla="*/ 1539636 h 2255877"/>
              <a:gd name="connsiteX386" fmla="*/ 498405 w 2122964"/>
              <a:gd name="connsiteY386" fmla="*/ 1561777 h 2255877"/>
              <a:gd name="connsiteX387" fmla="*/ 494671 w 2122964"/>
              <a:gd name="connsiteY387" fmla="*/ 1565433 h 2255877"/>
              <a:gd name="connsiteX388" fmla="*/ 498405 w 2122964"/>
              <a:gd name="connsiteY388" fmla="*/ 1565433 h 2255877"/>
              <a:gd name="connsiteX389" fmla="*/ 509512 w 2122964"/>
              <a:gd name="connsiteY389" fmla="*/ 1569192 h 2255877"/>
              <a:gd name="connsiteX390" fmla="*/ 527989 w 2122964"/>
              <a:gd name="connsiteY390" fmla="*/ 1576503 h 2255877"/>
              <a:gd name="connsiteX391" fmla="*/ 550103 w 2122964"/>
              <a:gd name="connsiteY391" fmla="*/ 1583918 h 2255877"/>
              <a:gd name="connsiteX392" fmla="*/ 572218 w 2122964"/>
              <a:gd name="connsiteY392" fmla="*/ 1591333 h 2255877"/>
              <a:gd name="connsiteX393" fmla="*/ 583324 w 2122964"/>
              <a:gd name="connsiteY393" fmla="*/ 1594989 h 2255877"/>
              <a:gd name="connsiteX394" fmla="*/ 587059 w 2122964"/>
              <a:gd name="connsiteY394" fmla="*/ 1591333 h 2255877"/>
              <a:gd name="connsiteX395" fmla="*/ 590695 w 2122964"/>
              <a:gd name="connsiteY395" fmla="*/ 1580263 h 2255877"/>
              <a:gd name="connsiteX396" fmla="*/ 601802 w 2122964"/>
              <a:gd name="connsiteY396" fmla="*/ 1558017 h 2255877"/>
              <a:gd name="connsiteX397" fmla="*/ 638757 w 2122964"/>
              <a:gd name="connsiteY397" fmla="*/ 1506425 h 2255877"/>
              <a:gd name="connsiteX398" fmla="*/ 653500 w 2122964"/>
              <a:gd name="connsiteY398" fmla="*/ 1480524 h 2255877"/>
              <a:gd name="connsiteX399" fmla="*/ 660871 w 2122964"/>
              <a:gd name="connsiteY399" fmla="*/ 1469453 h 2255877"/>
              <a:gd name="connsiteX400" fmla="*/ 664844 w 2122964"/>
              <a:gd name="connsiteY400" fmla="*/ 1463487 h 2255877"/>
              <a:gd name="connsiteX401" fmla="*/ 668242 w 2122964"/>
              <a:gd name="connsiteY401" fmla="*/ 1484179 h 2255877"/>
              <a:gd name="connsiteX402" fmla="*/ 668242 w 2122964"/>
              <a:gd name="connsiteY402" fmla="*/ 1495250 h 2255877"/>
              <a:gd name="connsiteX403" fmla="*/ 668242 w 2122964"/>
              <a:gd name="connsiteY403" fmla="*/ 1502665 h 2255877"/>
              <a:gd name="connsiteX404" fmla="*/ 668242 w 2122964"/>
              <a:gd name="connsiteY404" fmla="*/ 1506425 h 2255877"/>
              <a:gd name="connsiteX405" fmla="*/ 664606 w 2122964"/>
              <a:gd name="connsiteY405" fmla="*/ 1513735 h 2255877"/>
              <a:gd name="connsiteX406" fmla="*/ 660871 w 2122964"/>
              <a:gd name="connsiteY406" fmla="*/ 1524806 h 2255877"/>
              <a:gd name="connsiteX407" fmla="*/ 653500 w 2122964"/>
              <a:gd name="connsiteY407" fmla="*/ 1539636 h 2255877"/>
              <a:gd name="connsiteX408" fmla="*/ 638757 w 2122964"/>
              <a:gd name="connsiteY408" fmla="*/ 1565433 h 2255877"/>
              <a:gd name="connsiteX409" fmla="*/ 616544 w 2122964"/>
              <a:gd name="connsiteY409" fmla="*/ 1606059 h 2255877"/>
              <a:gd name="connsiteX410" fmla="*/ 635022 w 2122964"/>
              <a:gd name="connsiteY410" fmla="*/ 1609715 h 2255877"/>
              <a:gd name="connsiteX411" fmla="*/ 657136 w 2122964"/>
              <a:gd name="connsiteY411" fmla="*/ 1613474 h 2255877"/>
              <a:gd name="connsiteX412" fmla="*/ 697826 w 2122964"/>
              <a:gd name="connsiteY412" fmla="*/ 1617130 h 2255877"/>
              <a:gd name="connsiteX413" fmla="*/ 694092 w 2122964"/>
              <a:gd name="connsiteY413" fmla="*/ 1602404 h 2255877"/>
              <a:gd name="connsiteX414" fmla="*/ 697826 w 2122964"/>
              <a:gd name="connsiteY414" fmla="*/ 1591333 h 2255877"/>
              <a:gd name="connsiteX415" fmla="*/ 708834 w 2122964"/>
              <a:gd name="connsiteY415" fmla="*/ 1561777 h 2255877"/>
              <a:gd name="connsiteX416" fmla="*/ 719941 w 2122964"/>
              <a:gd name="connsiteY416" fmla="*/ 1539636 h 2255877"/>
              <a:gd name="connsiteX417" fmla="*/ 731047 w 2122964"/>
              <a:gd name="connsiteY417" fmla="*/ 1521151 h 2255877"/>
              <a:gd name="connsiteX418" fmla="*/ 749524 w 2122964"/>
              <a:gd name="connsiteY418" fmla="*/ 1487939 h 2255877"/>
              <a:gd name="connsiteX419" fmla="*/ 753161 w 2122964"/>
              <a:gd name="connsiteY419" fmla="*/ 1480524 h 2255877"/>
              <a:gd name="connsiteX420" fmla="*/ 745790 w 2122964"/>
              <a:gd name="connsiteY420" fmla="*/ 1480524 h 2255877"/>
              <a:gd name="connsiteX421" fmla="*/ 731047 w 2122964"/>
              <a:gd name="connsiteY421" fmla="*/ 1476869 h 2255877"/>
              <a:gd name="connsiteX422" fmla="*/ 701463 w 2122964"/>
              <a:gd name="connsiteY422" fmla="*/ 1469453 h 2255877"/>
              <a:gd name="connsiteX423" fmla="*/ 668242 w 2122964"/>
              <a:gd name="connsiteY423" fmla="*/ 1462038 h 2255877"/>
              <a:gd name="connsiteX424" fmla="*/ 665809 w 2122964"/>
              <a:gd name="connsiteY424" fmla="*/ 1462038 h 2255877"/>
              <a:gd name="connsiteX425" fmla="*/ 668242 w 2122964"/>
              <a:gd name="connsiteY425" fmla="*/ 1458383 h 2255877"/>
              <a:gd name="connsiteX426" fmla="*/ 642393 w 2122964"/>
              <a:gd name="connsiteY426" fmla="*/ 1450968 h 2255877"/>
              <a:gd name="connsiteX427" fmla="*/ 579589 w 2122964"/>
              <a:gd name="connsiteY427" fmla="*/ 1432587 h 2255877"/>
              <a:gd name="connsiteX428" fmla="*/ 553838 w 2122964"/>
              <a:gd name="connsiteY428" fmla="*/ 1425171 h 2255877"/>
              <a:gd name="connsiteX429" fmla="*/ 472556 w 2122964"/>
              <a:gd name="connsiteY429" fmla="*/ 1395615 h 2255877"/>
              <a:gd name="connsiteX430" fmla="*/ 465185 w 2122964"/>
              <a:gd name="connsiteY430" fmla="*/ 1406686 h 2255877"/>
              <a:gd name="connsiteX431" fmla="*/ 458586 w 2122964"/>
              <a:gd name="connsiteY431" fmla="*/ 1418546 h 2255877"/>
              <a:gd name="connsiteX432" fmla="*/ 446707 w 2122964"/>
              <a:gd name="connsiteY432" fmla="*/ 1439897 h 2255877"/>
              <a:gd name="connsiteX433" fmla="*/ 417222 w 2122964"/>
              <a:gd name="connsiteY433" fmla="*/ 1487939 h 2255877"/>
              <a:gd name="connsiteX434" fmla="*/ 413487 w 2122964"/>
              <a:gd name="connsiteY434" fmla="*/ 1491594 h 2255877"/>
              <a:gd name="connsiteX435" fmla="*/ 409850 w 2122964"/>
              <a:gd name="connsiteY435" fmla="*/ 1499010 h 2255877"/>
              <a:gd name="connsiteX436" fmla="*/ 406115 w 2122964"/>
              <a:gd name="connsiteY436" fmla="*/ 1502665 h 2255877"/>
              <a:gd name="connsiteX437" fmla="*/ 398744 w 2122964"/>
              <a:gd name="connsiteY437" fmla="*/ 1506425 h 2255877"/>
              <a:gd name="connsiteX438" fmla="*/ 391373 w 2122964"/>
              <a:gd name="connsiteY438" fmla="*/ 1513735 h 2255877"/>
              <a:gd name="connsiteX439" fmla="*/ 395009 w 2122964"/>
              <a:gd name="connsiteY439" fmla="*/ 1517495 h 2255877"/>
              <a:gd name="connsiteX440" fmla="*/ 413487 w 2122964"/>
              <a:gd name="connsiteY440" fmla="*/ 1528566 h 2255877"/>
              <a:gd name="connsiteX441" fmla="*/ 424593 w 2122964"/>
              <a:gd name="connsiteY441" fmla="*/ 1532221 h 2255877"/>
              <a:gd name="connsiteX442" fmla="*/ 431964 w 2122964"/>
              <a:gd name="connsiteY442" fmla="*/ 1535876 h 2255877"/>
              <a:gd name="connsiteX443" fmla="*/ 450442 w 2122964"/>
              <a:gd name="connsiteY443" fmla="*/ 1546947 h 2255877"/>
              <a:gd name="connsiteX444" fmla="*/ 457813 w 2122964"/>
              <a:gd name="connsiteY444" fmla="*/ 1550707 h 2255877"/>
              <a:gd name="connsiteX445" fmla="*/ 465185 w 2122964"/>
              <a:gd name="connsiteY445" fmla="*/ 1554362 h 2255877"/>
              <a:gd name="connsiteX446" fmla="*/ 472556 w 2122964"/>
              <a:gd name="connsiteY446" fmla="*/ 1543292 h 2255877"/>
              <a:gd name="connsiteX447" fmla="*/ 479928 w 2122964"/>
              <a:gd name="connsiteY447" fmla="*/ 1532221 h 2255877"/>
              <a:gd name="connsiteX448" fmla="*/ 487299 w 2122964"/>
              <a:gd name="connsiteY448" fmla="*/ 1524806 h 2255877"/>
              <a:gd name="connsiteX449" fmla="*/ 516883 w 2122964"/>
              <a:gd name="connsiteY449" fmla="*/ 1480524 h 2255877"/>
              <a:gd name="connsiteX450" fmla="*/ 531626 w 2122964"/>
              <a:gd name="connsiteY450" fmla="*/ 1454728 h 2255877"/>
              <a:gd name="connsiteX451" fmla="*/ 538997 w 2122964"/>
              <a:gd name="connsiteY451" fmla="*/ 1443657 h 2255877"/>
              <a:gd name="connsiteX452" fmla="*/ 546369 w 2122964"/>
              <a:gd name="connsiteY452" fmla="*/ 1432587 h 2255877"/>
              <a:gd name="connsiteX453" fmla="*/ 516883 w 2122964"/>
              <a:gd name="connsiteY453" fmla="*/ 1421412 h 2255877"/>
              <a:gd name="connsiteX454" fmla="*/ 491034 w 2122964"/>
              <a:gd name="connsiteY454" fmla="*/ 1406686 h 2255877"/>
              <a:gd name="connsiteX455" fmla="*/ 472556 w 2122964"/>
              <a:gd name="connsiteY455" fmla="*/ 1395615 h 2255877"/>
              <a:gd name="connsiteX456" fmla="*/ 328568 w 2122964"/>
              <a:gd name="connsiteY456" fmla="*/ 1295876 h 2255877"/>
              <a:gd name="connsiteX457" fmla="*/ 324932 w 2122964"/>
              <a:gd name="connsiteY457" fmla="*/ 1303291 h 2255877"/>
              <a:gd name="connsiteX458" fmla="*/ 321197 w 2122964"/>
              <a:gd name="connsiteY458" fmla="*/ 1306947 h 2255877"/>
              <a:gd name="connsiteX459" fmla="*/ 313825 w 2122964"/>
              <a:gd name="connsiteY459" fmla="*/ 1318017 h 2255877"/>
              <a:gd name="connsiteX460" fmla="*/ 299083 w 2122964"/>
              <a:gd name="connsiteY460" fmla="*/ 1343918 h 2255877"/>
              <a:gd name="connsiteX461" fmla="*/ 284242 w 2122964"/>
              <a:gd name="connsiteY461" fmla="*/ 1366059 h 2255877"/>
              <a:gd name="connsiteX462" fmla="*/ 273234 w 2122964"/>
              <a:gd name="connsiteY462" fmla="*/ 1377130 h 2255877"/>
              <a:gd name="connsiteX463" fmla="*/ 262127 w 2122964"/>
              <a:gd name="connsiteY463" fmla="*/ 1388200 h 2255877"/>
              <a:gd name="connsiteX464" fmla="*/ 251021 w 2122964"/>
              <a:gd name="connsiteY464" fmla="*/ 1399271 h 2255877"/>
              <a:gd name="connsiteX465" fmla="*/ 254756 w 2122964"/>
              <a:gd name="connsiteY465" fmla="*/ 1403030 h 2255877"/>
              <a:gd name="connsiteX466" fmla="*/ 273234 w 2122964"/>
              <a:gd name="connsiteY466" fmla="*/ 1421412 h 2255877"/>
              <a:gd name="connsiteX467" fmla="*/ 302719 w 2122964"/>
              <a:gd name="connsiteY467" fmla="*/ 1450968 h 2255877"/>
              <a:gd name="connsiteX468" fmla="*/ 302719 w 2122964"/>
              <a:gd name="connsiteY468" fmla="*/ 1447312 h 2255877"/>
              <a:gd name="connsiteX469" fmla="*/ 313825 w 2122964"/>
              <a:gd name="connsiteY469" fmla="*/ 1428827 h 2255877"/>
              <a:gd name="connsiteX470" fmla="*/ 350781 w 2122964"/>
              <a:gd name="connsiteY470" fmla="*/ 1388200 h 2255877"/>
              <a:gd name="connsiteX471" fmla="*/ 369160 w 2122964"/>
              <a:gd name="connsiteY471" fmla="*/ 1362404 h 2255877"/>
              <a:gd name="connsiteX472" fmla="*/ 372895 w 2122964"/>
              <a:gd name="connsiteY472" fmla="*/ 1354989 h 2255877"/>
              <a:gd name="connsiteX473" fmla="*/ 376531 w 2122964"/>
              <a:gd name="connsiteY473" fmla="*/ 1351333 h 2255877"/>
              <a:gd name="connsiteX474" fmla="*/ 384001 w 2122964"/>
              <a:gd name="connsiteY474" fmla="*/ 1340263 h 2255877"/>
              <a:gd name="connsiteX475" fmla="*/ 380266 w 2122964"/>
              <a:gd name="connsiteY475" fmla="*/ 1351333 h 2255877"/>
              <a:gd name="connsiteX476" fmla="*/ 372895 w 2122964"/>
              <a:gd name="connsiteY476" fmla="*/ 1380889 h 2255877"/>
              <a:gd name="connsiteX477" fmla="*/ 361789 w 2122964"/>
              <a:gd name="connsiteY477" fmla="*/ 1406686 h 2255877"/>
              <a:gd name="connsiteX478" fmla="*/ 347046 w 2122964"/>
              <a:gd name="connsiteY478" fmla="*/ 1436242 h 2255877"/>
              <a:gd name="connsiteX479" fmla="*/ 332303 w 2122964"/>
              <a:gd name="connsiteY479" fmla="*/ 1462038 h 2255877"/>
              <a:gd name="connsiteX480" fmla="*/ 328568 w 2122964"/>
              <a:gd name="connsiteY480" fmla="*/ 1473109 h 2255877"/>
              <a:gd name="connsiteX481" fmla="*/ 335940 w 2122964"/>
              <a:gd name="connsiteY481" fmla="*/ 1480524 h 2255877"/>
              <a:gd name="connsiteX482" fmla="*/ 354417 w 2122964"/>
              <a:gd name="connsiteY482" fmla="*/ 1495250 h 2255877"/>
              <a:gd name="connsiteX483" fmla="*/ 372895 w 2122964"/>
              <a:gd name="connsiteY483" fmla="*/ 1506425 h 2255877"/>
              <a:gd name="connsiteX484" fmla="*/ 380266 w 2122964"/>
              <a:gd name="connsiteY484" fmla="*/ 1510080 h 2255877"/>
              <a:gd name="connsiteX485" fmla="*/ 387638 w 2122964"/>
              <a:gd name="connsiteY485" fmla="*/ 1487939 h 2255877"/>
              <a:gd name="connsiteX486" fmla="*/ 398744 w 2122964"/>
              <a:gd name="connsiteY486" fmla="*/ 1462038 h 2255877"/>
              <a:gd name="connsiteX487" fmla="*/ 420858 w 2122964"/>
              <a:gd name="connsiteY487" fmla="*/ 1414101 h 2255877"/>
              <a:gd name="connsiteX488" fmla="*/ 439336 w 2122964"/>
              <a:gd name="connsiteY488" fmla="*/ 1380785 h 2255877"/>
              <a:gd name="connsiteX489" fmla="*/ 443071 w 2122964"/>
              <a:gd name="connsiteY489" fmla="*/ 1373474 h 2255877"/>
              <a:gd name="connsiteX490" fmla="*/ 417222 w 2122964"/>
              <a:gd name="connsiteY490" fmla="*/ 1358644 h 2255877"/>
              <a:gd name="connsiteX491" fmla="*/ 391373 w 2122964"/>
              <a:gd name="connsiteY491" fmla="*/ 1343918 h 2255877"/>
              <a:gd name="connsiteX492" fmla="*/ 384001 w 2122964"/>
              <a:gd name="connsiteY492" fmla="*/ 1340263 h 2255877"/>
              <a:gd name="connsiteX493" fmla="*/ 369160 w 2122964"/>
              <a:gd name="connsiteY493" fmla="*/ 1329192 h 2255877"/>
              <a:gd name="connsiteX494" fmla="*/ 350781 w 2122964"/>
              <a:gd name="connsiteY494" fmla="*/ 1314362 h 2255877"/>
              <a:gd name="connsiteX495" fmla="*/ 339674 w 2122964"/>
              <a:gd name="connsiteY495" fmla="*/ 1306947 h 2255877"/>
              <a:gd name="connsiteX496" fmla="*/ 328568 w 2122964"/>
              <a:gd name="connsiteY496" fmla="*/ 1295876 h 2255877"/>
              <a:gd name="connsiteX497" fmla="*/ 254756 w 2122964"/>
              <a:gd name="connsiteY497" fmla="*/ 1236868 h 2255877"/>
              <a:gd name="connsiteX498" fmla="*/ 254756 w 2122964"/>
              <a:gd name="connsiteY498" fmla="*/ 1240524 h 2255877"/>
              <a:gd name="connsiteX499" fmla="*/ 254756 w 2122964"/>
              <a:gd name="connsiteY499" fmla="*/ 1247939 h 2255877"/>
              <a:gd name="connsiteX500" fmla="*/ 254756 w 2122964"/>
              <a:gd name="connsiteY500" fmla="*/ 1255354 h 2255877"/>
              <a:gd name="connsiteX501" fmla="*/ 254756 w 2122964"/>
              <a:gd name="connsiteY501" fmla="*/ 1259009 h 2255877"/>
              <a:gd name="connsiteX502" fmla="*/ 251021 w 2122964"/>
              <a:gd name="connsiteY502" fmla="*/ 1266424 h 2255877"/>
              <a:gd name="connsiteX503" fmla="*/ 243650 w 2122964"/>
              <a:gd name="connsiteY503" fmla="*/ 1277495 h 2255877"/>
              <a:gd name="connsiteX504" fmla="*/ 225172 w 2122964"/>
              <a:gd name="connsiteY504" fmla="*/ 1303291 h 2255877"/>
              <a:gd name="connsiteX505" fmla="*/ 217801 w 2122964"/>
              <a:gd name="connsiteY505" fmla="*/ 1314362 h 2255877"/>
              <a:gd name="connsiteX506" fmla="*/ 210429 w 2122964"/>
              <a:gd name="connsiteY506" fmla="*/ 1321777 h 2255877"/>
              <a:gd name="connsiteX507" fmla="*/ 203058 w 2122964"/>
              <a:gd name="connsiteY507" fmla="*/ 1329192 h 2255877"/>
              <a:gd name="connsiteX508" fmla="*/ 195686 w 2122964"/>
              <a:gd name="connsiteY508" fmla="*/ 1336503 h 2255877"/>
              <a:gd name="connsiteX509" fmla="*/ 206694 w 2122964"/>
              <a:gd name="connsiteY509" fmla="*/ 1351333 h 2255877"/>
              <a:gd name="connsiteX510" fmla="*/ 239915 w 2122964"/>
              <a:gd name="connsiteY510" fmla="*/ 1388200 h 2255877"/>
              <a:gd name="connsiteX511" fmla="*/ 247385 w 2122964"/>
              <a:gd name="connsiteY511" fmla="*/ 1395615 h 2255877"/>
              <a:gd name="connsiteX512" fmla="*/ 243650 w 2122964"/>
              <a:gd name="connsiteY512" fmla="*/ 1388200 h 2255877"/>
              <a:gd name="connsiteX513" fmla="*/ 247385 w 2122964"/>
              <a:gd name="connsiteY513" fmla="*/ 1380889 h 2255877"/>
              <a:gd name="connsiteX514" fmla="*/ 269499 w 2122964"/>
              <a:gd name="connsiteY514" fmla="*/ 1325432 h 2255877"/>
              <a:gd name="connsiteX515" fmla="*/ 284242 w 2122964"/>
              <a:gd name="connsiteY515" fmla="*/ 1295876 h 2255877"/>
              <a:gd name="connsiteX516" fmla="*/ 291613 w 2122964"/>
              <a:gd name="connsiteY516" fmla="*/ 1284806 h 2255877"/>
              <a:gd name="connsiteX517" fmla="*/ 295348 w 2122964"/>
              <a:gd name="connsiteY517" fmla="*/ 1277495 h 2255877"/>
              <a:gd name="connsiteX518" fmla="*/ 298984 w 2122964"/>
              <a:gd name="connsiteY518" fmla="*/ 1273735 h 2255877"/>
              <a:gd name="connsiteX519" fmla="*/ 280605 w 2122964"/>
              <a:gd name="connsiteY519" fmla="*/ 1259009 h 2255877"/>
              <a:gd name="connsiteX520" fmla="*/ 269499 w 2122964"/>
              <a:gd name="connsiteY520" fmla="*/ 1251594 h 2255877"/>
              <a:gd name="connsiteX521" fmla="*/ 254756 w 2122964"/>
              <a:gd name="connsiteY521" fmla="*/ 1236868 h 2255877"/>
              <a:gd name="connsiteX522" fmla="*/ 113688 w 2122964"/>
              <a:gd name="connsiteY522" fmla="*/ 1132699 h 2255877"/>
              <a:gd name="connsiteX523" fmla="*/ 103396 w 2122964"/>
              <a:gd name="connsiteY523" fmla="*/ 1174101 h 2255877"/>
              <a:gd name="connsiteX524" fmla="*/ 103396 w 2122964"/>
              <a:gd name="connsiteY524" fmla="*/ 1177756 h 2255877"/>
              <a:gd name="connsiteX525" fmla="*/ 99661 w 2122964"/>
              <a:gd name="connsiteY525" fmla="*/ 1166685 h 2255877"/>
              <a:gd name="connsiteX526" fmla="*/ 96728 w 2122964"/>
              <a:gd name="connsiteY526" fmla="*/ 1154808 h 2255877"/>
              <a:gd name="connsiteX527" fmla="*/ 103298 w 2122964"/>
              <a:gd name="connsiteY527" fmla="*/ 1148200 h 2255877"/>
              <a:gd name="connsiteX528" fmla="*/ 232642 w 2122964"/>
              <a:gd name="connsiteY528" fmla="*/ 210444 h 2255877"/>
              <a:gd name="connsiteX529" fmla="*/ 232642 w 2122964"/>
              <a:gd name="connsiteY529" fmla="*/ 214099 h 2255877"/>
              <a:gd name="connsiteX530" fmla="*/ 232642 w 2122964"/>
              <a:gd name="connsiteY530" fmla="*/ 217859 h 2255877"/>
              <a:gd name="connsiteX531" fmla="*/ 232642 w 2122964"/>
              <a:gd name="connsiteY531" fmla="*/ 221514 h 2255877"/>
              <a:gd name="connsiteX532" fmla="*/ 228907 w 2122964"/>
              <a:gd name="connsiteY532" fmla="*/ 221514 h 2255877"/>
              <a:gd name="connsiteX533" fmla="*/ 225172 w 2122964"/>
              <a:gd name="connsiteY533" fmla="*/ 221514 h 2255877"/>
              <a:gd name="connsiteX534" fmla="*/ 221535 w 2122964"/>
              <a:gd name="connsiteY534" fmla="*/ 221514 h 2255877"/>
              <a:gd name="connsiteX535" fmla="*/ 217831 w 2122964"/>
              <a:gd name="connsiteY535" fmla="*/ 221514 h 2255877"/>
              <a:gd name="connsiteX536" fmla="*/ 225270 w 2122964"/>
              <a:gd name="connsiteY536" fmla="*/ 214099 h 2255877"/>
              <a:gd name="connsiteX537" fmla="*/ 232642 w 2122964"/>
              <a:gd name="connsiteY537" fmla="*/ 210444 h 2255877"/>
              <a:gd name="connsiteX538" fmla="*/ 793753 w 2122964"/>
              <a:gd name="connsiteY538" fmla="*/ 0 h 2255877"/>
              <a:gd name="connsiteX539" fmla="*/ 812231 w 2122964"/>
              <a:gd name="connsiteY539" fmla="*/ 0 h 2255877"/>
              <a:gd name="connsiteX540" fmla="*/ 827072 w 2122964"/>
              <a:gd name="connsiteY540" fmla="*/ 0 h 2255877"/>
              <a:gd name="connsiteX541" fmla="*/ 860292 w 2122964"/>
              <a:gd name="connsiteY541" fmla="*/ 3655 h 2255877"/>
              <a:gd name="connsiteX542" fmla="*/ 897149 w 2122964"/>
              <a:gd name="connsiteY542" fmla="*/ 7415 h 2255877"/>
              <a:gd name="connsiteX543" fmla="*/ 934104 w 2122964"/>
              <a:gd name="connsiteY543" fmla="*/ 14726 h 2255877"/>
              <a:gd name="connsiteX544" fmla="*/ 1011652 w 2122964"/>
              <a:gd name="connsiteY544" fmla="*/ 29556 h 2255877"/>
              <a:gd name="connsiteX545" fmla="*/ 1052243 w 2122964"/>
              <a:gd name="connsiteY545" fmla="*/ 36867 h 2255877"/>
              <a:gd name="connsiteX546" fmla="*/ 1078092 w 2122964"/>
              <a:gd name="connsiteY546" fmla="*/ 40627 h 2255877"/>
              <a:gd name="connsiteX547" fmla="*/ 1107676 w 2122964"/>
              <a:gd name="connsiteY547" fmla="*/ 48042 h 2255877"/>
              <a:gd name="connsiteX548" fmla="*/ 1129791 w 2122964"/>
              <a:gd name="connsiteY548" fmla="*/ 55352 h 2255877"/>
              <a:gd name="connsiteX549" fmla="*/ 1151905 w 2122964"/>
              <a:gd name="connsiteY549" fmla="*/ 62768 h 2255877"/>
              <a:gd name="connsiteX550" fmla="*/ 1196231 w 2122964"/>
              <a:gd name="connsiteY550" fmla="*/ 81253 h 2255877"/>
              <a:gd name="connsiteX551" fmla="*/ 1259036 w 2122964"/>
              <a:gd name="connsiteY551" fmla="*/ 110705 h 2255877"/>
              <a:gd name="connsiteX552" fmla="*/ 1329113 w 2122964"/>
              <a:gd name="connsiteY552" fmla="*/ 147676 h 2255877"/>
              <a:gd name="connsiteX553" fmla="*/ 1384546 w 2122964"/>
              <a:gd name="connsiteY553" fmla="*/ 180888 h 2255877"/>
              <a:gd name="connsiteX554" fmla="*/ 1399289 w 2122964"/>
              <a:gd name="connsiteY554" fmla="*/ 188303 h 2255877"/>
              <a:gd name="connsiteX555" fmla="*/ 1425138 w 2122964"/>
              <a:gd name="connsiteY555" fmla="*/ 206789 h 2255877"/>
              <a:gd name="connsiteX556" fmla="*/ 1428873 w 2122964"/>
              <a:gd name="connsiteY556" fmla="*/ 210444 h 2255877"/>
              <a:gd name="connsiteX557" fmla="*/ 1458359 w 2122964"/>
              <a:gd name="connsiteY557" fmla="*/ 228930 h 2255877"/>
              <a:gd name="connsiteX558" fmla="*/ 1476836 w 2122964"/>
              <a:gd name="connsiteY558" fmla="*/ 240000 h 2255877"/>
              <a:gd name="connsiteX559" fmla="*/ 1487942 w 2122964"/>
              <a:gd name="connsiteY559" fmla="*/ 247415 h 2255877"/>
              <a:gd name="connsiteX560" fmla="*/ 1517428 w 2122964"/>
              <a:gd name="connsiteY560" fmla="*/ 265796 h 2255877"/>
              <a:gd name="connsiteX561" fmla="*/ 1539641 w 2122964"/>
              <a:gd name="connsiteY561" fmla="*/ 280627 h 2255877"/>
              <a:gd name="connsiteX562" fmla="*/ 1550648 w 2122964"/>
              <a:gd name="connsiteY562" fmla="*/ 287937 h 2255877"/>
              <a:gd name="connsiteX563" fmla="*/ 1554383 w 2122964"/>
              <a:gd name="connsiteY563" fmla="*/ 287937 h 2255877"/>
              <a:gd name="connsiteX564" fmla="*/ 1558118 w 2122964"/>
              <a:gd name="connsiteY564" fmla="*/ 287937 h 2255877"/>
              <a:gd name="connsiteX565" fmla="*/ 1561755 w 2122964"/>
              <a:gd name="connsiteY565" fmla="*/ 291697 h 2255877"/>
              <a:gd name="connsiteX566" fmla="*/ 1569126 w 2122964"/>
              <a:gd name="connsiteY566" fmla="*/ 295353 h 2255877"/>
              <a:gd name="connsiteX567" fmla="*/ 1583967 w 2122964"/>
              <a:gd name="connsiteY567" fmla="*/ 306423 h 2255877"/>
              <a:gd name="connsiteX568" fmla="*/ 1591339 w 2122964"/>
              <a:gd name="connsiteY568" fmla="*/ 313838 h 2255877"/>
              <a:gd name="connsiteX569" fmla="*/ 1594975 w 2122964"/>
              <a:gd name="connsiteY569" fmla="*/ 317494 h 2255877"/>
              <a:gd name="connsiteX570" fmla="*/ 1613453 w 2122964"/>
              <a:gd name="connsiteY570" fmla="*/ 332324 h 2255877"/>
              <a:gd name="connsiteX571" fmla="*/ 1620824 w 2122964"/>
              <a:gd name="connsiteY571" fmla="*/ 339635 h 2255877"/>
              <a:gd name="connsiteX572" fmla="*/ 1679894 w 2122964"/>
              <a:gd name="connsiteY572" fmla="*/ 402402 h 2255877"/>
              <a:gd name="connsiteX573" fmla="*/ 1713114 w 2122964"/>
              <a:gd name="connsiteY573" fmla="*/ 439374 h 2255877"/>
              <a:gd name="connsiteX574" fmla="*/ 1720486 w 2122964"/>
              <a:gd name="connsiteY574" fmla="*/ 446684 h 2255877"/>
              <a:gd name="connsiteX575" fmla="*/ 1724220 w 2122964"/>
              <a:gd name="connsiteY575" fmla="*/ 450444 h 2255877"/>
              <a:gd name="connsiteX576" fmla="*/ 1735327 w 2122964"/>
              <a:gd name="connsiteY576" fmla="*/ 465170 h 2255877"/>
              <a:gd name="connsiteX577" fmla="*/ 1787025 w 2122964"/>
              <a:gd name="connsiteY577" fmla="*/ 535353 h 2255877"/>
              <a:gd name="connsiteX578" fmla="*/ 1805404 w 2122964"/>
              <a:gd name="connsiteY578" fmla="*/ 561149 h 2255877"/>
              <a:gd name="connsiteX579" fmla="*/ 1820245 w 2122964"/>
              <a:gd name="connsiteY579" fmla="*/ 583290 h 2255877"/>
              <a:gd name="connsiteX580" fmla="*/ 1849731 w 2122964"/>
              <a:gd name="connsiteY580" fmla="*/ 631332 h 2255877"/>
              <a:gd name="connsiteX581" fmla="*/ 1860837 w 2122964"/>
              <a:gd name="connsiteY581" fmla="*/ 649818 h 2255877"/>
              <a:gd name="connsiteX582" fmla="*/ 1875580 w 2122964"/>
              <a:gd name="connsiteY582" fmla="*/ 668303 h 2255877"/>
              <a:gd name="connsiteX583" fmla="*/ 1905164 w 2122964"/>
              <a:gd name="connsiteY583" fmla="*/ 708826 h 2255877"/>
              <a:gd name="connsiteX584" fmla="*/ 1927278 w 2122964"/>
              <a:gd name="connsiteY584" fmla="*/ 756867 h 2255877"/>
              <a:gd name="connsiteX585" fmla="*/ 1949490 w 2122964"/>
              <a:gd name="connsiteY585" fmla="*/ 801149 h 2255877"/>
              <a:gd name="connsiteX586" fmla="*/ 1953127 w 2122964"/>
              <a:gd name="connsiteY586" fmla="*/ 812220 h 2255877"/>
              <a:gd name="connsiteX587" fmla="*/ 1982711 w 2122964"/>
              <a:gd name="connsiteY587" fmla="*/ 893473 h 2255877"/>
              <a:gd name="connsiteX588" fmla="*/ 1986347 w 2122964"/>
              <a:gd name="connsiteY588" fmla="*/ 900888 h 2255877"/>
              <a:gd name="connsiteX589" fmla="*/ 2019568 w 2122964"/>
              <a:gd name="connsiteY589" fmla="*/ 978382 h 2255877"/>
              <a:gd name="connsiteX590" fmla="*/ 2023303 w 2122964"/>
              <a:gd name="connsiteY590" fmla="*/ 982037 h 2255877"/>
              <a:gd name="connsiteX591" fmla="*/ 2030674 w 2122964"/>
              <a:gd name="connsiteY591" fmla="*/ 1000523 h 2255877"/>
              <a:gd name="connsiteX592" fmla="*/ 2041780 w 2122964"/>
              <a:gd name="connsiteY592" fmla="*/ 1030079 h 2255877"/>
              <a:gd name="connsiteX593" fmla="*/ 2041780 w 2122964"/>
              <a:gd name="connsiteY593" fmla="*/ 1033735 h 2255877"/>
              <a:gd name="connsiteX594" fmla="*/ 2049152 w 2122964"/>
              <a:gd name="connsiteY594" fmla="*/ 1059635 h 2255877"/>
              <a:gd name="connsiteX595" fmla="*/ 2052788 w 2122964"/>
              <a:gd name="connsiteY595" fmla="*/ 1067051 h 2255877"/>
              <a:gd name="connsiteX596" fmla="*/ 2063894 w 2122964"/>
              <a:gd name="connsiteY596" fmla="*/ 1111333 h 2255877"/>
              <a:gd name="connsiteX597" fmla="*/ 2067629 w 2122964"/>
              <a:gd name="connsiteY597" fmla="*/ 1122403 h 2255877"/>
              <a:gd name="connsiteX598" fmla="*/ 2071266 w 2122964"/>
              <a:gd name="connsiteY598" fmla="*/ 1137129 h 2255877"/>
              <a:gd name="connsiteX599" fmla="*/ 2078637 w 2122964"/>
              <a:gd name="connsiteY599" fmla="*/ 1181411 h 2255877"/>
              <a:gd name="connsiteX600" fmla="*/ 2082372 w 2122964"/>
              <a:gd name="connsiteY600" fmla="*/ 1196242 h 2255877"/>
              <a:gd name="connsiteX601" fmla="*/ 2086009 w 2122964"/>
              <a:gd name="connsiteY601" fmla="*/ 1222038 h 2255877"/>
              <a:gd name="connsiteX602" fmla="*/ 2089744 w 2122964"/>
              <a:gd name="connsiteY602" fmla="*/ 1251594 h 2255877"/>
              <a:gd name="connsiteX603" fmla="*/ 2100850 w 2122964"/>
              <a:gd name="connsiteY603" fmla="*/ 1332848 h 2255877"/>
              <a:gd name="connsiteX604" fmla="*/ 2104486 w 2122964"/>
              <a:gd name="connsiteY604" fmla="*/ 1362404 h 2255877"/>
              <a:gd name="connsiteX605" fmla="*/ 2108221 w 2122964"/>
              <a:gd name="connsiteY605" fmla="*/ 1406686 h 2255877"/>
              <a:gd name="connsiteX606" fmla="*/ 2108221 w 2122964"/>
              <a:gd name="connsiteY606" fmla="*/ 1417756 h 2255877"/>
              <a:gd name="connsiteX607" fmla="*/ 2111858 w 2122964"/>
              <a:gd name="connsiteY607" fmla="*/ 1443553 h 2255877"/>
              <a:gd name="connsiteX608" fmla="*/ 2115592 w 2122964"/>
              <a:gd name="connsiteY608" fmla="*/ 1473109 h 2255877"/>
              <a:gd name="connsiteX609" fmla="*/ 2119229 w 2122964"/>
              <a:gd name="connsiteY609" fmla="*/ 1517495 h 2255877"/>
              <a:gd name="connsiteX610" fmla="*/ 2119229 w 2122964"/>
              <a:gd name="connsiteY610" fmla="*/ 1528566 h 2255877"/>
              <a:gd name="connsiteX611" fmla="*/ 2119229 w 2122964"/>
              <a:gd name="connsiteY611" fmla="*/ 1554362 h 2255877"/>
              <a:gd name="connsiteX612" fmla="*/ 2122964 w 2122964"/>
              <a:gd name="connsiteY612" fmla="*/ 1583918 h 2255877"/>
              <a:gd name="connsiteX613" fmla="*/ 2122964 w 2122964"/>
              <a:gd name="connsiteY613" fmla="*/ 1609715 h 2255877"/>
              <a:gd name="connsiteX614" fmla="*/ 2122964 w 2122964"/>
              <a:gd name="connsiteY614" fmla="*/ 1624545 h 2255877"/>
              <a:gd name="connsiteX615" fmla="*/ 2115592 w 2122964"/>
              <a:gd name="connsiteY615" fmla="*/ 1709454 h 2255877"/>
              <a:gd name="connsiteX616" fmla="*/ 2115592 w 2122964"/>
              <a:gd name="connsiteY616" fmla="*/ 1742665 h 2255877"/>
              <a:gd name="connsiteX617" fmla="*/ 2115592 w 2122964"/>
              <a:gd name="connsiteY617" fmla="*/ 1764806 h 2255877"/>
              <a:gd name="connsiteX618" fmla="*/ 2115592 w 2122964"/>
              <a:gd name="connsiteY618" fmla="*/ 1779636 h 2255877"/>
              <a:gd name="connsiteX619" fmla="*/ 2111858 w 2122964"/>
              <a:gd name="connsiteY619" fmla="*/ 1805433 h 2255877"/>
              <a:gd name="connsiteX620" fmla="*/ 2104486 w 2122964"/>
              <a:gd name="connsiteY620" fmla="*/ 1857130 h 2255877"/>
              <a:gd name="connsiteX621" fmla="*/ 2093380 w 2122964"/>
              <a:gd name="connsiteY621" fmla="*/ 1908827 h 2255877"/>
              <a:gd name="connsiteX622" fmla="*/ 2082372 w 2122964"/>
              <a:gd name="connsiteY622" fmla="*/ 1949454 h 2255877"/>
              <a:gd name="connsiteX623" fmla="*/ 2082372 w 2122964"/>
              <a:gd name="connsiteY623" fmla="*/ 1953109 h 2255877"/>
              <a:gd name="connsiteX624" fmla="*/ 2071266 w 2122964"/>
              <a:gd name="connsiteY624" fmla="*/ 2004806 h 2255877"/>
              <a:gd name="connsiteX625" fmla="*/ 2067531 w 2122964"/>
              <a:gd name="connsiteY625" fmla="*/ 2015877 h 2255877"/>
              <a:gd name="connsiteX626" fmla="*/ 2063894 w 2122964"/>
              <a:gd name="connsiteY626" fmla="*/ 2023292 h 2255877"/>
              <a:gd name="connsiteX627" fmla="*/ 2052788 w 2122964"/>
              <a:gd name="connsiteY627" fmla="*/ 2045433 h 2255877"/>
              <a:gd name="connsiteX628" fmla="*/ 2045417 w 2122964"/>
              <a:gd name="connsiteY628" fmla="*/ 2056504 h 2255877"/>
              <a:gd name="connsiteX629" fmla="*/ 2041682 w 2122964"/>
              <a:gd name="connsiteY629" fmla="*/ 2060159 h 2255877"/>
              <a:gd name="connsiteX630" fmla="*/ 2026939 w 2122964"/>
              <a:gd name="connsiteY630" fmla="*/ 2082404 h 2255877"/>
              <a:gd name="connsiteX631" fmla="*/ 2023303 w 2122964"/>
              <a:gd name="connsiteY631" fmla="*/ 2086060 h 2255877"/>
              <a:gd name="connsiteX632" fmla="*/ 2023303 w 2122964"/>
              <a:gd name="connsiteY632" fmla="*/ 2089715 h 2255877"/>
              <a:gd name="connsiteX633" fmla="*/ 2015931 w 2122964"/>
              <a:gd name="connsiteY633" fmla="*/ 2104545 h 2255877"/>
              <a:gd name="connsiteX634" fmla="*/ 2012196 w 2122964"/>
              <a:gd name="connsiteY634" fmla="*/ 2111856 h 2255877"/>
              <a:gd name="connsiteX635" fmla="*/ 2008462 w 2122964"/>
              <a:gd name="connsiteY635" fmla="*/ 2111856 h 2255877"/>
              <a:gd name="connsiteX636" fmla="*/ 2004825 w 2122964"/>
              <a:gd name="connsiteY636" fmla="*/ 2111856 h 2255877"/>
              <a:gd name="connsiteX637" fmla="*/ 2001090 w 2122964"/>
              <a:gd name="connsiteY637" fmla="*/ 2111856 h 2255877"/>
              <a:gd name="connsiteX638" fmla="*/ 1993719 w 2122964"/>
              <a:gd name="connsiteY638" fmla="*/ 2119271 h 2255877"/>
              <a:gd name="connsiteX639" fmla="*/ 1964233 w 2122964"/>
              <a:gd name="connsiteY639" fmla="*/ 2152483 h 2255877"/>
              <a:gd name="connsiteX640" fmla="*/ 1949392 w 2122964"/>
              <a:gd name="connsiteY640" fmla="*/ 2170968 h 2255877"/>
              <a:gd name="connsiteX641" fmla="*/ 1931013 w 2122964"/>
              <a:gd name="connsiteY641" fmla="*/ 2193109 h 2255877"/>
              <a:gd name="connsiteX642" fmla="*/ 1905164 w 2122964"/>
              <a:gd name="connsiteY642" fmla="*/ 2230081 h 2255877"/>
              <a:gd name="connsiteX643" fmla="*/ 1894057 w 2122964"/>
              <a:gd name="connsiteY643" fmla="*/ 2248462 h 2255877"/>
              <a:gd name="connsiteX644" fmla="*/ 1890322 w 2122964"/>
              <a:gd name="connsiteY644" fmla="*/ 2255877 h 2255877"/>
              <a:gd name="connsiteX645" fmla="*/ 1882951 w 2122964"/>
              <a:gd name="connsiteY645" fmla="*/ 2255877 h 2255877"/>
              <a:gd name="connsiteX646" fmla="*/ 1871943 w 2122964"/>
              <a:gd name="connsiteY646" fmla="*/ 2255877 h 2255877"/>
              <a:gd name="connsiteX647" fmla="*/ 1864474 w 2122964"/>
              <a:gd name="connsiteY647" fmla="*/ 2252222 h 2255877"/>
              <a:gd name="connsiteX648" fmla="*/ 1860837 w 2122964"/>
              <a:gd name="connsiteY648" fmla="*/ 2248462 h 2255877"/>
              <a:gd name="connsiteX649" fmla="*/ 1860837 w 2122964"/>
              <a:gd name="connsiteY649" fmla="*/ 2241151 h 2255877"/>
              <a:gd name="connsiteX650" fmla="*/ 1857102 w 2122964"/>
              <a:gd name="connsiteY650" fmla="*/ 2222666 h 2255877"/>
              <a:gd name="connsiteX651" fmla="*/ 1853466 w 2122964"/>
              <a:gd name="connsiteY651" fmla="*/ 2204180 h 2255877"/>
              <a:gd name="connsiteX652" fmla="*/ 1853466 w 2122964"/>
              <a:gd name="connsiteY652" fmla="*/ 2196765 h 2255877"/>
              <a:gd name="connsiteX653" fmla="*/ 1853466 w 2122964"/>
              <a:gd name="connsiteY653" fmla="*/ 2189454 h 2255877"/>
              <a:gd name="connsiteX654" fmla="*/ 1853466 w 2122964"/>
              <a:gd name="connsiteY654" fmla="*/ 2182039 h 2255877"/>
              <a:gd name="connsiteX655" fmla="*/ 1849731 w 2122964"/>
              <a:gd name="connsiteY655" fmla="*/ 2170968 h 2255877"/>
              <a:gd name="connsiteX656" fmla="*/ 1834988 w 2122964"/>
              <a:gd name="connsiteY656" fmla="*/ 2137757 h 2255877"/>
              <a:gd name="connsiteX657" fmla="*/ 1816510 w 2122964"/>
              <a:gd name="connsiteY657" fmla="*/ 2104545 h 2255877"/>
              <a:gd name="connsiteX658" fmla="*/ 1798033 w 2122964"/>
              <a:gd name="connsiteY658" fmla="*/ 2071229 h 2255877"/>
              <a:gd name="connsiteX659" fmla="*/ 1779555 w 2122964"/>
              <a:gd name="connsiteY659" fmla="*/ 2041778 h 2255877"/>
              <a:gd name="connsiteX660" fmla="*/ 1772184 w 2122964"/>
              <a:gd name="connsiteY660" fmla="*/ 2030707 h 2255877"/>
              <a:gd name="connsiteX661" fmla="*/ 1764812 w 2122964"/>
              <a:gd name="connsiteY661" fmla="*/ 2019532 h 2255877"/>
              <a:gd name="connsiteX662" fmla="*/ 1757441 w 2122964"/>
              <a:gd name="connsiteY662" fmla="*/ 2008462 h 2255877"/>
              <a:gd name="connsiteX663" fmla="*/ 1746335 w 2122964"/>
              <a:gd name="connsiteY663" fmla="*/ 1997391 h 2255877"/>
              <a:gd name="connsiteX664" fmla="*/ 1731592 w 2122964"/>
              <a:gd name="connsiteY664" fmla="*/ 1982665 h 2255877"/>
              <a:gd name="connsiteX665" fmla="*/ 1720486 w 2122964"/>
              <a:gd name="connsiteY665" fmla="*/ 1971595 h 2255877"/>
              <a:gd name="connsiteX666" fmla="*/ 1702106 w 2122964"/>
              <a:gd name="connsiteY666" fmla="*/ 1953109 h 2255877"/>
              <a:gd name="connsiteX667" fmla="*/ 1672522 w 2122964"/>
              <a:gd name="connsiteY667" fmla="*/ 1930968 h 2255877"/>
              <a:gd name="connsiteX668" fmla="*/ 1657780 w 2122964"/>
              <a:gd name="connsiteY668" fmla="*/ 1919898 h 2255877"/>
              <a:gd name="connsiteX669" fmla="*/ 1642938 w 2122964"/>
              <a:gd name="connsiteY669" fmla="*/ 1908827 h 2255877"/>
              <a:gd name="connsiteX670" fmla="*/ 1628196 w 2122964"/>
              <a:gd name="connsiteY670" fmla="*/ 1897757 h 2255877"/>
              <a:gd name="connsiteX671" fmla="*/ 1613453 w 2122964"/>
              <a:gd name="connsiteY671" fmla="*/ 1886686 h 2255877"/>
              <a:gd name="connsiteX672" fmla="*/ 1602347 w 2122964"/>
              <a:gd name="connsiteY672" fmla="*/ 1879271 h 2255877"/>
              <a:gd name="connsiteX673" fmla="*/ 1594975 w 2122964"/>
              <a:gd name="connsiteY673" fmla="*/ 1875616 h 2255877"/>
              <a:gd name="connsiteX674" fmla="*/ 1580232 w 2122964"/>
              <a:gd name="connsiteY674" fmla="*/ 1868201 h 2255877"/>
              <a:gd name="connsiteX675" fmla="*/ 1543277 w 2122964"/>
              <a:gd name="connsiteY675" fmla="*/ 1849715 h 2255877"/>
              <a:gd name="connsiteX676" fmla="*/ 1498950 w 2122964"/>
              <a:gd name="connsiteY676" fmla="*/ 1831229 h 2255877"/>
              <a:gd name="connsiteX677" fmla="*/ 1476836 w 2122964"/>
              <a:gd name="connsiteY677" fmla="*/ 1823919 h 2255877"/>
              <a:gd name="connsiteX678" fmla="*/ 1454722 w 2122964"/>
              <a:gd name="connsiteY678" fmla="*/ 1816503 h 2255877"/>
              <a:gd name="connsiteX679" fmla="*/ 1410395 w 2122964"/>
              <a:gd name="connsiteY679" fmla="*/ 1801778 h 2255877"/>
              <a:gd name="connsiteX680" fmla="*/ 1377175 w 2122964"/>
              <a:gd name="connsiteY680" fmla="*/ 1790707 h 2255877"/>
              <a:gd name="connsiteX681" fmla="*/ 1351326 w 2122964"/>
              <a:gd name="connsiteY681" fmla="*/ 1779532 h 2255877"/>
              <a:gd name="connsiteX682" fmla="*/ 1321742 w 2122964"/>
              <a:gd name="connsiteY682" fmla="*/ 1768462 h 2255877"/>
              <a:gd name="connsiteX683" fmla="*/ 1288521 w 2122964"/>
              <a:gd name="connsiteY683" fmla="*/ 1757391 h 2255877"/>
              <a:gd name="connsiteX684" fmla="*/ 1236823 w 2122964"/>
              <a:gd name="connsiteY684" fmla="*/ 1742665 h 2255877"/>
              <a:gd name="connsiteX685" fmla="*/ 1233187 w 2122964"/>
              <a:gd name="connsiteY685" fmla="*/ 1742665 h 2255877"/>
              <a:gd name="connsiteX686" fmla="*/ 1218346 w 2122964"/>
              <a:gd name="connsiteY686" fmla="*/ 1739010 h 2255877"/>
              <a:gd name="connsiteX687" fmla="*/ 1196231 w 2122964"/>
              <a:gd name="connsiteY687" fmla="*/ 1731595 h 2255877"/>
              <a:gd name="connsiteX688" fmla="*/ 1166648 w 2122964"/>
              <a:gd name="connsiteY688" fmla="*/ 1724180 h 2255877"/>
              <a:gd name="connsiteX689" fmla="*/ 1140897 w 2122964"/>
              <a:gd name="connsiteY689" fmla="*/ 1720524 h 2255877"/>
              <a:gd name="connsiteX690" fmla="*/ 1107578 w 2122964"/>
              <a:gd name="connsiteY690" fmla="*/ 1716764 h 2255877"/>
              <a:gd name="connsiteX691" fmla="*/ 1044872 w 2122964"/>
              <a:gd name="connsiteY691" fmla="*/ 1705694 h 2255877"/>
              <a:gd name="connsiteX692" fmla="*/ 1022659 w 2122964"/>
              <a:gd name="connsiteY692" fmla="*/ 1702038 h 2255877"/>
              <a:gd name="connsiteX693" fmla="*/ 1019023 w 2122964"/>
              <a:gd name="connsiteY693" fmla="*/ 1705694 h 2255877"/>
              <a:gd name="connsiteX694" fmla="*/ 1011652 w 2122964"/>
              <a:gd name="connsiteY694" fmla="*/ 1709454 h 2255877"/>
              <a:gd name="connsiteX695" fmla="*/ 996909 w 2122964"/>
              <a:gd name="connsiteY695" fmla="*/ 1705694 h 2255877"/>
              <a:gd name="connsiteX696" fmla="*/ 989439 w 2122964"/>
              <a:gd name="connsiteY696" fmla="*/ 1698383 h 2255877"/>
              <a:gd name="connsiteX697" fmla="*/ 989439 w 2122964"/>
              <a:gd name="connsiteY697" fmla="*/ 1694623 h 2255877"/>
              <a:gd name="connsiteX698" fmla="*/ 974696 w 2122964"/>
              <a:gd name="connsiteY698" fmla="*/ 1690968 h 2255877"/>
              <a:gd name="connsiteX699" fmla="*/ 941476 w 2122964"/>
              <a:gd name="connsiteY699" fmla="*/ 1687313 h 2255877"/>
              <a:gd name="connsiteX700" fmla="*/ 908255 w 2122964"/>
              <a:gd name="connsiteY700" fmla="*/ 1683553 h 2255877"/>
              <a:gd name="connsiteX701" fmla="*/ 845451 w 2122964"/>
              <a:gd name="connsiteY701" fmla="*/ 1679897 h 2255877"/>
              <a:gd name="connsiteX702" fmla="*/ 819602 w 2122964"/>
              <a:gd name="connsiteY702" fmla="*/ 1679897 h 2255877"/>
              <a:gd name="connsiteX703" fmla="*/ 815965 w 2122964"/>
              <a:gd name="connsiteY703" fmla="*/ 1683553 h 2255877"/>
              <a:gd name="connsiteX704" fmla="*/ 812231 w 2122964"/>
              <a:gd name="connsiteY704" fmla="*/ 1683553 h 2255877"/>
              <a:gd name="connsiteX705" fmla="*/ 808594 w 2122964"/>
              <a:gd name="connsiteY705" fmla="*/ 1683553 h 2255877"/>
              <a:gd name="connsiteX706" fmla="*/ 804859 w 2122964"/>
              <a:gd name="connsiteY706" fmla="*/ 1683553 h 2255877"/>
              <a:gd name="connsiteX707" fmla="*/ 797488 w 2122964"/>
              <a:gd name="connsiteY707" fmla="*/ 1679897 h 2255877"/>
              <a:gd name="connsiteX708" fmla="*/ 797488 w 2122964"/>
              <a:gd name="connsiteY708" fmla="*/ 1676242 h 2255877"/>
              <a:gd name="connsiteX709" fmla="*/ 790116 w 2122964"/>
              <a:gd name="connsiteY709" fmla="*/ 1676242 h 2255877"/>
              <a:gd name="connsiteX710" fmla="*/ 727312 w 2122964"/>
              <a:gd name="connsiteY710" fmla="*/ 1672482 h 2255877"/>
              <a:gd name="connsiteX711" fmla="*/ 694092 w 2122964"/>
              <a:gd name="connsiteY711" fmla="*/ 1668827 h 2255877"/>
              <a:gd name="connsiteX712" fmla="*/ 660871 w 2122964"/>
              <a:gd name="connsiteY712" fmla="*/ 1665172 h 2255877"/>
              <a:gd name="connsiteX713" fmla="*/ 631385 w 2122964"/>
              <a:gd name="connsiteY713" fmla="*/ 1661412 h 2255877"/>
              <a:gd name="connsiteX714" fmla="*/ 612908 w 2122964"/>
              <a:gd name="connsiteY714" fmla="*/ 1657756 h 2255877"/>
              <a:gd name="connsiteX715" fmla="*/ 594430 w 2122964"/>
              <a:gd name="connsiteY715" fmla="*/ 1654101 h 2255877"/>
              <a:gd name="connsiteX716" fmla="*/ 579687 w 2122964"/>
              <a:gd name="connsiteY716" fmla="*/ 1650341 h 2255877"/>
              <a:gd name="connsiteX717" fmla="*/ 564846 w 2122964"/>
              <a:gd name="connsiteY717" fmla="*/ 1646686 h 2255877"/>
              <a:gd name="connsiteX718" fmla="*/ 531626 w 2122964"/>
              <a:gd name="connsiteY718" fmla="*/ 1635615 h 2255877"/>
              <a:gd name="connsiteX719" fmla="*/ 472556 w 2122964"/>
              <a:gd name="connsiteY719" fmla="*/ 1613474 h 2255877"/>
              <a:gd name="connsiteX720" fmla="*/ 457813 w 2122964"/>
              <a:gd name="connsiteY720" fmla="*/ 1606059 h 2255877"/>
              <a:gd name="connsiteX721" fmla="*/ 439336 w 2122964"/>
              <a:gd name="connsiteY721" fmla="*/ 1598644 h 2255877"/>
              <a:gd name="connsiteX722" fmla="*/ 424593 w 2122964"/>
              <a:gd name="connsiteY722" fmla="*/ 1591333 h 2255877"/>
              <a:gd name="connsiteX723" fmla="*/ 413487 w 2122964"/>
              <a:gd name="connsiteY723" fmla="*/ 1583918 h 2255877"/>
              <a:gd name="connsiteX724" fmla="*/ 398744 w 2122964"/>
              <a:gd name="connsiteY724" fmla="*/ 1576503 h 2255877"/>
              <a:gd name="connsiteX725" fmla="*/ 384001 w 2122964"/>
              <a:gd name="connsiteY725" fmla="*/ 1565433 h 2255877"/>
              <a:gd name="connsiteX726" fmla="*/ 369160 w 2122964"/>
              <a:gd name="connsiteY726" fmla="*/ 1558122 h 2255877"/>
              <a:gd name="connsiteX727" fmla="*/ 358152 w 2122964"/>
              <a:gd name="connsiteY727" fmla="*/ 1550707 h 2255877"/>
              <a:gd name="connsiteX728" fmla="*/ 328568 w 2122964"/>
              <a:gd name="connsiteY728" fmla="*/ 1528566 h 2255877"/>
              <a:gd name="connsiteX729" fmla="*/ 317462 w 2122964"/>
              <a:gd name="connsiteY729" fmla="*/ 1521151 h 2255877"/>
              <a:gd name="connsiteX730" fmla="*/ 310091 w 2122964"/>
              <a:gd name="connsiteY730" fmla="*/ 1513735 h 2255877"/>
              <a:gd name="connsiteX731" fmla="*/ 306454 w 2122964"/>
              <a:gd name="connsiteY731" fmla="*/ 1513735 h 2255877"/>
              <a:gd name="connsiteX732" fmla="*/ 299083 w 2122964"/>
              <a:gd name="connsiteY732" fmla="*/ 1506425 h 2255877"/>
              <a:gd name="connsiteX733" fmla="*/ 291613 w 2122964"/>
              <a:gd name="connsiteY733" fmla="*/ 1499010 h 2255877"/>
              <a:gd name="connsiteX734" fmla="*/ 280605 w 2122964"/>
              <a:gd name="connsiteY734" fmla="*/ 1487939 h 2255877"/>
              <a:gd name="connsiteX735" fmla="*/ 258392 w 2122964"/>
              <a:gd name="connsiteY735" fmla="*/ 1469453 h 2255877"/>
              <a:gd name="connsiteX736" fmla="*/ 236278 w 2122964"/>
              <a:gd name="connsiteY736" fmla="*/ 1447312 h 2255877"/>
              <a:gd name="connsiteX737" fmla="*/ 214164 w 2122964"/>
              <a:gd name="connsiteY737" fmla="*/ 1421516 h 2255877"/>
              <a:gd name="connsiteX738" fmla="*/ 195686 w 2122964"/>
              <a:gd name="connsiteY738" fmla="*/ 1399271 h 2255877"/>
              <a:gd name="connsiteX739" fmla="*/ 184580 w 2122964"/>
              <a:gd name="connsiteY739" fmla="*/ 1384545 h 2255877"/>
              <a:gd name="connsiteX740" fmla="*/ 173474 w 2122964"/>
              <a:gd name="connsiteY740" fmla="*/ 1369819 h 2255877"/>
              <a:gd name="connsiteX741" fmla="*/ 162466 w 2122964"/>
              <a:gd name="connsiteY741" fmla="*/ 1354989 h 2255877"/>
              <a:gd name="connsiteX742" fmla="*/ 155095 w 2122964"/>
              <a:gd name="connsiteY742" fmla="*/ 1343918 h 2255877"/>
              <a:gd name="connsiteX743" fmla="*/ 147624 w 2122964"/>
              <a:gd name="connsiteY743" fmla="*/ 1329192 h 2255877"/>
              <a:gd name="connsiteX744" fmla="*/ 140253 w 2122964"/>
              <a:gd name="connsiteY744" fmla="*/ 1314362 h 2255877"/>
              <a:gd name="connsiteX745" fmla="*/ 110767 w 2122964"/>
              <a:gd name="connsiteY745" fmla="*/ 1259009 h 2255877"/>
              <a:gd name="connsiteX746" fmla="*/ 95926 w 2122964"/>
              <a:gd name="connsiteY746" fmla="*/ 1229453 h 2255877"/>
              <a:gd name="connsiteX747" fmla="*/ 88555 w 2122964"/>
              <a:gd name="connsiteY747" fmla="*/ 1214727 h 2255877"/>
              <a:gd name="connsiteX748" fmla="*/ 81183 w 2122964"/>
              <a:gd name="connsiteY748" fmla="*/ 1199897 h 2255877"/>
              <a:gd name="connsiteX749" fmla="*/ 73812 w 2122964"/>
              <a:gd name="connsiteY749" fmla="*/ 1185171 h 2255877"/>
              <a:gd name="connsiteX750" fmla="*/ 66441 w 2122964"/>
              <a:gd name="connsiteY750" fmla="*/ 1170445 h 2255877"/>
              <a:gd name="connsiteX751" fmla="*/ 59069 w 2122964"/>
              <a:gd name="connsiteY751" fmla="*/ 1151960 h 2255877"/>
              <a:gd name="connsiteX752" fmla="*/ 55334 w 2122964"/>
              <a:gd name="connsiteY752" fmla="*/ 1137129 h 2255877"/>
              <a:gd name="connsiteX753" fmla="*/ 47963 w 2122964"/>
              <a:gd name="connsiteY753" fmla="*/ 1107678 h 2255877"/>
              <a:gd name="connsiteX754" fmla="*/ 44326 w 2122964"/>
              <a:gd name="connsiteY754" fmla="*/ 1078121 h 2255877"/>
              <a:gd name="connsiteX755" fmla="*/ 36955 w 2122964"/>
              <a:gd name="connsiteY755" fmla="*/ 1011594 h 2255877"/>
              <a:gd name="connsiteX756" fmla="*/ 22114 w 2122964"/>
              <a:gd name="connsiteY756" fmla="*/ 886058 h 2255877"/>
              <a:gd name="connsiteX757" fmla="*/ 14743 w 2122964"/>
              <a:gd name="connsiteY757" fmla="*/ 823290 h 2255877"/>
              <a:gd name="connsiteX758" fmla="*/ 11106 w 2122964"/>
              <a:gd name="connsiteY758" fmla="*/ 775353 h 2255877"/>
              <a:gd name="connsiteX759" fmla="*/ 11106 w 2122964"/>
              <a:gd name="connsiteY759" fmla="*/ 767938 h 2255877"/>
              <a:gd name="connsiteX760" fmla="*/ 11106 w 2122964"/>
              <a:gd name="connsiteY760" fmla="*/ 749452 h 2255877"/>
              <a:gd name="connsiteX761" fmla="*/ 11106 w 2122964"/>
              <a:gd name="connsiteY761" fmla="*/ 731071 h 2255877"/>
              <a:gd name="connsiteX762" fmla="*/ 11106 w 2122964"/>
              <a:gd name="connsiteY762" fmla="*/ 686685 h 2255877"/>
              <a:gd name="connsiteX763" fmla="*/ 11106 w 2122964"/>
              <a:gd name="connsiteY763" fmla="*/ 668303 h 2255877"/>
              <a:gd name="connsiteX764" fmla="*/ 11106 w 2122964"/>
              <a:gd name="connsiteY764" fmla="*/ 657128 h 2255877"/>
              <a:gd name="connsiteX765" fmla="*/ 14743 w 2122964"/>
              <a:gd name="connsiteY765" fmla="*/ 690444 h 2255877"/>
              <a:gd name="connsiteX766" fmla="*/ 14743 w 2122964"/>
              <a:gd name="connsiteY766" fmla="*/ 705170 h 2255877"/>
              <a:gd name="connsiteX767" fmla="*/ 18477 w 2122964"/>
              <a:gd name="connsiteY767" fmla="*/ 727311 h 2255877"/>
              <a:gd name="connsiteX768" fmla="*/ 22114 w 2122964"/>
              <a:gd name="connsiteY768" fmla="*/ 756867 h 2255877"/>
              <a:gd name="connsiteX769" fmla="*/ 25849 w 2122964"/>
              <a:gd name="connsiteY769" fmla="*/ 775353 h 2255877"/>
              <a:gd name="connsiteX770" fmla="*/ 25849 w 2122964"/>
              <a:gd name="connsiteY770" fmla="*/ 786424 h 2255877"/>
              <a:gd name="connsiteX771" fmla="*/ 29485 w 2122964"/>
              <a:gd name="connsiteY771" fmla="*/ 808565 h 2255877"/>
              <a:gd name="connsiteX772" fmla="*/ 33220 w 2122964"/>
              <a:gd name="connsiteY772" fmla="*/ 819635 h 2255877"/>
              <a:gd name="connsiteX773" fmla="*/ 40592 w 2122964"/>
              <a:gd name="connsiteY773" fmla="*/ 856606 h 2255877"/>
              <a:gd name="connsiteX774" fmla="*/ 44326 w 2122964"/>
              <a:gd name="connsiteY774" fmla="*/ 863917 h 2255877"/>
              <a:gd name="connsiteX775" fmla="*/ 49839 w 2122964"/>
              <a:gd name="connsiteY775" fmla="*/ 880474 h 2255877"/>
              <a:gd name="connsiteX776" fmla="*/ 51698 w 2122964"/>
              <a:gd name="connsiteY776" fmla="*/ 893473 h 2255877"/>
              <a:gd name="connsiteX777" fmla="*/ 55334 w 2122964"/>
              <a:gd name="connsiteY777" fmla="*/ 919270 h 2255877"/>
              <a:gd name="connsiteX778" fmla="*/ 59069 w 2122964"/>
              <a:gd name="connsiteY778" fmla="*/ 919270 h 2255877"/>
              <a:gd name="connsiteX779" fmla="*/ 62706 w 2122964"/>
              <a:gd name="connsiteY779" fmla="*/ 923029 h 2255877"/>
              <a:gd name="connsiteX780" fmla="*/ 62706 w 2122964"/>
              <a:gd name="connsiteY780" fmla="*/ 926685 h 2255877"/>
              <a:gd name="connsiteX781" fmla="*/ 59069 w 2122964"/>
              <a:gd name="connsiteY781" fmla="*/ 934100 h 2255877"/>
              <a:gd name="connsiteX782" fmla="*/ 55334 w 2122964"/>
              <a:gd name="connsiteY782" fmla="*/ 937755 h 2255877"/>
              <a:gd name="connsiteX783" fmla="*/ 66441 w 2122964"/>
              <a:gd name="connsiteY783" fmla="*/ 1019009 h 2255877"/>
              <a:gd name="connsiteX784" fmla="*/ 70176 w 2122964"/>
              <a:gd name="connsiteY784" fmla="*/ 1040118 h 2255877"/>
              <a:gd name="connsiteX785" fmla="*/ 70176 w 2122964"/>
              <a:gd name="connsiteY785" fmla="*/ 1041150 h 2255877"/>
              <a:gd name="connsiteX786" fmla="*/ 70176 w 2122964"/>
              <a:gd name="connsiteY786" fmla="*/ 1052220 h 2255877"/>
              <a:gd name="connsiteX787" fmla="*/ 70176 w 2122964"/>
              <a:gd name="connsiteY787" fmla="*/ 1067051 h 2255877"/>
              <a:gd name="connsiteX788" fmla="*/ 70176 w 2122964"/>
              <a:gd name="connsiteY788" fmla="*/ 1070706 h 2255877"/>
              <a:gd name="connsiteX789" fmla="*/ 70176 w 2122964"/>
              <a:gd name="connsiteY789" fmla="*/ 1078121 h 2255877"/>
              <a:gd name="connsiteX790" fmla="*/ 73812 w 2122964"/>
              <a:gd name="connsiteY790" fmla="*/ 1070706 h 2255877"/>
              <a:gd name="connsiteX791" fmla="*/ 75326 w 2122964"/>
              <a:gd name="connsiteY791" fmla="*/ 1069224 h 2255877"/>
              <a:gd name="connsiteX792" fmla="*/ 77547 w 2122964"/>
              <a:gd name="connsiteY792" fmla="*/ 1081776 h 2255877"/>
              <a:gd name="connsiteX793" fmla="*/ 81183 w 2122964"/>
              <a:gd name="connsiteY793" fmla="*/ 1096502 h 2255877"/>
              <a:gd name="connsiteX794" fmla="*/ 84918 w 2122964"/>
              <a:gd name="connsiteY794" fmla="*/ 1111333 h 2255877"/>
              <a:gd name="connsiteX795" fmla="*/ 88555 w 2122964"/>
              <a:gd name="connsiteY795" fmla="*/ 1122403 h 2255877"/>
              <a:gd name="connsiteX796" fmla="*/ 88555 w 2122964"/>
              <a:gd name="connsiteY796" fmla="*/ 1126059 h 2255877"/>
              <a:gd name="connsiteX797" fmla="*/ 92290 w 2122964"/>
              <a:gd name="connsiteY797" fmla="*/ 1140889 h 2255877"/>
              <a:gd name="connsiteX798" fmla="*/ 96025 w 2122964"/>
              <a:gd name="connsiteY798" fmla="*/ 1151960 h 2255877"/>
              <a:gd name="connsiteX799" fmla="*/ 96728 w 2122964"/>
              <a:gd name="connsiteY799" fmla="*/ 1154808 h 2255877"/>
              <a:gd name="connsiteX800" fmla="*/ 95926 w 2122964"/>
              <a:gd name="connsiteY800" fmla="*/ 1155615 h 2255877"/>
              <a:gd name="connsiteX801" fmla="*/ 88555 w 2122964"/>
              <a:gd name="connsiteY801" fmla="*/ 1163030 h 2255877"/>
              <a:gd name="connsiteX802" fmla="*/ 92290 w 2122964"/>
              <a:gd name="connsiteY802" fmla="*/ 1166685 h 2255877"/>
              <a:gd name="connsiteX803" fmla="*/ 107033 w 2122964"/>
              <a:gd name="connsiteY803" fmla="*/ 1196242 h 2255877"/>
              <a:gd name="connsiteX804" fmla="*/ 118139 w 2122964"/>
              <a:gd name="connsiteY804" fmla="*/ 1218383 h 2255877"/>
              <a:gd name="connsiteX805" fmla="*/ 125510 w 2122964"/>
              <a:gd name="connsiteY805" fmla="*/ 1233109 h 2255877"/>
              <a:gd name="connsiteX806" fmla="*/ 129147 w 2122964"/>
              <a:gd name="connsiteY806" fmla="*/ 1229453 h 2255877"/>
              <a:gd name="connsiteX807" fmla="*/ 132882 w 2122964"/>
              <a:gd name="connsiteY807" fmla="*/ 1222038 h 2255877"/>
              <a:gd name="connsiteX808" fmla="*/ 136616 w 2122964"/>
              <a:gd name="connsiteY808" fmla="*/ 1214727 h 2255877"/>
              <a:gd name="connsiteX809" fmla="*/ 147624 w 2122964"/>
              <a:gd name="connsiteY809" fmla="*/ 1192586 h 2255877"/>
              <a:gd name="connsiteX810" fmla="*/ 154996 w 2122964"/>
              <a:gd name="connsiteY810" fmla="*/ 1181516 h 2255877"/>
              <a:gd name="connsiteX811" fmla="*/ 166103 w 2122964"/>
              <a:gd name="connsiteY811" fmla="*/ 1166685 h 2255877"/>
              <a:gd name="connsiteX812" fmla="*/ 169837 w 2122964"/>
              <a:gd name="connsiteY812" fmla="*/ 1163030 h 2255877"/>
              <a:gd name="connsiteX813" fmla="*/ 173474 w 2122964"/>
              <a:gd name="connsiteY813" fmla="*/ 1163030 h 2255877"/>
              <a:gd name="connsiteX814" fmla="*/ 184580 w 2122964"/>
              <a:gd name="connsiteY814" fmla="*/ 1166685 h 2255877"/>
              <a:gd name="connsiteX815" fmla="*/ 191952 w 2122964"/>
              <a:gd name="connsiteY815" fmla="*/ 1174101 h 2255877"/>
              <a:gd name="connsiteX816" fmla="*/ 188315 w 2122964"/>
              <a:gd name="connsiteY816" fmla="*/ 1185171 h 2255877"/>
              <a:gd name="connsiteX817" fmla="*/ 184580 w 2122964"/>
              <a:gd name="connsiteY817" fmla="*/ 1188826 h 2255877"/>
              <a:gd name="connsiteX818" fmla="*/ 184580 w 2122964"/>
              <a:gd name="connsiteY818" fmla="*/ 1192586 h 2255877"/>
              <a:gd name="connsiteX819" fmla="*/ 184580 w 2122964"/>
              <a:gd name="connsiteY819" fmla="*/ 1196242 h 2255877"/>
              <a:gd name="connsiteX820" fmla="*/ 180845 w 2122964"/>
              <a:gd name="connsiteY820" fmla="*/ 1203657 h 2255877"/>
              <a:gd name="connsiteX821" fmla="*/ 173474 w 2122964"/>
              <a:gd name="connsiteY821" fmla="*/ 1210967 h 2255877"/>
              <a:gd name="connsiteX822" fmla="*/ 158731 w 2122964"/>
              <a:gd name="connsiteY822" fmla="*/ 1222038 h 2255877"/>
              <a:gd name="connsiteX823" fmla="*/ 140253 w 2122964"/>
              <a:gd name="connsiteY823" fmla="*/ 1236868 h 2255877"/>
              <a:gd name="connsiteX824" fmla="*/ 132882 w 2122964"/>
              <a:gd name="connsiteY824" fmla="*/ 1244179 h 2255877"/>
              <a:gd name="connsiteX825" fmla="*/ 147624 w 2122964"/>
              <a:gd name="connsiteY825" fmla="*/ 1270080 h 2255877"/>
              <a:gd name="connsiteX826" fmla="*/ 154996 w 2122964"/>
              <a:gd name="connsiteY826" fmla="*/ 1284806 h 2255877"/>
              <a:gd name="connsiteX827" fmla="*/ 162466 w 2122964"/>
              <a:gd name="connsiteY827" fmla="*/ 1295876 h 2255877"/>
              <a:gd name="connsiteX828" fmla="*/ 173474 w 2122964"/>
              <a:gd name="connsiteY828" fmla="*/ 1314362 h 2255877"/>
              <a:gd name="connsiteX829" fmla="*/ 188315 w 2122964"/>
              <a:gd name="connsiteY829" fmla="*/ 1332848 h 2255877"/>
              <a:gd name="connsiteX830" fmla="*/ 180845 w 2122964"/>
              <a:gd name="connsiteY830" fmla="*/ 1310706 h 2255877"/>
              <a:gd name="connsiteX831" fmla="*/ 184580 w 2122964"/>
              <a:gd name="connsiteY831" fmla="*/ 1306947 h 2255877"/>
              <a:gd name="connsiteX832" fmla="*/ 188315 w 2122964"/>
              <a:gd name="connsiteY832" fmla="*/ 1303291 h 2255877"/>
              <a:gd name="connsiteX833" fmla="*/ 195686 w 2122964"/>
              <a:gd name="connsiteY833" fmla="*/ 1281150 h 2255877"/>
              <a:gd name="connsiteX834" fmla="*/ 206694 w 2122964"/>
              <a:gd name="connsiteY834" fmla="*/ 1255354 h 2255877"/>
              <a:gd name="connsiteX835" fmla="*/ 214066 w 2122964"/>
              <a:gd name="connsiteY835" fmla="*/ 1240524 h 2255877"/>
              <a:gd name="connsiteX836" fmla="*/ 217801 w 2122964"/>
              <a:gd name="connsiteY836" fmla="*/ 1236868 h 2255877"/>
              <a:gd name="connsiteX837" fmla="*/ 221535 w 2122964"/>
              <a:gd name="connsiteY837" fmla="*/ 1229453 h 2255877"/>
              <a:gd name="connsiteX838" fmla="*/ 239915 w 2122964"/>
              <a:gd name="connsiteY838" fmla="*/ 1225798 h 2255877"/>
              <a:gd name="connsiteX839" fmla="*/ 228907 w 2122964"/>
              <a:gd name="connsiteY839" fmla="*/ 1210967 h 2255877"/>
              <a:gd name="connsiteX840" fmla="*/ 214066 w 2122964"/>
              <a:gd name="connsiteY840" fmla="*/ 1196242 h 2255877"/>
              <a:gd name="connsiteX841" fmla="*/ 206694 w 2122964"/>
              <a:gd name="connsiteY841" fmla="*/ 1188826 h 2255877"/>
              <a:gd name="connsiteX842" fmla="*/ 188217 w 2122964"/>
              <a:gd name="connsiteY842" fmla="*/ 1163030 h 2255877"/>
              <a:gd name="connsiteX843" fmla="*/ 166103 w 2122964"/>
              <a:gd name="connsiteY843" fmla="*/ 1133474 h 2255877"/>
              <a:gd name="connsiteX844" fmla="*/ 158731 w 2122964"/>
              <a:gd name="connsiteY844" fmla="*/ 1122403 h 2255877"/>
              <a:gd name="connsiteX845" fmla="*/ 158731 w 2122964"/>
              <a:gd name="connsiteY845" fmla="*/ 1118748 h 2255877"/>
              <a:gd name="connsiteX846" fmla="*/ 154996 w 2122964"/>
              <a:gd name="connsiteY846" fmla="*/ 1114988 h 2255877"/>
              <a:gd name="connsiteX847" fmla="*/ 151360 w 2122964"/>
              <a:gd name="connsiteY847" fmla="*/ 1111333 h 2255877"/>
              <a:gd name="connsiteX848" fmla="*/ 140253 w 2122964"/>
              <a:gd name="connsiteY848" fmla="*/ 1092847 h 2255877"/>
              <a:gd name="connsiteX849" fmla="*/ 136616 w 2122964"/>
              <a:gd name="connsiteY849" fmla="*/ 1096502 h 2255877"/>
              <a:gd name="connsiteX850" fmla="*/ 129147 w 2122964"/>
              <a:gd name="connsiteY850" fmla="*/ 1107573 h 2255877"/>
              <a:gd name="connsiteX851" fmla="*/ 118139 w 2122964"/>
              <a:gd name="connsiteY851" fmla="*/ 1126059 h 2255877"/>
              <a:gd name="connsiteX852" fmla="*/ 113688 w 2122964"/>
              <a:gd name="connsiteY852" fmla="*/ 1132699 h 2255877"/>
              <a:gd name="connsiteX853" fmla="*/ 114404 w 2122964"/>
              <a:gd name="connsiteY853" fmla="*/ 1129819 h 2255877"/>
              <a:gd name="connsiteX854" fmla="*/ 121874 w 2122964"/>
              <a:gd name="connsiteY854" fmla="*/ 1107573 h 2255877"/>
              <a:gd name="connsiteX855" fmla="*/ 125510 w 2122964"/>
              <a:gd name="connsiteY855" fmla="*/ 1096502 h 2255877"/>
              <a:gd name="connsiteX856" fmla="*/ 129245 w 2122964"/>
              <a:gd name="connsiteY856" fmla="*/ 1089192 h 2255877"/>
              <a:gd name="connsiteX857" fmla="*/ 132882 w 2122964"/>
              <a:gd name="connsiteY857" fmla="*/ 1081776 h 2255877"/>
              <a:gd name="connsiteX858" fmla="*/ 136616 w 2122964"/>
              <a:gd name="connsiteY858" fmla="*/ 1078121 h 2255877"/>
              <a:gd name="connsiteX859" fmla="*/ 132882 w 2122964"/>
              <a:gd name="connsiteY859" fmla="*/ 1070706 h 2255877"/>
              <a:gd name="connsiteX860" fmla="*/ 125510 w 2122964"/>
              <a:gd name="connsiteY860" fmla="*/ 1059635 h 2255877"/>
              <a:gd name="connsiteX861" fmla="*/ 121874 w 2122964"/>
              <a:gd name="connsiteY861" fmla="*/ 1055980 h 2255877"/>
              <a:gd name="connsiteX862" fmla="*/ 110767 w 2122964"/>
              <a:gd name="connsiteY862" fmla="*/ 1033735 h 2255877"/>
              <a:gd name="connsiteX863" fmla="*/ 103396 w 2122964"/>
              <a:gd name="connsiteY863" fmla="*/ 1019009 h 2255877"/>
              <a:gd name="connsiteX864" fmla="*/ 103396 w 2122964"/>
              <a:gd name="connsiteY864" fmla="*/ 1026424 h 2255877"/>
              <a:gd name="connsiteX865" fmla="*/ 99661 w 2122964"/>
              <a:gd name="connsiteY865" fmla="*/ 1033735 h 2255877"/>
              <a:gd name="connsiteX866" fmla="*/ 99661 w 2122964"/>
              <a:gd name="connsiteY866" fmla="*/ 1037494 h 2255877"/>
              <a:gd name="connsiteX867" fmla="*/ 96025 w 2122964"/>
              <a:gd name="connsiteY867" fmla="*/ 1041150 h 2255877"/>
              <a:gd name="connsiteX868" fmla="*/ 92290 w 2122964"/>
              <a:gd name="connsiteY868" fmla="*/ 1044805 h 2255877"/>
              <a:gd name="connsiteX869" fmla="*/ 84918 w 2122964"/>
              <a:gd name="connsiteY869" fmla="*/ 1055980 h 2255877"/>
              <a:gd name="connsiteX870" fmla="*/ 77547 w 2122964"/>
              <a:gd name="connsiteY870" fmla="*/ 1067051 h 2255877"/>
              <a:gd name="connsiteX871" fmla="*/ 75326 w 2122964"/>
              <a:gd name="connsiteY871" fmla="*/ 1069224 h 2255877"/>
              <a:gd name="connsiteX872" fmla="*/ 70176 w 2122964"/>
              <a:gd name="connsiteY872" fmla="*/ 1040118 h 2255877"/>
              <a:gd name="connsiteX873" fmla="*/ 70176 w 2122964"/>
              <a:gd name="connsiteY873" fmla="*/ 1033735 h 2255877"/>
              <a:gd name="connsiteX874" fmla="*/ 70176 w 2122964"/>
              <a:gd name="connsiteY874" fmla="*/ 1030079 h 2255877"/>
              <a:gd name="connsiteX875" fmla="*/ 73812 w 2122964"/>
              <a:gd name="connsiteY875" fmla="*/ 1022664 h 2255877"/>
              <a:gd name="connsiteX876" fmla="*/ 81183 w 2122964"/>
              <a:gd name="connsiteY876" fmla="*/ 1015353 h 2255877"/>
              <a:gd name="connsiteX877" fmla="*/ 88555 w 2122964"/>
              <a:gd name="connsiteY877" fmla="*/ 1015353 h 2255877"/>
              <a:gd name="connsiteX878" fmla="*/ 96025 w 2122964"/>
              <a:gd name="connsiteY878" fmla="*/ 1019009 h 2255877"/>
              <a:gd name="connsiteX879" fmla="*/ 88555 w 2122964"/>
              <a:gd name="connsiteY879" fmla="*/ 996868 h 2255877"/>
              <a:gd name="connsiteX880" fmla="*/ 81183 w 2122964"/>
              <a:gd name="connsiteY880" fmla="*/ 978382 h 2255877"/>
              <a:gd name="connsiteX881" fmla="*/ 70176 w 2122964"/>
              <a:gd name="connsiteY881" fmla="*/ 941515 h 2255877"/>
              <a:gd name="connsiteX882" fmla="*/ 59069 w 2122964"/>
              <a:gd name="connsiteY882" fmla="*/ 911959 h 2255877"/>
              <a:gd name="connsiteX883" fmla="*/ 55334 w 2122964"/>
              <a:gd name="connsiteY883" fmla="*/ 897129 h 2255877"/>
              <a:gd name="connsiteX884" fmla="*/ 51698 w 2122964"/>
              <a:gd name="connsiteY884" fmla="*/ 886058 h 2255877"/>
              <a:gd name="connsiteX885" fmla="*/ 49839 w 2122964"/>
              <a:gd name="connsiteY885" fmla="*/ 880474 h 2255877"/>
              <a:gd name="connsiteX886" fmla="*/ 33220 w 2122964"/>
              <a:gd name="connsiteY886" fmla="*/ 764283 h 2255877"/>
              <a:gd name="connsiteX887" fmla="*/ 25849 w 2122964"/>
              <a:gd name="connsiteY887" fmla="*/ 701515 h 2255877"/>
              <a:gd name="connsiteX888" fmla="*/ 22114 w 2122964"/>
              <a:gd name="connsiteY888" fmla="*/ 671959 h 2255877"/>
              <a:gd name="connsiteX889" fmla="*/ 18477 w 2122964"/>
              <a:gd name="connsiteY889" fmla="*/ 634987 h 2255877"/>
              <a:gd name="connsiteX890" fmla="*/ 14743 w 2122964"/>
              <a:gd name="connsiteY890" fmla="*/ 609191 h 2255877"/>
              <a:gd name="connsiteX891" fmla="*/ 14743 w 2122964"/>
              <a:gd name="connsiteY891" fmla="*/ 605536 h 2255877"/>
              <a:gd name="connsiteX892" fmla="*/ 11106 w 2122964"/>
              <a:gd name="connsiteY892" fmla="*/ 653473 h 2255877"/>
              <a:gd name="connsiteX893" fmla="*/ 11106 w 2122964"/>
              <a:gd name="connsiteY893" fmla="*/ 657128 h 2255877"/>
              <a:gd name="connsiteX894" fmla="*/ 7371 w 2122964"/>
              <a:gd name="connsiteY894" fmla="*/ 653473 h 2255877"/>
              <a:gd name="connsiteX895" fmla="*/ 3735 w 2122964"/>
              <a:gd name="connsiteY895" fmla="*/ 642403 h 2255877"/>
              <a:gd name="connsiteX896" fmla="*/ 3735 w 2122964"/>
              <a:gd name="connsiteY896" fmla="*/ 634987 h 2255877"/>
              <a:gd name="connsiteX897" fmla="*/ 3735 w 2122964"/>
              <a:gd name="connsiteY897" fmla="*/ 627677 h 2255877"/>
              <a:gd name="connsiteX898" fmla="*/ 0 w 2122964"/>
              <a:gd name="connsiteY898" fmla="*/ 612846 h 2255877"/>
              <a:gd name="connsiteX899" fmla="*/ 0 w 2122964"/>
              <a:gd name="connsiteY899" fmla="*/ 598121 h 2255877"/>
              <a:gd name="connsiteX900" fmla="*/ 0 w 2122964"/>
              <a:gd name="connsiteY900" fmla="*/ 583290 h 2255877"/>
              <a:gd name="connsiteX901" fmla="*/ 7371 w 2122964"/>
              <a:gd name="connsiteY901" fmla="*/ 524282 h 2255877"/>
              <a:gd name="connsiteX902" fmla="*/ 14743 w 2122964"/>
              <a:gd name="connsiteY902" fmla="*/ 498381 h 2255877"/>
              <a:gd name="connsiteX903" fmla="*/ 25849 w 2122964"/>
              <a:gd name="connsiteY903" fmla="*/ 472585 h 2255877"/>
              <a:gd name="connsiteX904" fmla="*/ 29485 w 2122964"/>
              <a:gd name="connsiteY904" fmla="*/ 465170 h 2255877"/>
              <a:gd name="connsiteX905" fmla="*/ 33220 w 2122964"/>
              <a:gd name="connsiteY905" fmla="*/ 457859 h 2255877"/>
              <a:gd name="connsiteX906" fmla="*/ 33220 w 2122964"/>
              <a:gd name="connsiteY906" fmla="*/ 446684 h 2255877"/>
              <a:gd name="connsiteX907" fmla="*/ 36955 w 2122964"/>
              <a:gd name="connsiteY907" fmla="*/ 443029 h 2255877"/>
              <a:gd name="connsiteX908" fmla="*/ 44326 w 2122964"/>
              <a:gd name="connsiteY908" fmla="*/ 424543 h 2255877"/>
              <a:gd name="connsiteX909" fmla="*/ 55334 w 2122964"/>
              <a:gd name="connsiteY909" fmla="*/ 398747 h 2255877"/>
              <a:gd name="connsiteX910" fmla="*/ 70176 w 2122964"/>
              <a:gd name="connsiteY910" fmla="*/ 369191 h 2255877"/>
              <a:gd name="connsiteX911" fmla="*/ 84918 w 2122964"/>
              <a:gd name="connsiteY911" fmla="*/ 347050 h 2255877"/>
              <a:gd name="connsiteX912" fmla="*/ 103396 w 2122964"/>
              <a:gd name="connsiteY912" fmla="*/ 321253 h 2255877"/>
              <a:gd name="connsiteX913" fmla="*/ 140253 w 2122964"/>
              <a:gd name="connsiteY913" fmla="*/ 280627 h 2255877"/>
              <a:gd name="connsiteX914" fmla="*/ 158731 w 2122964"/>
              <a:gd name="connsiteY914" fmla="*/ 262141 h 2255877"/>
              <a:gd name="connsiteX915" fmla="*/ 169837 w 2122964"/>
              <a:gd name="connsiteY915" fmla="*/ 251071 h 2255877"/>
              <a:gd name="connsiteX916" fmla="*/ 177209 w 2122964"/>
              <a:gd name="connsiteY916" fmla="*/ 243655 h 2255877"/>
              <a:gd name="connsiteX917" fmla="*/ 184580 w 2122964"/>
              <a:gd name="connsiteY917" fmla="*/ 240000 h 2255877"/>
              <a:gd name="connsiteX918" fmla="*/ 191952 w 2122964"/>
              <a:gd name="connsiteY918" fmla="*/ 236240 h 2255877"/>
              <a:gd name="connsiteX919" fmla="*/ 206793 w 2122964"/>
              <a:gd name="connsiteY919" fmla="*/ 228930 h 2255877"/>
              <a:gd name="connsiteX920" fmla="*/ 210429 w 2122964"/>
              <a:gd name="connsiteY920" fmla="*/ 225170 h 2255877"/>
              <a:gd name="connsiteX921" fmla="*/ 217801 w 2122964"/>
              <a:gd name="connsiteY921" fmla="*/ 221514 h 2255877"/>
              <a:gd name="connsiteX922" fmla="*/ 217831 w 2122964"/>
              <a:gd name="connsiteY922" fmla="*/ 221514 h 2255877"/>
              <a:gd name="connsiteX923" fmla="*/ 214164 w 2122964"/>
              <a:gd name="connsiteY923" fmla="*/ 225170 h 2255877"/>
              <a:gd name="connsiteX924" fmla="*/ 199421 w 2122964"/>
              <a:gd name="connsiteY924" fmla="*/ 240000 h 2255877"/>
              <a:gd name="connsiteX925" fmla="*/ 180944 w 2122964"/>
              <a:gd name="connsiteY925" fmla="*/ 262141 h 2255877"/>
              <a:gd name="connsiteX926" fmla="*/ 162466 w 2122964"/>
              <a:gd name="connsiteY926" fmla="*/ 280627 h 2255877"/>
              <a:gd name="connsiteX927" fmla="*/ 125510 w 2122964"/>
              <a:gd name="connsiteY927" fmla="*/ 321149 h 2255877"/>
              <a:gd name="connsiteX928" fmla="*/ 114502 w 2122964"/>
              <a:gd name="connsiteY928" fmla="*/ 335979 h 2255877"/>
              <a:gd name="connsiteX929" fmla="*/ 103396 w 2122964"/>
              <a:gd name="connsiteY929" fmla="*/ 354465 h 2255877"/>
              <a:gd name="connsiteX930" fmla="*/ 84918 w 2122964"/>
              <a:gd name="connsiteY930" fmla="*/ 387676 h 2255877"/>
              <a:gd name="connsiteX931" fmla="*/ 73812 w 2122964"/>
              <a:gd name="connsiteY931" fmla="*/ 417233 h 2255877"/>
              <a:gd name="connsiteX932" fmla="*/ 55334 w 2122964"/>
              <a:gd name="connsiteY932" fmla="*/ 468930 h 2255877"/>
              <a:gd name="connsiteX933" fmla="*/ 36955 w 2122964"/>
              <a:gd name="connsiteY933" fmla="*/ 520522 h 2255877"/>
              <a:gd name="connsiteX934" fmla="*/ 29485 w 2122964"/>
              <a:gd name="connsiteY934" fmla="*/ 557494 h 2255877"/>
              <a:gd name="connsiteX935" fmla="*/ 29485 w 2122964"/>
              <a:gd name="connsiteY935" fmla="*/ 568564 h 2255877"/>
              <a:gd name="connsiteX936" fmla="*/ 29485 w 2122964"/>
              <a:gd name="connsiteY936" fmla="*/ 579635 h 2255877"/>
              <a:gd name="connsiteX937" fmla="*/ 29485 w 2122964"/>
              <a:gd name="connsiteY937" fmla="*/ 590705 h 2255877"/>
              <a:gd name="connsiteX938" fmla="*/ 29485 w 2122964"/>
              <a:gd name="connsiteY938" fmla="*/ 601776 h 2255877"/>
              <a:gd name="connsiteX939" fmla="*/ 29485 w 2122964"/>
              <a:gd name="connsiteY939" fmla="*/ 620262 h 2255877"/>
              <a:gd name="connsiteX940" fmla="*/ 29485 w 2122964"/>
              <a:gd name="connsiteY940" fmla="*/ 623917 h 2255877"/>
              <a:gd name="connsiteX941" fmla="*/ 29485 w 2122964"/>
              <a:gd name="connsiteY941" fmla="*/ 634987 h 2255877"/>
              <a:gd name="connsiteX942" fmla="*/ 29485 w 2122964"/>
              <a:gd name="connsiteY942" fmla="*/ 642403 h 2255877"/>
              <a:gd name="connsiteX943" fmla="*/ 29485 w 2122964"/>
              <a:gd name="connsiteY943" fmla="*/ 646162 h 2255877"/>
              <a:gd name="connsiteX944" fmla="*/ 25849 w 2122964"/>
              <a:gd name="connsiteY944" fmla="*/ 649818 h 2255877"/>
              <a:gd name="connsiteX945" fmla="*/ 29485 w 2122964"/>
              <a:gd name="connsiteY945" fmla="*/ 675614 h 2255877"/>
              <a:gd name="connsiteX946" fmla="*/ 33220 w 2122964"/>
              <a:gd name="connsiteY946" fmla="*/ 705170 h 2255877"/>
              <a:gd name="connsiteX947" fmla="*/ 36955 w 2122964"/>
              <a:gd name="connsiteY947" fmla="*/ 734726 h 2255877"/>
              <a:gd name="connsiteX948" fmla="*/ 40592 w 2122964"/>
              <a:gd name="connsiteY948" fmla="*/ 756867 h 2255877"/>
              <a:gd name="connsiteX949" fmla="*/ 40592 w 2122964"/>
              <a:gd name="connsiteY949" fmla="*/ 764283 h 2255877"/>
              <a:gd name="connsiteX950" fmla="*/ 47963 w 2122964"/>
              <a:gd name="connsiteY950" fmla="*/ 801149 h 2255877"/>
              <a:gd name="connsiteX951" fmla="*/ 51698 w 2122964"/>
              <a:gd name="connsiteY951" fmla="*/ 812220 h 2255877"/>
              <a:gd name="connsiteX952" fmla="*/ 55334 w 2122964"/>
              <a:gd name="connsiteY952" fmla="*/ 834361 h 2255877"/>
              <a:gd name="connsiteX953" fmla="*/ 59069 w 2122964"/>
              <a:gd name="connsiteY953" fmla="*/ 845536 h 2255877"/>
              <a:gd name="connsiteX954" fmla="*/ 62804 w 2122964"/>
              <a:gd name="connsiteY954" fmla="*/ 863917 h 2255877"/>
              <a:gd name="connsiteX955" fmla="*/ 70176 w 2122964"/>
              <a:gd name="connsiteY955" fmla="*/ 893473 h 2255877"/>
              <a:gd name="connsiteX956" fmla="*/ 81183 w 2122964"/>
              <a:gd name="connsiteY956" fmla="*/ 926685 h 2255877"/>
              <a:gd name="connsiteX957" fmla="*/ 96025 w 2122964"/>
              <a:gd name="connsiteY957" fmla="*/ 971071 h 2255877"/>
              <a:gd name="connsiteX958" fmla="*/ 107033 w 2122964"/>
              <a:gd name="connsiteY958" fmla="*/ 1004283 h 2255877"/>
              <a:gd name="connsiteX959" fmla="*/ 114404 w 2122964"/>
              <a:gd name="connsiteY959" fmla="*/ 1026424 h 2255877"/>
              <a:gd name="connsiteX960" fmla="*/ 121874 w 2122964"/>
              <a:gd name="connsiteY960" fmla="*/ 1041150 h 2255877"/>
              <a:gd name="connsiteX961" fmla="*/ 125510 w 2122964"/>
              <a:gd name="connsiteY961" fmla="*/ 1044909 h 2255877"/>
              <a:gd name="connsiteX962" fmla="*/ 140253 w 2122964"/>
              <a:gd name="connsiteY962" fmla="*/ 1074361 h 2255877"/>
              <a:gd name="connsiteX963" fmla="*/ 143988 w 2122964"/>
              <a:gd name="connsiteY963" fmla="*/ 1081776 h 2255877"/>
              <a:gd name="connsiteX964" fmla="*/ 151360 w 2122964"/>
              <a:gd name="connsiteY964" fmla="*/ 1092847 h 2255877"/>
              <a:gd name="connsiteX965" fmla="*/ 166103 w 2122964"/>
              <a:gd name="connsiteY965" fmla="*/ 1114988 h 2255877"/>
              <a:gd name="connsiteX966" fmla="*/ 173474 w 2122964"/>
              <a:gd name="connsiteY966" fmla="*/ 1126059 h 2255877"/>
              <a:gd name="connsiteX967" fmla="*/ 177209 w 2122964"/>
              <a:gd name="connsiteY967" fmla="*/ 1129819 h 2255877"/>
              <a:gd name="connsiteX968" fmla="*/ 191952 w 2122964"/>
              <a:gd name="connsiteY968" fmla="*/ 1148200 h 2255877"/>
              <a:gd name="connsiteX969" fmla="*/ 210429 w 2122964"/>
              <a:gd name="connsiteY969" fmla="*/ 1174101 h 2255877"/>
              <a:gd name="connsiteX970" fmla="*/ 214164 w 2122964"/>
              <a:gd name="connsiteY970" fmla="*/ 1177756 h 2255877"/>
              <a:gd name="connsiteX971" fmla="*/ 225172 w 2122964"/>
              <a:gd name="connsiteY971" fmla="*/ 1188826 h 2255877"/>
              <a:gd name="connsiteX972" fmla="*/ 240013 w 2122964"/>
              <a:gd name="connsiteY972" fmla="*/ 1203657 h 2255877"/>
              <a:gd name="connsiteX973" fmla="*/ 262127 w 2122964"/>
              <a:gd name="connsiteY973" fmla="*/ 1225798 h 2255877"/>
              <a:gd name="connsiteX974" fmla="*/ 276870 w 2122964"/>
              <a:gd name="connsiteY974" fmla="*/ 1240524 h 2255877"/>
              <a:gd name="connsiteX975" fmla="*/ 295348 w 2122964"/>
              <a:gd name="connsiteY975" fmla="*/ 1255354 h 2255877"/>
              <a:gd name="connsiteX976" fmla="*/ 321197 w 2122964"/>
              <a:gd name="connsiteY976" fmla="*/ 1277495 h 2255877"/>
              <a:gd name="connsiteX977" fmla="*/ 328568 w 2122964"/>
              <a:gd name="connsiteY977" fmla="*/ 1284806 h 2255877"/>
              <a:gd name="connsiteX978" fmla="*/ 347046 w 2122964"/>
              <a:gd name="connsiteY978" fmla="*/ 1299636 h 2255877"/>
              <a:gd name="connsiteX979" fmla="*/ 372895 w 2122964"/>
              <a:gd name="connsiteY979" fmla="*/ 1318122 h 2255877"/>
              <a:gd name="connsiteX980" fmla="*/ 398744 w 2122964"/>
              <a:gd name="connsiteY980" fmla="*/ 1332848 h 2255877"/>
              <a:gd name="connsiteX981" fmla="*/ 413487 w 2122964"/>
              <a:gd name="connsiteY981" fmla="*/ 1340263 h 2255877"/>
              <a:gd name="connsiteX982" fmla="*/ 424422 w 2122964"/>
              <a:gd name="connsiteY982" fmla="*/ 1347461 h 2255877"/>
              <a:gd name="connsiteX983" fmla="*/ 424593 w 2122964"/>
              <a:gd name="connsiteY983" fmla="*/ 1347573 h 2255877"/>
              <a:gd name="connsiteX984" fmla="*/ 450442 w 2122964"/>
              <a:gd name="connsiteY984" fmla="*/ 1362404 h 2255877"/>
              <a:gd name="connsiteX985" fmla="*/ 457813 w 2122964"/>
              <a:gd name="connsiteY985" fmla="*/ 1366059 h 2255877"/>
              <a:gd name="connsiteX986" fmla="*/ 461450 w 2122964"/>
              <a:gd name="connsiteY986" fmla="*/ 1362404 h 2255877"/>
              <a:gd name="connsiteX987" fmla="*/ 468920 w 2122964"/>
              <a:gd name="connsiteY987" fmla="*/ 1362404 h 2255877"/>
              <a:gd name="connsiteX988" fmla="*/ 476291 w 2122964"/>
              <a:gd name="connsiteY988" fmla="*/ 1366059 h 2255877"/>
              <a:gd name="connsiteX989" fmla="*/ 479928 w 2122964"/>
              <a:gd name="connsiteY989" fmla="*/ 1369819 h 2255877"/>
              <a:gd name="connsiteX990" fmla="*/ 479928 w 2122964"/>
              <a:gd name="connsiteY990" fmla="*/ 1373474 h 2255877"/>
              <a:gd name="connsiteX991" fmla="*/ 479928 w 2122964"/>
              <a:gd name="connsiteY991" fmla="*/ 1380889 h 2255877"/>
              <a:gd name="connsiteX992" fmla="*/ 509512 w 2122964"/>
              <a:gd name="connsiteY992" fmla="*/ 1395615 h 2255877"/>
              <a:gd name="connsiteX993" fmla="*/ 546369 w 2122964"/>
              <a:gd name="connsiteY993" fmla="*/ 1410341 h 2255877"/>
              <a:gd name="connsiteX994" fmla="*/ 575952 w 2122964"/>
              <a:gd name="connsiteY994" fmla="*/ 1421516 h 2255877"/>
              <a:gd name="connsiteX995" fmla="*/ 605536 w 2122964"/>
              <a:gd name="connsiteY995" fmla="*/ 1432587 h 2255877"/>
              <a:gd name="connsiteX996" fmla="*/ 649765 w 2122964"/>
              <a:gd name="connsiteY996" fmla="*/ 1447312 h 2255877"/>
              <a:gd name="connsiteX997" fmla="*/ 705198 w 2122964"/>
              <a:gd name="connsiteY997" fmla="*/ 1462038 h 2255877"/>
              <a:gd name="connsiteX998" fmla="*/ 756896 w 2122964"/>
              <a:gd name="connsiteY998" fmla="*/ 1473109 h 2255877"/>
              <a:gd name="connsiteX999" fmla="*/ 775374 w 2122964"/>
              <a:gd name="connsiteY999" fmla="*/ 1476869 h 2255877"/>
              <a:gd name="connsiteX1000" fmla="*/ 779010 w 2122964"/>
              <a:gd name="connsiteY1000" fmla="*/ 1476869 h 2255877"/>
              <a:gd name="connsiteX1001" fmla="*/ 786381 w 2122964"/>
              <a:gd name="connsiteY1001" fmla="*/ 1476869 h 2255877"/>
              <a:gd name="connsiteX1002" fmla="*/ 790116 w 2122964"/>
              <a:gd name="connsiteY1002" fmla="*/ 1480524 h 2255877"/>
              <a:gd name="connsiteX1003" fmla="*/ 793753 w 2122964"/>
              <a:gd name="connsiteY1003" fmla="*/ 1480524 h 2255877"/>
              <a:gd name="connsiteX1004" fmla="*/ 819602 w 2122964"/>
              <a:gd name="connsiteY1004" fmla="*/ 1484284 h 2255877"/>
              <a:gd name="connsiteX1005" fmla="*/ 834443 w 2122964"/>
              <a:gd name="connsiteY1005" fmla="*/ 1487939 h 2255877"/>
              <a:gd name="connsiteX1006" fmla="*/ 860292 w 2122964"/>
              <a:gd name="connsiteY1006" fmla="*/ 1491594 h 2255877"/>
              <a:gd name="connsiteX1007" fmla="*/ 875035 w 2122964"/>
              <a:gd name="connsiteY1007" fmla="*/ 1491594 h 2255877"/>
              <a:gd name="connsiteX1008" fmla="*/ 900884 w 2122964"/>
              <a:gd name="connsiteY1008" fmla="*/ 1495354 h 2255877"/>
              <a:gd name="connsiteX1009" fmla="*/ 915627 w 2122964"/>
              <a:gd name="connsiteY1009" fmla="*/ 1495354 h 2255877"/>
              <a:gd name="connsiteX1010" fmla="*/ 956219 w 2122964"/>
              <a:gd name="connsiteY1010" fmla="*/ 1499010 h 2255877"/>
              <a:gd name="connsiteX1011" fmla="*/ 937741 w 2122964"/>
              <a:gd name="connsiteY1011" fmla="*/ 1499010 h 2255877"/>
              <a:gd name="connsiteX1012" fmla="*/ 908255 w 2122964"/>
              <a:gd name="connsiteY1012" fmla="*/ 1499010 h 2255877"/>
              <a:gd name="connsiteX1013" fmla="*/ 886043 w 2122964"/>
              <a:gd name="connsiteY1013" fmla="*/ 1495250 h 2255877"/>
              <a:gd name="connsiteX1014" fmla="*/ 875035 w 2122964"/>
              <a:gd name="connsiteY1014" fmla="*/ 1495250 h 2255877"/>
              <a:gd name="connsiteX1015" fmla="*/ 875035 w 2122964"/>
              <a:gd name="connsiteY1015" fmla="*/ 1499010 h 2255877"/>
              <a:gd name="connsiteX1016" fmla="*/ 875035 w 2122964"/>
              <a:gd name="connsiteY1016" fmla="*/ 1506425 h 2255877"/>
              <a:gd name="connsiteX1017" fmla="*/ 875035 w 2122964"/>
              <a:gd name="connsiteY1017" fmla="*/ 1513735 h 2255877"/>
              <a:gd name="connsiteX1018" fmla="*/ 875035 w 2122964"/>
              <a:gd name="connsiteY1018" fmla="*/ 1521151 h 2255877"/>
              <a:gd name="connsiteX1019" fmla="*/ 875035 w 2122964"/>
              <a:gd name="connsiteY1019" fmla="*/ 1532221 h 2255877"/>
              <a:gd name="connsiteX1020" fmla="*/ 871300 w 2122964"/>
              <a:gd name="connsiteY1020" fmla="*/ 1543292 h 2255877"/>
              <a:gd name="connsiteX1021" fmla="*/ 849186 w 2122964"/>
              <a:gd name="connsiteY1021" fmla="*/ 1598644 h 2255877"/>
              <a:gd name="connsiteX1022" fmla="*/ 841814 w 2122964"/>
              <a:gd name="connsiteY1022" fmla="*/ 1624545 h 2255877"/>
              <a:gd name="connsiteX1023" fmla="*/ 867663 w 2122964"/>
              <a:gd name="connsiteY1023" fmla="*/ 1624545 h 2255877"/>
              <a:gd name="connsiteX1024" fmla="*/ 915627 w 2122964"/>
              <a:gd name="connsiteY1024" fmla="*/ 1628200 h 2255877"/>
              <a:gd name="connsiteX1025" fmla="*/ 919362 w 2122964"/>
              <a:gd name="connsiteY1025" fmla="*/ 1624545 h 2255877"/>
              <a:gd name="connsiteX1026" fmla="*/ 922998 w 2122964"/>
              <a:gd name="connsiteY1026" fmla="*/ 1613474 h 2255877"/>
              <a:gd name="connsiteX1027" fmla="*/ 926733 w 2122964"/>
              <a:gd name="connsiteY1027" fmla="*/ 1602404 h 2255877"/>
              <a:gd name="connsiteX1028" fmla="*/ 934104 w 2122964"/>
              <a:gd name="connsiteY1028" fmla="*/ 1580263 h 2255877"/>
              <a:gd name="connsiteX1029" fmla="*/ 959953 w 2122964"/>
              <a:gd name="connsiteY1029" fmla="*/ 1521151 h 2255877"/>
              <a:gd name="connsiteX1030" fmla="*/ 971060 w 2122964"/>
              <a:gd name="connsiteY1030" fmla="*/ 1499010 h 2255877"/>
              <a:gd name="connsiteX1031" fmla="*/ 985802 w 2122964"/>
              <a:gd name="connsiteY1031" fmla="*/ 1499010 h 2255877"/>
              <a:gd name="connsiteX1032" fmla="*/ 993174 w 2122964"/>
              <a:gd name="connsiteY1032" fmla="*/ 1491594 h 2255877"/>
              <a:gd name="connsiteX1033" fmla="*/ 1007917 w 2122964"/>
              <a:gd name="connsiteY1033" fmla="*/ 1491594 h 2255877"/>
              <a:gd name="connsiteX1034" fmla="*/ 1015288 w 2122964"/>
              <a:gd name="connsiteY1034" fmla="*/ 1499010 h 2255877"/>
              <a:gd name="connsiteX1035" fmla="*/ 1044872 w 2122964"/>
              <a:gd name="connsiteY1035" fmla="*/ 1499010 h 2255877"/>
              <a:gd name="connsiteX1036" fmla="*/ 1078092 w 2122964"/>
              <a:gd name="connsiteY1036" fmla="*/ 1499010 h 2255877"/>
              <a:gd name="connsiteX1037" fmla="*/ 1118684 w 2122964"/>
              <a:gd name="connsiteY1037" fmla="*/ 1502665 h 2255877"/>
              <a:gd name="connsiteX1038" fmla="*/ 1151905 w 2122964"/>
              <a:gd name="connsiteY1038" fmla="*/ 1506425 h 2255877"/>
              <a:gd name="connsiteX1039" fmla="*/ 1181489 w 2122964"/>
              <a:gd name="connsiteY1039" fmla="*/ 1510080 h 2255877"/>
              <a:gd name="connsiteX1040" fmla="*/ 1247930 w 2122964"/>
              <a:gd name="connsiteY1040" fmla="*/ 1517495 h 2255877"/>
              <a:gd name="connsiteX1041" fmla="*/ 1281150 w 2122964"/>
              <a:gd name="connsiteY1041" fmla="*/ 1521151 h 2255877"/>
              <a:gd name="connsiteX1042" fmla="*/ 1310734 w 2122964"/>
              <a:gd name="connsiteY1042" fmla="*/ 1524806 h 2255877"/>
              <a:gd name="connsiteX1043" fmla="*/ 1340219 w 2122964"/>
              <a:gd name="connsiteY1043" fmla="*/ 1528566 h 2255877"/>
              <a:gd name="connsiteX1044" fmla="*/ 1366069 w 2122964"/>
              <a:gd name="connsiteY1044" fmla="*/ 1532221 h 2255877"/>
              <a:gd name="connsiteX1045" fmla="*/ 1380811 w 2122964"/>
              <a:gd name="connsiteY1045" fmla="*/ 1535876 h 2255877"/>
              <a:gd name="connsiteX1046" fmla="*/ 1417767 w 2122964"/>
              <a:gd name="connsiteY1046" fmla="*/ 1543292 h 2255877"/>
              <a:gd name="connsiteX1047" fmla="*/ 1447351 w 2122964"/>
              <a:gd name="connsiteY1047" fmla="*/ 1550707 h 2255877"/>
              <a:gd name="connsiteX1048" fmla="*/ 1465730 w 2122964"/>
              <a:gd name="connsiteY1048" fmla="*/ 1558017 h 2255877"/>
              <a:gd name="connsiteX1049" fmla="*/ 1473101 w 2122964"/>
              <a:gd name="connsiteY1049" fmla="*/ 1561777 h 2255877"/>
              <a:gd name="connsiteX1050" fmla="*/ 1495314 w 2122964"/>
              <a:gd name="connsiteY1050" fmla="*/ 1569088 h 2255877"/>
              <a:gd name="connsiteX1051" fmla="*/ 1506420 w 2122964"/>
              <a:gd name="connsiteY1051" fmla="*/ 1572848 h 2255877"/>
              <a:gd name="connsiteX1052" fmla="*/ 1539641 w 2122964"/>
              <a:gd name="connsiteY1052" fmla="*/ 1587574 h 2255877"/>
              <a:gd name="connsiteX1053" fmla="*/ 1565490 w 2122964"/>
              <a:gd name="connsiteY1053" fmla="*/ 1598644 h 2255877"/>
              <a:gd name="connsiteX1054" fmla="*/ 1628196 w 2122964"/>
              <a:gd name="connsiteY1054" fmla="*/ 1628200 h 2255877"/>
              <a:gd name="connsiteX1055" fmla="*/ 1661416 w 2122964"/>
              <a:gd name="connsiteY1055" fmla="*/ 1643031 h 2255877"/>
              <a:gd name="connsiteX1056" fmla="*/ 1687265 w 2122964"/>
              <a:gd name="connsiteY1056" fmla="*/ 1657756 h 2255877"/>
              <a:gd name="connsiteX1057" fmla="*/ 1705743 w 2122964"/>
              <a:gd name="connsiteY1057" fmla="*/ 1668827 h 2255877"/>
              <a:gd name="connsiteX1058" fmla="*/ 1713114 w 2122964"/>
              <a:gd name="connsiteY1058" fmla="*/ 1672482 h 2255877"/>
              <a:gd name="connsiteX1059" fmla="*/ 1735327 w 2122964"/>
              <a:gd name="connsiteY1059" fmla="*/ 1683553 h 2255877"/>
              <a:gd name="connsiteX1060" fmla="*/ 1742698 w 2122964"/>
              <a:gd name="connsiteY1060" fmla="*/ 1687313 h 2255877"/>
              <a:gd name="connsiteX1061" fmla="*/ 1775919 w 2122964"/>
              <a:gd name="connsiteY1061" fmla="*/ 1709454 h 2255877"/>
              <a:gd name="connsiteX1062" fmla="*/ 1798033 w 2122964"/>
              <a:gd name="connsiteY1062" fmla="*/ 1727939 h 2255877"/>
              <a:gd name="connsiteX1063" fmla="*/ 1812776 w 2122964"/>
              <a:gd name="connsiteY1063" fmla="*/ 1739010 h 2255877"/>
              <a:gd name="connsiteX1064" fmla="*/ 1820245 w 2122964"/>
              <a:gd name="connsiteY1064" fmla="*/ 1746321 h 2255877"/>
              <a:gd name="connsiteX1065" fmla="*/ 1838625 w 2122964"/>
              <a:gd name="connsiteY1065" fmla="*/ 1761151 h 2255877"/>
              <a:gd name="connsiteX1066" fmla="*/ 1846094 w 2122964"/>
              <a:gd name="connsiteY1066" fmla="*/ 1768566 h 2255877"/>
              <a:gd name="connsiteX1067" fmla="*/ 1875580 w 2122964"/>
              <a:gd name="connsiteY1067" fmla="*/ 1794362 h 2255877"/>
              <a:gd name="connsiteX1068" fmla="*/ 1882951 w 2122964"/>
              <a:gd name="connsiteY1068" fmla="*/ 1801778 h 2255877"/>
              <a:gd name="connsiteX1069" fmla="*/ 1897694 w 2122964"/>
              <a:gd name="connsiteY1069" fmla="*/ 1816503 h 2255877"/>
              <a:gd name="connsiteX1070" fmla="*/ 1916172 w 2122964"/>
              <a:gd name="connsiteY1070" fmla="*/ 1842404 h 2255877"/>
              <a:gd name="connsiteX1071" fmla="*/ 1923543 w 2122964"/>
              <a:gd name="connsiteY1071" fmla="*/ 1853475 h 2255877"/>
              <a:gd name="connsiteX1072" fmla="*/ 1934649 w 2122964"/>
              <a:gd name="connsiteY1072" fmla="*/ 1868201 h 2255877"/>
              <a:gd name="connsiteX1073" fmla="*/ 1945756 w 2122964"/>
              <a:gd name="connsiteY1073" fmla="*/ 1882926 h 2255877"/>
              <a:gd name="connsiteX1074" fmla="*/ 1953127 w 2122964"/>
              <a:gd name="connsiteY1074" fmla="*/ 1893997 h 2255877"/>
              <a:gd name="connsiteX1075" fmla="*/ 1964233 w 2122964"/>
              <a:gd name="connsiteY1075" fmla="*/ 1912483 h 2255877"/>
              <a:gd name="connsiteX1076" fmla="*/ 1967870 w 2122964"/>
              <a:gd name="connsiteY1076" fmla="*/ 1919898 h 2255877"/>
              <a:gd name="connsiteX1077" fmla="*/ 1982612 w 2122964"/>
              <a:gd name="connsiteY1077" fmla="*/ 1949454 h 2255877"/>
              <a:gd name="connsiteX1078" fmla="*/ 1993719 w 2122964"/>
              <a:gd name="connsiteY1078" fmla="*/ 1967940 h 2255877"/>
              <a:gd name="connsiteX1079" fmla="*/ 2001090 w 2122964"/>
              <a:gd name="connsiteY1079" fmla="*/ 1979010 h 2255877"/>
              <a:gd name="connsiteX1080" fmla="*/ 2012196 w 2122964"/>
              <a:gd name="connsiteY1080" fmla="*/ 2001151 h 2255877"/>
              <a:gd name="connsiteX1081" fmla="*/ 2015931 w 2122964"/>
              <a:gd name="connsiteY1081" fmla="*/ 1986321 h 2255877"/>
              <a:gd name="connsiteX1082" fmla="*/ 2023303 w 2122964"/>
              <a:gd name="connsiteY1082" fmla="*/ 1953109 h 2255877"/>
              <a:gd name="connsiteX1083" fmla="*/ 2034311 w 2122964"/>
              <a:gd name="connsiteY1083" fmla="*/ 1882926 h 2255877"/>
              <a:gd name="connsiteX1084" fmla="*/ 2038046 w 2122964"/>
              <a:gd name="connsiteY1084" fmla="*/ 1849715 h 2255877"/>
              <a:gd name="connsiteX1085" fmla="*/ 2041780 w 2122964"/>
              <a:gd name="connsiteY1085" fmla="*/ 1816503 h 2255877"/>
              <a:gd name="connsiteX1086" fmla="*/ 2056523 w 2122964"/>
              <a:gd name="connsiteY1086" fmla="*/ 1679897 h 2255877"/>
              <a:gd name="connsiteX1087" fmla="*/ 2067629 w 2122964"/>
              <a:gd name="connsiteY1087" fmla="*/ 1635615 h 2255877"/>
              <a:gd name="connsiteX1088" fmla="*/ 2063894 w 2122964"/>
              <a:gd name="connsiteY1088" fmla="*/ 1565433 h 2255877"/>
              <a:gd name="connsiteX1089" fmla="*/ 2063894 w 2122964"/>
              <a:gd name="connsiteY1089" fmla="*/ 1558122 h 2255877"/>
              <a:gd name="connsiteX1090" fmla="*/ 2063894 w 2122964"/>
              <a:gd name="connsiteY1090" fmla="*/ 1554362 h 2255877"/>
              <a:gd name="connsiteX1091" fmla="*/ 2063894 w 2122964"/>
              <a:gd name="connsiteY1091" fmla="*/ 1550707 h 2255877"/>
              <a:gd name="connsiteX1092" fmla="*/ 2060258 w 2122964"/>
              <a:gd name="connsiteY1092" fmla="*/ 1510080 h 2255877"/>
              <a:gd name="connsiteX1093" fmla="*/ 2045515 w 2122964"/>
              <a:gd name="connsiteY1093" fmla="*/ 1369819 h 2255877"/>
              <a:gd name="connsiteX1094" fmla="*/ 2023303 w 2122964"/>
              <a:gd name="connsiteY1094" fmla="*/ 1225798 h 2255877"/>
              <a:gd name="connsiteX1095" fmla="*/ 2012295 w 2122964"/>
              <a:gd name="connsiteY1095" fmla="*/ 1155615 h 2255877"/>
              <a:gd name="connsiteX1096" fmla="*/ 2001188 w 2122964"/>
              <a:gd name="connsiteY1096" fmla="*/ 1085432 h 2255877"/>
              <a:gd name="connsiteX1097" fmla="*/ 1986446 w 2122964"/>
              <a:gd name="connsiteY1097" fmla="*/ 1015353 h 2255877"/>
              <a:gd name="connsiteX1098" fmla="*/ 1967968 w 2122964"/>
              <a:gd name="connsiteY1098" fmla="*/ 952586 h 2255877"/>
              <a:gd name="connsiteX1099" fmla="*/ 1919906 w 2122964"/>
              <a:gd name="connsiteY1099" fmla="*/ 834465 h 2255877"/>
              <a:gd name="connsiteX1100" fmla="*/ 1890421 w 2122964"/>
              <a:gd name="connsiteY1100" fmla="*/ 779008 h 2255877"/>
              <a:gd name="connsiteX1101" fmla="*/ 1857201 w 2122964"/>
              <a:gd name="connsiteY1101" fmla="*/ 727311 h 2255877"/>
              <a:gd name="connsiteX1102" fmla="*/ 1809139 w 2122964"/>
              <a:gd name="connsiteY1102" fmla="*/ 660888 h 2255877"/>
              <a:gd name="connsiteX1103" fmla="*/ 1768547 w 2122964"/>
              <a:gd name="connsiteY1103" fmla="*/ 598121 h 2255877"/>
              <a:gd name="connsiteX1104" fmla="*/ 1724220 w 2122964"/>
              <a:gd name="connsiteY1104" fmla="*/ 539008 h 2255877"/>
              <a:gd name="connsiteX1105" fmla="*/ 1676257 w 2122964"/>
              <a:gd name="connsiteY1105" fmla="*/ 491071 h 2255877"/>
              <a:gd name="connsiteX1106" fmla="*/ 1650408 w 2122964"/>
              <a:gd name="connsiteY1106" fmla="*/ 468930 h 2255877"/>
              <a:gd name="connsiteX1107" fmla="*/ 1628294 w 2122964"/>
              <a:gd name="connsiteY1107" fmla="*/ 443029 h 2255877"/>
              <a:gd name="connsiteX1108" fmla="*/ 1606081 w 2122964"/>
              <a:gd name="connsiteY1108" fmla="*/ 417233 h 2255877"/>
              <a:gd name="connsiteX1109" fmla="*/ 1583967 w 2122964"/>
              <a:gd name="connsiteY1109" fmla="*/ 391332 h 2255877"/>
              <a:gd name="connsiteX1110" fmla="*/ 1558118 w 2122964"/>
              <a:gd name="connsiteY1110" fmla="*/ 365535 h 2255877"/>
              <a:gd name="connsiteX1111" fmla="*/ 1536004 w 2122964"/>
              <a:gd name="connsiteY1111" fmla="*/ 343394 h 2255877"/>
              <a:gd name="connsiteX1112" fmla="*/ 1506420 w 2122964"/>
              <a:gd name="connsiteY1112" fmla="*/ 317494 h 2255877"/>
              <a:gd name="connsiteX1113" fmla="*/ 1476836 w 2122964"/>
              <a:gd name="connsiteY1113" fmla="*/ 295353 h 2255877"/>
              <a:gd name="connsiteX1114" fmla="*/ 1447351 w 2122964"/>
              <a:gd name="connsiteY1114" fmla="*/ 273212 h 2255877"/>
              <a:gd name="connsiteX1115" fmla="*/ 1391918 w 2122964"/>
              <a:gd name="connsiteY1115" fmla="*/ 232585 h 2255877"/>
              <a:gd name="connsiteX1116" fmla="*/ 1270142 w 2122964"/>
              <a:gd name="connsiteY1116" fmla="*/ 158747 h 2255877"/>
              <a:gd name="connsiteX1117" fmla="*/ 1229550 w 2122964"/>
              <a:gd name="connsiteY1117" fmla="*/ 140261 h 2255877"/>
              <a:gd name="connsiteX1118" fmla="*/ 1185223 w 2122964"/>
              <a:gd name="connsiteY1118" fmla="*/ 121880 h 2255877"/>
              <a:gd name="connsiteX1119" fmla="*/ 1140897 w 2122964"/>
              <a:gd name="connsiteY1119" fmla="*/ 103394 h 2255877"/>
              <a:gd name="connsiteX1120" fmla="*/ 1100305 w 2122964"/>
              <a:gd name="connsiteY1120" fmla="*/ 92324 h 2255877"/>
              <a:gd name="connsiteX1121" fmla="*/ 1011652 w 2122964"/>
              <a:gd name="connsiteY1121" fmla="*/ 73838 h 2255877"/>
              <a:gd name="connsiteX1122" fmla="*/ 926733 w 2122964"/>
              <a:gd name="connsiteY1122" fmla="*/ 55352 h 2255877"/>
              <a:gd name="connsiteX1123" fmla="*/ 882406 w 2122964"/>
              <a:gd name="connsiteY1123" fmla="*/ 48042 h 2255877"/>
              <a:gd name="connsiteX1124" fmla="*/ 838178 w 2122964"/>
              <a:gd name="connsiteY1124" fmla="*/ 44282 h 2255877"/>
              <a:gd name="connsiteX1125" fmla="*/ 790116 w 2122964"/>
              <a:gd name="connsiteY1125" fmla="*/ 44282 h 2255877"/>
              <a:gd name="connsiteX1126" fmla="*/ 756896 w 2122964"/>
              <a:gd name="connsiteY1126" fmla="*/ 44282 h 2255877"/>
              <a:gd name="connsiteX1127" fmla="*/ 753259 w 2122964"/>
              <a:gd name="connsiteY1127" fmla="*/ 44282 h 2255877"/>
              <a:gd name="connsiteX1128" fmla="*/ 742153 w 2122964"/>
              <a:gd name="connsiteY1128" fmla="*/ 48042 h 2255877"/>
              <a:gd name="connsiteX1129" fmla="*/ 738418 w 2122964"/>
              <a:gd name="connsiteY1129" fmla="*/ 48042 h 2255877"/>
              <a:gd name="connsiteX1130" fmla="*/ 697826 w 2122964"/>
              <a:gd name="connsiteY1130" fmla="*/ 55352 h 2255877"/>
              <a:gd name="connsiteX1131" fmla="*/ 627651 w 2122964"/>
              <a:gd name="connsiteY1131" fmla="*/ 70183 h 2255877"/>
              <a:gd name="connsiteX1132" fmla="*/ 594430 w 2122964"/>
              <a:gd name="connsiteY1132" fmla="*/ 77493 h 2255877"/>
              <a:gd name="connsiteX1133" fmla="*/ 575952 w 2122964"/>
              <a:gd name="connsiteY1133" fmla="*/ 81253 h 2255877"/>
              <a:gd name="connsiteX1134" fmla="*/ 553838 w 2122964"/>
              <a:gd name="connsiteY1134" fmla="*/ 84909 h 2255877"/>
              <a:gd name="connsiteX1135" fmla="*/ 546467 w 2122964"/>
              <a:gd name="connsiteY1135" fmla="*/ 84909 h 2255877"/>
              <a:gd name="connsiteX1136" fmla="*/ 542732 w 2122964"/>
              <a:gd name="connsiteY1136" fmla="*/ 77493 h 2255877"/>
              <a:gd name="connsiteX1137" fmla="*/ 542732 w 2122964"/>
              <a:gd name="connsiteY1137" fmla="*/ 70183 h 2255877"/>
              <a:gd name="connsiteX1138" fmla="*/ 546467 w 2122964"/>
              <a:gd name="connsiteY1138" fmla="*/ 66423 h 2255877"/>
              <a:gd name="connsiteX1139" fmla="*/ 535361 w 2122964"/>
              <a:gd name="connsiteY1139" fmla="*/ 70183 h 2255877"/>
              <a:gd name="connsiteX1140" fmla="*/ 539095 w 2122964"/>
              <a:gd name="connsiteY1140" fmla="*/ 81253 h 2255877"/>
              <a:gd name="connsiteX1141" fmla="*/ 546467 w 2122964"/>
              <a:gd name="connsiteY1141" fmla="*/ 107050 h 2255877"/>
              <a:gd name="connsiteX1142" fmla="*/ 561210 w 2122964"/>
              <a:gd name="connsiteY1142" fmla="*/ 169817 h 2255877"/>
              <a:gd name="connsiteX1143" fmla="*/ 568581 w 2122964"/>
              <a:gd name="connsiteY1143" fmla="*/ 203029 h 2255877"/>
              <a:gd name="connsiteX1144" fmla="*/ 575952 w 2122964"/>
              <a:gd name="connsiteY1144" fmla="*/ 228930 h 2255877"/>
              <a:gd name="connsiteX1145" fmla="*/ 583324 w 2122964"/>
              <a:gd name="connsiteY1145" fmla="*/ 247415 h 2255877"/>
              <a:gd name="connsiteX1146" fmla="*/ 590794 w 2122964"/>
              <a:gd name="connsiteY1146" fmla="*/ 269556 h 2255877"/>
              <a:gd name="connsiteX1147" fmla="*/ 609173 w 2122964"/>
              <a:gd name="connsiteY1147" fmla="*/ 306423 h 2255877"/>
              <a:gd name="connsiteX1148" fmla="*/ 642492 w 2122964"/>
              <a:gd name="connsiteY1148" fmla="*/ 365535 h 2255877"/>
              <a:gd name="connsiteX1149" fmla="*/ 660871 w 2122964"/>
              <a:gd name="connsiteY1149" fmla="*/ 391332 h 2255877"/>
              <a:gd name="connsiteX1150" fmla="*/ 675712 w 2122964"/>
              <a:gd name="connsiteY1150" fmla="*/ 413473 h 2255877"/>
              <a:gd name="connsiteX1151" fmla="*/ 697826 w 2122964"/>
              <a:gd name="connsiteY1151" fmla="*/ 446789 h 2255877"/>
              <a:gd name="connsiteX1152" fmla="*/ 727410 w 2122964"/>
              <a:gd name="connsiteY1152" fmla="*/ 483656 h 2255877"/>
              <a:gd name="connsiteX1153" fmla="*/ 768002 w 2122964"/>
              <a:gd name="connsiteY1153" fmla="*/ 531697 h 2255877"/>
              <a:gd name="connsiteX1154" fmla="*/ 790116 w 2122964"/>
              <a:gd name="connsiteY1154" fmla="*/ 557494 h 2255877"/>
              <a:gd name="connsiteX1155" fmla="*/ 812329 w 2122964"/>
              <a:gd name="connsiteY1155" fmla="*/ 575979 h 2255877"/>
              <a:gd name="connsiteX1156" fmla="*/ 841814 w 2122964"/>
              <a:gd name="connsiteY1156" fmla="*/ 601776 h 2255877"/>
              <a:gd name="connsiteX1157" fmla="*/ 875035 w 2122964"/>
              <a:gd name="connsiteY1157" fmla="*/ 627677 h 2255877"/>
              <a:gd name="connsiteX1158" fmla="*/ 900884 w 2122964"/>
              <a:gd name="connsiteY1158" fmla="*/ 649818 h 2255877"/>
              <a:gd name="connsiteX1159" fmla="*/ 923096 w 2122964"/>
              <a:gd name="connsiteY1159" fmla="*/ 668303 h 2255877"/>
              <a:gd name="connsiteX1160" fmla="*/ 948847 w 2122964"/>
              <a:gd name="connsiteY1160" fmla="*/ 686685 h 2255877"/>
              <a:gd name="connsiteX1161" fmla="*/ 978431 w 2122964"/>
              <a:gd name="connsiteY1161" fmla="*/ 705170 h 2255877"/>
              <a:gd name="connsiteX1162" fmla="*/ 1030129 w 2122964"/>
              <a:gd name="connsiteY1162" fmla="*/ 745797 h 2255877"/>
              <a:gd name="connsiteX1163" fmla="*/ 1041235 w 2122964"/>
              <a:gd name="connsiteY1163" fmla="*/ 756867 h 2255877"/>
              <a:gd name="connsiteX1164" fmla="*/ 1052243 w 2122964"/>
              <a:gd name="connsiteY1164" fmla="*/ 767938 h 2255877"/>
              <a:gd name="connsiteX1165" fmla="*/ 1074456 w 2122964"/>
              <a:gd name="connsiteY1165" fmla="*/ 790079 h 2255877"/>
              <a:gd name="connsiteX1166" fmla="*/ 1092934 w 2122964"/>
              <a:gd name="connsiteY1166" fmla="*/ 812220 h 2255877"/>
              <a:gd name="connsiteX1167" fmla="*/ 1115048 w 2122964"/>
              <a:gd name="connsiteY1167" fmla="*/ 838121 h 2255877"/>
              <a:gd name="connsiteX1168" fmla="*/ 1133525 w 2122964"/>
              <a:gd name="connsiteY1168" fmla="*/ 863917 h 2255877"/>
              <a:gd name="connsiteX1169" fmla="*/ 1152003 w 2122964"/>
              <a:gd name="connsiteY1169" fmla="*/ 889818 h 2255877"/>
              <a:gd name="connsiteX1170" fmla="*/ 1170382 w 2122964"/>
              <a:gd name="connsiteY1170" fmla="*/ 915614 h 2255877"/>
              <a:gd name="connsiteX1171" fmla="*/ 1177852 w 2122964"/>
              <a:gd name="connsiteY1171" fmla="*/ 926685 h 2255877"/>
              <a:gd name="connsiteX1172" fmla="*/ 1181489 w 2122964"/>
              <a:gd name="connsiteY1172" fmla="*/ 934100 h 2255877"/>
              <a:gd name="connsiteX1173" fmla="*/ 1181489 w 2122964"/>
              <a:gd name="connsiteY1173" fmla="*/ 937755 h 2255877"/>
              <a:gd name="connsiteX1174" fmla="*/ 1181489 w 2122964"/>
              <a:gd name="connsiteY1174" fmla="*/ 952586 h 2255877"/>
              <a:gd name="connsiteX1175" fmla="*/ 1177852 w 2122964"/>
              <a:gd name="connsiteY1175" fmla="*/ 959896 h 2255877"/>
              <a:gd name="connsiteX1176" fmla="*/ 1170382 w 2122964"/>
              <a:gd name="connsiteY1176" fmla="*/ 963656 h 2255877"/>
              <a:gd name="connsiteX1177" fmla="*/ 1163011 w 2122964"/>
              <a:gd name="connsiteY1177" fmla="*/ 963656 h 2255877"/>
              <a:gd name="connsiteX1178" fmla="*/ 1159374 w 2122964"/>
              <a:gd name="connsiteY1178" fmla="*/ 963656 h 2255877"/>
              <a:gd name="connsiteX1179" fmla="*/ 1155640 w 2122964"/>
              <a:gd name="connsiteY1179" fmla="*/ 959896 h 2255877"/>
              <a:gd name="connsiteX1180" fmla="*/ 1137162 w 2122964"/>
              <a:gd name="connsiteY1180" fmla="*/ 948826 h 2255877"/>
              <a:gd name="connsiteX1181" fmla="*/ 1115048 w 2122964"/>
              <a:gd name="connsiteY1181" fmla="*/ 934100 h 2255877"/>
              <a:gd name="connsiteX1182" fmla="*/ 1092934 w 2122964"/>
              <a:gd name="connsiteY1182" fmla="*/ 919374 h 2255877"/>
              <a:gd name="connsiteX1183" fmla="*/ 1081827 w 2122964"/>
              <a:gd name="connsiteY1183" fmla="*/ 911959 h 2255877"/>
              <a:gd name="connsiteX1184" fmla="*/ 1070721 w 2122964"/>
              <a:gd name="connsiteY1184" fmla="*/ 908199 h 2255877"/>
              <a:gd name="connsiteX1185" fmla="*/ 1041235 w 2122964"/>
              <a:gd name="connsiteY1185" fmla="*/ 897129 h 2255877"/>
              <a:gd name="connsiteX1186" fmla="*/ 1008015 w 2122964"/>
              <a:gd name="connsiteY1186" fmla="*/ 886058 h 2255877"/>
              <a:gd name="connsiteX1187" fmla="*/ 945211 w 2122964"/>
              <a:gd name="connsiteY1187" fmla="*/ 867677 h 2255877"/>
              <a:gd name="connsiteX1188" fmla="*/ 878770 w 2122964"/>
              <a:gd name="connsiteY1188" fmla="*/ 849191 h 2255877"/>
              <a:gd name="connsiteX1189" fmla="*/ 849186 w 2122964"/>
              <a:gd name="connsiteY1189" fmla="*/ 841776 h 2255877"/>
              <a:gd name="connsiteX1190" fmla="*/ 819700 w 2122964"/>
              <a:gd name="connsiteY1190" fmla="*/ 830706 h 2255877"/>
              <a:gd name="connsiteX1191" fmla="*/ 790116 w 2122964"/>
              <a:gd name="connsiteY1191" fmla="*/ 815980 h 2255877"/>
              <a:gd name="connsiteX1192" fmla="*/ 760631 w 2122964"/>
              <a:gd name="connsiteY1192" fmla="*/ 804909 h 2255877"/>
              <a:gd name="connsiteX1193" fmla="*/ 701561 w 2122964"/>
              <a:gd name="connsiteY1193" fmla="*/ 779008 h 2255877"/>
              <a:gd name="connsiteX1194" fmla="*/ 668242 w 2122964"/>
              <a:gd name="connsiteY1194" fmla="*/ 760523 h 2255877"/>
              <a:gd name="connsiteX1195" fmla="*/ 642393 w 2122964"/>
              <a:gd name="connsiteY1195" fmla="*/ 745797 h 2255877"/>
              <a:gd name="connsiteX1196" fmla="*/ 612908 w 2122964"/>
              <a:gd name="connsiteY1196" fmla="*/ 731071 h 2255877"/>
              <a:gd name="connsiteX1197" fmla="*/ 579687 w 2122964"/>
              <a:gd name="connsiteY1197" fmla="*/ 716241 h 2255877"/>
              <a:gd name="connsiteX1198" fmla="*/ 561210 w 2122964"/>
              <a:gd name="connsiteY1198" fmla="*/ 708826 h 2255877"/>
              <a:gd name="connsiteX1199" fmla="*/ 550103 w 2122964"/>
              <a:gd name="connsiteY1199" fmla="*/ 701515 h 2255877"/>
              <a:gd name="connsiteX1200" fmla="*/ 535361 w 2122964"/>
              <a:gd name="connsiteY1200" fmla="*/ 694100 h 2255877"/>
              <a:gd name="connsiteX1201" fmla="*/ 520618 w 2122964"/>
              <a:gd name="connsiteY1201" fmla="*/ 683029 h 2255877"/>
              <a:gd name="connsiteX1202" fmla="*/ 494769 w 2122964"/>
              <a:gd name="connsiteY1202" fmla="*/ 664544 h 2255877"/>
              <a:gd name="connsiteX1203" fmla="*/ 468920 w 2122964"/>
              <a:gd name="connsiteY1203" fmla="*/ 646058 h 2255877"/>
              <a:gd name="connsiteX1204" fmla="*/ 443071 w 2122964"/>
              <a:gd name="connsiteY1204" fmla="*/ 623917 h 2255877"/>
              <a:gd name="connsiteX1205" fmla="*/ 413487 w 2122964"/>
              <a:gd name="connsiteY1205" fmla="*/ 598121 h 2255877"/>
              <a:gd name="connsiteX1206" fmla="*/ 391373 w 2122964"/>
              <a:gd name="connsiteY1206" fmla="*/ 575979 h 2255877"/>
              <a:gd name="connsiteX1207" fmla="*/ 369258 w 2122964"/>
              <a:gd name="connsiteY1207" fmla="*/ 550079 h 2255877"/>
              <a:gd name="connsiteX1208" fmla="*/ 347046 w 2122964"/>
              <a:gd name="connsiteY1208" fmla="*/ 520522 h 2255877"/>
              <a:gd name="connsiteX1209" fmla="*/ 328568 w 2122964"/>
              <a:gd name="connsiteY1209" fmla="*/ 494726 h 2255877"/>
              <a:gd name="connsiteX1210" fmla="*/ 310189 w 2122964"/>
              <a:gd name="connsiteY1210" fmla="*/ 465170 h 2255877"/>
              <a:gd name="connsiteX1211" fmla="*/ 295348 w 2122964"/>
              <a:gd name="connsiteY1211" fmla="*/ 435614 h 2255877"/>
              <a:gd name="connsiteX1212" fmla="*/ 284340 w 2122964"/>
              <a:gd name="connsiteY1212" fmla="*/ 406162 h 2255877"/>
              <a:gd name="connsiteX1213" fmla="*/ 273234 w 2122964"/>
              <a:gd name="connsiteY1213" fmla="*/ 376606 h 2255877"/>
              <a:gd name="connsiteX1214" fmla="*/ 262127 w 2122964"/>
              <a:gd name="connsiteY1214" fmla="*/ 343394 h 2255877"/>
              <a:gd name="connsiteX1215" fmla="*/ 251021 w 2122964"/>
              <a:gd name="connsiteY1215" fmla="*/ 310079 h 2255877"/>
              <a:gd name="connsiteX1216" fmla="*/ 243650 w 2122964"/>
              <a:gd name="connsiteY1216" fmla="*/ 280627 h 2255877"/>
              <a:gd name="connsiteX1217" fmla="*/ 236278 w 2122964"/>
              <a:gd name="connsiteY1217" fmla="*/ 251071 h 2255877"/>
              <a:gd name="connsiteX1218" fmla="*/ 232642 w 2122964"/>
              <a:gd name="connsiteY1218" fmla="*/ 236240 h 2255877"/>
              <a:gd name="connsiteX1219" fmla="*/ 232642 w 2122964"/>
              <a:gd name="connsiteY1219" fmla="*/ 228930 h 2255877"/>
              <a:gd name="connsiteX1220" fmla="*/ 232642 w 2122964"/>
              <a:gd name="connsiteY1220" fmla="*/ 225170 h 2255877"/>
              <a:gd name="connsiteX1221" fmla="*/ 232642 w 2122964"/>
              <a:gd name="connsiteY1221" fmla="*/ 221514 h 2255877"/>
              <a:gd name="connsiteX1222" fmla="*/ 236278 w 2122964"/>
              <a:gd name="connsiteY1222" fmla="*/ 221514 h 2255877"/>
              <a:gd name="connsiteX1223" fmla="*/ 243650 w 2122964"/>
              <a:gd name="connsiteY1223" fmla="*/ 221514 h 2255877"/>
              <a:gd name="connsiteX1224" fmla="*/ 247385 w 2122964"/>
              <a:gd name="connsiteY1224" fmla="*/ 221514 h 2255877"/>
              <a:gd name="connsiteX1225" fmla="*/ 247385 w 2122964"/>
              <a:gd name="connsiteY1225" fmla="*/ 225170 h 2255877"/>
              <a:gd name="connsiteX1226" fmla="*/ 254756 w 2122964"/>
              <a:gd name="connsiteY1226" fmla="*/ 228930 h 2255877"/>
              <a:gd name="connsiteX1227" fmla="*/ 258392 w 2122964"/>
              <a:gd name="connsiteY1227" fmla="*/ 232585 h 2255877"/>
              <a:gd name="connsiteX1228" fmla="*/ 262127 w 2122964"/>
              <a:gd name="connsiteY1228" fmla="*/ 236240 h 2255877"/>
              <a:gd name="connsiteX1229" fmla="*/ 265862 w 2122964"/>
              <a:gd name="connsiteY1229" fmla="*/ 243655 h 2255877"/>
              <a:gd name="connsiteX1230" fmla="*/ 265862 w 2122964"/>
              <a:gd name="connsiteY1230" fmla="*/ 247311 h 2255877"/>
              <a:gd name="connsiteX1231" fmla="*/ 265862 w 2122964"/>
              <a:gd name="connsiteY1231" fmla="*/ 254726 h 2255877"/>
              <a:gd name="connsiteX1232" fmla="*/ 269499 w 2122964"/>
              <a:gd name="connsiteY1232" fmla="*/ 269556 h 2255877"/>
              <a:gd name="connsiteX1233" fmla="*/ 276870 w 2122964"/>
              <a:gd name="connsiteY1233" fmla="*/ 299008 h 2255877"/>
              <a:gd name="connsiteX1234" fmla="*/ 284242 w 2122964"/>
              <a:gd name="connsiteY1234" fmla="*/ 328564 h 2255877"/>
              <a:gd name="connsiteX1235" fmla="*/ 295348 w 2122964"/>
              <a:gd name="connsiteY1235" fmla="*/ 358120 h 2255877"/>
              <a:gd name="connsiteX1236" fmla="*/ 317462 w 2122964"/>
              <a:gd name="connsiteY1236" fmla="*/ 413473 h 2255877"/>
              <a:gd name="connsiteX1237" fmla="*/ 328568 w 2122964"/>
              <a:gd name="connsiteY1237" fmla="*/ 443029 h 2255877"/>
              <a:gd name="connsiteX1238" fmla="*/ 343311 w 2122964"/>
              <a:gd name="connsiteY1238" fmla="*/ 472585 h 2255877"/>
              <a:gd name="connsiteX1239" fmla="*/ 361789 w 2122964"/>
              <a:gd name="connsiteY1239" fmla="*/ 502141 h 2255877"/>
              <a:gd name="connsiteX1240" fmla="*/ 376531 w 2122964"/>
              <a:gd name="connsiteY1240" fmla="*/ 527938 h 2255877"/>
              <a:gd name="connsiteX1241" fmla="*/ 395009 w 2122964"/>
              <a:gd name="connsiteY1241" fmla="*/ 550079 h 2255877"/>
              <a:gd name="connsiteX1242" fmla="*/ 417222 w 2122964"/>
              <a:gd name="connsiteY1242" fmla="*/ 572324 h 2255877"/>
              <a:gd name="connsiteX1243" fmla="*/ 439336 w 2122964"/>
              <a:gd name="connsiteY1243" fmla="*/ 594465 h 2255877"/>
              <a:gd name="connsiteX1244" fmla="*/ 461450 w 2122964"/>
              <a:gd name="connsiteY1244" fmla="*/ 612846 h 2255877"/>
              <a:gd name="connsiteX1245" fmla="*/ 483663 w 2122964"/>
              <a:gd name="connsiteY1245" fmla="*/ 631332 h 2255877"/>
              <a:gd name="connsiteX1246" fmla="*/ 509512 w 2122964"/>
              <a:gd name="connsiteY1246" fmla="*/ 653473 h 2255877"/>
              <a:gd name="connsiteX1247" fmla="*/ 535361 w 2122964"/>
              <a:gd name="connsiteY1247" fmla="*/ 671959 h 2255877"/>
              <a:gd name="connsiteX1248" fmla="*/ 561210 w 2122964"/>
              <a:gd name="connsiteY1248" fmla="*/ 690444 h 2255877"/>
              <a:gd name="connsiteX1249" fmla="*/ 587059 w 2122964"/>
              <a:gd name="connsiteY1249" fmla="*/ 705170 h 2255877"/>
              <a:gd name="connsiteX1250" fmla="*/ 612908 w 2122964"/>
              <a:gd name="connsiteY1250" fmla="*/ 716241 h 2255877"/>
              <a:gd name="connsiteX1251" fmla="*/ 642393 w 2122964"/>
              <a:gd name="connsiteY1251" fmla="*/ 731071 h 2255877"/>
              <a:gd name="connsiteX1252" fmla="*/ 675614 w 2122964"/>
              <a:gd name="connsiteY1252" fmla="*/ 745797 h 2255877"/>
              <a:gd name="connsiteX1253" fmla="*/ 701463 w 2122964"/>
              <a:gd name="connsiteY1253" fmla="*/ 760627 h 2255877"/>
              <a:gd name="connsiteX1254" fmla="*/ 753161 w 2122964"/>
              <a:gd name="connsiteY1254" fmla="*/ 786424 h 2255877"/>
              <a:gd name="connsiteX1255" fmla="*/ 779010 w 2122964"/>
              <a:gd name="connsiteY1255" fmla="*/ 797494 h 2255877"/>
              <a:gd name="connsiteX1256" fmla="*/ 808594 w 2122964"/>
              <a:gd name="connsiteY1256" fmla="*/ 812220 h 2255877"/>
              <a:gd name="connsiteX1257" fmla="*/ 838080 w 2122964"/>
              <a:gd name="connsiteY1257" fmla="*/ 823395 h 2255877"/>
              <a:gd name="connsiteX1258" fmla="*/ 867663 w 2122964"/>
              <a:gd name="connsiteY1258" fmla="*/ 834465 h 2255877"/>
              <a:gd name="connsiteX1259" fmla="*/ 897149 w 2122964"/>
              <a:gd name="connsiteY1259" fmla="*/ 841776 h 2255877"/>
              <a:gd name="connsiteX1260" fmla="*/ 930370 w 2122964"/>
              <a:gd name="connsiteY1260" fmla="*/ 849191 h 2255877"/>
              <a:gd name="connsiteX1261" fmla="*/ 989439 w 2122964"/>
              <a:gd name="connsiteY1261" fmla="*/ 867677 h 2255877"/>
              <a:gd name="connsiteX1262" fmla="*/ 1052243 w 2122964"/>
              <a:gd name="connsiteY1262" fmla="*/ 889818 h 2255877"/>
              <a:gd name="connsiteX1263" fmla="*/ 1066986 w 2122964"/>
              <a:gd name="connsiteY1263" fmla="*/ 897233 h 2255877"/>
              <a:gd name="connsiteX1264" fmla="*/ 1085464 w 2122964"/>
              <a:gd name="connsiteY1264" fmla="*/ 904544 h 2255877"/>
              <a:gd name="connsiteX1265" fmla="*/ 1096570 w 2122964"/>
              <a:gd name="connsiteY1265" fmla="*/ 911959 h 2255877"/>
              <a:gd name="connsiteX1266" fmla="*/ 1096570 w 2122964"/>
              <a:gd name="connsiteY1266" fmla="*/ 908304 h 2255877"/>
              <a:gd name="connsiteX1267" fmla="*/ 1074358 w 2122964"/>
              <a:gd name="connsiteY1267" fmla="*/ 878747 h 2255877"/>
              <a:gd name="connsiteX1268" fmla="*/ 1033766 w 2122964"/>
              <a:gd name="connsiteY1268" fmla="*/ 830706 h 2255877"/>
              <a:gd name="connsiteX1269" fmla="*/ 1011652 w 2122964"/>
              <a:gd name="connsiteY1269" fmla="*/ 804909 h 2255877"/>
              <a:gd name="connsiteX1270" fmla="*/ 989439 w 2122964"/>
              <a:gd name="connsiteY1270" fmla="*/ 786424 h 2255877"/>
              <a:gd name="connsiteX1271" fmla="*/ 971060 w 2122964"/>
              <a:gd name="connsiteY1271" fmla="*/ 771698 h 2255877"/>
              <a:gd name="connsiteX1272" fmla="*/ 952582 w 2122964"/>
              <a:gd name="connsiteY1272" fmla="*/ 756867 h 2255877"/>
              <a:gd name="connsiteX1273" fmla="*/ 911990 w 2122964"/>
              <a:gd name="connsiteY1273" fmla="*/ 727311 h 2255877"/>
              <a:gd name="connsiteX1274" fmla="*/ 863929 w 2122964"/>
              <a:gd name="connsiteY1274" fmla="*/ 686685 h 2255877"/>
              <a:gd name="connsiteX1275" fmla="*/ 812231 w 2122964"/>
              <a:gd name="connsiteY1275" fmla="*/ 646162 h 2255877"/>
              <a:gd name="connsiteX1276" fmla="*/ 786381 w 2122964"/>
              <a:gd name="connsiteY1276" fmla="*/ 623917 h 2255877"/>
              <a:gd name="connsiteX1277" fmla="*/ 775374 w 2122964"/>
              <a:gd name="connsiteY1277" fmla="*/ 612846 h 2255877"/>
              <a:gd name="connsiteX1278" fmla="*/ 767904 w 2122964"/>
              <a:gd name="connsiteY1278" fmla="*/ 605536 h 2255877"/>
              <a:gd name="connsiteX1279" fmla="*/ 764267 w 2122964"/>
              <a:gd name="connsiteY1279" fmla="*/ 601776 h 2255877"/>
              <a:gd name="connsiteX1280" fmla="*/ 742153 w 2122964"/>
              <a:gd name="connsiteY1280" fmla="*/ 579635 h 2255877"/>
              <a:gd name="connsiteX1281" fmla="*/ 719941 w 2122964"/>
              <a:gd name="connsiteY1281" fmla="*/ 553838 h 2255877"/>
              <a:gd name="connsiteX1282" fmla="*/ 697826 w 2122964"/>
              <a:gd name="connsiteY1282" fmla="*/ 527938 h 2255877"/>
              <a:gd name="connsiteX1283" fmla="*/ 675614 w 2122964"/>
              <a:gd name="connsiteY1283" fmla="*/ 502141 h 2255877"/>
              <a:gd name="connsiteX1284" fmla="*/ 635022 w 2122964"/>
              <a:gd name="connsiteY1284" fmla="*/ 446789 h 2255877"/>
              <a:gd name="connsiteX1285" fmla="*/ 598067 w 2122964"/>
              <a:gd name="connsiteY1285" fmla="*/ 391332 h 2255877"/>
              <a:gd name="connsiteX1286" fmla="*/ 564846 w 2122964"/>
              <a:gd name="connsiteY1286" fmla="*/ 335979 h 2255877"/>
              <a:gd name="connsiteX1287" fmla="*/ 557475 w 2122964"/>
              <a:gd name="connsiteY1287" fmla="*/ 321253 h 2255877"/>
              <a:gd name="connsiteX1288" fmla="*/ 550103 w 2122964"/>
              <a:gd name="connsiteY1288" fmla="*/ 306423 h 2255877"/>
              <a:gd name="connsiteX1289" fmla="*/ 538997 w 2122964"/>
              <a:gd name="connsiteY1289" fmla="*/ 276867 h 2255877"/>
              <a:gd name="connsiteX1290" fmla="*/ 527989 w 2122964"/>
              <a:gd name="connsiteY1290" fmla="*/ 243655 h 2255877"/>
              <a:gd name="connsiteX1291" fmla="*/ 524254 w 2122964"/>
              <a:gd name="connsiteY1291" fmla="*/ 228930 h 2255877"/>
              <a:gd name="connsiteX1292" fmla="*/ 520618 w 2122964"/>
              <a:gd name="connsiteY1292" fmla="*/ 214099 h 2255877"/>
              <a:gd name="connsiteX1293" fmla="*/ 516883 w 2122964"/>
              <a:gd name="connsiteY1293" fmla="*/ 199373 h 2255877"/>
              <a:gd name="connsiteX1294" fmla="*/ 513246 w 2122964"/>
              <a:gd name="connsiteY1294" fmla="*/ 180888 h 2255877"/>
              <a:gd name="connsiteX1295" fmla="*/ 509512 w 2122964"/>
              <a:gd name="connsiteY1295" fmla="*/ 147676 h 2255877"/>
              <a:gd name="connsiteX1296" fmla="*/ 509512 w 2122964"/>
              <a:gd name="connsiteY1296" fmla="*/ 114465 h 2255877"/>
              <a:gd name="connsiteX1297" fmla="*/ 509512 w 2122964"/>
              <a:gd name="connsiteY1297" fmla="*/ 95979 h 2255877"/>
              <a:gd name="connsiteX1298" fmla="*/ 509512 w 2122964"/>
              <a:gd name="connsiteY1298" fmla="*/ 81253 h 2255877"/>
              <a:gd name="connsiteX1299" fmla="*/ 509512 w 2122964"/>
              <a:gd name="connsiteY1299" fmla="*/ 77493 h 2255877"/>
              <a:gd name="connsiteX1300" fmla="*/ 513246 w 2122964"/>
              <a:gd name="connsiteY1300" fmla="*/ 77493 h 2255877"/>
              <a:gd name="connsiteX1301" fmla="*/ 513246 w 2122964"/>
              <a:gd name="connsiteY1301" fmla="*/ 81253 h 2255877"/>
              <a:gd name="connsiteX1302" fmla="*/ 520618 w 2122964"/>
              <a:gd name="connsiteY1302" fmla="*/ 73838 h 2255877"/>
              <a:gd name="connsiteX1303" fmla="*/ 524254 w 2122964"/>
              <a:gd name="connsiteY1303" fmla="*/ 66423 h 2255877"/>
              <a:gd name="connsiteX1304" fmla="*/ 527989 w 2122964"/>
              <a:gd name="connsiteY1304" fmla="*/ 62768 h 2255877"/>
              <a:gd name="connsiteX1305" fmla="*/ 535361 w 2122964"/>
              <a:gd name="connsiteY1305" fmla="*/ 51697 h 2255877"/>
              <a:gd name="connsiteX1306" fmla="*/ 538997 w 2122964"/>
              <a:gd name="connsiteY1306" fmla="*/ 47937 h 2255877"/>
              <a:gd name="connsiteX1307" fmla="*/ 546467 w 2122964"/>
              <a:gd name="connsiteY1307" fmla="*/ 44282 h 2255877"/>
              <a:gd name="connsiteX1308" fmla="*/ 557475 w 2122964"/>
              <a:gd name="connsiteY1308" fmla="*/ 36867 h 2255877"/>
              <a:gd name="connsiteX1309" fmla="*/ 572218 w 2122964"/>
              <a:gd name="connsiteY1309" fmla="*/ 29556 h 2255877"/>
              <a:gd name="connsiteX1310" fmla="*/ 583324 w 2122964"/>
              <a:gd name="connsiteY1310" fmla="*/ 25796 h 2255877"/>
              <a:gd name="connsiteX1311" fmla="*/ 598067 w 2122964"/>
              <a:gd name="connsiteY1311" fmla="*/ 22141 h 2255877"/>
              <a:gd name="connsiteX1312" fmla="*/ 612908 w 2122964"/>
              <a:gd name="connsiteY1312" fmla="*/ 18486 h 2255877"/>
              <a:gd name="connsiteX1313" fmla="*/ 664606 w 2122964"/>
              <a:gd name="connsiteY1313" fmla="*/ 11070 h 2255877"/>
              <a:gd name="connsiteX1314" fmla="*/ 719941 w 2122964"/>
              <a:gd name="connsiteY1314" fmla="*/ 3655 h 2255877"/>
              <a:gd name="connsiteX1315" fmla="*/ 793753 w 2122964"/>
              <a:gd name="connsiteY1315" fmla="*/ 0 h 2255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</a:cxnLst>
            <a:rect l="l" t="t" r="r" b="b"/>
            <a:pathLst>
              <a:path w="2122964" h="2255877">
                <a:moveTo>
                  <a:pt x="1964233" y="1982665"/>
                </a:moveTo>
                <a:cubicBezTo>
                  <a:pt x="1964233" y="1982665"/>
                  <a:pt x="1964233" y="1986321"/>
                  <a:pt x="1964233" y="1986321"/>
                </a:cubicBezTo>
                <a:cubicBezTo>
                  <a:pt x="1960498" y="1993736"/>
                  <a:pt x="1960498" y="2001151"/>
                  <a:pt x="1956862" y="2008462"/>
                </a:cubicBezTo>
                <a:cubicBezTo>
                  <a:pt x="1949490" y="2023292"/>
                  <a:pt x="1945756" y="2034363"/>
                  <a:pt x="1938384" y="2045433"/>
                </a:cubicBezTo>
                <a:cubicBezTo>
                  <a:pt x="1931013" y="2056504"/>
                  <a:pt x="1923641" y="2063919"/>
                  <a:pt x="1916172" y="2074989"/>
                </a:cubicBezTo>
                <a:cubicBezTo>
                  <a:pt x="1908800" y="2086060"/>
                  <a:pt x="1901429" y="2093370"/>
                  <a:pt x="1894057" y="2104545"/>
                </a:cubicBezTo>
                <a:cubicBezTo>
                  <a:pt x="1886686" y="2108201"/>
                  <a:pt x="1882951" y="2115616"/>
                  <a:pt x="1879315" y="2119271"/>
                </a:cubicBezTo>
                <a:cubicBezTo>
                  <a:pt x="1879315" y="2119271"/>
                  <a:pt x="1875580" y="2122927"/>
                  <a:pt x="1875580" y="2122927"/>
                </a:cubicBezTo>
                <a:cubicBezTo>
                  <a:pt x="1875580" y="2130342"/>
                  <a:pt x="1879315" y="2133997"/>
                  <a:pt x="1879315" y="2137757"/>
                </a:cubicBezTo>
                <a:cubicBezTo>
                  <a:pt x="1879315" y="2141412"/>
                  <a:pt x="1882951" y="2148827"/>
                  <a:pt x="1882951" y="2152483"/>
                </a:cubicBezTo>
                <a:cubicBezTo>
                  <a:pt x="1882951" y="2152483"/>
                  <a:pt x="1882951" y="2156138"/>
                  <a:pt x="1882951" y="2156138"/>
                </a:cubicBezTo>
                <a:cubicBezTo>
                  <a:pt x="1882951" y="2156138"/>
                  <a:pt x="1882951" y="2159898"/>
                  <a:pt x="1882951" y="2159898"/>
                </a:cubicBezTo>
                <a:cubicBezTo>
                  <a:pt x="1882951" y="2159898"/>
                  <a:pt x="1882951" y="2163553"/>
                  <a:pt x="1882951" y="2163553"/>
                </a:cubicBezTo>
                <a:cubicBezTo>
                  <a:pt x="1882951" y="2167313"/>
                  <a:pt x="1882951" y="2170968"/>
                  <a:pt x="1882951" y="2174624"/>
                </a:cubicBezTo>
                <a:cubicBezTo>
                  <a:pt x="1882951" y="2178384"/>
                  <a:pt x="1882951" y="2178384"/>
                  <a:pt x="1879315" y="2182039"/>
                </a:cubicBezTo>
                <a:cubicBezTo>
                  <a:pt x="1879315" y="2182039"/>
                  <a:pt x="1879315" y="2185694"/>
                  <a:pt x="1879315" y="2185694"/>
                </a:cubicBezTo>
                <a:cubicBezTo>
                  <a:pt x="1879315" y="2185694"/>
                  <a:pt x="1882951" y="2182039"/>
                  <a:pt x="1882951" y="2182039"/>
                </a:cubicBezTo>
                <a:cubicBezTo>
                  <a:pt x="1890322" y="2170968"/>
                  <a:pt x="1897792" y="2163553"/>
                  <a:pt x="1905164" y="2152483"/>
                </a:cubicBezTo>
                <a:cubicBezTo>
                  <a:pt x="1923641" y="2126686"/>
                  <a:pt x="1942021" y="2104441"/>
                  <a:pt x="1964233" y="2082300"/>
                </a:cubicBezTo>
                <a:cubicBezTo>
                  <a:pt x="1964233" y="2082300"/>
                  <a:pt x="1967870" y="2078645"/>
                  <a:pt x="1971604" y="2074989"/>
                </a:cubicBezTo>
                <a:cubicBezTo>
                  <a:pt x="1975241" y="2071229"/>
                  <a:pt x="1975241" y="2071229"/>
                  <a:pt x="1978976" y="2067574"/>
                </a:cubicBezTo>
                <a:cubicBezTo>
                  <a:pt x="1982711" y="2063919"/>
                  <a:pt x="1982711" y="2063919"/>
                  <a:pt x="1986347" y="2060159"/>
                </a:cubicBezTo>
                <a:cubicBezTo>
                  <a:pt x="1990082" y="2056504"/>
                  <a:pt x="1990082" y="2056504"/>
                  <a:pt x="1993719" y="2052848"/>
                </a:cubicBezTo>
                <a:cubicBezTo>
                  <a:pt x="1993719" y="2045433"/>
                  <a:pt x="1990082" y="2041778"/>
                  <a:pt x="1990082" y="2038018"/>
                </a:cubicBezTo>
                <a:cubicBezTo>
                  <a:pt x="1990082" y="2034363"/>
                  <a:pt x="1986347" y="2034363"/>
                  <a:pt x="1986347" y="2030603"/>
                </a:cubicBezTo>
                <a:cubicBezTo>
                  <a:pt x="1982711" y="2023292"/>
                  <a:pt x="1978976" y="2015877"/>
                  <a:pt x="1975241" y="2008462"/>
                </a:cubicBezTo>
                <a:cubicBezTo>
                  <a:pt x="1971604" y="2001151"/>
                  <a:pt x="1967870" y="1990081"/>
                  <a:pt x="1964233" y="1982665"/>
                </a:cubicBezTo>
                <a:close/>
                <a:moveTo>
                  <a:pt x="1908800" y="1886686"/>
                </a:moveTo>
                <a:cubicBezTo>
                  <a:pt x="1908800" y="1886686"/>
                  <a:pt x="1908800" y="1890342"/>
                  <a:pt x="1908800" y="1890342"/>
                </a:cubicBezTo>
                <a:cubicBezTo>
                  <a:pt x="1908800" y="1894101"/>
                  <a:pt x="1908800" y="1894101"/>
                  <a:pt x="1908800" y="1897757"/>
                </a:cubicBezTo>
                <a:cubicBezTo>
                  <a:pt x="1905164" y="1901412"/>
                  <a:pt x="1905164" y="1901412"/>
                  <a:pt x="1905164" y="1905172"/>
                </a:cubicBezTo>
                <a:cubicBezTo>
                  <a:pt x="1901429" y="1908827"/>
                  <a:pt x="1901429" y="1908827"/>
                  <a:pt x="1901429" y="1912483"/>
                </a:cubicBezTo>
                <a:cubicBezTo>
                  <a:pt x="1897694" y="1916242"/>
                  <a:pt x="1897694" y="1923553"/>
                  <a:pt x="1894057" y="1927313"/>
                </a:cubicBezTo>
                <a:cubicBezTo>
                  <a:pt x="1894057" y="1934624"/>
                  <a:pt x="1890322" y="1938383"/>
                  <a:pt x="1886686" y="1945694"/>
                </a:cubicBezTo>
                <a:cubicBezTo>
                  <a:pt x="1882951" y="1953109"/>
                  <a:pt x="1882951" y="1956869"/>
                  <a:pt x="1879315" y="1960524"/>
                </a:cubicBezTo>
                <a:cubicBezTo>
                  <a:pt x="1875580" y="1971595"/>
                  <a:pt x="1868209" y="1979010"/>
                  <a:pt x="1864474" y="1986321"/>
                </a:cubicBezTo>
                <a:cubicBezTo>
                  <a:pt x="1860837" y="1993736"/>
                  <a:pt x="1853466" y="2004806"/>
                  <a:pt x="1849731" y="2012222"/>
                </a:cubicBezTo>
                <a:cubicBezTo>
                  <a:pt x="1846094" y="2015877"/>
                  <a:pt x="1846094" y="2019637"/>
                  <a:pt x="1842359" y="2023292"/>
                </a:cubicBezTo>
                <a:cubicBezTo>
                  <a:pt x="1842359" y="2026947"/>
                  <a:pt x="1838625" y="2026947"/>
                  <a:pt x="1838625" y="2030707"/>
                </a:cubicBezTo>
                <a:cubicBezTo>
                  <a:pt x="1838625" y="2030707"/>
                  <a:pt x="1838625" y="2034363"/>
                  <a:pt x="1838625" y="2034363"/>
                </a:cubicBezTo>
                <a:cubicBezTo>
                  <a:pt x="1838625" y="2034363"/>
                  <a:pt x="1834988" y="2038018"/>
                  <a:pt x="1834988" y="2038018"/>
                </a:cubicBezTo>
                <a:cubicBezTo>
                  <a:pt x="1838625" y="2041778"/>
                  <a:pt x="1838625" y="2045433"/>
                  <a:pt x="1842359" y="2049088"/>
                </a:cubicBezTo>
                <a:cubicBezTo>
                  <a:pt x="1849731" y="2063919"/>
                  <a:pt x="1857102" y="2078645"/>
                  <a:pt x="1864474" y="2093475"/>
                </a:cubicBezTo>
                <a:cubicBezTo>
                  <a:pt x="1864474" y="2089715"/>
                  <a:pt x="1868209" y="2086060"/>
                  <a:pt x="1871943" y="2082300"/>
                </a:cubicBezTo>
                <a:cubicBezTo>
                  <a:pt x="1886686" y="2063919"/>
                  <a:pt x="1901429" y="2041778"/>
                  <a:pt x="1912535" y="2019637"/>
                </a:cubicBezTo>
                <a:cubicBezTo>
                  <a:pt x="1923543" y="1997391"/>
                  <a:pt x="1938384" y="1979010"/>
                  <a:pt x="1949392" y="1956869"/>
                </a:cubicBezTo>
                <a:cubicBezTo>
                  <a:pt x="1949392" y="1956869"/>
                  <a:pt x="1949392" y="1953109"/>
                  <a:pt x="1949392" y="1953109"/>
                </a:cubicBezTo>
                <a:cubicBezTo>
                  <a:pt x="1945756" y="1953109"/>
                  <a:pt x="1945756" y="1949454"/>
                  <a:pt x="1945756" y="1949454"/>
                </a:cubicBezTo>
                <a:cubicBezTo>
                  <a:pt x="1938384" y="1942039"/>
                  <a:pt x="1934649" y="1934624"/>
                  <a:pt x="1931013" y="1927313"/>
                </a:cubicBezTo>
                <a:cubicBezTo>
                  <a:pt x="1931013" y="1923553"/>
                  <a:pt x="1927278" y="1916242"/>
                  <a:pt x="1923543" y="1912483"/>
                </a:cubicBezTo>
                <a:cubicBezTo>
                  <a:pt x="1919906" y="1905172"/>
                  <a:pt x="1916172" y="1901412"/>
                  <a:pt x="1912535" y="1894101"/>
                </a:cubicBezTo>
                <a:cubicBezTo>
                  <a:pt x="1912535" y="1890342"/>
                  <a:pt x="1908800" y="1890342"/>
                  <a:pt x="1908800" y="1886686"/>
                </a:cubicBezTo>
                <a:close/>
                <a:moveTo>
                  <a:pt x="1846094" y="1812848"/>
                </a:moveTo>
                <a:cubicBezTo>
                  <a:pt x="1842359" y="1812848"/>
                  <a:pt x="1842359" y="1816503"/>
                  <a:pt x="1842359" y="1816503"/>
                </a:cubicBezTo>
                <a:cubicBezTo>
                  <a:pt x="1838625" y="1823919"/>
                  <a:pt x="1834988" y="1834989"/>
                  <a:pt x="1831253" y="1842404"/>
                </a:cubicBezTo>
                <a:cubicBezTo>
                  <a:pt x="1823882" y="1860785"/>
                  <a:pt x="1816510" y="1875616"/>
                  <a:pt x="1809139" y="1894101"/>
                </a:cubicBezTo>
                <a:cubicBezTo>
                  <a:pt x="1805404" y="1901412"/>
                  <a:pt x="1801768" y="1912483"/>
                  <a:pt x="1798033" y="1919898"/>
                </a:cubicBezTo>
                <a:cubicBezTo>
                  <a:pt x="1794396" y="1923553"/>
                  <a:pt x="1794396" y="1930968"/>
                  <a:pt x="1790661" y="1934624"/>
                </a:cubicBezTo>
                <a:cubicBezTo>
                  <a:pt x="1790661" y="1938383"/>
                  <a:pt x="1790661" y="1938383"/>
                  <a:pt x="1790661" y="1938383"/>
                </a:cubicBezTo>
                <a:cubicBezTo>
                  <a:pt x="1790661" y="1938383"/>
                  <a:pt x="1790661" y="1942039"/>
                  <a:pt x="1790661" y="1942039"/>
                </a:cubicBezTo>
                <a:cubicBezTo>
                  <a:pt x="1787025" y="1942039"/>
                  <a:pt x="1787025" y="1945694"/>
                  <a:pt x="1787025" y="1945694"/>
                </a:cubicBezTo>
                <a:cubicBezTo>
                  <a:pt x="1787025" y="1945694"/>
                  <a:pt x="1783290" y="1949454"/>
                  <a:pt x="1783290" y="1949454"/>
                </a:cubicBezTo>
                <a:cubicBezTo>
                  <a:pt x="1783290" y="1949454"/>
                  <a:pt x="1779555" y="1953109"/>
                  <a:pt x="1779555" y="1953109"/>
                </a:cubicBezTo>
                <a:cubicBezTo>
                  <a:pt x="1783290" y="1960524"/>
                  <a:pt x="1787025" y="1964180"/>
                  <a:pt x="1790661" y="1967940"/>
                </a:cubicBezTo>
                <a:cubicBezTo>
                  <a:pt x="1790661" y="1967940"/>
                  <a:pt x="1794396" y="1971595"/>
                  <a:pt x="1794396" y="1971595"/>
                </a:cubicBezTo>
                <a:cubicBezTo>
                  <a:pt x="1798033" y="1971595"/>
                  <a:pt x="1798033" y="1975250"/>
                  <a:pt x="1801768" y="1979010"/>
                </a:cubicBezTo>
                <a:cubicBezTo>
                  <a:pt x="1801768" y="1986321"/>
                  <a:pt x="1805404" y="1990081"/>
                  <a:pt x="1809139" y="1993736"/>
                </a:cubicBezTo>
                <a:cubicBezTo>
                  <a:pt x="1812874" y="1997391"/>
                  <a:pt x="1812874" y="2001151"/>
                  <a:pt x="1816510" y="2004806"/>
                </a:cubicBezTo>
                <a:cubicBezTo>
                  <a:pt x="1820245" y="2001151"/>
                  <a:pt x="1820245" y="1997391"/>
                  <a:pt x="1823882" y="1993736"/>
                </a:cubicBezTo>
                <a:cubicBezTo>
                  <a:pt x="1831253" y="1986321"/>
                  <a:pt x="1834988" y="1975250"/>
                  <a:pt x="1842359" y="1964180"/>
                </a:cubicBezTo>
                <a:cubicBezTo>
                  <a:pt x="1853466" y="1949454"/>
                  <a:pt x="1868209" y="1930968"/>
                  <a:pt x="1879315" y="1916242"/>
                </a:cubicBezTo>
                <a:cubicBezTo>
                  <a:pt x="1882951" y="1912483"/>
                  <a:pt x="1886686" y="1908827"/>
                  <a:pt x="1890322" y="1905172"/>
                </a:cubicBezTo>
                <a:cubicBezTo>
                  <a:pt x="1890322" y="1901412"/>
                  <a:pt x="1894057" y="1897757"/>
                  <a:pt x="1897792" y="1893997"/>
                </a:cubicBezTo>
                <a:cubicBezTo>
                  <a:pt x="1901429" y="1890342"/>
                  <a:pt x="1901429" y="1886686"/>
                  <a:pt x="1905164" y="1882926"/>
                </a:cubicBezTo>
                <a:cubicBezTo>
                  <a:pt x="1905164" y="1879271"/>
                  <a:pt x="1905164" y="1879271"/>
                  <a:pt x="1905164" y="1879271"/>
                </a:cubicBezTo>
                <a:cubicBezTo>
                  <a:pt x="1901429" y="1879271"/>
                  <a:pt x="1901429" y="1875616"/>
                  <a:pt x="1897792" y="1871856"/>
                </a:cubicBezTo>
                <a:cubicBezTo>
                  <a:pt x="1894057" y="1871856"/>
                  <a:pt x="1894057" y="1868201"/>
                  <a:pt x="1894057" y="1868201"/>
                </a:cubicBezTo>
                <a:cubicBezTo>
                  <a:pt x="1890322" y="1860785"/>
                  <a:pt x="1882951" y="1857130"/>
                  <a:pt x="1879315" y="1849715"/>
                </a:cubicBezTo>
                <a:cubicBezTo>
                  <a:pt x="1875580" y="1849715"/>
                  <a:pt x="1875580" y="1846060"/>
                  <a:pt x="1871943" y="1842404"/>
                </a:cubicBezTo>
                <a:cubicBezTo>
                  <a:pt x="1868209" y="1838644"/>
                  <a:pt x="1868209" y="1838644"/>
                  <a:pt x="1868209" y="1838644"/>
                </a:cubicBezTo>
                <a:cubicBezTo>
                  <a:pt x="1864474" y="1831334"/>
                  <a:pt x="1857102" y="1827574"/>
                  <a:pt x="1853466" y="1820159"/>
                </a:cubicBezTo>
                <a:cubicBezTo>
                  <a:pt x="1849731" y="1820159"/>
                  <a:pt x="1849731" y="1816503"/>
                  <a:pt x="1846094" y="1812848"/>
                </a:cubicBezTo>
                <a:close/>
                <a:moveTo>
                  <a:pt x="2100850" y="1779636"/>
                </a:moveTo>
                <a:cubicBezTo>
                  <a:pt x="2097115" y="1783292"/>
                  <a:pt x="2097115" y="1786947"/>
                  <a:pt x="2097115" y="1790707"/>
                </a:cubicBezTo>
                <a:cubicBezTo>
                  <a:pt x="2097115" y="1801778"/>
                  <a:pt x="2093380" y="1812848"/>
                  <a:pt x="2093380" y="1823919"/>
                </a:cubicBezTo>
                <a:cubicBezTo>
                  <a:pt x="2097115" y="1809088"/>
                  <a:pt x="2100850" y="1794362"/>
                  <a:pt x="2100850" y="1779636"/>
                </a:cubicBezTo>
                <a:close/>
                <a:moveTo>
                  <a:pt x="1787025" y="1750080"/>
                </a:moveTo>
                <a:cubicBezTo>
                  <a:pt x="1787025" y="1753736"/>
                  <a:pt x="1787025" y="1753736"/>
                  <a:pt x="1787025" y="1753736"/>
                </a:cubicBezTo>
                <a:cubicBezTo>
                  <a:pt x="1787025" y="1753736"/>
                  <a:pt x="1787025" y="1757391"/>
                  <a:pt x="1787025" y="1757391"/>
                </a:cubicBezTo>
                <a:cubicBezTo>
                  <a:pt x="1783290" y="1757391"/>
                  <a:pt x="1783290" y="1761151"/>
                  <a:pt x="1783290" y="1761151"/>
                </a:cubicBezTo>
                <a:cubicBezTo>
                  <a:pt x="1783290" y="1764806"/>
                  <a:pt x="1779555" y="1768566"/>
                  <a:pt x="1779555" y="1772221"/>
                </a:cubicBezTo>
                <a:cubicBezTo>
                  <a:pt x="1775919" y="1779636"/>
                  <a:pt x="1772184" y="1786947"/>
                  <a:pt x="1768547" y="1794362"/>
                </a:cubicBezTo>
                <a:cubicBezTo>
                  <a:pt x="1764812" y="1805433"/>
                  <a:pt x="1757441" y="1812848"/>
                  <a:pt x="1753706" y="1823919"/>
                </a:cubicBezTo>
                <a:cubicBezTo>
                  <a:pt x="1746335" y="1834989"/>
                  <a:pt x="1742698" y="1842404"/>
                  <a:pt x="1735327" y="1849715"/>
                </a:cubicBezTo>
                <a:cubicBezTo>
                  <a:pt x="1731592" y="1853475"/>
                  <a:pt x="1731592" y="1853475"/>
                  <a:pt x="1727955" y="1857130"/>
                </a:cubicBezTo>
                <a:cubicBezTo>
                  <a:pt x="1727955" y="1857130"/>
                  <a:pt x="1724220" y="1860785"/>
                  <a:pt x="1724220" y="1860785"/>
                </a:cubicBezTo>
                <a:cubicBezTo>
                  <a:pt x="1720486" y="1864545"/>
                  <a:pt x="1716849" y="1864545"/>
                  <a:pt x="1713114" y="1868201"/>
                </a:cubicBezTo>
                <a:cubicBezTo>
                  <a:pt x="1709478" y="1868201"/>
                  <a:pt x="1705743" y="1871856"/>
                  <a:pt x="1702106" y="1875616"/>
                </a:cubicBezTo>
                <a:cubicBezTo>
                  <a:pt x="1705743" y="1879271"/>
                  <a:pt x="1705743" y="1879271"/>
                  <a:pt x="1709478" y="1882926"/>
                </a:cubicBezTo>
                <a:cubicBezTo>
                  <a:pt x="1713114" y="1886686"/>
                  <a:pt x="1716849" y="1890342"/>
                  <a:pt x="1720486" y="1893997"/>
                </a:cubicBezTo>
                <a:cubicBezTo>
                  <a:pt x="1727857" y="1901412"/>
                  <a:pt x="1738963" y="1908827"/>
                  <a:pt x="1746335" y="1916242"/>
                </a:cubicBezTo>
                <a:cubicBezTo>
                  <a:pt x="1750069" y="1919898"/>
                  <a:pt x="1753706" y="1923553"/>
                  <a:pt x="1757441" y="1927313"/>
                </a:cubicBezTo>
                <a:cubicBezTo>
                  <a:pt x="1761176" y="1930968"/>
                  <a:pt x="1761176" y="1930968"/>
                  <a:pt x="1761176" y="1930968"/>
                </a:cubicBezTo>
                <a:cubicBezTo>
                  <a:pt x="1761176" y="1927313"/>
                  <a:pt x="1764812" y="1927313"/>
                  <a:pt x="1764812" y="1923553"/>
                </a:cubicBezTo>
                <a:cubicBezTo>
                  <a:pt x="1768547" y="1919898"/>
                  <a:pt x="1768547" y="1912483"/>
                  <a:pt x="1772184" y="1908827"/>
                </a:cubicBezTo>
                <a:cubicBezTo>
                  <a:pt x="1775919" y="1901412"/>
                  <a:pt x="1779555" y="1890342"/>
                  <a:pt x="1790661" y="1879271"/>
                </a:cubicBezTo>
                <a:cubicBezTo>
                  <a:pt x="1794396" y="1875616"/>
                  <a:pt x="1794396" y="1871856"/>
                  <a:pt x="1798033" y="1868201"/>
                </a:cubicBezTo>
                <a:cubicBezTo>
                  <a:pt x="1798033" y="1864545"/>
                  <a:pt x="1801768" y="1864545"/>
                  <a:pt x="1801768" y="1860785"/>
                </a:cubicBezTo>
                <a:cubicBezTo>
                  <a:pt x="1801768" y="1857130"/>
                  <a:pt x="1805404" y="1853475"/>
                  <a:pt x="1805404" y="1853475"/>
                </a:cubicBezTo>
                <a:cubicBezTo>
                  <a:pt x="1805404" y="1849715"/>
                  <a:pt x="1809139" y="1849715"/>
                  <a:pt x="1809139" y="1846060"/>
                </a:cubicBezTo>
                <a:cubicBezTo>
                  <a:pt x="1809139" y="1842404"/>
                  <a:pt x="1812874" y="1842404"/>
                  <a:pt x="1812874" y="1838644"/>
                </a:cubicBezTo>
                <a:cubicBezTo>
                  <a:pt x="1812874" y="1834989"/>
                  <a:pt x="1816510" y="1831229"/>
                  <a:pt x="1820245" y="1827574"/>
                </a:cubicBezTo>
                <a:cubicBezTo>
                  <a:pt x="1823882" y="1820159"/>
                  <a:pt x="1831253" y="1812848"/>
                  <a:pt x="1838723" y="1805433"/>
                </a:cubicBezTo>
                <a:cubicBezTo>
                  <a:pt x="1838723" y="1801778"/>
                  <a:pt x="1842359" y="1801778"/>
                  <a:pt x="1842359" y="1798018"/>
                </a:cubicBezTo>
                <a:cubicBezTo>
                  <a:pt x="1834988" y="1790707"/>
                  <a:pt x="1827617" y="1783292"/>
                  <a:pt x="1820245" y="1775877"/>
                </a:cubicBezTo>
                <a:cubicBezTo>
                  <a:pt x="1809139" y="1768566"/>
                  <a:pt x="1801768" y="1761151"/>
                  <a:pt x="1790661" y="1753736"/>
                </a:cubicBezTo>
                <a:cubicBezTo>
                  <a:pt x="1790661" y="1753736"/>
                  <a:pt x="1787025" y="1750080"/>
                  <a:pt x="1787025" y="1750080"/>
                </a:cubicBezTo>
                <a:close/>
                <a:moveTo>
                  <a:pt x="1354962" y="1713109"/>
                </a:moveTo>
                <a:lnTo>
                  <a:pt x="1352407" y="1720887"/>
                </a:lnTo>
                <a:lnTo>
                  <a:pt x="1351326" y="1720524"/>
                </a:lnTo>
                <a:cubicBezTo>
                  <a:pt x="1351326" y="1716869"/>
                  <a:pt x="1354962" y="1716869"/>
                  <a:pt x="1354962" y="1713109"/>
                </a:cubicBezTo>
                <a:close/>
                <a:moveTo>
                  <a:pt x="1698371" y="1698383"/>
                </a:moveTo>
                <a:cubicBezTo>
                  <a:pt x="1698371" y="1698383"/>
                  <a:pt x="1698371" y="1702038"/>
                  <a:pt x="1698371" y="1702038"/>
                </a:cubicBezTo>
                <a:cubicBezTo>
                  <a:pt x="1694637" y="1705694"/>
                  <a:pt x="1694637" y="1709454"/>
                  <a:pt x="1694637" y="1713109"/>
                </a:cubicBezTo>
                <a:cubicBezTo>
                  <a:pt x="1694637" y="1713109"/>
                  <a:pt x="1691000" y="1716869"/>
                  <a:pt x="1691000" y="1720524"/>
                </a:cubicBezTo>
                <a:cubicBezTo>
                  <a:pt x="1691000" y="1727939"/>
                  <a:pt x="1687265" y="1731595"/>
                  <a:pt x="1687265" y="1735250"/>
                </a:cubicBezTo>
                <a:cubicBezTo>
                  <a:pt x="1683629" y="1742665"/>
                  <a:pt x="1683629" y="1746321"/>
                  <a:pt x="1679894" y="1750080"/>
                </a:cubicBezTo>
                <a:cubicBezTo>
                  <a:pt x="1676257" y="1761151"/>
                  <a:pt x="1668787" y="1768462"/>
                  <a:pt x="1665151" y="1779636"/>
                </a:cubicBezTo>
                <a:cubicBezTo>
                  <a:pt x="1657780" y="1790707"/>
                  <a:pt x="1654045" y="1801778"/>
                  <a:pt x="1650408" y="1809088"/>
                </a:cubicBezTo>
                <a:cubicBezTo>
                  <a:pt x="1646673" y="1816503"/>
                  <a:pt x="1646673" y="1820159"/>
                  <a:pt x="1642938" y="1823919"/>
                </a:cubicBezTo>
                <a:cubicBezTo>
                  <a:pt x="1642938" y="1827574"/>
                  <a:pt x="1639302" y="1827574"/>
                  <a:pt x="1639302" y="1831229"/>
                </a:cubicBezTo>
                <a:cubicBezTo>
                  <a:pt x="1639302" y="1831229"/>
                  <a:pt x="1635567" y="1834989"/>
                  <a:pt x="1635567" y="1834989"/>
                </a:cubicBezTo>
                <a:cubicBezTo>
                  <a:pt x="1639302" y="1834989"/>
                  <a:pt x="1639302" y="1838644"/>
                  <a:pt x="1642938" y="1838644"/>
                </a:cubicBezTo>
                <a:cubicBezTo>
                  <a:pt x="1650408" y="1838644"/>
                  <a:pt x="1654045" y="1842404"/>
                  <a:pt x="1657780" y="1846060"/>
                </a:cubicBezTo>
                <a:cubicBezTo>
                  <a:pt x="1661416" y="1849715"/>
                  <a:pt x="1665151" y="1849715"/>
                  <a:pt x="1668787" y="1853475"/>
                </a:cubicBezTo>
                <a:cubicBezTo>
                  <a:pt x="1672522" y="1857130"/>
                  <a:pt x="1676257" y="1860785"/>
                  <a:pt x="1679894" y="1864545"/>
                </a:cubicBezTo>
                <a:cubicBezTo>
                  <a:pt x="1683629" y="1868201"/>
                  <a:pt x="1691000" y="1871856"/>
                  <a:pt x="1694637" y="1875616"/>
                </a:cubicBezTo>
                <a:cubicBezTo>
                  <a:pt x="1698371" y="1868201"/>
                  <a:pt x="1698371" y="1864545"/>
                  <a:pt x="1694637" y="1864545"/>
                </a:cubicBezTo>
                <a:cubicBezTo>
                  <a:pt x="1698371" y="1857130"/>
                  <a:pt x="1698371" y="1853475"/>
                  <a:pt x="1702008" y="1846060"/>
                </a:cubicBezTo>
                <a:cubicBezTo>
                  <a:pt x="1705743" y="1838644"/>
                  <a:pt x="1705743" y="1834989"/>
                  <a:pt x="1709478" y="1831229"/>
                </a:cubicBezTo>
                <a:cubicBezTo>
                  <a:pt x="1716849" y="1816503"/>
                  <a:pt x="1720486" y="1805433"/>
                  <a:pt x="1727857" y="1790707"/>
                </a:cubicBezTo>
                <a:cubicBezTo>
                  <a:pt x="1731592" y="1783292"/>
                  <a:pt x="1735327" y="1775877"/>
                  <a:pt x="1738963" y="1768462"/>
                </a:cubicBezTo>
                <a:cubicBezTo>
                  <a:pt x="1738963" y="1764806"/>
                  <a:pt x="1742698" y="1761151"/>
                  <a:pt x="1742698" y="1757391"/>
                </a:cubicBezTo>
                <a:cubicBezTo>
                  <a:pt x="1742698" y="1757391"/>
                  <a:pt x="1746335" y="1753736"/>
                  <a:pt x="1746335" y="1750080"/>
                </a:cubicBezTo>
                <a:cubicBezTo>
                  <a:pt x="1750069" y="1750080"/>
                  <a:pt x="1750069" y="1746321"/>
                  <a:pt x="1750069" y="1746321"/>
                </a:cubicBezTo>
                <a:cubicBezTo>
                  <a:pt x="1750069" y="1746321"/>
                  <a:pt x="1753706" y="1742665"/>
                  <a:pt x="1753706" y="1742665"/>
                </a:cubicBezTo>
                <a:cubicBezTo>
                  <a:pt x="1753706" y="1742665"/>
                  <a:pt x="1757441" y="1739010"/>
                  <a:pt x="1757441" y="1739010"/>
                </a:cubicBezTo>
                <a:cubicBezTo>
                  <a:pt x="1753706" y="1739010"/>
                  <a:pt x="1753706" y="1735250"/>
                  <a:pt x="1750069" y="1735250"/>
                </a:cubicBezTo>
                <a:cubicBezTo>
                  <a:pt x="1746335" y="1735250"/>
                  <a:pt x="1742698" y="1731595"/>
                  <a:pt x="1738963" y="1727939"/>
                </a:cubicBezTo>
                <a:cubicBezTo>
                  <a:pt x="1731592" y="1720524"/>
                  <a:pt x="1727857" y="1716869"/>
                  <a:pt x="1720486" y="1713109"/>
                </a:cubicBezTo>
                <a:cubicBezTo>
                  <a:pt x="1716849" y="1713109"/>
                  <a:pt x="1716849" y="1709454"/>
                  <a:pt x="1713114" y="1709454"/>
                </a:cubicBezTo>
                <a:lnTo>
                  <a:pt x="1698415" y="1698416"/>
                </a:lnTo>
                <a:close/>
                <a:moveTo>
                  <a:pt x="1543277" y="1620890"/>
                </a:moveTo>
                <a:cubicBezTo>
                  <a:pt x="1539641" y="1628200"/>
                  <a:pt x="1539641" y="1631960"/>
                  <a:pt x="1535906" y="1639271"/>
                </a:cubicBezTo>
                <a:cubicBezTo>
                  <a:pt x="1532171" y="1646686"/>
                  <a:pt x="1532171" y="1654101"/>
                  <a:pt x="1528534" y="1661412"/>
                </a:cubicBezTo>
                <a:cubicBezTo>
                  <a:pt x="1524799" y="1668827"/>
                  <a:pt x="1521163" y="1679897"/>
                  <a:pt x="1517428" y="1687313"/>
                </a:cubicBezTo>
                <a:cubicBezTo>
                  <a:pt x="1513791" y="1698383"/>
                  <a:pt x="1510057" y="1705798"/>
                  <a:pt x="1502685" y="1716869"/>
                </a:cubicBezTo>
                <a:cubicBezTo>
                  <a:pt x="1498950" y="1724180"/>
                  <a:pt x="1495314" y="1735250"/>
                  <a:pt x="1487942" y="1742665"/>
                </a:cubicBezTo>
                <a:cubicBezTo>
                  <a:pt x="1484208" y="1746425"/>
                  <a:pt x="1484208" y="1750080"/>
                  <a:pt x="1480571" y="1753736"/>
                </a:cubicBezTo>
                <a:cubicBezTo>
                  <a:pt x="1480571" y="1757495"/>
                  <a:pt x="1476836" y="1757495"/>
                  <a:pt x="1476836" y="1761151"/>
                </a:cubicBezTo>
                <a:cubicBezTo>
                  <a:pt x="1473101" y="1764806"/>
                  <a:pt x="1473101" y="1764806"/>
                  <a:pt x="1473101" y="1764806"/>
                </a:cubicBezTo>
                <a:cubicBezTo>
                  <a:pt x="1480571" y="1768566"/>
                  <a:pt x="1487942" y="1768566"/>
                  <a:pt x="1495314" y="1772221"/>
                </a:cubicBezTo>
                <a:cubicBezTo>
                  <a:pt x="1502685" y="1775877"/>
                  <a:pt x="1506420" y="1775877"/>
                  <a:pt x="1513791" y="1779636"/>
                </a:cubicBezTo>
                <a:cubicBezTo>
                  <a:pt x="1517428" y="1783292"/>
                  <a:pt x="1524799" y="1783292"/>
                  <a:pt x="1528534" y="1786947"/>
                </a:cubicBezTo>
                <a:lnTo>
                  <a:pt x="1535906" y="1788827"/>
                </a:lnTo>
                <a:lnTo>
                  <a:pt x="1535906" y="1790707"/>
                </a:lnTo>
                <a:lnTo>
                  <a:pt x="1536745" y="1789041"/>
                </a:lnTo>
                <a:lnTo>
                  <a:pt x="1543277" y="1790707"/>
                </a:lnTo>
                <a:cubicBezTo>
                  <a:pt x="1547012" y="1790707"/>
                  <a:pt x="1550648" y="1790707"/>
                  <a:pt x="1554383" y="1794362"/>
                </a:cubicBezTo>
                <a:cubicBezTo>
                  <a:pt x="1565490" y="1798018"/>
                  <a:pt x="1576498" y="1805433"/>
                  <a:pt x="1587604" y="1809088"/>
                </a:cubicBezTo>
                <a:cubicBezTo>
                  <a:pt x="1591339" y="1812848"/>
                  <a:pt x="1598710" y="1812848"/>
                  <a:pt x="1602347" y="1816503"/>
                </a:cubicBezTo>
                <a:cubicBezTo>
                  <a:pt x="1606081" y="1816503"/>
                  <a:pt x="1609718" y="1820159"/>
                  <a:pt x="1613453" y="1820159"/>
                </a:cubicBezTo>
                <a:cubicBezTo>
                  <a:pt x="1613453" y="1816503"/>
                  <a:pt x="1613453" y="1816503"/>
                  <a:pt x="1613453" y="1816503"/>
                </a:cubicBezTo>
                <a:cubicBezTo>
                  <a:pt x="1613453" y="1816503"/>
                  <a:pt x="1613453" y="1812848"/>
                  <a:pt x="1613453" y="1812848"/>
                </a:cubicBezTo>
                <a:cubicBezTo>
                  <a:pt x="1613453" y="1809088"/>
                  <a:pt x="1617188" y="1805433"/>
                  <a:pt x="1617188" y="1801778"/>
                </a:cubicBezTo>
                <a:cubicBezTo>
                  <a:pt x="1620824" y="1798018"/>
                  <a:pt x="1620824" y="1794362"/>
                  <a:pt x="1624559" y="1790707"/>
                </a:cubicBezTo>
                <a:cubicBezTo>
                  <a:pt x="1628196" y="1779636"/>
                  <a:pt x="1631930" y="1772221"/>
                  <a:pt x="1635567" y="1779636"/>
                </a:cubicBezTo>
                <a:cubicBezTo>
                  <a:pt x="1639302" y="1772221"/>
                  <a:pt x="1642938" y="1761151"/>
                  <a:pt x="1650310" y="1753736"/>
                </a:cubicBezTo>
                <a:cubicBezTo>
                  <a:pt x="1657780" y="1746425"/>
                  <a:pt x="1661416" y="1739010"/>
                  <a:pt x="1668787" y="1731595"/>
                </a:cubicBezTo>
                <a:cubicBezTo>
                  <a:pt x="1672522" y="1727939"/>
                  <a:pt x="1676159" y="1724284"/>
                  <a:pt x="1679894" y="1720524"/>
                </a:cubicBezTo>
                <a:cubicBezTo>
                  <a:pt x="1679894" y="1716869"/>
                  <a:pt x="1683629" y="1713109"/>
                  <a:pt x="1687265" y="1709454"/>
                </a:cubicBezTo>
                <a:cubicBezTo>
                  <a:pt x="1687265" y="1709454"/>
                  <a:pt x="1683629" y="1705798"/>
                  <a:pt x="1679894" y="1705798"/>
                </a:cubicBezTo>
                <a:cubicBezTo>
                  <a:pt x="1676159" y="1702038"/>
                  <a:pt x="1672522" y="1702038"/>
                  <a:pt x="1668787" y="1698383"/>
                </a:cubicBezTo>
                <a:cubicBezTo>
                  <a:pt x="1665151" y="1694728"/>
                  <a:pt x="1657780" y="1690968"/>
                  <a:pt x="1650310" y="1687313"/>
                </a:cubicBezTo>
                <a:cubicBezTo>
                  <a:pt x="1642938" y="1679897"/>
                  <a:pt x="1631930" y="1676242"/>
                  <a:pt x="1624461" y="1672587"/>
                </a:cubicBezTo>
                <a:cubicBezTo>
                  <a:pt x="1624461" y="1668827"/>
                  <a:pt x="1620824" y="1668827"/>
                  <a:pt x="1620824" y="1668827"/>
                </a:cubicBezTo>
                <a:cubicBezTo>
                  <a:pt x="1620824" y="1672587"/>
                  <a:pt x="1620824" y="1672587"/>
                  <a:pt x="1620824" y="1672587"/>
                </a:cubicBezTo>
                <a:cubicBezTo>
                  <a:pt x="1620824" y="1672587"/>
                  <a:pt x="1620824" y="1676242"/>
                  <a:pt x="1620824" y="1676242"/>
                </a:cubicBezTo>
                <a:cubicBezTo>
                  <a:pt x="1620824" y="1679897"/>
                  <a:pt x="1617089" y="1679897"/>
                  <a:pt x="1617089" y="1683657"/>
                </a:cubicBezTo>
                <a:cubicBezTo>
                  <a:pt x="1609718" y="1694728"/>
                  <a:pt x="1606081" y="1702038"/>
                  <a:pt x="1602347" y="1709454"/>
                </a:cubicBezTo>
                <a:cubicBezTo>
                  <a:pt x="1598710" y="1713109"/>
                  <a:pt x="1598710" y="1716869"/>
                  <a:pt x="1594975" y="1720524"/>
                </a:cubicBezTo>
                <a:cubicBezTo>
                  <a:pt x="1591240" y="1724284"/>
                  <a:pt x="1591240" y="1727939"/>
                  <a:pt x="1587604" y="1731595"/>
                </a:cubicBezTo>
                <a:cubicBezTo>
                  <a:pt x="1583869" y="1739010"/>
                  <a:pt x="1576498" y="1746425"/>
                  <a:pt x="1569126" y="1753736"/>
                </a:cubicBezTo>
                <a:cubicBezTo>
                  <a:pt x="1565391" y="1757495"/>
                  <a:pt x="1561755" y="1761151"/>
                  <a:pt x="1558020" y="1764806"/>
                </a:cubicBezTo>
                <a:cubicBezTo>
                  <a:pt x="1554383" y="1764806"/>
                  <a:pt x="1554383" y="1768566"/>
                  <a:pt x="1550648" y="1772221"/>
                </a:cubicBezTo>
                <a:cubicBezTo>
                  <a:pt x="1547012" y="1775877"/>
                  <a:pt x="1547012" y="1775877"/>
                  <a:pt x="1543277" y="1779636"/>
                </a:cubicBezTo>
                <a:cubicBezTo>
                  <a:pt x="1543277" y="1779636"/>
                  <a:pt x="1539641" y="1783292"/>
                  <a:pt x="1539641" y="1783292"/>
                </a:cubicBezTo>
                <a:lnTo>
                  <a:pt x="1536745" y="1789041"/>
                </a:lnTo>
                <a:lnTo>
                  <a:pt x="1535906" y="1788827"/>
                </a:lnTo>
                <a:lnTo>
                  <a:pt x="1535906" y="1786947"/>
                </a:lnTo>
                <a:cubicBezTo>
                  <a:pt x="1535906" y="1783292"/>
                  <a:pt x="1539641" y="1783292"/>
                  <a:pt x="1539641" y="1779636"/>
                </a:cubicBezTo>
                <a:cubicBezTo>
                  <a:pt x="1539641" y="1775877"/>
                  <a:pt x="1543277" y="1768566"/>
                  <a:pt x="1543277" y="1764806"/>
                </a:cubicBezTo>
                <a:cubicBezTo>
                  <a:pt x="1543277" y="1761151"/>
                  <a:pt x="1547012" y="1757495"/>
                  <a:pt x="1547012" y="1753736"/>
                </a:cubicBezTo>
                <a:cubicBezTo>
                  <a:pt x="1547012" y="1750080"/>
                  <a:pt x="1550648" y="1746425"/>
                  <a:pt x="1550648" y="1742665"/>
                </a:cubicBezTo>
                <a:cubicBezTo>
                  <a:pt x="1550648" y="1739010"/>
                  <a:pt x="1554383" y="1731595"/>
                  <a:pt x="1554383" y="1727939"/>
                </a:cubicBezTo>
                <a:cubicBezTo>
                  <a:pt x="1558020" y="1716869"/>
                  <a:pt x="1561755" y="1709454"/>
                  <a:pt x="1565391" y="1702038"/>
                </a:cubicBezTo>
                <a:cubicBezTo>
                  <a:pt x="1569126" y="1690968"/>
                  <a:pt x="1576498" y="1683657"/>
                  <a:pt x="1580232" y="1672482"/>
                </a:cubicBezTo>
                <a:cubicBezTo>
                  <a:pt x="1583869" y="1665172"/>
                  <a:pt x="1583869" y="1661412"/>
                  <a:pt x="1587604" y="1657756"/>
                </a:cubicBezTo>
                <a:cubicBezTo>
                  <a:pt x="1587604" y="1657756"/>
                  <a:pt x="1591240" y="1654101"/>
                  <a:pt x="1591240" y="1654101"/>
                </a:cubicBezTo>
                <a:cubicBezTo>
                  <a:pt x="1591240" y="1650341"/>
                  <a:pt x="1594975" y="1646686"/>
                  <a:pt x="1594975" y="1646686"/>
                </a:cubicBezTo>
                <a:cubicBezTo>
                  <a:pt x="1587604" y="1639271"/>
                  <a:pt x="1576498" y="1635615"/>
                  <a:pt x="1569126" y="1631960"/>
                </a:cubicBezTo>
                <a:cubicBezTo>
                  <a:pt x="1561755" y="1628200"/>
                  <a:pt x="1550648" y="1624545"/>
                  <a:pt x="1543277" y="1620890"/>
                </a:cubicBezTo>
                <a:close/>
                <a:moveTo>
                  <a:pt x="1318105" y="1546947"/>
                </a:moveTo>
                <a:cubicBezTo>
                  <a:pt x="1314370" y="1550707"/>
                  <a:pt x="1310734" y="1558122"/>
                  <a:pt x="1306999" y="1565433"/>
                </a:cubicBezTo>
                <a:cubicBezTo>
                  <a:pt x="1303264" y="1572848"/>
                  <a:pt x="1299628" y="1583918"/>
                  <a:pt x="1295893" y="1591333"/>
                </a:cubicBezTo>
                <a:cubicBezTo>
                  <a:pt x="1288521" y="1609715"/>
                  <a:pt x="1281150" y="1631960"/>
                  <a:pt x="1270044" y="1650341"/>
                </a:cubicBezTo>
                <a:cubicBezTo>
                  <a:pt x="1270044" y="1654101"/>
                  <a:pt x="1270044" y="1654101"/>
                  <a:pt x="1270044" y="1654101"/>
                </a:cubicBezTo>
                <a:cubicBezTo>
                  <a:pt x="1270044" y="1657756"/>
                  <a:pt x="1266407" y="1657756"/>
                  <a:pt x="1266407" y="1661412"/>
                </a:cubicBezTo>
                <a:cubicBezTo>
                  <a:pt x="1262672" y="1668827"/>
                  <a:pt x="1259036" y="1679897"/>
                  <a:pt x="1255301" y="1687313"/>
                </a:cubicBezTo>
                <a:cubicBezTo>
                  <a:pt x="1251566" y="1687313"/>
                  <a:pt x="1251566" y="1690968"/>
                  <a:pt x="1251566" y="1690968"/>
                </a:cubicBezTo>
                <a:cubicBezTo>
                  <a:pt x="1262672" y="1690968"/>
                  <a:pt x="1273779" y="1694623"/>
                  <a:pt x="1284885" y="1698383"/>
                </a:cubicBezTo>
                <a:cubicBezTo>
                  <a:pt x="1288521" y="1698383"/>
                  <a:pt x="1292256" y="1702038"/>
                  <a:pt x="1295893" y="1702038"/>
                </a:cubicBezTo>
                <a:cubicBezTo>
                  <a:pt x="1299628" y="1702038"/>
                  <a:pt x="1306999" y="1705694"/>
                  <a:pt x="1310734" y="1705694"/>
                </a:cubicBezTo>
                <a:cubicBezTo>
                  <a:pt x="1321742" y="1709454"/>
                  <a:pt x="1332848" y="1716869"/>
                  <a:pt x="1351326" y="1727939"/>
                </a:cubicBezTo>
                <a:cubicBezTo>
                  <a:pt x="1351326" y="1724180"/>
                  <a:pt x="1351326" y="1724180"/>
                  <a:pt x="1351326" y="1724180"/>
                </a:cubicBezTo>
                <a:lnTo>
                  <a:pt x="1352407" y="1720887"/>
                </a:lnTo>
                <a:lnTo>
                  <a:pt x="1373440" y="1727939"/>
                </a:lnTo>
                <a:cubicBezTo>
                  <a:pt x="1391918" y="1735250"/>
                  <a:pt x="1414032" y="1739010"/>
                  <a:pt x="1432509" y="1746321"/>
                </a:cubicBezTo>
                <a:cubicBezTo>
                  <a:pt x="1432509" y="1750080"/>
                  <a:pt x="1436244" y="1750080"/>
                  <a:pt x="1439881" y="1750080"/>
                </a:cubicBezTo>
                <a:cubicBezTo>
                  <a:pt x="1439881" y="1750080"/>
                  <a:pt x="1439881" y="1746321"/>
                  <a:pt x="1439881" y="1746321"/>
                </a:cubicBezTo>
                <a:cubicBezTo>
                  <a:pt x="1439881" y="1742665"/>
                  <a:pt x="1439881" y="1742665"/>
                  <a:pt x="1439881" y="1742665"/>
                </a:cubicBezTo>
                <a:cubicBezTo>
                  <a:pt x="1439881" y="1739010"/>
                  <a:pt x="1443616" y="1739010"/>
                  <a:pt x="1443616" y="1735250"/>
                </a:cubicBezTo>
                <a:cubicBezTo>
                  <a:pt x="1443616" y="1731595"/>
                  <a:pt x="1447252" y="1731595"/>
                  <a:pt x="1447252" y="1727939"/>
                </a:cubicBezTo>
                <a:cubicBezTo>
                  <a:pt x="1450987" y="1724180"/>
                  <a:pt x="1450987" y="1720524"/>
                  <a:pt x="1450987" y="1720524"/>
                </a:cubicBezTo>
                <a:cubicBezTo>
                  <a:pt x="1458359" y="1709454"/>
                  <a:pt x="1462093" y="1702038"/>
                  <a:pt x="1469465" y="1694623"/>
                </a:cubicBezTo>
                <a:cubicBezTo>
                  <a:pt x="1473101" y="1683553"/>
                  <a:pt x="1476836" y="1676242"/>
                  <a:pt x="1484208" y="1668827"/>
                </a:cubicBezTo>
                <a:cubicBezTo>
                  <a:pt x="1487942" y="1657756"/>
                  <a:pt x="1495314" y="1650341"/>
                  <a:pt x="1502685" y="1643031"/>
                </a:cubicBezTo>
                <a:cubicBezTo>
                  <a:pt x="1506420" y="1635615"/>
                  <a:pt x="1513791" y="1628200"/>
                  <a:pt x="1521163" y="1620785"/>
                </a:cubicBezTo>
                <a:cubicBezTo>
                  <a:pt x="1524799" y="1617130"/>
                  <a:pt x="1524799" y="1617130"/>
                  <a:pt x="1528534" y="1613474"/>
                </a:cubicBezTo>
                <a:cubicBezTo>
                  <a:pt x="1532171" y="1613474"/>
                  <a:pt x="1532171" y="1609715"/>
                  <a:pt x="1532171" y="1609715"/>
                </a:cubicBezTo>
                <a:cubicBezTo>
                  <a:pt x="1524799" y="1606059"/>
                  <a:pt x="1513791" y="1602404"/>
                  <a:pt x="1506420" y="1598644"/>
                </a:cubicBezTo>
                <a:cubicBezTo>
                  <a:pt x="1498950" y="1594989"/>
                  <a:pt x="1495314" y="1594989"/>
                  <a:pt x="1487942" y="1591333"/>
                </a:cubicBezTo>
                <a:cubicBezTo>
                  <a:pt x="1484208" y="1591333"/>
                  <a:pt x="1484208" y="1587574"/>
                  <a:pt x="1480571" y="1587574"/>
                </a:cubicBezTo>
                <a:cubicBezTo>
                  <a:pt x="1469465" y="1580263"/>
                  <a:pt x="1458359" y="1576503"/>
                  <a:pt x="1447252" y="1572848"/>
                </a:cubicBezTo>
                <a:cubicBezTo>
                  <a:pt x="1447252" y="1576503"/>
                  <a:pt x="1443616" y="1576503"/>
                  <a:pt x="1443616" y="1580263"/>
                </a:cubicBezTo>
                <a:cubicBezTo>
                  <a:pt x="1443616" y="1587574"/>
                  <a:pt x="1439881" y="1591333"/>
                  <a:pt x="1436244" y="1598644"/>
                </a:cubicBezTo>
                <a:cubicBezTo>
                  <a:pt x="1432509" y="1609715"/>
                  <a:pt x="1425138" y="1617130"/>
                  <a:pt x="1421501" y="1624545"/>
                </a:cubicBezTo>
                <a:cubicBezTo>
                  <a:pt x="1414032" y="1635615"/>
                  <a:pt x="1410395" y="1643031"/>
                  <a:pt x="1403024" y="1650341"/>
                </a:cubicBezTo>
                <a:cubicBezTo>
                  <a:pt x="1399289" y="1661412"/>
                  <a:pt x="1391918" y="1668827"/>
                  <a:pt x="1384546" y="1676242"/>
                </a:cubicBezTo>
                <a:cubicBezTo>
                  <a:pt x="1380811" y="1683553"/>
                  <a:pt x="1373440" y="1690968"/>
                  <a:pt x="1366069" y="1698383"/>
                </a:cubicBezTo>
                <a:cubicBezTo>
                  <a:pt x="1362334" y="1702038"/>
                  <a:pt x="1362334" y="1702038"/>
                  <a:pt x="1358697" y="1705694"/>
                </a:cubicBezTo>
                <a:cubicBezTo>
                  <a:pt x="1358697" y="1702038"/>
                  <a:pt x="1362432" y="1694623"/>
                  <a:pt x="1362432" y="1690968"/>
                </a:cubicBezTo>
                <a:cubicBezTo>
                  <a:pt x="1366069" y="1687313"/>
                  <a:pt x="1366069" y="1687313"/>
                  <a:pt x="1366069" y="1683553"/>
                </a:cubicBezTo>
                <a:cubicBezTo>
                  <a:pt x="1366069" y="1679897"/>
                  <a:pt x="1369803" y="1679897"/>
                  <a:pt x="1369803" y="1676242"/>
                </a:cubicBezTo>
                <a:cubicBezTo>
                  <a:pt x="1369803" y="1676242"/>
                  <a:pt x="1373440" y="1672482"/>
                  <a:pt x="1373440" y="1668827"/>
                </a:cubicBezTo>
                <a:cubicBezTo>
                  <a:pt x="1373440" y="1665172"/>
                  <a:pt x="1377175" y="1665172"/>
                  <a:pt x="1377175" y="1661412"/>
                </a:cubicBezTo>
                <a:cubicBezTo>
                  <a:pt x="1384546" y="1643031"/>
                  <a:pt x="1395652" y="1628200"/>
                  <a:pt x="1406660" y="1609715"/>
                </a:cubicBezTo>
                <a:cubicBezTo>
                  <a:pt x="1410395" y="1602404"/>
                  <a:pt x="1417767" y="1591333"/>
                  <a:pt x="1421501" y="1583918"/>
                </a:cubicBezTo>
                <a:cubicBezTo>
                  <a:pt x="1421501" y="1580263"/>
                  <a:pt x="1425138" y="1576503"/>
                  <a:pt x="1425138" y="1572848"/>
                </a:cubicBezTo>
                <a:cubicBezTo>
                  <a:pt x="1421501" y="1572848"/>
                  <a:pt x="1421501" y="1572848"/>
                  <a:pt x="1421501" y="1572848"/>
                </a:cubicBezTo>
                <a:cubicBezTo>
                  <a:pt x="1417767" y="1569192"/>
                  <a:pt x="1414032" y="1569192"/>
                  <a:pt x="1410395" y="1569192"/>
                </a:cubicBezTo>
                <a:cubicBezTo>
                  <a:pt x="1403024" y="1569192"/>
                  <a:pt x="1399289" y="1565433"/>
                  <a:pt x="1391918" y="1565433"/>
                </a:cubicBezTo>
                <a:cubicBezTo>
                  <a:pt x="1380811" y="1561777"/>
                  <a:pt x="1373440" y="1561777"/>
                  <a:pt x="1362334" y="1558017"/>
                </a:cubicBezTo>
                <a:cubicBezTo>
                  <a:pt x="1351326" y="1554362"/>
                  <a:pt x="1336583" y="1554362"/>
                  <a:pt x="1325477" y="1550707"/>
                </a:cubicBezTo>
                <a:cubicBezTo>
                  <a:pt x="1325477" y="1550707"/>
                  <a:pt x="1329113" y="1550707"/>
                  <a:pt x="1329113" y="1550707"/>
                </a:cubicBezTo>
                <a:cubicBezTo>
                  <a:pt x="1325477" y="1546947"/>
                  <a:pt x="1321742" y="1546947"/>
                  <a:pt x="1318105" y="1546947"/>
                </a:cubicBezTo>
                <a:close/>
                <a:moveTo>
                  <a:pt x="1207338" y="1528566"/>
                </a:moveTo>
                <a:cubicBezTo>
                  <a:pt x="1207338" y="1532221"/>
                  <a:pt x="1207338" y="1532221"/>
                  <a:pt x="1207338" y="1532221"/>
                </a:cubicBezTo>
                <a:cubicBezTo>
                  <a:pt x="1207338" y="1532221"/>
                  <a:pt x="1207338" y="1535876"/>
                  <a:pt x="1207338" y="1535876"/>
                </a:cubicBezTo>
                <a:cubicBezTo>
                  <a:pt x="1207338" y="1535876"/>
                  <a:pt x="1207338" y="1539636"/>
                  <a:pt x="1207338" y="1539636"/>
                </a:cubicBezTo>
                <a:cubicBezTo>
                  <a:pt x="1207338" y="1543292"/>
                  <a:pt x="1203603" y="1543292"/>
                  <a:pt x="1203603" y="1546947"/>
                </a:cubicBezTo>
                <a:cubicBezTo>
                  <a:pt x="1203603" y="1550707"/>
                  <a:pt x="1199966" y="1550707"/>
                  <a:pt x="1199966" y="1554362"/>
                </a:cubicBezTo>
                <a:cubicBezTo>
                  <a:pt x="1196231" y="1561777"/>
                  <a:pt x="1192497" y="1565433"/>
                  <a:pt x="1188860" y="1572848"/>
                </a:cubicBezTo>
                <a:cubicBezTo>
                  <a:pt x="1177754" y="1591333"/>
                  <a:pt x="1166746" y="1609715"/>
                  <a:pt x="1155640" y="1624545"/>
                </a:cubicBezTo>
                <a:cubicBezTo>
                  <a:pt x="1148268" y="1631856"/>
                  <a:pt x="1140897" y="1643031"/>
                  <a:pt x="1133427" y="1650341"/>
                </a:cubicBezTo>
                <a:cubicBezTo>
                  <a:pt x="1129791" y="1654101"/>
                  <a:pt x="1126056" y="1657756"/>
                  <a:pt x="1122419" y="1661412"/>
                </a:cubicBezTo>
                <a:cubicBezTo>
                  <a:pt x="1122419" y="1661412"/>
                  <a:pt x="1118684" y="1665172"/>
                  <a:pt x="1118684" y="1665172"/>
                </a:cubicBezTo>
                <a:cubicBezTo>
                  <a:pt x="1122419" y="1665172"/>
                  <a:pt x="1122419" y="1665172"/>
                  <a:pt x="1122419" y="1665172"/>
                </a:cubicBezTo>
                <a:cubicBezTo>
                  <a:pt x="1133427" y="1665172"/>
                  <a:pt x="1140897" y="1665172"/>
                  <a:pt x="1151905" y="1668827"/>
                </a:cubicBezTo>
                <a:cubicBezTo>
                  <a:pt x="1159276" y="1668827"/>
                  <a:pt x="1163011" y="1672482"/>
                  <a:pt x="1170382" y="1672482"/>
                </a:cubicBezTo>
                <a:cubicBezTo>
                  <a:pt x="1177754" y="1672482"/>
                  <a:pt x="1181489" y="1676242"/>
                  <a:pt x="1188860" y="1676242"/>
                </a:cubicBezTo>
                <a:cubicBezTo>
                  <a:pt x="1196231" y="1676242"/>
                  <a:pt x="1203603" y="1676242"/>
                  <a:pt x="1210974" y="1679897"/>
                </a:cubicBezTo>
                <a:cubicBezTo>
                  <a:pt x="1210974" y="1676242"/>
                  <a:pt x="1210974" y="1676242"/>
                  <a:pt x="1210974" y="1676242"/>
                </a:cubicBezTo>
                <a:cubicBezTo>
                  <a:pt x="1210974" y="1672482"/>
                  <a:pt x="1214709" y="1672482"/>
                  <a:pt x="1214709" y="1668827"/>
                </a:cubicBezTo>
                <a:cubicBezTo>
                  <a:pt x="1218346" y="1665172"/>
                  <a:pt x="1218346" y="1661412"/>
                  <a:pt x="1222080" y="1657756"/>
                </a:cubicBezTo>
                <a:cubicBezTo>
                  <a:pt x="1225815" y="1650341"/>
                  <a:pt x="1233187" y="1642926"/>
                  <a:pt x="1236823" y="1635615"/>
                </a:cubicBezTo>
                <a:cubicBezTo>
                  <a:pt x="1236823" y="1635615"/>
                  <a:pt x="1236823" y="1631856"/>
                  <a:pt x="1240558" y="1631960"/>
                </a:cubicBezTo>
                <a:cubicBezTo>
                  <a:pt x="1244195" y="1620785"/>
                  <a:pt x="1251664" y="1613474"/>
                  <a:pt x="1255301" y="1602404"/>
                </a:cubicBezTo>
                <a:cubicBezTo>
                  <a:pt x="1259036" y="1598644"/>
                  <a:pt x="1259036" y="1594989"/>
                  <a:pt x="1262672" y="1591333"/>
                </a:cubicBezTo>
                <a:cubicBezTo>
                  <a:pt x="1262672" y="1587574"/>
                  <a:pt x="1266407" y="1583918"/>
                  <a:pt x="1270044" y="1580263"/>
                </a:cubicBezTo>
                <a:cubicBezTo>
                  <a:pt x="1273779" y="1576503"/>
                  <a:pt x="1273779" y="1576503"/>
                  <a:pt x="1277415" y="1572848"/>
                </a:cubicBezTo>
                <a:cubicBezTo>
                  <a:pt x="1277415" y="1569192"/>
                  <a:pt x="1281150" y="1569192"/>
                  <a:pt x="1281150" y="1565433"/>
                </a:cubicBezTo>
                <a:cubicBezTo>
                  <a:pt x="1284885" y="1565433"/>
                  <a:pt x="1288521" y="1561777"/>
                  <a:pt x="1292256" y="1558017"/>
                </a:cubicBezTo>
                <a:cubicBezTo>
                  <a:pt x="1295893" y="1554362"/>
                  <a:pt x="1299628" y="1550707"/>
                  <a:pt x="1303264" y="1546947"/>
                </a:cubicBezTo>
                <a:cubicBezTo>
                  <a:pt x="1281150" y="1543292"/>
                  <a:pt x="1262672" y="1539636"/>
                  <a:pt x="1244195" y="1535876"/>
                </a:cubicBezTo>
                <a:cubicBezTo>
                  <a:pt x="1236823" y="1532221"/>
                  <a:pt x="1233187" y="1532221"/>
                  <a:pt x="1225815" y="1532221"/>
                </a:cubicBezTo>
                <a:cubicBezTo>
                  <a:pt x="1218346" y="1528566"/>
                  <a:pt x="1214709" y="1528566"/>
                  <a:pt x="1207338" y="1528566"/>
                </a:cubicBezTo>
                <a:close/>
                <a:moveTo>
                  <a:pt x="1089199" y="1513735"/>
                </a:moveTo>
                <a:cubicBezTo>
                  <a:pt x="1089199" y="1513735"/>
                  <a:pt x="1089199" y="1517495"/>
                  <a:pt x="1089199" y="1517495"/>
                </a:cubicBezTo>
                <a:cubicBezTo>
                  <a:pt x="1089199" y="1517495"/>
                  <a:pt x="1089199" y="1521151"/>
                  <a:pt x="1089199" y="1524806"/>
                </a:cubicBezTo>
                <a:cubicBezTo>
                  <a:pt x="1089199" y="1528566"/>
                  <a:pt x="1089199" y="1532221"/>
                  <a:pt x="1089199" y="1535876"/>
                </a:cubicBezTo>
                <a:cubicBezTo>
                  <a:pt x="1089199" y="1539636"/>
                  <a:pt x="1089199" y="1546947"/>
                  <a:pt x="1089199" y="1550707"/>
                </a:cubicBezTo>
                <a:cubicBezTo>
                  <a:pt x="1089199" y="1554362"/>
                  <a:pt x="1089199" y="1554362"/>
                  <a:pt x="1089199" y="1558017"/>
                </a:cubicBezTo>
                <a:cubicBezTo>
                  <a:pt x="1089199" y="1561777"/>
                  <a:pt x="1089199" y="1561777"/>
                  <a:pt x="1089199" y="1565433"/>
                </a:cubicBezTo>
                <a:cubicBezTo>
                  <a:pt x="1085464" y="1569088"/>
                  <a:pt x="1085464" y="1569088"/>
                  <a:pt x="1085464" y="1572848"/>
                </a:cubicBezTo>
                <a:cubicBezTo>
                  <a:pt x="1085464" y="1576503"/>
                  <a:pt x="1081729" y="1576503"/>
                  <a:pt x="1081729" y="1580263"/>
                </a:cubicBezTo>
                <a:cubicBezTo>
                  <a:pt x="1081729" y="1583918"/>
                  <a:pt x="1078092" y="1591333"/>
                  <a:pt x="1074358" y="1594989"/>
                </a:cubicBezTo>
                <a:cubicBezTo>
                  <a:pt x="1070721" y="1602404"/>
                  <a:pt x="1063350" y="1613474"/>
                  <a:pt x="1059615" y="1620785"/>
                </a:cubicBezTo>
                <a:cubicBezTo>
                  <a:pt x="1055978" y="1628200"/>
                  <a:pt x="1048509" y="1635615"/>
                  <a:pt x="1044872" y="1642926"/>
                </a:cubicBezTo>
                <a:cubicBezTo>
                  <a:pt x="1052243" y="1646686"/>
                  <a:pt x="1055978" y="1646686"/>
                  <a:pt x="1059615" y="1646686"/>
                </a:cubicBezTo>
                <a:cubicBezTo>
                  <a:pt x="1078092" y="1650341"/>
                  <a:pt x="1092835" y="1654101"/>
                  <a:pt x="1111313" y="1657756"/>
                </a:cubicBezTo>
                <a:cubicBezTo>
                  <a:pt x="1111313" y="1654101"/>
                  <a:pt x="1111313" y="1650341"/>
                  <a:pt x="1111313" y="1646686"/>
                </a:cubicBezTo>
                <a:cubicBezTo>
                  <a:pt x="1111313" y="1642926"/>
                  <a:pt x="1111313" y="1642926"/>
                  <a:pt x="1111313" y="1639271"/>
                </a:cubicBezTo>
                <a:cubicBezTo>
                  <a:pt x="1111313" y="1639271"/>
                  <a:pt x="1111313" y="1635615"/>
                  <a:pt x="1111313" y="1635615"/>
                </a:cubicBezTo>
                <a:cubicBezTo>
                  <a:pt x="1115048" y="1635615"/>
                  <a:pt x="1115048" y="1631856"/>
                  <a:pt x="1115048" y="1628200"/>
                </a:cubicBezTo>
                <a:cubicBezTo>
                  <a:pt x="1115048" y="1624545"/>
                  <a:pt x="1115048" y="1620785"/>
                  <a:pt x="1118684" y="1613474"/>
                </a:cubicBezTo>
                <a:cubicBezTo>
                  <a:pt x="1118684" y="1609715"/>
                  <a:pt x="1122419" y="1609715"/>
                  <a:pt x="1122419" y="1606059"/>
                </a:cubicBezTo>
                <a:cubicBezTo>
                  <a:pt x="1126056" y="1602404"/>
                  <a:pt x="1126056" y="1598644"/>
                  <a:pt x="1129791" y="1594989"/>
                </a:cubicBezTo>
                <a:cubicBezTo>
                  <a:pt x="1133427" y="1587574"/>
                  <a:pt x="1140897" y="1576503"/>
                  <a:pt x="1144533" y="1569088"/>
                </a:cubicBezTo>
                <a:cubicBezTo>
                  <a:pt x="1148268" y="1561777"/>
                  <a:pt x="1155640" y="1550707"/>
                  <a:pt x="1159276" y="1543292"/>
                </a:cubicBezTo>
                <a:cubicBezTo>
                  <a:pt x="1163011" y="1539636"/>
                  <a:pt x="1163011" y="1532221"/>
                  <a:pt x="1166648" y="1528566"/>
                </a:cubicBezTo>
                <a:cubicBezTo>
                  <a:pt x="1166648" y="1524806"/>
                  <a:pt x="1170382" y="1524806"/>
                  <a:pt x="1170382" y="1521151"/>
                </a:cubicBezTo>
                <a:cubicBezTo>
                  <a:pt x="1166648" y="1521151"/>
                  <a:pt x="1163011" y="1521151"/>
                  <a:pt x="1159276" y="1521151"/>
                </a:cubicBezTo>
                <a:cubicBezTo>
                  <a:pt x="1140798" y="1517495"/>
                  <a:pt x="1118684" y="1513735"/>
                  <a:pt x="1100207" y="1513735"/>
                </a:cubicBezTo>
                <a:cubicBezTo>
                  <a:pt x="1096570" y="1513735"/>
                  <a:pt x="1092835" y="1513735"/>
                  <a:pt x="1089199" y="1513735"/>
                </a:cubicBezTo>
                <a:close/>
                <a:moveTo>
                  <a:pt x="1004280" y="1502665"/>
                </a:moveTo>
                <a:cubicBezTo>
                  <a:pt x="1004280" y="1506320"/>
                  <a:pt x="1000545" y="1506320"/>
                  <a:pt x="1000545" y="1510080"/>
                </a:cubicBezTo>
                <a:cubicBezTo>
                  <a:pt x="996909" y="1517391"/>
                  <a:pt x="993174" y="1524806"/>
                  <a:pt x="989439" y="1532221"/>
                </a:cubicBezTo>
                <a:cubicBezTo>
                  <a:pt x="978431" y="1550707"/>
                  <a:pt x="971060" y="1569088"/>
                  <a:pt x="959953" y="1587574"/>
                </a:cubicBezTo>
                <a:cubicBezTo>
                  <a:pt x="956219" y="1594989"/>
                  <a:pt x="952582" y="1598644"/>
                  <a:pt x="948847" y="1602404"/>
                </a:cubicBezTo>
                <a:cubicBezTo>
                  <a:pt x="945211" y="1606059"/>
                  <a:pt x="941476" y="1609715"/>
                  <a:pt x="937741" y="1613474"/>
                </a:cubicBezTo>
                <a:cubicBezTo>
                  <a:pt x="934104" y="1617130"/>
                  <a:pt x="930370" y="1620785"/>
                  <a:pt x="926733" y="1624545"/>
                </a:cubicBezTo>
                <a:cubicBezTo>
                  <a:pt x="926733" y="1624545"/>
                  <a:pt x="922998" y="1628200"/>
                  <a:pt x="922998" y="1628200"/>
                </a:cubicBezTo>
                <a:cubicBezTo>
                  <a:pt x="919362" y="1631856"/>
                  <a:pt x="919362" y="1631856"/>
                  <a:pt x="919362" y="1631856"/>
                </a:cubicBezTo>
                <a:cubicBezTo>
                  <a:pt x="922998" y="1631856"/>
                  <a:pt x="922998" y="1631856"/>
                  <a:pt x="926733" y="1631856"/>
                </a:cubicBezTo>
                <a:cubicBezTo>
                  <a:pt x="948847" y="1631856"/>
                  <a:pt x="967325" y="1635615"/>
                  <a:pt x="989439" y="1639271"/>
                </a:cubicBezTo>
                <a:cubicBezTo>
                  <a:pt x="993174" y="1639271"/>
                  <a:pt x="996810" y="1639271"/>
                  <a:pt x="1000545" y="1639271"/>
                </a:cubicBezTo>
                <a:cubicBezTo>
                  <a:pt x="1004280" y="1639271"/>
                  <a:pt x="1004280" y="1635615"/>
                  <a:pt x="1004280" y="1635615"/>
                </a:cubicBezTo>
                <a:cubicBezTo>
                  <a:pt x="1007917" y="1631856"/>
                  <a:pt x="1015288" y="1624545"/>
                  <a:pt x="1019023" y="1617130"/>
                </a:cubicBezTo>
                <a:cubicBezTo>
                  <a:pt x="1030129" y="1602404"/>
                  <a:pt x="1041137" y="1583918"/>
                  <a:pt x="1048509" y="1561777"/>
                </a:cubicBezTo>
                <a:cubicBezTo>
                  <a:pt x="1055978" y="1554362"/>
                  <a:pt x="1059615" y="1543292"/>
                  <a:pt x="1063350" y="1535876"/>
                </a:cubicBezTo>
                <a:cubicBezTo>
                  <a:pt x="1066986" y="1528566"/>
                  <a:pt x="1074358" y="1517391"/>
                  <a:pt x="1078092" y="1510080"/>
                </a:cubicBezTo>
                <a:cubicBezTo>
                  <a:pt x="1078092" y="1506320"/>
                  <a:pt x="1078092" y="1506320"/>
                  <a:pt x="1078092" y="1506320"/>
                </a:cubicBezTo>
                <a:cubicBezTo>
                  <a:pt x="1074358" y="1506320"/>
                  <a:pt x="1070721" y="1506320"/>
                  <a:pt x="1066986" y="1506320"/>
                </a:cubicBezTo>
                <a:cubicBezTo>
                  <a:pt x="1055978" y="1502665"/>
                  <a:pt x="1041137" y="1502665"/>
                  <a:pt x="1030129" y="1502665"/>
                </a:cubicBezTo>
                <a:cubicBezTo>
                  <a:pt x="1022659" y="1502665"/>
                  <a:pt x="1011652" y="1502665"/>
                  <a:pt x="1004280" y="1502665"/>
                </a:cubicBezTo>
                <a:close/>
                <a:moveTo>
                  <a:pt x="797488" y="1487939"/>
                </a:moveTo>
                <a:cubicBezTo>
                  <a:pt x="797488" y="1491594"/>
                  <a:pt x="797488" y="1495250"/>
                  <a:pt x="793753" y="1499010"/>
                </a:cubicBezTo>
                <a:cubicBezTo>
                  <a:pt x="790116" y="1506320"/>
                  <a:pt x="782745" y="1517495"/>
                  <a:pt x="779010" y="1524806"/>
                </a:cubicBezTo>
                <a:cubicBezTo>
                  <a:pt x="771639" y="1532221"/>
                  <a:pt x="767904" y="1543292"/>
                  <a:pt x="760532" y="1550707"/>
                </a:cubicBezTo>
                <a:lnTo>
                  <a:pt x="751309" y="1563584"/>
                </a:lnTo>
                <a:lnTo>
                  <a:pt x="742055" y="1576503"/>
                </a:lnTo>
                <a:cubicBezTo>
                  <a:pt x="738418" y="1583918"/>
                  <a:pt x="734683" y="1587574"/>
                  <a:pt x="731047" y="1591333"/>
                </a:cubicBezTo>
                <a:cubicBezTo>
                  <a:pt x="727312" y="1594989"/>
                  <a:pt x="723675" y="1598644"/>
                  <a:pt x="719941" y="1602404"/>
                </a:cubicBezTo>
                <a:cubicBezTo>
                  <a:pt x="716206" y="1606059"/>
                  <a:pt x="712569" y="1609715"/>
                  <a:pt x="708834" y="1613474"/>
                </a:cubicBezTo>
                <a:cubicBezTo>
                  <a:pt x="708834" y="1613474"/>
                  <a:pt x="705198" y="1617130"/>
                  <a:pt x="705198" y="1617130"/>
                </a:cubicBezTo>
                <a:cubicBezTo>
                  <a:pt x="723675" y="1617130"/>
                  <a:pt x="738418" y="1620785"/>
                  <a:pt x="753161" y="1620785"/>
                </a:cubicBezTo>
                <a:cubicBezTo>
                  <a:pt x="767904" y="1620785"/>
                  <a:pt x="782745" y="1624545"/>
                  <a:pt x="797488" y="1624545"/>
                </a:cubicBezTo>
                <a:cubicBezTo>
                  <a:pt x="797488" y="1624545"/>
                  <a:pt x="801124" y="1624545"/>
                  <a:pt x="801124" y="1624545"/>
                </a:cubicBezTo>
                <a:cubicBezTo>
                  <a:pt x="801124" y="1620785"/>
                  <a:pt x="801124" y="1620785"/>
                  <a:pt x="801124" y="1620785"/>
                </a:cubicBezTo>
                <a:cubicBezTo>
                  <a:pt x="804859" y="1617130"/>
                  <a:pt x="804859" y="1609715"/>
                  <a:pt x="808594" y="1602404"/>
                </a:cubicBezTo>
                <a:cubicBezTo>
                  <a:pt x="812231" y="1594989"/>
                  <a:pt x="815965" y="1583918"/>
                  <a:pt x="819602" y="1576503"/>
                </a:cubicBezTo>
                <a:cubicBezTo>
                  <a:pt x="826973" y="1569088"/>
                  <a:pt x="830708" y="1558017"/>
                  <a:pt x="834443" y="1543292"/>
                </a:cubicBezTo>
                <a:cubicBezTo>
                  <a:pt x="838080" y="1532221"/>
                  <a:pt x="845451" y="1524806"/>
                  <a:pt x="849186" y="1513735"/>
                </a:cubicBezTo>
                <a:cubicBezTo>
                  <a:pt x="852822" y="1510080"/>
                  <a:pt x="852822" y="1506320"/>
                  <a:pt x="856557" y="1502665"/>
                </a:cubicBezTo>
                <a:cubicBezTo>
                  <a:pt x="856557" y="1502665"/>
                  <a:pt x="860292" y="1502665"/>
                  <a:pt x="860292" y="1499010"/>
                </a:cubicBezTo>
                <a:cubicBezTo>
                  <a:pt x="860292" y="1495250"/>
                  <a:pt x="860292" y="1495250"/>
                  <a:pt x="860292" y="1495250"/>
                </a:cubicBezTo>
                <a:cubicBezTo>
                  <a:pt x="852822" y="1495250"/>
                  <a:pt x="841814" y="1491594"/>
                  <a:pt x="834443" y="1491594"/>
                </a:cubicBezTo>
                <a:cubicBezTo>
                  <a:pt x="830708" y="1491594"/>
                  <a:pt x="826973" y="1491594"/>
                  <a:pt x="823337" y="1491594"/>
                </a:cubicBezTo>
                <a:cubicBezTo>
                  <a:pt x="815965" y="1491594"/>
                  <a:pt x="808594" y="1487939"/>
                  <a:pt x="801223" y="1487939"/>
                </a:cubicBezTo>
                <a:cubicBezTo>
                  <a:pt x="801223" y="1487939"/>
                  <a:pt x="797488" y="1487939"/>
                  <a:pt x="797488" y="1487939"/>
                </a:cubicBezTo>
                <a:close/>
                <a:moveTo>
                  <a:pt x="664606" y="1462038"/>
                </a:moveTo>
                <a:lnTo>
                  <a:pt x="665809" y="1462038"/>
                </a:lnTo>
                <a:lnTo>
                  <a:pt x="664844" y="1463487"/>
                </a:lnTo>
                <a:close/>
                <a:moveTo>
                  <a:pt x="553838" y="1425171"/>
                </a:moveTo>
                <a:cubicBezTo>
                  <a:pt x="553838" y="1425171"/>
                  <a:pt x="553838" y="1428827"/>
                  <a:pt x="553838" y="1428827"/>
                </a:cubicBezTo>
                <a:cubicBezTo>
                  <a:pt x="553838" y="1432587"/>
                  <a:pt x="553838" y="1432587"/>
                  <a:pt x="553838" y="1436242"/>
                </a:cubicBezTo>
                <a:cubicBezTo>
                  <a:pt x="553838" y="1439897"/>
                  <a:pt x="553838" y="1439897"/>
                  <a:pt x="553838" y="1443657"/>
                </a:cubicBezTo>
                <a:cubicBezTo>
                  <a:pt x="553838" y="1447312"/>
                  <a:pt x="553838" y="1447312"/>
                  <a:pt x="553838" y="1450968"/>
                </a:cubicBezTo>
                <a:cubicBezTo>
                  <a:pt x="553838" y="1454728"/>
                  <a:pt x="553838" y="1454728"/>
                  <a:pt x="553838" y="1458383"/>
                </a:cubicBezTo>
                <a:cubicBezTo>
                  <a:pt x="553838" y="1462038"/>
                  <a:pt x="553838" y="1462038"/>
                  <a:pt x="553838" y="1465798"/>
                </a:cubicBezTo>
                <a:cubicBezTo>
                  <a:pt x="553838" y="1469453"/>
                  <a:pt x="550103" y="1473109"/>
                  <a:pt x="550103" y="1476869"/>
                </a:cubicBezTo>
                <a:cubicBezTo>
                  <a:pt x="550103" y="1480524"/>
                  <a:pt x="546369" y="1480524"/>
                  <a:pt x="546369" y="1484179"/>
                </a:cubicBezTo>
                <a:cubicBezTo>
                  <a:pt x="546369" y="1484179"/>
                  <a:pt x="542732" y="1487939"/>
                  <a:pt x="542732" y="1491594"/>
                </a:cubicBezTo>
                <a:cubicBezTo>
                  <a:pt x="538997" y="1502665"/>
                  <a:pt x="531626" y="1510080"/>
                  <a:pt x="527989" y="1517495"/>
                </a:cubicBezTo>
                <a:cubicBezTo>
                  <a:pt x="524254" y="1524806"/>
                  <a:pt x="516883" y="1532221"/>
                  <a:pt x="513148" y="1539636"/>
                </a:cubicBezTo>
                <a:cubicBezTo>
                  <a:pt x="509512" y="1546947"/>
                  <a:pt x="502140" y="1554362"/>
                  <a:pt x="498405" y="1561777"/>
                </a:cubicBezTo>
                <a:cubicBezTo>
                  <a:pt x="498405" y="1561777"/>
                  <a:pt x="494671" y="1565433"/>
                  <a:pt x="494671" y="1565433"/>
                </a:cubicBezTo>
                <a:cubicBezTo>
                  <a:pt x="494671" y="1565433"/>
                  <a:pt x="498405" y="1565433"/>
                  <a:pt x="498405" y="1565433"/>
                </a:cubicBezTo>
                <a:cubicBezTo>
                  <a:pt x="502140" y="1565433"/>
                  <a:pt x="505777" y="1569192"/>
                  <a:pt x="509512" y="1569192"/>
                </a:cubicBezTo>
                <a:cubicBezTo>
                  <a:pt x="513148" y="1572848"/>
                  <a:pt x="520520" y="1572848"/>
                  <a:pt x="527989" y="1576503"/>
                </a:cubicBezTo>
                <a:cubicBezTo>
                  <a:pt x="535361" y="1580263"/>
                  <a:pt x="542732" y="1580263"/>
                  <a:pt x="550103" y="1583918"/>
                </a:cubicBezTo>
                <a:cubicBezTo>
                  <a:pt x="557475" y="1587574"/>
                  <a:pt x="564846" y="1587574"/>
                  <a:pt x="572218" y="1591333"/>
                </a:cubicBezTo>
                <a:cubicBezTo>
                  <a:pt x="575952" y="1591333"/>
                  <a:pt x="579687" y="1594989"/>
                  <a:pt x="583324" y="1594989"/>
                </a:cubicBezTo>
                <a:cubicBezTo>
                  <a:pt x="587059" y="1594989"/>
                  <a:pt x="587059" y="1591333"/>
                  <a:pt x="587059" y="1591333"/>
                </a:cubicBezTo>
                <a:cubicBezTo>
                  <a:pt x="587059" y="1587574"/>
                  <a:pt x="590695" y="1583918"/>
                  <a:pt x="590695" y="1580263"/>
                </a:cubicBezTo>
                <a:cubicBezTo>
                  <a:pt x="594430" y="1572848"/>
                  <a:pt x="598067" y="1565433"/>
                  <a:pt x="601802" y="1558017"/>
                </a:cubicBezTo>
                <a:cubicBezTo>
                  <a:pt x="612908" y="1543292"/>
                  <a:pt x="623916" y="1524806"/>
                  <a:pt x="638757" y="1506425"/>
                </a:cubicBezTo>
                <a:cubicBezTo>
                  <a:pt x="642393" y="1499010"/>
                  <a:pt x="649765" y="1487939"/>
                  <a:pt x="653500" y="1480524"/>
                </a:cubicBezTo>
                <a:cubicBezTo>
                  <a:pt x="657136" y="1476869"/>
                  <a:pt x="657136" y="1473109"/>
                  <a:pt x="660871" y="1469453"/>
                </a:cubicBezTo>
                <a:lnTo>
                  <a:pt x="664844" y="1463487"/>
                </a:lnTo>
                <a:lnTo>
                  <a:pt x="668242" y="1484179"/>
                </a:lnTo>
                <a:cubicBezTo>
                  <a:pt x="668242" y="1487939"/>
                  <a:pt x="668242" y="1491594"/>
                  <a:pt x="668242" y="1495250"/>
                </a:cubicBezTo>
                <a:cubicBezTo>
                  <a:pt x="668242" y="1499010"/>
                  <a:pt x="668242" y="1499010"/>
                  <a:pt x="668242" y="1502665"/>
                </a:cubicBezTo>
                <a:cubicBezTo>
                  <a:pt x="668242" y="1502665"/>
                  <a:pt x="668242" y="1506425"/>
                  <a:pt x="668242" y="1506425"/>
                </a:cubicBezTo>
                <a:cubicBezTo>
                  <a:pt x="664606" y="1510080"/>
                  <a:pt x="664606" y="1510080"/>
                  <a:pt x="664606" y="1513735"/>
                </a:cubicBezTo>
                <a:cubicBezTo>
                  <a:pt x="664606" y="1517495"/>
                  <a:pt x="660871" y="1521151"/>
                  <a:pt x="660871" y="1524806"/>
                </a:cubicBezTo>
                <a:cubicBezTo>
                  <a:pt x="657136" y="1532221"/>
                  <a:pt x="657136" y="1535876"/>
                  <a:pt x="653500" y="1539636"/>
                </a:cubicBezTo>
                <a:cubicBezTo>
                  <a:pt x="649765" y="1550707"/>
                  <a:pt x="642393" y="1558017"/>
                  <a:pt x="638757" y="1565433"/>
                </a:cubicBezTo>
                <a:cubicBezTo>
                  <a:pt x="631287" y="1576503"/>
                  <a:pt x="623916" y="1591333"/>
                  <a:pt x="616544" y="1606059"/>
                </a:cubicBezTo>
                <a:cubicBezTo>
                  <a:pt x="620279" y="1606059"/>
                  <a:pt x="627651" y="1609715"/>
                  <a:pt x="635022" y="1609715"/>
                </a:cubicBezTo>
                <a:cubicBezTo>
                  <a:pt x="642393" y="1609715"/>
                  <a:pt x="649765" y="1613474"/>
                  <a:pt x="657136" y="1613474"/>
                </a:cubicBezTo>
                <a:cubicBezTo>
                  <a:pt x="671977" y="1613474"/>
                  <a:pt x="682985" y="1617130"/>
                  <a:pt x="697826" y="1617130"/>
                </a:cubicBezTo>
                <a:cubicBezTo>
                  <a:pt x="697826" y="1613474"/>
                  <a:pt x="701463" y="1613474"/>
                  <a:pt x="694092" y="1602404"/>
                </a:cubicBezTo>
                <a:cubicBezTo>
                  <a:pt x="694092" y="1598644"/>
                  <a:pt x="697826" y="1594989"/>
                  <a:pt x="697826" y="1591333"/>
                </a:cubicBezTo>
                <a:cubicBezTo>
                  <a:pt x="701463" y="1580263"/>
                  <a:pt x="705198" y="1572848"/>
                  <a:pt x="708834" y="1561777"/>
                </a:cubicBezTo>
                <a:cubicBezTo>
                  <a:pt x="712569" y="1554362"/>
                  <a:pt x="716206" y="1546947"/>
                  <a:pt x="719941" y="1539636"/>
                </a:cubicBezTo>
                <a:cubicBezTo>
                  <a:pt x="723675" y="1532221"/>
                  <a:pt x="727312" y="1528566"/>
                  <a:pt x="731047" y="1521151"/>
                </a:cubicBezTo>
                <a:cubicBezTo>
                  <a:pt x="734683" y="1510080"/>
                  <a:pt x="742055" y="1499010"/>
                  <a:pt x="749524" y="1487939"/>
                </a:cubicBezTo>
                <a:cubicBezTo>
                  <a:pt x="749524" y="1484179"/>
                  <a:pt x="753161" y="1484179"/>
                  <a:pt x="753161" y="1480524"/>
                </a:cubicBezTo>
                <a:cubicBezTo>
                  <a:pt x="749524" y="1480524"/>
                  <a:pt x="749524" y="1480524"/>
                  <a:pt x="745790" y="1480524"/>
                </a:cubicBezTo>
                <a:cubicBezTo>
                  <a:pt x="742055" y="1480524"/>
                  <a:pt x="734683" y="1476869"/>
                  <a:pt x="731047" y="1476869"/>
                </a:cubicBezTo>
                <a:cubicBezTo>
                  <a:pt x="723675" y="1473109"/>
                  <a:pt x="712569" y="1473109"/>
                  <a:pt x="701463" y="1469453"/>
                </a:cubicBezTo>
                <a:cubicBezTo>
                  <a:pt x="690357" y="1469453"/>
                  <a:pt x="679349" y="1465798"/>
                  <a:pt x="668242" y="1462038"/>
                </a:cubicBezTo>
                <a:lnTo>
                  <a:pt x="665809" y="1462038"/>
                </a:lnTo>
                <a:lnTo>
                  <a:pt x="668242" y="1458383"/>
                </a:lnTo>
                <a:cubicBezTo>
                  <a:pt x="660871" y="1454728"/>
                  <a:pt x="649765" y="1454728"/>
                  <a:pt x="642393" y="1450968"/>
                </a:cubicBezTo>
                <a:cubicBezTo>
                  <a:pt x="620279" y="1443657"/>
                  <a:pt x="601802" y="1439897"/>
                  <a:pt x="579589" y="1432587"/>
                </a:cubicBezTo>
                <a:cubicBezTo>
                  <a:pt x="572218" y="1432587"/>
                  <a:pt x="561210" y="1428827"/>
                  <a:pt x="553838" y="1425171"/>
                </a:cubicBezTo>
                <a:close/>
                <a:moveTo>
                  <a:pt x="472556" y="1395615"/>
                </a:moveTo>
                <a:cubicBezTo>
                  <a:pt x="468920" y="1399271"/>
                  <a:pt x="468920" y="1403030"/>
                  <a:pt x="465185" y="1406686"/>
                </a:cubicBezTo>
                <a:lnTo>
                  <a:pt x="458586" y="1418546"/>
                </a:lnTo>
                <a:lnTo>
                  <a:pt x="446707" y="1439897"/>
                </a:lnTo>
                <a:cubicBezTo>
                  <a:pt x="435601" y="1454728"/>
                  <a:pt x="428230" y="1473109"/>
                  <a:pt x="417222" y="1487939"/>
                </a:cubicBezTo>
                <a:cubicBezTo>
                  <a:pt x="417222" y="1487939"/>
                  <a:pt x="413487" y="1491594"/>
                  <a:pt x="413487" y="1491594"/>
                </a:cubicBezTo>
                <a:cubicBezTo>
                  <a:pt x="413487" y="1495354"/>
                  <a:pt x="413487" y="1495354"/>
                  <a:pt x="409850" y="1499010"/>
                </a:cubicBezTo>
                <a:cubicBezTo>
                  <a:pt x="409850" y="1499010"/>
                  <a:pt x="409850" y="1502665"/>
                  <a:pt x="406115" y="1502665"/>
                </a:cubicBezTo>
                <a:cubicBezTo>
                  <a:pt x="402381" y="1502665"/>
                  <a:pt x="402381" y="1506425"/>
                  <a:pt x="398744" y="1506425"/>
                </a:cubicBezTo>
                <a:cubicBezTo>
                  <a:pt x="398744" y="1510080"/>
                  <a:pt x="395009" y="1510080"/>
                  <a:pt x="391373" y="1513735"/>
                </a:cubicBezTo>
                <a:cubicBezTo>
                  <a:pt x="391373" y="1517495"/>
                  <a:pt x="395009" y="1517495"/>
                  <a:pt x="395009" y="1517495"/>
                </a:cubicBezTo>
                <a:cubicBezTo>
                  <a:pt x="402381" y="1521151"/>
                  <a:pt x="406115" y="1524806"/>
                  <a:pt x="413487" y="1528566"/>
                </a:cubicBezTo>
                <a:cubicBezTo>
                  <a:pt x="417222" y="1528566"/>
                  <a:pt x="420858" y="1532221"/>
                  <a:pt x="424593" y="1532221"/>
                </a:cubicBezTo>
                <a:cubicBezTo>
                  <a:pt x="428230" y="1532221"/>
                  <a:pt x="428230" y="1535876"/>
                  <a:pt x="431964" y="1535876"/>
                </a:cubicBezTo>
                <a:cubicBezTo>
                  <a:pt x="439336" y="1539636"/>
                  <a:pt x="443071" y="1543292"/>
                  <a:pt x="450442" y="1546947"/>
                </a:cubicBezTo>
                <a:cubicBezTo>
                  <a:pt x="450442" y="1546947"/>
                  <a:pt x="454079" y="1550707"/>
                  <a:pt x="457813" y="1550707"/>
                </a:cubicBezTo>
                <a:cubicBezTo>
                  <a:pt x="457813" y="1550707"/>
                  <a:pt x="461450" y="1554362"/>
                  <a:pt x="465185" y="1554362"/>
                </a:cubicBezTo>
                <a:cubicBezTo>
                  <a:pt x="468920" y="1550707"/>
                  <a:pt x="468920" y="1546947"/>
                  <a:pt x="472556" y="1543292"/>
                </a:cubicBezTo>
                <a:cubicBezTo>
                  <a:pt x="476291" y="1539636"/>
                  <a:pt x="476291" y="1535876"/>
                  <a:pt x="479928" y="1532221"/>
                </a:cubicBezTo>
                <a:cubicBezTo>
                  <a:pt x="483663" y="1528566"/>
                  <a:pt x="483663" y="1524806"/>
                  <a:pt x="487299" y="1524806"/>
                </a:cubicBezTo>
                <a:cubicBezTo>
                  <a:pt x="494769" y="1510080"/>
                  <a:pt x="505777" y="1495354"/>
                  <a:pt x="516883" y="1480524"/>
                </a:cubicBezTo>
                <a:cubicBezTo>
                  <a:pt x="520618" y="1469453"/>
                  <a:pt x="527989" y="1462038"/>
                  <a:pt x="531626" y="1454728"/>
                </a:cubicBezTo>
                <a:cubicBezTo>
                  <a:pt x="535361" y="1450968"/>
                  <a:pt x="535361" y="1447312"/>
                  <a:pt x="538997" y="1443657"/>
                </a:cubicBezTo>
                <a:cubicBezTo>
                  <a:pt x="542732" y="1439897"/>
                  <a:pt x="542732" y="1436242"/>
                  <a:pt x="546369" y="1432587"/>
                </a:cubicBezTo>
                <a:cubicBezTo>
                  <a:pt x="538997" y="1428827"/>
                  <a:pt x="527989" y="1425171"/>
                  <a:pt x="516883" y="1421412"/>
                </a:cubicBezTo>
                <a:cubicBezTo>
                  <a:pt x="509512" y="1414101"/>
                  <a:pt x="498405" y="1410341"/>
                  <a:pt x="491034" y="1406686"/>
                </a:cubicBezTo>
                <a:cubicBezTo>
                  <a:pt x="483663" y="1403030"/>
                  <a:pt x="479928" y="1399271"/>
                  <a:pt x="472556" y="1395615"/>
                </a:cubicBezTo>
                <a:close/>
                <a:moveTo>
                  <a:pt x="328568" y="1295876"/>
                </a:moveTo>
                <a:cubicBezTo>
                  <a:pt x="328568" y="1299636"/>
                  <a:pt x="324932" y="1299636"/>
                  <a:pt x="324932" y="1303291"/>
                </a:cubicBezTo>
                <a:cubicBezTo>
                  <a:pt x="321197" y="1303291"/>
                  <a:pt x="321197" y="1306947"/>
                  <a:pt x="321197" y="1306947"/>
                </a:cubicBezTo>
                <a:cubicBezTo>
                  <a:pt x="317462" y="1310706"/>
                  <a:pt x="317462" y="1314362"/>
                  <a:pt x="313825" y="1318017"/>
                </a:cubicBezTo>
                <a:cubicBezTo>
                  <a:pt x="310091" y="1325432"/>
                  <a:pt x="302719" y="1336503"/>
                  <a:pt x="299083" y="1343918"/>
                </a:cubicBezTo>
                <a:cubicBezTo>
                  <a:pt x="295348" y="1351333"/>
                  <a:pt x="291613" y="1358644"/>
                  <a:pt x="284242" y="1366059"/>
                </a:cubicBezTo>
                <a:cubicBezTo>
                  <a:pt x="280605" y="1369714"/>
                  <a:pt x="276870" y="1373474"/>
                  <a:pt x="273234" y="1377130"/>
                </a:cubicBezTo>
                <a:cubicBezTo>
                  <a:pt x="269499" y="1380785"/>
                  <a:pt x="265764" y="1384545"/>
                  <a:pt x="262127" y="1388200"/>
                </a:cubicBezTo>
                <a:cubicBezTo>
                  <a:pt x="258392" y="1391960"/>
                  <a:pt x="254756" y="1395615"/>
                  <a:pt x="251021" y="1399271"/>
                </a:cubicBezTo>
                <a:cubicBezTo>
                  <a:pt x="254756" y="1399271"/>
                  <a:pt x="254756" y="1403030"/>
                  <a:pt x="254756" y="1403030"/>
                </a:cubicBezTo>
                <a:cubicBezTo>
                  <a:pt x="262127" y="1410341"/>
                  <a:pt x="265764" y="1414101"/>
                  <a:pt x="273234" y="1421412"/>
                </a:cubicBezTo>
                <a:cubicBezTo>
                  <a:pt x="280605" y="1432482"/>
                  <a:pt x="291613" y="1439897"/>
                  <a:pt x="302719" y="1450968"/>
                </a:cubicBezTo>
                <a:cubicBezTo>
                  <a:pt x="302719" y="1447312"/>
                  <a:pt x="302719" y="1447312"/>
                  <a:pt x="302719" y="1447312"/>
                </a:cubicBezTo>
                <a:cubicBezTo>
                  <a:pt x="306454" y="1443553"/>
                  <a:pt x="310091" y="1436242"/>
                  <a:pt x="313825" y="1428827"/>
                </a:cubicBezTo>
                <a:cubicBezTo>
                  <a:pt x="324833" y="1414101"/>
                  <a:pt x="335940" y="1395615"/>
                  <a:pt x="350781" y="1388200"/>
                </a:cubicBezTo>
                <a:cubicBezTo>
                  <a:pt x="358152" y="1377130"/>
                  <a:pt x="361789" y="1369714"/>
                  <a:pt x="369160" y="1362404"/>
                </a:cubicBezTo>
                <a:cubicBezTo>
                  <a:pt x="369160" y="1358644"/>
                  <a:pt x="372895" y="1358644"/>
                  <a:pt x="372895" y="1354989"/>
                </a:cubicBezTo>
                <a:cubicBezTo>
                  <a:pt x="372895" y="1354989"/>
                  <a:pt x="376531" y="1354989"/>
                  <a:pt x="376531" y="1351333"/>
                </a:cubicBezTo>
                <a:cubicBezTo>
                  <a:pt x="380266" y="1347573"/>
                  <a:pt x="380266" y="1343918"/>
                  <a:pt x="384001" y="1340263"/>
                </a:cubicBezTo>
                <a:cubicBezTo>
                  <a:pt x="380266" y="1343918"/>
                  <a:pt x="380266" y="1347573"/>
                  <a:pt x="380266" y="1351333"/>
                </a:cubicBezTo>
                <a:cubicBezTo>
                  <a:pt x="376531" y="1362404"/>
                  <a:pt x="376531" y="1369714"/>
                  <a:pt x="372895" y="1380889"/>
                </a:cubicBezTo>
                <a:cubicBezTo>
                  <a:pt x="369160" y="1388200"/>
                  <a:pt x="365524" y="1399271"/>
                  <a:pt x="361789" y="1406686"/>
                </a:cubicBezTo>
                <a:cubicBezTo>
                  <a:pt x="358152" y="1417756"/>
                  <a:pt x="350682" y="1425171"/>
                  <a:pt x="347046" y="1436242"/>
                </a:cubicBezTo>
                <a:cubicBezTo>
                  <a:pt x="343311" y="1443553"/>
                  <a:pt x="335940" y="1454728"/>
                  <a:pt x="332303" y="1462038"/>
                </a:cubicBezTo>
                <a:cubicBezTo>
                  <a:pt x="332303" y="1465798"/>
                  <a:pt x="328568" y="1469453"/>
                  <a:pt x="328568" y="1473109"/>
                </a:cubicBezTo>
                <a:cubicBezTo>
                  <a:pt x="328568" y="1476869"/>
                  <a:pt x="332303" y="1476869"/>
                  <a:pt x="335940" y="1480524"/>
                </a:cubicBezTo>
                <a:cubicBezTo>
                  <a:pt x="343311" y="1487939"/>
                  <a:pt x="347046" y="1491594"/>
                  <a:pt x="354417" y="1495250"/>
                </a:cubicBezTo>
                <a:cubicBezTo>
                  <a:pt x="361789" y="1499010"/>
                  <a:pt x="365524" y="1502665"/>
                  <a:pt x="372895" y="1506425"/>
                </a:cubicBezTo>
                <a:cubicBezTo>
                  <a:pt x="376531" y="1506425"/>
                  <a:pt x="376531" y="1510080"/>
                  <a:pt x="380266" y="1510080"/>
                </a:cubicBezTo>
                <a:cubicBezTo>
                  <a:pt x="387638" y="1502665"/>
                  <a:pt x="387638" y="1491594"/>
                  <a:pt x="387638" y="1487939"/>
                </a:cubicBezTo>
                <a:cubicBezTo>
                  <a:pt x="391373" y="1476869"/>
                  <a:pt x="395009" y="1469453"/>
                  <a:pt x="398744" y="1462038"/>
                </a:cubicBezTo>
                <a:cubicBezTo>
                  <a:pt x="406115" y="1447312"/>
                  <a:pt x="413487" y="1428827"/>
                  <a:pt x="420858" y="1414101"/>
                </a:cubicBezTo>
                <a:cubicBezTo>
                  <a:pt x="428230" y="1403030"/>
                  <a:pt x="431964" y="1391960"/>
                  <a:pt x="439336" y="1380785"/>
                </a:cubicBezTo>
                <a:cubicBezTo>
                  <a:pt x="439336" y="1377130"/>
                  <a:pt x="443071" y="1377130"/>
                  <a:pt x="443071" y="1373474"/>
                </a:cubicBezTo>
                <a:cubicBezTo>
                  <a:pt x="435601" y="1369714"/>
                  <a:pt x="424593" y="1362404"/>
                  <a:pt x="417222" y="1358644"/>
                </a:cubicBezTo>
                <a:cubicBezTo>
                  <a:pt x="409850" y="1354989"/>
                  <a:pt x="398744" y="1351333"/>
                  <a:pt x="391373" y="1343918"/>
                </a:cubicBezTo>
                <a:cubicBezTo>
                  <a:pt x="391373" y="1343918"/>
                  <a:pt x="387638" y="1340263"/>
                  <a:pt x="384001" y="1340263"/>
                </a:cubicBezTo>
                <a:cubicBezTo>
                  <a:pt x="380266" y="1336503"/>
                  <a:pt x="372895" y="1332848"/>
                  <a:pt x="369160" y="1329192"/>
                </a:cubicBezTo>
                <a:cubicBezTo>
                  <a:pt x="361789" y="1321777"/>
                  <a:pt x="358152" y="1318017"/>
                  <a:pt x="350781" y="1314362"/>
                </a:cubicBezTo>
                <a:cubicBezTo>
                  <a:pt x="347046" y="1310706"/>
                  <a:pt x="343311" y="1310706"/>
                  <a:pt x="339674" y="1306947"/>
                </a:cubicBezTo>
                <a:cubicBezTo>
                  <a:pt x="335940" y="1303291"/>
                  <a:pt x="332303" y="1299636"/>
                  <a:pt x="328568" y="1295876"/>
                </a:cubicBezTo>
                <a:close/>
                <a:moveTo>
                  <a:pt x="254756" y="1236868"/>
                </a:moveTo>
                <a:cubicBezTo>
                  <a:pt x="254756" y="1236868"/>
                  <a:pt x="254756" y="1240524"/>
                  <a:pt x="254756" y="1240524"/>
                </a:cubicBezTo>
                <a:cubicBezTo>
                  <a:pt x="254756" y="1244283"/>
                  <a:pt x="254756" y="1244283"/>
                  <a:pt x="254756" y="1247939"/>
                </a:cubicBezTo>
                <a:cubicBezTo>
                  <a:pt x="254756" y="1251594"/>
                  <a:pt x="254756" y="1255354"/>
                  <a:pt x="254756" y="1255354"/>
                </a:cubicBezTo>
                <a:cubicBezTo>
                  <a:pt x="254756" y="1255354"/>
                  <a:pt x="254756" y="1259009"/>
                  <a:pt x="254756" y="1259009"/>
                </a:cubicBezTo>
                <a:cubicBezTo>
                  <a:pt x="254756" y="1259009"/>
                  <a:pt x="251021" y="1262665"/>
                  <a:pt x="251021" y="1266424"/>
                </a:cubicBezTo>
                <a:cubicBezTo>
                  <a:pt x="247385" y="1270080"/>
                  <a:pt x="247385" y="1273735"/>
                  <a:pt x="243650" y="1277495"/>
                </a:cubicBezTo>
                <a:cubicBezTo>
                  <a:pt x="236278" y="1288565"/>
                  <a:pt x="232543" y="1295876"/>
                  <a:pt x="225172" y="1303291"/>
                </a:cubicBezTo>
                <a:cubicBezTo>
                  <a:pt x="225172" y="1307051"/>
                  <a:pt x="221535" y="1310706"/>
                  <a:pt x="217801" y="1314362"/>
                </a:cubicBezTo>
                <a:cubicBezTo>
                  <a:pt x="217801" y="1318122"/>
                  <a:pt x="214066" y="1318122"/>
                  <a:pt x="210429" y="1321777"/>
                </a:cubicBezTo>
                <a:cubicBezTo>
                  <a:pt x="210429" y="1321777"/>
                  <a:pt x="206694" y="1325432"/>
                  <a:pt x="203058" y="1329192"/>
                </a:cubicBezTo>
                <a:cubicBezTo>
                  <a:pt x="199323" y="1329192"/>
                  <a:pt x="199323" y="1332848"/>
                  <a:pt x="195686" y="1336503"/>
                </a:cubicBezTo>
                <a:cubicBezTo>
                  <a:pt x="199323" y="1340263"/>
                  <a:pt x="203058" y="1347573"/>
                  <a:pt x="206694" y="1351333"/>
                </a:cubicBezTo>
                <a:cubicBezTo>
                  <a:pt x="217801" y="1362404"/>
                  <a:pt x="228907" y="1377130"/>
                  <a:pt x="239915" y="1388200"/>
                </a:cubicBezTo>
                <a:cubicBezTo>
                  <a:pt x="243650" y="1391960"/>
                  <a:pt x="243650" y="1391960"/>
                  <a:pt x="247385" y="1395615"/>
                </a:cubicBezTo>
                <a:cubicBezTo>
                  <a:pt x="247385" y="1391960"/>
                  <a:pt x="247385" y="1391960"/>
                  <a:pt x="243650" y="1388200"/>
                </a:cubicBezTo>
                <a:cubicBezTo>
                  <a:pt x="247385" y="1384545"/>
                  <a:pt x="247385" y="1384545"/>
                  <a:pt x="247385" y="1380889"/>
                </a:cubicBezTo>
                <a:cubicBezTo>
                  <a:pt x="254756" y="1362404"/>
                  <a:pt x="262127" y="1343918"/>
                  <a:pt x="269499" y="1325432"/>
                </a:cubicBezTo>
                <a:cubicBezTo>
                  <a:pt x="273234" y="1314362"/>
                  <a:pt x="280605" y="1303291"/>
                  <a:pt x="284242" y="1295876"/>
                </a:cubicBezTo>
                <a:cubicBezTo>
                  <a:pt x="287976" y="1292221"/>
                  <a:pt x="287976" y="1288565"/>
                  <a:pt x="291613" y="1284806"/>
                </a:cubicBezTo>
                <a:cubicBezTo>
                  <a:pt x="291613" y="1281150"/>
                  <a:pt x="295348" y="1281150"/>
                  <a:pt x="295348" y="1277495"/>
                </a:cubicBezTo>
                <a:cubicBezTo>
                  <a:pt x="298984" y="1277495"/>
                  <a:pt x="298984" y="1273735"/>
                  <a:pt x="298984" y="1273735"/>
                </a:cubicBezTo>
                <a:cubicBezTo>
                  <a:pt x="291613" y="1270080"/>
                  <a:pt x="287976" y="1262665"/>
                  <a:pt x="280605" y="1259009"/>
                </a:cubicBezTo>
                <a:cubicBezTo>
                  <a:pt x="276870" y="1259009"/>
                  <a:pt x="273135" y="1255354"/>
                  <a:pt x="269499" y="1251594"/>
                </a:cubicBezTo>
                <a:cubicBezTo>
                  <a:pt x="265764" y="1247939"/>
                  <a:pt x="258392" y="1240524"/>
                  <a:pt x="254756" y="1236868"/>
                </a:cubicBezTo>
                <a:close/>
                <a:moveTo>
                  <a:pt x="113688" y="1132699"/>
                </a:moveTo>
                <a:lnTo>
                  <a:pt x="103396" y="1174101"/>
                </a:lnTo>
                <a:cubicBezTo>
                  <a:pt x="103396" y="1174101"/>
                  <a:pt x="103396" y="1177756"/>
                  <a:pt x="103396" y="1177756"/>
                </a:cubicBezTo>
                <a:cubicBezTo>
                  <a:pt x="103396" y="1174101"/>
                  <a:pt x="99661" y="1170341"/>
                  <a:pt x="99661" y="1166685"/>
                </a:cubicBezTo>
                <a:lnTo>
                  <a:pt x="96728" y="1154808"/>
                </a:lnTo>
                <a:lnTo>
                  <a:pt x="103298" y="1148200"/>
                </a:lnTo>
                <a:close/>
                <a:moveTo>
                  <a:pt x="232642" y="210444"/>
                </a:moveTo>
                <a:cubicBezTo>
                  <a:pt x="232642" y="210444"/>
                  <a:pt x="232642" y="214099"/>
                  <a:pt x="232642" y="214099"/>
                </a:cubicBezTo>
                <a:cubicBezTo>
                  <a:pt x="232642" y="214099"/>
                  <a:pt x="232642" y="217859"/>
                  <a:pt x="232642" y="217859"/>
                </a:cubicBezTo>
                <a:lnTo>
                  <a:pt x="232642" y="221514"/>
                </a:lnTo>
                <a:lnTo>
                  <a:pt x="228907" y="221514"/>
                </a:lnTo>
                <a:cubicBezTo>
                  <a:pt x="228907" y="221514"/>
                  <a:pt x="225172" y="221514"/>
                  <a:pt x="225172" y="221514"/>
                </a:cubicBezTo>
                <a:cubicBezTo>
                  <a:pt x="225172" y="221514"/>
                  <a:pt x="221535" y="221514"/>
                  <a:pt x="221535" y="221514"/>
                </a:cubicBezTo>
                <a:lnTo>
                  <a:pt x="217831" y="221514"/>
                </a:lnTo>
                <a:lnTo>
                  <a:pt x="225270" y="214099"/>
                </a:lnTo>
                <a:cubicBezTo>
                  <a:pt x="228907" y="210444"/>
                  <a:pt x="228907" y="210444"/>
                  <a:pt x="232642" y="210444"/>
                </a:cubicBezTo>
                <a:close/>
                <a:moveTo>
                  <a:pt x="793753" y="0"/>
                </a:moveTo>
                <a:cubicBezTo>
                  <a:pt x="797488" y="0"/>
                  <a:pt x="804859" y="0"/>
                  <a:pt x="812231" y="0"/>
                </a:cubicBezTo>
                <a:cubicBezTo>
                  <a:pt x="815965" y="0"/>
                  <a:pt x="823337" y="0"/>
                  <a:pt x="827072" y="0"/>
                </a:cubicBezTo>
                <a:cubicBezTo>
                  <a:pt x="838080" y="3655"/>
                  <a:pt x="849186" y="3655"/>
                  <a:pt x="860292" y="3655"/>
                </a:cubicBezTo>
                <a:cubicBezTo>
                  <a:pt x="875035" y="3655"/>
                  <a:pt x="886141" y="3655"/>
                  <a:pt x="897149" y="7415"/>
                </a:cubicBezTo>
                <a:cubicBezTo>
                  <a:pt x="911990" y="11070"/>
                  <a:pt x="922998" y="11070"/>
                  <a:pt x="934104" y="14726"/>
                </a:cubicBezTo>
                <a:cubicBezTo>
                  <a:pt x="959953" y="18486"/>
                  <a:pt x="985802" y="25796"/>
                  <a:pt x="1011652" y="29556"/>
                </a:cubicBezTo>
                <a:cubicBezTo>
                  <a:pt x="1026394" y="33211"/>
                  <a:pt x="1037501" y="33211"/>
                  <a:pt x="1052243" y="36867"/>
                </a:cubicBezTo>
                <a:cubicBezTo>
                  <a:pt x="1063350" y="36867"/>
                  <a:pt x="1070721" y="40627"/>
                  <a:pt x="1078092" y="40627"/>
                </a:cubicBezTo>
                <a:cubicBezTo>
                  <a:pt x="1089199" y="44282"/>
                  <a:pt x="1096570" y="44282"/>
                  <a:pt x="1107676" y="48042"/>
                </a:cubicBezTo>
                <a:cubicBezTo>
                  <a:pt x="1115048" y="51697"/>
                  <a:pt x="1122419" y="51697"/>
                  <a:pt x="1129791" y="55352"/>
                </a:cubicBezTo>
                <a:cubicBezTo>
                  <a:pt x="1137162" y="55352"/>
                  <a:pt x="1144533" y="59112"/>
                  <a:pt x="1151905" y="62768"/>
                </a:cubicBezTo>
                <a:cubicBezTo>
                  <a:pt x="1166746" y="70183"/>
                  <a:pt x="1181489" y="73838"/>
                  <a:pt x="1196231" y="81253"/>
                </a:cubicBezTo>
                <a:cubicBezTo>
                  <a:pt x="1218346" y="92324"/>
                  <a:pt x="1236823" y="99634"/>
                  <a:pt x="1259036" y="110705"/>
                </a:cubicBezTo>
                <a:cubicBezTo>
                  <a:pt x="1284885" y="121880"/>
                  <a:pt x="1306999" y="132950"/>
                  <a:pt x="1329113" y="147676"/>
                </a:cubicBezTo>
                <a:cubicBezTo>
                  <a:pt x="1347591" y="158747"/>
                  <a:pt x="1366069" y="169817"/>
                  <a:pt x="1384546" y="180888"/>
                </a:cubicBezTo>
                <a:cubicBezTo>
                  <a:pt x="1388281" y="180888"/>
                  <a:pt x="1395652" y="184648"/>
                  <a:pt x="1399289" y="188303"/>
                </a:cubicBezTo>
                <a:cubicBezTo>
                  <a:pt x="1410395" y="195718"/>
                  <a:pt x="1417767" y="199373"/>
                  <a:pt x="1425138" y="206789"/>
                </a:cubicBezTo>
                <a:cubicBezTo>
                  <a:pt x="1425138" y="210444"/>
                  <a:pt x="1428873" y="210444"/>
                  <a:pt x="1428873" y="210444"/>
                </a:cubicBezTo>
                <a:cubicBezTo>
                  <a:pt x="1439881" y="217859"/>
                  <a:pt x="1447351" y="221514"/>
                  <a:pt x="1458359" y="228930"/>
                </a:cubicBezTo>
                <a:cubicBezTo>
                  <a:pt x="1465730" y="232585"/>
                  <a:pt x="1469465" y="236240"/>
                  <a:pt x="1476836" y="240000"/>
                </a:cubicBezTo>
                <a:cubicBezTo>
                  <a:pt x="1480571" y="243655"/>
                  <a:pt x="1484208" y="243655"/>
                  <a:pt x="1487942" y="247415"/>
                </a:cubicBezTo>
                <a:cubicBezTo>
                  <a:pt x="1499049" y="251071"/>
                  <a:pt x="1506420" y="258486"/>
                  <a:pt x="1517428" y="265796"/>
                </a:cubicBezTo>
                <a:cubicBezTo>
                  <a:pt x="1524799" y="269556"/>
                  <a:pt x="1532269" y="276867"/>
                  <a:pt x="1539641" y="280627"/>
                </a:cubicBezTo>
                <a:cubicBezTo>
                  <a:pt x="1543277" y="284282"/>
                  <a:pt x="1547012" y="284282"/>
                  <a:pt x="1550648" y="287937"/>
                </a:cubicBezTo>
                <a:cubicBezTo>
                  <a:pt x="1550648" y="287937"/>
                  <a:pt x="1554383" y="287937"/>
                  <a:pt x="1554383" y="287937"/>
                </a:cubicBezTo>
                <a:cubicBezTo>
                  <a:pt x="1558118" y="287937"/>
                  <a:pt x="1558118" y="287937"/>
                  <a:pt x="1558118" y="287937"/>
                </a:cubicBezTo>
                <a:cubicBezTo>
                  <a:pt x="1558118" y="291697"/>
                  <a:pt x="1561755" y="291697"/>
                  <a:pt x="1561755" y="291697"/>
                </a:cubicBezTo>
                <a:cubicBezTo>
                  <a:pt x="1565490" y="291697"/>
                  <a:pt x="1565490" y="295353"/>
                  <a:pt x="1569126" y="295353"/>
                </a:cubicBezTo>
                <a:cubicBezTo>
                  <a:pt x="1576498" y="299008"/>
                  <a:pt x="1580232" y="302768"/>
                  <a:pt x="1583967" y="306423"/>
                </a:cubicBezTo>
                <a:cubicBezTo>
                  <a:pt x="1587604" y="306423"/>
                  <a:pt x="1587604" y="310079"/>
                  <a:pt x="1591339" y="313838"/>
                </a:cubicBezTo>
                <a:cubicBezTo>
                  <a:pt x="1591339" y="313838"/>
                  <a:pt x="1594975" y="317494"/>
                  <a:pt x="1594975" y="317494"/>
                </a:cubicBezTo>
                <a:cubicBezTo>
                  <a:pt x="1598710" y="321253"/>
                  <a:pt x="1606081" y="328564"/>
                  <a:pt x="1613453" y="332324"/>
                </a:cubicBezTo>
                <a:cubicBezTo>
                  <a:pt x="1617188" y="335979"/>
                  <a:pt x="1617188" y="335979"/>
                  <a:pt x="1620824" y="339635"/>
                </a:cubicBezTo>
                <a:cubicBezTo>
                  <a:pt x="1639302" y="361776"/>
                  <a:pt x="1661416" y="380261"/>
                  <a:pt x="1679894" y="402402"/>
                </a:cubicBezTo>
                <a:cubicBezTo>
                  <a:pt x="1691000" y="413473"/>
                  <a:pt x="1702106" y="428303"/>
                  <a:pt x="1713114" y="439374"/>
                </a:cubicBezTo>
                <a:cubicBezTo>
                  <a:pt x="1716849" y="439374"/>
                  <a:pt x="1716849" y="443029"/>
                  <a:pt x="1720486" y="446684"/>
                </a:cubicBezTo>
                <a:cubicBezTo>
                  <a:pt x="1720486" y="446684"/>
                  <a:pt x="1724220" y="450444"/>
                  <a:pt x="1724220" y="450444"/>
                </a:cubicBezTo>
                <a:cubicBezTo>
                  <a:pt x="1727955" y="454099"/>
                  <a:pt x="1731592" y="461515"/>
                  <a:pt x="1735327" y="465170"/>
                </a:cubicBezTo>
                <a:cubicBezTo>
                  <a:pt x="1753706" y="487311"/>
                  <a:pt x="1768547" y="513212"/>
                  <a:pt x="1787025" y="535353"/>
                </a:cubicBezTo>
                <a:cubicBezTo>
                  <a:pt x="1790661" y="542768"/>
                  <a:pt x="1798033" y="553838"/>
                  <a:pt x="1805404" y="561149"/>
                </a:cubicBezTo>
                <a:cubicBezTo>
                  <a:pt x="1812874" y="568564"/>
                  <a:pt x="1816510" y="575979"/>
                  <a:pt x="1820245" y="583290"/>
                </a:cubicBezTo>
                <a:cubicBezTo>
                  <a:pt x="1831253" y="598121"/>
                  <a:pt x="1838723" y="616606"/>
                  <a:pt x="1849731" y="631332"/>
                </a:cubicBezTo>
                <a:cubicBezTo>
                  <a:pt x="1853466" y="638747"/>
                  <a:pt x="1857102" y="642403"/>
                  <a:pt x="1860837" y="649818"/>
                </a:cubicBezTo>
                <a:cubicBezTo>
                  <a:pt x="1868209" y="657233"/>
                  <a:pt x="1871943" y="660888"/>
                  <a:pt x="1875580" y="668303"/>
                </a:cubicBezTo>
                <a:cubicBezTo>
                  <a:pt x="1886686" y="679374"/>
                  <a:pt x="1897792" y="694100"/>
                  <a:pt x="1905164" y="708826"/>
                </a:cubicBezTo>
                <a:cubicBezTo>
                  <a:pt x="1912535" y="727311"/>
                  <a:pt x="1919906" y="742142"/>
                  <a:pt x="1927278" y="756867"/>
                </a:cubicBezTo>
                <a:cubicBezTo>
                  <a:pt x="1934649" y="771593"/>
                  <a:pt x="1942021" y="786424"/>
                  <a:pt x="1949490" y="801149"/>
                </a:cubicBezTo>
                <a:cubicBezTo>
                  <a:pt x="1949490" y="804909"/>
                  <a:pt x="1953127" y="808565"/>
                  <a:pt x="1953127" y="812220"/>
                </a:cubicBezTo>
                <a:cubicBezTo>
                  <a:pt x="1960498" y="838121"/>
                  <a:pt x="1971604" y="867677"/>
                  <a:pt x="1982711" y="893473"/>
                </a:cubicBezTo>
                <a:cubicBezTo>
                  <a:pt x="1982711" y="897129"/>
                  <a:pt x="1986347" y="897129"/>
                  <a:pt x="1986347" y="900888"/>
                </a:cubicBezTo>
                <a:cubicBezTo>
                  <a:pt x="1997454" y="926685"/>
                  <a:pt x="2008560" y="952586"/>
                  <a:pt x="2019568" y="978382"/>
                </a:cubicBezTo>
                <a:cubicBezTo>
                  <a:pt x="2023303" y="978382"/>
                  <a:pt x="2023303" y="982037"/>
                  <a:pt x="2023303" y="982037"/>
                </a:cubicBezTo>
                <a:cubicBezTo>
                  <a:pt x="2026939" y="989452"/>
                  <a:pt x="2026939" y="993212"/>
                  <a:pt x="2030674" y="1000523"/>
                </a:cubicBezTo>
                <a:cubicBezTo>
                  <a:pt x="2034409" y="1011594"/>
                  <a:pt x="2038046" y="1019009"/>
                  <a:pt x="2041780" y="1030079"/>
                </a:cubicBezTo>
                <a:cubicBezTo>
                  <a:pt x="2041780" y="1030079"/>
                  <a:pt x="2041780" y="1033735"/>
                  <a:pt x="2041780" y="1033735"/>
                </a:cubicBezTo>
                <a:cubicBezTo>
                  <a:pt x="2045417" y="1041150"/>
                  <a:pt x="2045417" y="1052220"/>
                  <a:pt x="2049152" y="1059635"/>
                </a:cubicBezTo>
                <a:cubicBezTo>
                  <a:pt x="2052788" y="1059635"/>
                  <a:pt x="2052788" y="1063291"/>
                  <a:pt x="2052788" y="1067051"/>
                </a:cubicBezTo>
                <a:cubicBezTo>
                  <a:pt x="2056523" y="1081776"/>
                  <a:pt x="2060160" y="1096502"/>
                  <a:pt x="2063894" y="1111333"/>
                </a:cubicBezTo>
                <a:cubicBezTo>
                  <a:pt x="2067629" y="1114988"/>
                  <a:pt x="2067629" y="1118748"/>
                  <a:pt x="2067629" y="1122403"/>
                </a:cubicBezTo>
                <a:cubicBezTo>
                  <a:pt x="2071266" y="1126059"/>
                  <a:pt x="2071266" y="1133474"/>
                  <a:pt x="2071266" y="1137129"/>
                </a:cubicBezTo>
                <a:cubicBezTo>
                  <a:pt x="2075001" y="1151960"/>
                  <a:pt x="2075001" y="1166685"/>
                  <a:pt x="2078637" y="1181411"/>
                </a:cubicBezTo>
                <a:cubicBezTo>
                  <a:pt x="2082372" y="1188826"/>
                  <a:pt x="2082372" y="1192586"/>
                  <a:pt x="2082372" y="1196242"/>
                </a:cubicBezTo>
                <a:cubicBezTo>
                  <a:pt x="2082372" y="1203657"/>
                  <a:pt x="2086009" y="1214727"/>
                  <a:pt x="2086009" y="1222038"/>
                </a:cubicBezTo>
                <a:cubicBezTo>
                  <a:pt x="2086009" y="1233109"/>
                  <a:pt x="2089744" y="1240524"/>
                  <a:pt x="2089744" y="1251594"/>
                </a:cubicBezTo>
                <a:cubicBezTo>
                  <a:pt x="2093478" y="1277495"/>
                  <a:pt x="2097115" y="1306947"/>
                  <a:pt x="2100850" y="1332848"/>
                </a:cubicBezTo>
                <a:cubicBezTo>
                  <a:pt x="2100850" y="1343918"/>
                  <a:pt x="2104486" y="1351333"/>
                  <a:pt x="2104486" y="1362404"/>
                </a:cubicBezTo>
                <a:cubicBezTo>
                  <a:pt x="2104486" y="1377130"/>
                  <a:pt x="2108221" y="1391960"/>
                  <a:pt x="2108221" y="1406686"/>
                </a:cubicBezTo>
                <a:cubicBezTo>
                  <a:pt x="2108221" y="1410341"/>
                  <a:pt x="2108221" y="1414101"/>
                  <a:pt x="2108221" y="1417756"/>
                </a:cubicBezTo>
                <a:cubicBezTo>
                  <a:pt x="2111858" y="1425171"/>
                  <a:pt x="2111858" y="1436242"/>
                  <a:pt x="2111858" y="1443553"/>
                </a:cubicBezTo>
                <a:cubicBezTo>
                  <a:pt x="2111858" y="1454728"/>
                  <a:pt x="2115592" y="1462038"/>
                  <a:pt x="2115592" y="1473109"/>
                </a:cubicBezTo>
                <a:cubicBezTo>
                  <a:pt x="2115592" y="1487939"/>
                  <a:pt x="2119229" y="1502665"/>
                  <a:pt x="2119229" y="1517495"/>
                </a:cubicBezTo>
                <a:cubicBezTo>
                  <a:pt x="2119229" y="1521151"/>
                  <a:pt x="2119229" y="1524806"/>
                  <a:pt x="2119229" y="1528566"/>
                </a:cubicBezTo>
                <a:cubicBezTo>
                  <a:pt x="2119229" y="1535876"/>
                  <a:pt x="2119229" y="1546947"/>
                  <a:pt x="2119229" y="1554362"/>
                </a:cubicBezTo>
                <a:cubicBezTo>
                  <a:pt x="2122964" y="1561777"/>
                  <a:pt x="2122964" y="1572848"/>
                  <a:pt x="2122964" y="1583918"/>
                </a:cubicBezTo>
                <a:cubicBezTo>
                  <a:pt x="2122964" y="1591333"/>
                  <a:pt x="2122964" y="1602404"/>
                  <a:pt x="2122964" y="1609715"/>
                </a:cubicBezTo>
                <a:cubicBezTo>
                  <a:pt x="2122964" y="1613474"/>
                  <a:pt x="2122964" y="1620785"/>
                  <a:pt x="2122964" y="1624545"/>
                </a:cubicBezTo>
                <a:cubicBezTo>
                  <a:pt x="2122964" y="1639271"/>
                  <a:pt x="2122964" y="1654101"/>
                  <a:pt x="2115592" y="1709454"/>
                </a:cubicBezTo>
                <a:cubicBezTo>
                  <a:pt x="2115592" y="1720524"/>
                  <a:pt x="2115592" y="1731595"/>
                  <a:pt x="2115592" y="1742665"/>
                </a:cubicBezTo>
                <a:cubicBezTo>
                  <a:pt x="2115592" y="1750080"/>
                  <a:pt x="2115592" y="1757495"/>
                  <a:pt x="2115592" y="1764806"/>
                </a:cubicBezTo>
                <a:cubicBezTo>
                  <a:pt x="2115592" y="1768566"/>
                  <a:pt x="2115592" y="1775877"/>
                  <a:pt x="2115592" y="1779636"/>
                </a:cubicBezTo>
                <a:cubicBezTo>
                  <a:pt x="2111858" y="1786947"/>
                  <a:pt x="2111858" y="1798018"/>
                  <a:pt x="2111858" y="1805433"/>
                </a:cubicBezTo>
                <a:cubicBezTo>
                  <a:pt x="2111858" y="1823919"/>
                  <a:pt x="2108221" y="1838644"/>
                  <a:pt x="2104486" y="1857130"/>
                </a:cubicBezTo>
                <a:cubicBezTo>
                  <a:pt x="2104486" y="1875616"/>
                  <a:pt x="2097115" y="1890342"/>
                  <a:pt x="2093380" y="1908827"/>
                </a:cubicBezTo>
                <a:cubicBezTo>
                  <a:pt x="2089744" y="1923553"/>
                  <a:pt x="2086009" y="1934624"/>
                  <a:pt x="2082372" y="1949454"/>
                </a:cubicBezTo>
                <a:cubicBezTo>
                  <a:pt x="2082372" y="1949454"/>
                  <a:pt x="2082372" y="1953109"/>
                  <a:pt x="2082372" y="1953109"/>
                </a:cubicBezTo>
                <a:cubicBezTo>
                  <a:pt x="2078637" y="1971595"/>
                  <a:pt x="2075001" y="1986321"/>
                  <a:pt x="2071266" y="2004806"/>
                </a:cubicBezTo>
                <a:cubicBezTo>
                  <a:pt x="2071266" y="2008462"/>
                  <a:pt x="2067531" y="2012222"/>
                  <a:pt x="2067531" y="2015877"/>
                </a:cubicBezTo>
                <a:cubicBezTo>
                  <a:pt x="2067531" y="2019637"/>
                  <a:pt x="2063894" y="2019637"/>
                  <a:pt x="2063894" y="2023292"/>
                </a:cubicBezTo>
                <a:cubicBezTo>
                  <a:pt x="2060160" y="2030707"/>
                  <a:pt x="2056523" y="2038018"/>
                  <a:pt x="2052788" y="2045433"/>
                </a:cubicBezTo>
                <a:cubicBezTo>
                  <a:pt x="2049152" y="2049088"/>
                  <a:pt x="2049152" y="2052848"/>
                  <a:pt x="2045417" y="2056504"/>
                </a:cubicBezTo>
                <a:cubicBezTo>
                  <a:pt x="2041682" y="2056504"/>
                  <a:pt x="2041682" y="2060159"/>
                  <a:pt x="2041682" y="2060159"/>
                </a:cubicBezTo>
                <a:cubicBezTo>
                  <a:pt x="2034311" y="2067574"/>
                  <a:pt x="2030674" y="2074989"/>
                  <a:pt x="2026939" y="2082404"/>
                </a:cubicBezTo>
                <a:cubicBezTo>
                  <a:pt x="2026939" y="2082404"/>
                  <a:pt x="2023303" y="2086060"/>
                  <a:pt x="2023303" y="2086060"/>
                </a:cubicBezTo>
                <a:cubicBezTo>
                  <a:pt x="2023303" y="2089715"/>
                  <a:pt x="2023303" y="2089715"/>
                  <a:pt x="2023303" y="2089715"/>
                </a:cubicBezTo>
                <a:cubicBezTo>
                  <a:pt x="2023303" y="2093475"/>
                  <a:pt x="2019568" y="2100786"/>
                  <a:pt x="2015931" y="2104545"/>
                </a:cubicBezTo>
                <a:cubicBezTo>
                  <a:pt x="2015931" y="2108201"/>
                  <a:pt x="2012196" y="2108201"/>
                  <a:pt x="2012196" y="2111856"/>
                </a:cubicBezTo>
                <a:cubicBezTo>
                  <a:pt x="2012196" y="2111856"/>
                  <a:pt x="2008462" y="2111856"/>
                  <a:pt x="2008462" y="2111856"/>
                </a:cubicBezTo>
                <a:cubicBezTo>
                  <a:pt x="2004825" y="2111856"/>
                  <a:pt x="2004825" y="2111856"/>
                  <a:pt x="2004825" y="2111856"/>
                </a:cubicBezTo>
                <a:cubicBezTo>
                  <a:pt x="2001090" y="2111856"/>
                  <a:pt x="2001090" y="2111856"/>
                  <a:pt x="2001090" y="2111856"/>
                </a:cubicBezTo>
                <a:cubicBezTo>
                  <a:pt x="1997454" y="2111856"/>
                  <a:pt x="1997454" y="2115616"/>
                  <a:pt x="1993719" y="2119271"/>
                </a:cubicBezTo>
                <a:cubicBezTo>
                  <a:pt x="1982612" y="2130342"/>
                  <a:pt x="1975241" y="2141412"/>
                  <a:pt x="1964233" y="2152483"/>
                </a:cubicBezTo>
                <a:cubicBezTo>
                  <a:pt x="1960498" y="2159898"/>
                  <a:pt x="1953127" y="2163553"/>
                  <a:pt x="1949392" y="2170968"/>
                </a:cubicBezTo>
                <a:cubicBezTo>
                  <a:pt x="1942021" y="2178384"/>
                  <a:pt x="1938384" y="2185694"/>
                  <a:pt x="1931013" y="2193109"/>
                </a:cubicBezTo>
                <a:cubicBezTo>
                  <a:pt x="1923543" y="2204180"/>
                  <a:pt x="1912535" y="2218906"/>
                  <a:pt x="1905164" y="2230081"/>
                </a:cubicBezTo>
                <a:cubicBezTo>
                  <a:pt x="1901429" y="2237391"/>
                  <a:pt x="1897694" y="2241151"/>
                  <a:pt x="1894057" y="2248462"/>
                </a:cubicBezTo>
                <a:cubicBezTo>
                  <a:pt x="1894057" y="2252222"/>
                  <a:pt x="1890322" y="2252222"/>
                  <a:pt x="1890322" y="2255877"/>
                </a:cubicBezTo>
                <a:cubicBezTo>
                  <a:pt x="1886686" y="2255877"/>
                  <a:pt x="1886686" y="2255877"/>
                  <a:pt x="1882951" y="2255877"/>
                </a:cubicBezTo>
                <a:cubicBezTo>
                  <a:pt x="1879315" y="2255877"/>
                  <a:pt x="1875580" y="2255877"/>
                  <a:pt x="1871943" y="2255877"/>
                </a:cubicBezTo>
                <a:cubicBezTo>
                  <a:pt x="1868209" y="2255877"/>
                  <a:pt x="1868209" y="2255877"/>
                  <a:pt x="1864474" y="2252222"/>
                </a:cubicBezTo>
                <a:cubicBezTo>
                  <a:pt x="1864474" y="2252222"/>
                  <a:pt x="1860837" y="2248462"/>
                  <a:pt x="1860837" y="2248462"/>
                </a:cubicBezTo>
                <a:cubicBezTo>
                  <a:pt x="1860837" y="2248462"/>
                  <a:pt x="1860837" y="2244807"/>
                  <a:pt x="1860837" y="2241151"/>
                </a:cubicBezTo>
                <a:cubicBezTo>
                  <a:pt x="1860837" y="2233736"/>
                  <a:pt x="1857102" y="2230081"/>
                  <a:pt x="1857102" y="2222666"/>
                </a:cubicBezTo>
                <a:cubicBezTo>
                  <a:pt x="1857102" y="2215250"/>
                  <a:pt x="1853466" y="2211595"/>
                  <a:pt x="1853466" y="2204180"/>
                </a:cubicBezTo>
                <a:cubicBezTo>
                  <a:pt x="1853466" y="2204180"/>
                  <a:pt x="1853466" y="2200525"/>
                  <a:pt x="1853466" y="2196765"/>
                </a:cubicBezTo>
                <a:cubicBezTo>
                  <a:pt x="1853466" y="2193109"/>
                  <a:pt x="1853466" y="2193109"/>
                  <a:pt x="1853466" y="2189454"/>
                </a:cubicBezTo>
                <a:cubicBezTo>
                  <a:pt x="1853466" y="2185694"/>
                  <a:pt x="1853466" y="2185694"/>
                  <a:pt x="1853466" y="2182039"/>
                </a:cubicBezTo>
                <a:cubicBezTo>
                  <a:pt x="1853466" y="2178384"/>
                  <a:pt x="1849731" y="2174624"/>
                  <a:pt x="1849731" y="2170968"/>
                </a:cubicBezTo>
                <a:cubicBezTo>
                  <a:pt x="1846094" y="2159898"/>
                  <a:pt x="1838625" y="2148827"/>
                  <a:pt x="1834988" y="2137757"/>
                </a:cubicBezTo>
                <a:cubicBezTo>
                  <a:pt x="1827617" y="2126686"/>
                  <a:pt x="1823882" y="2115616"/>
                  <a:pt x="1816510" y="2104545"/>
                </a:cubicBezTo>
                <a:cubicBezTo>
                  <a:pt x="1809139" y="2093475"/>
                  <a:pt x="1805404" y="2082404"/>
                  <a:pt x="1798033" y="2071229"/>
                </a:cubicBezTo>
                <a:cubicBezTo>
                  <a:pt x="1794396" y="2060159"/>
                  <a:pt x="1787025" y="2052848"/>
                  <a:pt x="1779555" y="2041778"/>
                </a:cubicBezTo>
                <a:cubicBezTo>
                  <a:pt x="1775919" y="2038018"/>
                  <a:pt x="1775919" y="2034363"/>
                  <a:pt x="1772184" y="2030707"/>
                </a:cubicBezTo>
                <a:cubicBezTo>
                  <a:pt x="1772184" y="2026947"/>
                  <a:pt x="1768547" y="2023292"/>
                  <a:pt x="1764812" y="2019532"/>
                </a:cubicBezTo>
                <a:cubicBezTo>
                  <a:pt x="1764812" y="2015877"/>
                  <a:pt x="1761176" y="2012222"/>
                  <a:pt x="1757441" y="2008462"/>
                </a:cubicBezTo>
                <a:cubicBezTo>
                  <a:pt x="1753706" y="2004806"/>
                  <a:pt x="1750069" y="2001151"/>
                  <a:pt x="1746335" y="1997391"/>
                </a:cubicBezTo>
                <a:cubicBezTo>
                  <a:pt x="1738963" y="1990081"/>
                  <a:pt x="1735327" y="1986321"/>
                  <a:pt x="1731592" y="1982665"/>
                </a:cubicBezTo>
                <a:cubicBezTo>
                  <a:pt x="1727857" y="1978906"/>
                  <a:pt x="1724220" y="1975250"/>
                  <a:pt x="1720486" y="1971595"/>
                </a:cubicBezTo>
                <a:cubicBezTo>
                  <a:pt x="1716849" y="1964180"/>
                  <a:pt x="1709478" y="1960524"/>
                  <a:pt x="1702106" y="1953109"/>
                </a:cubicBezTo>
                <a:cubicBezTo>
                  <a:pt x="1691000" y="1945694"/>
                  <a:pt x="1683629" y="1938383"/>
                  <a:pt x="1672522" y="1930968"/>
                </a:cubicBezTo>
                <a:cubicBezTo>
                  <a:pt x="1665151" y="1927313"/>
                  <a:pt x="1661416" y="1923553"/>
                  <a:pt x="1657780" y="1919898"/>
                </a:cubicBezTo>
                <a:cubicBezTo>
                  <a:pt x="1654045" y="1916138"/>
                  <a:pt x="1646673" y="1912483"/>
                  <a:pt x="1642938" y="1908827"/>
                </a:cubicBezTo>
                <a:cubicBezTo>
                  <a:pt x="1639302" y="1905067"/>
                  <a:pt x="1631930" y="1901412"/>
                  <a:pt x="1628196" y="1897757"/>
                </a:cubicBezTo>
                <a:cubicBezTo>
                  <a:pt x="1624559" y="1893997"/>
                  <a:pt x="1617089" y="1890342"/>
                  <a:pt x="1613453" y="1886686"/>
                </a:cubicBezTo>
                <a:cubicBezTo>
                  <a:pt x="1609718" y="1882926"/>
                  <a:pt x="1606081" y="1882926"/>
                  <a:pt x="1602347" y="1879271"/>
                </a:cubicBezTo>
                <a:cubicBezTo>
                  <a:pt x="1598710" y="1879271"/>
                  <a:pt x="1598710" y="1875616"/>
                  <a:pt x="1594975" y="1875616"/>
                </a:cubicBezTo>
                <a:cubicBezTo>
                  <a:pt x="1591339" y="1871856"/>
                  <a:pt x="1583869" y="1871856"/>
                  <a:pt x="1580232" y="1868201"/>
                </a:cubicBezTo>
                <a:cubicBezTo>
                  <a:pt x="1569126" y="1860785"/>
                  <a:pt x="1558020" y="1853475"/>
                  <a:pt x="1543277" y="1849715"/>
                </a:cubicBezTo>
                <a:cubicBezTo>
                  <a:pt x="1528534" y="1842300"/>
                  <a:pt x="1513791" y="1834989"/>
                  <a:pt x="1498950" y="1831229"/>
                </a:cubicBezTo>
                <a:cubicBezTo>
                  <a:pt x="1491579" y="1827574"/>
                  <a:pt x="1484208" y="1827574"/>
                  <a:pt x="1476836" y="1823919"/>
                </a:cubicBezTo>
                <a:cubicBezTo>
                  <a:pt x="1469465" y="1820159"/>
                  <a:pt x="1462093" y="1820159"/>
                  <a:pt x="1454722" y="1816503"/>
                </a:cubicBezTo>
                <a:cubicBezTo>
                  <a:pt x="1439881" y="1809088"/>
                  <a:pt x="1425138" y="1805433"/>
                  <a:pt x="1410395" y="1801778"/>
                </a:cubicBezTo>
                <a:cubicBezTo>
                  <a:pt x="1399289" y="1798018"/>
                  <a:pt x="1388183" y="1794362"/>
                  <a:pt x="1377175" y="1790707"/>
                </a:cubicBezTo>
                <a:cubicBezTo>
                  <a:pt x="1369803" y="1786947"/>
                  <a:pt x="1358697" y="1783292"/>
                  <a:pt x="1351326" y="1779532"/>
                </a:cubicBezTo>
                <a:cubicBezTo>
                  <a:pt x="1340219" y="1775877"/>
                  <a:pt x="1332848" y="1772221"/>
                  <a:pt x="1321742" y="1768462"/>
                </a:cubicBezTo>
                <a:cubicBezTo>
                  <a:pt x="1310734" y="1764806"/>
                  <a:pt x="1299628" y="1761151"/>
                  <a:pt x="1288521" y="1757391"/>
                </a:cubicBezTo>
                <a:cubicBezTo>
                  <a:pt x="1270044" y="1750080"/>
                  <a:pt x="1255301" y="1746321"/>
                  <a:pt x="1236823" y="1742665"/>
                </a:cubicBezTo>
                <a:cubicBezTo>
                  <a:pt x="1233187" y="1742665"/>
                  <a:pt x="1233187" y="1742665"/>
                  <a:pt x="1233187" y="1742665"/>
                </a:cubicBezTo>
                <a:cubicBezTo>
                  <a:pt x="1225815" y="1746321"/>
                  <a:pt x="1222080" y="1742665"/>
                  <a:pt x="1218346" y="1739010"/>
                </a:cubicBezTo>
                <a:cubicBezTo>
                  <a:pt x="1210974" y="1735250"/>
                  <a:pt x="1203603" y="1735250"/>
                  <a:pt x="1196231" y="1731595"/>
                </a:cubicBezTo>
                <a:cubicBezTo>
                  <a:pt x="1185125" y="1727939"/>
                  <a:pt x="1177754" y="1727939"/>
                  <a:pt x="1166648" y="1724180"/>
                </a:cubicBezTo>
                <a:cubicBezTo>
                  <a:pt x="1155640" y="1724180"/>
                  <a:pt x="1148268" y="1720524"/>
                  <a:pt x="1140897" y="1720524"/>
                </a:cubicBezTo>
                <a:cubicBezTo>
                  <a:pt x="1129791" y="1720524"/>
                  <a:pt x="1118684" y="1716764"/>
                  <a:pt x="1107578" y="1716764"/>
                </a:cubicBezTo>
                <a:cubicBezTo>
                  <a:pt x="1085464" y="1713109"/>
                  <a:pt x="1066986" y="1709454"/>
                  <a:pt x="1044872" y="1705694"/>
                </a:cubicBezTo>
                <a:cubicBezTo>
                  <a:pt x="1037501" y="1705694"/>
                  <a:pt x="1030129" y="1702038"/>
                  <a:pt x="1022659" y="1702038"/>
                </a:cubicBezTo>
                <a:cubicBezTo>
                  <a:pt x="1022659" y="1702038"/>
                  <a:pt x="1019023" y="1705694"/>
                  <a:pt x="1019023" y="1705694"/>
                </a:cubicBezTo>
                <a:cubicBezTo>
                  <a:pt x="1019023" y="1705694"/>
                  <a:pt x="1015288" y="1709454"/>
                  <a:pt x="1011652" y="1709454"/>
                </a:cubicBezTo>
                <a:cubicBezTo>
                  <a:pt x="1004280" y="1709454"/>
                  <a:pt x="1000545" y="1709454"/>
                  <a:pt x="996909" y="1705694"/>
                </a:cubicBezTo>
                <a:cubicBezTo>
                  <a:pt x="993174" y="1702038"/>
                  <a:pt x="989439" y="1702038"/>
                  <a:pt x="989439" y="1698383"/>
                </a:cubicBezTo>
                <a:cubicBezTo>
                  <a:pt x="989439" y="1698383"/>
                  <a:pt x="989439" y="1694623"/>
                  <a:pt x="989439" y="1694623"/>
                </a:cubicBezTo>
                <a:cubicBezTo>
                  <a:pt x="985802" y="1690968"/>
                  <a:pt x="978431" y="1690968"/>
                  <a:pt x="974696" y="1690968"/>
                </a:cubicBezTo>
                <a:cubicBezTo>
                  <a:pt x="963590" y="1690968"/>
                  <a:pt x="952582" y="1687313"/>
                  <a:pt x="941476" y="1687313"/>
                </a:cubicBezTo>
                <a:cubicBezTo>
                  <a:pt x="930370" y="1687313"/>
                  <a:pt x="919362" y="1683553"/>
                  <a:pt x="908255" y="1683553"/>
                </a:cubicBezTo>
                <a:cubicBezTo>
                  <a:pt x="889778" y="1679897"/>
                  <a:pt x="867663" y="1679897"/>
                  <a:pt x="845451" y="1679897"/>
                </a:cubicBezTo>
                <a:cubicBezTo>
                  <a:pt x="834443" y="1679897"/>
                  <a:pt x="826973" y="1679897"/>
                  <a:pt x="819602" y="1679897"/>
                </a:cubicBezTo>
                <a:cubicBezTo>
                  <a:pt x="819602" y="1679897"/>
                  <a:pt x="815965" y="1683553"/>
                  <a:pt x="815965" y="1683553"/>
                </a:cubicBezTo>
                <a:cubicBezTo>
                  <a:pt x="815965" y="1683553"/>
                  <a:pt x="812231" y="1683553"/>
                  <a:pt x="812231" y="1683553"/>
                </a:cubicBezTo>
                <a:cubicBezTo>
                  <a:pt x="812231" y="1683553"/>
                  <a:pt x="808594" y="1683553"/>
                  <a:pt x="808594" y="1683553"/>
                </a:cubicBezTo>
                <a:cubicBezTo>
                  <a:pt x="808594" y="1683553"/>
                  <a:pt x="804859" y="1683553"/>
                  <a:pt x="804859" y="1683553"/>
                </a:cubicBezTo>
                <a:cubicBezTo>
                  <a:pt x="801223" y="1683553"/>
                  <a:pt x="801223" y="1683553"/>
                  <a:pt x="797488" y="1679897"/>
                </a:cubicBezTo>
                <a:cubicBezTo>
                  <a:pt x="797488" y="1676242"/>
                  <a:pt x="797488" y="1676242"/>
                  <a:pt x="797488" y="1676242"/>
                </a:cubicBezTo>
                <a:cubicBezTo>
                  <a:pt x="797488" y="1676242"/>
                  <a:pt x="793753" y="1676242"/>
                  <a:pt x="790116" y="1676242"/>
                </a:cubicBezTo>
                <a:cubicBezTo>
                  <a:pt x="768002" y="1676242"/>
                  <a:pt x="749524" y="1676242"/>
                  <a:pt x="727312" y="1672482"/>
                </a:cubicBezTo>
                <a:cubicBezTo>
                  <a:pt x="716304" y="1672482"/>
                  <a:pt x="705198" y="1668827"/>
                  <a:pt x="694092" y="1668827"/>
                </a:cubicBezTo>
                <a:cubicBezTo>
                  <a:pt x="683084" y="1668827"/>
                  <a:pt x="671977" y="1665172"/>
                  <a:pt x="660871" y="1665172"/>
                </a:cubicBezTo>
                <a:cubicBezTo>
                  <a:pt x="653500" y="1665172"/>
                  <a:pt x="642393" y="1665172"/>
                  <a:pt x="631385" y="1661412"/>
                </a:cubicBezTo>
                <a:cubicBezTo>
                  <a:pt x="623916" y="1661412"/>
                  <a:pt x="620279" y="1657756"/>
                  <a:pt x="612908" y="1657756"/>
                </a:cubicBezTo>
                <a:cubicBezTo>
                  <a:pt x="605536" y="1657756"/>
                  <a:pt x="601802" y="1654101"/>
                  <a:pt x="594430" y="1654101"/>
                </a:cubicBezTo>
                <a:cubicBezTo>
                  <a:pt x="587059" y="1654101"/>
                  <a:pt x="583324" y="1650341"/>
                  <a:pt x="579687" y="1650341"/>
                </a:cubicBezTo>
                <a:cubicBezTo>
                  <a:pt x="575952" y="1650341"/>
                  <a:pt x="568581" y="1646686"/>
                  <a:pt x="564846" y="1646686"/>
                </a:cubicBezTo>
                <a:cubicBezTo>
                  <a:pt x="553838" y="1643031"/>
                  <a:pt x="542732" y="1639271"/>
                  <a:pt x="531626" y="1635615"/>
                </a:cubicBezTo>
                <a:cubicBezTo>
                  <a:pt x="513148" y="1628200"/>
                  <a:pt x="491034" y="1620785"/>
                  <a:pt x="472556" y="1613474"/>
                </a:cubicBezTo>
                <a:cubicBezTo>
                  <a:pt x="468920" y="1609715"/>
                  <a:pt x="461548" y="1609715"/>
                  <a:pt x="457813" y="1606059"/>
                </a:cubicBezTo>
                <a:cubicBezTo>
                  <a:pt x="450442" y="1606059"/>
                  <a:pt x="446707" y="1602404"/>
                  <a:pt x="439336" y="1598644"/>
                </a:cubicBezTo>
                <a:cubicBezTo>
                  <a:pt x="435699" y="1594989"/>
                  <a:pt x="428230" y="1594989"/>
                  <a:pt x="424593" y="1591333"/>
                </a:cubicBezTo>
                <a:cubicBezTo>
                  <a:pt x="420858" y="1587574"/>
                  <a:pt x="417222" y="1587574"/>
                  <a:pt x="413487" y="1583918"/>
                </a:cubicBezTo>
                <a:cubicBezTo>
                  <a:pt x="409850" y="1583918"/>
                  <a:pt x="402381" y="1580263"/>
                  <a:pt x="398744" y="1576503"/>
                </a:cubicBezTo>
                <a:cubicBezTo>
                  <a:pt x="395009" y="1572848"/>
                  <a:pt x="387638" y="1569192"/>
                  <a:pt x="384001" y="1565433"/>
                </a:cubicBezTo>
                <a:cubicBezTo>
                  <a:pt x="376531" y="1565433"/>
                  <a:pt x="372895" y="1561777"/>
                  <a:pt x="369160" y="1558122"/>
                </a:cubicBezTo>
                <a:cubicBezTo>
                  <a:pt x="365524" y="1554362"/>
                  <a:pt x="361789" y="1554362"/>
                  <a:pt x="358152" y="1550707"/>
                </a:cubicBezTo>
                <a:cubicBezTo>
                  <a:pt x="347046" y="1543292"/>
                  <a:pt x="339674" y="1535876"/>
                  <a:pt x="328568" y="1528566"/>
                </a:cubicBezTo>
                <a:cubicBezTo>
                  <a:pt x="324833" y="1528566"/>
                  <a:pt x="321197" y="1524806"/>
                  <a:pt x="317462" y="1521151"/>
                </a:cubicBezTo>
                <a:cubicBezTo>
                  <a:pt x="317462" y="1517495"/>
                  <a:pt x="313825" y="1517495"/>
                  <a:pt x="310091" y="1513735"/>
                </a:cubicBezTo>
                <a:cubicBezTo>
                  <a:pt x="306454" y="1513735"/>
                  <a:pt x="306454" y="1513735"/>
                  <a:pt x="306454" y="1513735"/>
                </a:cubicBezTo>
                <a:cubicBezTo>
                  <a:pt x="302719" y="1513735"/>
                  <a:pt x="299083" y="1510080"/>
                  <a:pt x="299083" y="1506425"/>
                </a:cubicBezTo>
                <a:cubicBezTo>
                  <a:pt x="295348" y="1502665"/>
                  <a:pt x="295348" y="1502665"/>
                  <a:pt x="291613" y="1499010"/>
                </a:cubicBezTo>
                <a:cubicBezTo>
                  <a:pt x="287976" y="1495354"/>
                  <a:pt x="284242" y="1491594"/>
                  <a:pt x="280605" y="1487939"/>
                </a:cubicBezTo>
                <a:cubicBezTo>
                  <a:pt x="273234" y="1484284"/>
                  <a:pt x="265764" y="1476869"/>
                  <a:pt x="258392" y="1469453"/>
                </a:cubicBezTo>
                <a:cubicBezTo>
                  <a:pt x="251021" y="1462038"/>
                  <a:pt x="243650" y="1454728"/>
                  <a:pt x="236278" y="1447312"/>
                </a:cubicBezTo>
                <a:cubicBezTo>
                  <a:pt x="228907" y="1436242"/>
                  <a:pt x="221535" y="1428827"/>
                  <a:pt x="214164" y="1421516"/>
                </a:cubicBezTo>
                <a:cubicBezTo>
                  <a:pt x="206694" y="1414101"/>
                  <a:pt x="203058" y="1406686"/>
                  <a:pt x="195686" y="1399271"/>
                </a:cubicBezTo>
                <a:cubicBezTo>
                  <a:pt x="191952" y="1391960"/>
                  <a:pt x="188315" y="1388200"/>
                  <a:pt x="184580" y="1384545"/>
                </a:cubicBezTo>
                <a:cubicBezTo>
                  <a:pt x="180845" y="1380889"/>
                  <a:pt x="177209" y="1373474"/>
                  <a:pt x="173474" y="1369819"/>
                </a:cubicBezTo>
                <a:cubicBezTo>
                  <a:pt x="169837" y="1366059"/>
                  <a:pt x="166103" y="1358748"/>
                  <a:pt x="162466" y="1354989"/>
                </a:cubicBezTo>
                <a:cubicBezTo>
                  <a:pt x="162466" y="1351333"/>
                  <a:pt x="158731" y="1347678"/>
                  <a:pt x="155095" y="1343918"/>
                </a:cubicBezTo>
                <a:cubicBezTo>
                  <a:pt x="155095" y="1336503"/>
                  <a:pt x="151360" y="1332848"/>
                  <a:pt x="147624" y="1329192"/>
                </a:cubicBezTo>
                <a:cubicBezTo>
                  <a:pt x="147624" y="1325432"/>
                  <a:pt x="143988" y="1318122"/>
                  <a:pt x="140253" y="1314362"/>
                </a:cubicBezTo>
                <a:cubicBezTo>
                  <a:pt x="132882" y="1295981"/>
                  <a:pt x="121775" y="1277495"/>
                  <a:pt x="110767" y="1259009"/>
                </a:cubicBezTo>
                <a:cubicBezTo>
                  <a:pt x="107033" y="1247939"/>
                  <a:pt x="99661" y="1240524"/>
                  <a:pt x="95926" y="1229453"/>
                </a:cubicBezTo>
                <a:cubicBezTo>
                  <a:pt x="92290" y="1225798"/>
                  <a:pt x="92290" y="1218383"/>
                  <a:pt x="88555" y="1214727"/>
                </a:cubicBezTo>
                <a:cubicBezTo>
                  <a:pt x="84918" y="1210967"/>
                  <a:pt x="84918" y="1203657"/>
                  <a:pt x="81183" y="1199897"/>
                </a:cubicBezTo>
                <a:cubicBezTo>
                  <a:pt x="77547" y="1196242"/>
                  <a:pt x="77547" y="1188826"/>
                  <a:pt x="73812" y="1185171"/>
                </a:cubicBezTo>
                <a:cubicBezTo>
                  <a:pt x="70176" y="1181516"/>
                  <a:pt x="70176" y="1174101"/>
                  <a:pt x="66441" y="1170445"/>
                </a:cubicBezTo>
                <a:cubicBezTo>
                  <a:pt x="62706" y="1163030"/>
                  <a:pt x="62706" y="1159270"/>
                  <a:pt x="59069" y="1151960"/>
                </a:cubicBezTo>
                <a:cubicBezTo>
                  <a:pt x="59069" y="1148200"/>
                  <a:pt x="55334" y="1140889"/>
                  <a:pt x="55334" y="1137129"/>
                </a:cubicBezTo>
                <a:cubicBezTo>
                  <a:pt x="51698" y="1126059"/>
                  <a:pt x="51698" y="1118748"/>
                  <a:pt x="47963" y="1107678"/>
                </a:cubicBezTo>
                <a:cubicBezTo>
                  <a:pt x="47963" y="1096502"/>
                  <a:pt x="44326" y="1089192"/>
                  <a:pt x="44326" y="1078121"/>
                </a:cubicBezTo>
                <a:cubicBezTo>
                  <a:pt x="44326" y="1055980"/>
                  <a:pt x="40592" y="1033735"/>
                  <a:pt x="36955" y="1011594"/>
                </a:cubicBezTo>
                <a:cubicBezTo>
                  <a:pt x="33220" y="970967"/>
                  <a:pt x="25849" y="926685"/>
                  <a:pt x="22114" y="886058"/>
                </a:cubicBezTo>
                <a:cubicBezTo>
                  <a:pt x="18477" y="863917"/>
                  <a:pt x="18477" y="845431"/>
                  <a:pt x="14743" y="823290"/>
                </a:cubicBezTo>
                <a:cubicBezTo>
                  <a:pt x="14743" y="808565"/>
                  <a:pt x="11106" y="790079"/>
                  <a:pt x="11106" y="775353"/>
                </a:cubicBezTo>
                <a:cubicBezTo>
                  <a:pt x="11106" y="771593"/>
                  <a:pt x="11106" y="771593"/>
                  <a:pt x="11106" y="767938"/>
                </a:cubicBezTo>
                <a:cubicBezTo>
                  <a:pt x="11106" y="760523"/>
                  <a:pt x="11106" y="756867"/>
                  <a:pt x="11106" y="749452"/>
                </a:cubicBezTo>
                <a:cubicBezTo>
                  <a:pt x="11106" y="742142"/>
                  <a:pt x="11106" y="738382"/>
                  <a:pt x="11106" y="731071"/>
                </a:cubicBezTo>
                <a:cubicBezTo>
                  <a:pt x="11106" y="716241"/>
                  <a:pt x="11106" y="701515"/>
                  <a:pt x="11106" y="686685"/>
                </a:cubicBezTo>
                <a:cubicBezTo>
                  <a:pt x="11106" y="679374"/>
                  <a:pt x="11106" y="675614"/>
                  <a:pt x="11106" y="668303"/>
                </a:cubicBezTo>
                <a:lnTo>
                  <a:pt x="11106" y="657128"/>
                </a:lnTo>
                <a:cubicBezTo>
                  <a:pt x="11106" y="668303"/>
                  <a:pt x="11106" y="679374"/>
                  <a:pt x="14743" y="690444"/>
                </a:cubicBezTo>
                <a:cubicBezTo>
                  <a:pt x="14743" y="694100"/>
                  <a:pt x="14743" y="701515"/>
                  <a:pt x="14743" y="705170"/>
                </a:cubicBezTo>
                <a:cubicBezTo>
                  <a:pt x="14743" y="712585"/>
                  <a:pt x="14743" y="719896"/>
                  <a:pt x="18477" y="727311"/>
                </a:cubicBezTo>
                <a:cubicBezTo>
                  <a:pt x="18477" y="738382"/>
                  <a:pt x="22114" y="745797"/>
                  <a:pt x="22114" y="756867"/>
                </a:cubicBezTo>
                <a:cubicBezTo>
                  <a:pt x="22114" y="764283"/>
                  <a:pt x="22114" y="767938"/>
                  <a:pt x="25849" y="775353"/>
                </a:cubicBezTo>
                <a:cubicBezTo>
                  <a:pt x="25849" y="779008"/>
                  <a:pt x="25849" y="782664"/>
                  <a:pt x="25849" y="786424"/>
                </a:cubicBezTo>
                <a:cubicBezTo>
                  <a:pt x="25849" y="793839"/>
                  <a:pt x="29485" y="801149"/>
                  <a:pt x="29485" y="808565"/>
                </a:cubicBezTo>
                <a:cubicBezTo>
                  <a:pt x="29485" y="812220"/>
                  <a:pt x="29485" y="815980"/>
                  <a:pt x="33220" y="819635"/>
                </a:cubicBezTo>
                <a:cubicBezTo>
                  <a:pt x="36955" y="830706"/>
                  <a:pt x="40592" y="845431"/>
                  <a:pt x="40592" y="856606"/>
                </a:cubicBezTo>
                <a:cubicBezTo>
                  <a:pt x="40592" y="860262"/>
                  <a:pt x="40592" y="860262"/>
                  <a:pt x="44326" y="863917"/>
                </a:cubicBezTo>
                <a:lnTo>
                  <a:pt x="49839" y="880474"/>
                </a:lnTo>
                <a:lnTo>
                  <a:pt x="51698" y="893473"/>
                </a:lnTo>
                <a:cubicBezTo>
                  <a:pt x="51698" y="904544"/>
                  <a:pt x="55334" y="911959"/>
                  <a:pt x="55334" y="919270"/>
                </a:cubicBezTo>
                <a:cubicBezTo>
                  <a:pt x="55334" y="919270"/>
                  <a:pt x="59069" y="919270"/>
                  <a:pt x="59069" y="919270"/>
                </a:cubicBezTo>
                <a:cubicBezTo>
                  <a:pt x="59069" y="919270"/>
                  <a:pt x="62706" y="919270"/>
                  <a:pt x="62706" y="923029"/>
                </a:cubicBezTo>
                <a:cubicBezTo>
                  <a:pt x="62706" y="923029"/>
                  <a:pt x="62706" y="926685"/>
                  <a:pt x="62706" y="926685"/>
                </a:cubicBezTo>
                <a:cubicBezTo>
                  <a:pt x="62706" y="926685"/>
                  <a:pt x="59069" y="930445"/>
                  <a:pt x="59069" y="934100"/>
                </a:cubicBezTo>
                <a:cubicBezTo>
                  <a:pt x="55334" y="934100"/>
                  <a:pt x="55334" y="937755"/>
                  <a:pt x="55334" y="937755"/>
                </a:cubicBezTo>
                <a:cubicBezTo>
                  <a:pt x="59069" y="963656"/>
                  <a:pt x="62804" y="993108"/>
                  <a:pt x="66441" y="1019009"/>
                </a:cubicBezTo>
                <a:lnTo>
                  <a:pt x="70176" y="1040118"/>
                </a:lnTo>
                <a:lnTo>
                  <a:pt x="70176" y="1041150"/>
                </a:lnTo>
                <a:cubicBezTo>
                  <a:pt x="70176" y="1044805"/>
                  <a:pt x="70176" y="1048565"/>
                  <a:pt x="70176" y="1052220"/>
                </a:cubicBezTo>
                <a:cubicBezTo>
                  <a:pt x="70176" y="1055980"/>
                  <a:pt x="70176" y="1063291"/>
                  <a:pt x="70176" y="1067051"/>
                </a:cubicBezTo>
                <a:cubicBezTo>
                  <a:pt x="70176" y="1067051"/>
                  <a:pt x="70176" y="1070706"/>
                  <a:pt x="70176" y="1070706"/>
                </a:cubicBezTo>
                <a:cubicBezTo>
                  <a:pt x="70176" y="1074361"/>
                  <a:pt x="70176" y="1074361"/>
                  <a:pt x="70176" y="1078121"/>
                </a:cubicBezTo>
                <a:cubicBezTo>
                  <a:pt x="70176" y="1074361"/>
                  <a:pt x="73812" y="1074361"/>
                  <a:pt x="73812" y="1070706"/>
                </a:cubicBezTo>
                <a:lnTo>
                  <a:pt x="75326" y="1069224"/>
                </a:lnTo>
                <a:lnTo>
                  <a:pt x="77547" y="1081776"/>
                </a:lnTo>
                <a:cubicBezTo>
                  <a:pt x="77547" y="1085432"/>
                  <a:pt x="81183" y="1092847"/>
                  <a:pt x="81183" y="1096502"/>
                </a:cubicBezTo>
                <a:cubicBezTo>
                  <a:pt x="81183" y="1100262"/>
                  <a:pt x="84918" y="1107573"/>
                  <a:pt x="84918" y="1111333"/>
                </a:cubicBezTo>
                <a:cubicBezTo>
                  <a:pt x="88555" y="1114988"/>
                  <a:pt x="88555" y="1118644"/>
                  <a:pt x="88555" y="1122403"/>
                </a:cubicBezTo>
                <a:cubicBezTo>
                  <a:pt x="88555" y="1122403"/>
                  <a:pt x="88555" y="1126059"/>
                  <a:pt x="88555" y="1126059"/>
                </a:cubicBezTo>
                <a:cubicBezTo>
                  <a:pt x="88555" y="1129714"/>
                  <a:pt x="92290" y="1137129"/>
                  <a:pt x="92290" y="1140889"/>
                </a:cubicBezTo>
                <a:cubicBezTo>
                  <a:pt x="92290" y="1144544"/>
                  <a:pt x="96025" y="1148200"/>
                  <a:pt x="96025" y="1151960"/>
                </a:cubicBezTo>
                <a:lnTo>
                  <a:pt x="96728" y="1154808"/>
                </a:lnTo>
                <a:lnTo>
                  <a:pt x="95926" y="1155615"/>
                </a:lnTo>
                <a:cubicBezTo>
                  <a:pt x="92290" y="1159270"/>
                  <a:pt x="92290" y="1159270"/>
                  <a:pt x="88555" y="1163030"/>
                </a:cubicBezTo>
                <a:cubicBezTo>
                  <a:pt x="92290" y="1163030"/>
                  <a:pt x="92290" y="1166685"/>
                  <a:pt x="92290" y="1166685"/>
                </a:cubicBezTo>
                <a:cubicBezTo>
                  <a:pt x="99661" y="1177756"/>
                  <a:pt x="103396" y="1185171"/>
                  <a:pt x="107033" y="1196242"/>
                </a:cubicBezTo>
                <a:cubicBezTo>
                  <a:pt x="110767" y="1203657"/>
                  <a:pt x="114404" y="1210967"/>
                  <a:pt x="118139" y="1218383"/>
                </a:cubicBezTo>
                <a:cubicBezTo>
                  <a:pt x="118139" y="1222038"/>
                  <a:pt x="121775" y="1229453"/>
                  <a:pt x="125510" y="1233109"/>
                </a:cubicBezTo>
                <a:cubicBezTo>
                  <a:pt x="125510" y="1233109"/>
                  <a:pt x="129147" y="1229453"/>
                  <a:pt x="129147" y="1229453"/>
                </a:cubicBezTo>
                <a:cubicBezTo>
                  <a:pt x="132882" y="1225798"/>
                  <a:pt x="132882" y="1225798"/>
                  <a:pt x="132882" y="1222038"/>
                </a:cubicBezTo>
                <a:cubicBezTo>
                  <a:pt x="132882" y="1218383"/>
                  <a:pt x="136616" y="1218383"/>
                  <a:pt x="136616" y="1214727"/>
                </a:cubicBezTo>
                <a:cubicBezTo>
                  <a:pt x="140253" y="1207312"/>
                  <a:pt x="143988" y="1199897"/>
                  <a:pt x="147624" y="1192586"/>
                </a:cubicBezTo>
                <a:cubicBezTo>
                  <a:pt x="151360" y="1188826"/>
                  <a:pt x="151360" y="1185171"/>
                  <a:pt x="154996" y="1181516"/>
                </a:cubicBezTo>
                <a:cubicBezTo>
                  <a:pt x="158731" y="1174101"/>
                  <a:pt x="162466" y="1170341"/>
                  <a:pt x="166103" y="1166685"/>
                </a:cubicBezTo>
                <a:cubicBezTo>
                  <a:pt x="166103" y="1166685"/>
                  <a:pt x="166103" y="1163030"/>
                  <a:pt x="169837" y="1163030"/>
                </a:cubicBezTo>
                <a:cubicBezTo>
                  <a:pt x="169837" y="1163030"/>
                  <a:pt x="173474" y="1163030"/>
                  <a:pt x="173474" y="1163030"/>
                </a:cubicBezTo>
                <a:cubicBezTo>
                  <a:pt x="177209" y="1163030"/>
                  <a:pt x="180845" y="1163030"/>
                  <a:pt x="184580" y="1166685"/>
                </a:cubicBezTo>
                <a:cubicBezTo>
                  <a:pt x="188315" y="1166685"/>
                  <a:pt x="191952" y="1170341"/>
                  <a:pt x="191952" y="1174101"/>
                </a:cubicBezTo>
                <a:cubicBezTo>
                  <a:pt x="191952" y="1177756"/>
                  <a:pt x="188315" y="1181516"/>
                  <a:pt x="188315" y="1185171"/>
                </a:cubicBezTo>
                <a:cubicBezTo>
                  <a:pt x="184580" y="1185171"/>
                  <a:pt x="184580" y="1188826"/>
                  <a:pt x="184580" y="1188826"/>
                </a:cubicBezTo>
                <a:cubicBezTo>
                  <a:pt x="184580" y="1192586"/>
                  <a:pt x="184580" y="1192586"/>
                  <a:pt x="184580" y="1192586"/>
                </a:cubicBezTo>
                <a:cubicBezTo>
                  <a:pt x="184580" y="1196242"/>
                  <a:pt x="184580" y="1196242"/>
                  <a:pt x="184580" y="1196242"/>
                </a:cubicBezTo>
                <a:cubicBezTo>
                  <a:pt x="184580" y="1199897"/>
                  <a:pt x="184580" y="1199897"/>
                  <a:pt x="180845" y="1203657"/>
                </a:cubicBezTo>
                <a:cubicBezTo>
                  <a:pt x="177209" y="1207312"/>
                  <a:pt x="177209" y="1207312"/>
                  <a:pt x="173474" y="1210967"/>
                </a:cubicBezTo>
                <a:cubicBezTo>
                  <a:pt x="169837" y="1214727"/>
                  <a:pt x="162466" y="1218383"/>
                  <a:pt x="158731" y="1222038"/>
                </a:cubicBezTo>
                <a:cubicBezTo>
                  <a:pt x="151360" y="1225798"/>
                  <a:pt x="147624" y="1233109"/>
                  <a:pt x="140253" y="1236868"/>
                </a:cubicBezTo>
                <a:cubicBezTo>
                  <a:pt x="136616" y="1240524"/>
                  <a:pt x="136616" y="1240524"/>
                  <a:pt x="132882" y="1244179"/>
                </a:cubicBezTo>
                <a:cubicBezTo>
                  <a:pt x="136616" y="1251594"/>
                  <a:pt x="143988" y="1262665"/>
                  <a:pt x="147624" y="1270080"/>
                </a:cubicBezTo>
                <a:cubicBezTo>
                  <a:pt x="147624" y="1273735"/>
                  <a:pt x="151360" y="1281150"/>
                  <a:pt x="154996" y="1284806"/>
                </a:cubicBezTo>
                <a:cubicBezTo>
                  <a:pt x="158731" y="1288565"/>
                  <a:pt x="158731" y="1292221"/>
                  <a:pt x="162466" y="1295876"/>
                </a:cubicBezTo>
                <a:cubicBezTo>
                  <a:pt x="166103" y="1303291"/>
                  <a:pt x="169837" y="1306947"/>
                  <a:pt x="173474" y="1314362"/>
                </a:cubicBezTo>
                <a:cubicBezTo>
                  <a:pt x="180845" y="1321777"/>
                  <a:pt x="184580" y="1325432"/>
                  <a:pt x="188315" y="1332848"/>
                </a:cubicBezTo>
                <a:cubicBezTo>
                  <a:pt x="191952" y="1329192"/>
                  <a:pt x="191952" y="1325432"/>
                  <a:pt x="180845" y="1310706"/>
                </a:cubicBezTo>
                <a:cubicBezTo>
                  <a:pt x="184580" y="1310706"/>
                  <a:pt x="184580" y="1306947"/>
                  <a:pt x="184580" y="1306947"/>
                </a:cubicBezTo>
                <a:cubicBezTo>
                  <a:pt x="188315" y="1306947"/>
                  <a:pt x="188315" y="1303291"/>
                  <a:pt x="188315" y="1303291"/>
                </a:cubicBezTo>
                <a:cubicBezTo>
                  <a:pt x="191952" y="1295876"/>
                  <a:pt x="191952" y="1288565"/>
                  <a:pt x="195686" y="1281150"/>
                </a:cubicBezTo>
                <a:cubicBezTo>
                  <a:pt x="199323" y="1270080"/>
                  <a:pt x="203058" y="1262665"/>
                  <a:pt x="206694" y="1255354"/>
                </a:cubicBezTo>
                <a:cubicBezTo>
                  <a:pt x="210429" y="1247939"/>
                  <a:pt x="210429" y="1244179"/>
                  <a:pt x="214066" y="1240524"/>
                </a:cubicBezTo>
                <a:cubicBezTo>
                  <a:pt x="214066" y="1240524"/>
                  <a:pt x="217801" y="1236868"/>
                  <a:pt x="217801" y="1236868"/>
                </a:cubicBezTo>
                <a:cubicBezTo>
                  <a:pt x="217801" y="1233109"/>
                  <a:pt x="221535" y="1233109"/>
                  <a:pt x="221535" y="1229453"/>
                </a:cubicBezTo>
                <a:cubicBezTo>
                  <a:pt x="225172" y="1225798"/>
                  <a:pt x="232543" y="1222038"/>
                  <a:pt x="239915" y="1225798"/>
                </a:cubicBezTo>
                <a:cubicBezTo>
                  <a:pt x="236278" y="1218383"/>
                  <a:pt x="232543" y="1214727"/>
                  <a:pt x="228907" y="1210967"/>
                </a:cubicBezTo>
                <a:cubicBezTo>
                  <a:pt x="221535" y="1207312"/>
                  <a:pt x="217801" y="1199897"/>
                  <a:pt x="214066" y="1196242"/>
                </a:cubicBezTo>
                <a:cubicBezTo>
                  <a:pt x="210429" y="1196242"/>
                  <a:pt x="210429" y="1192586"/>
                  <a:pt x="206694" y="1188826"/>
                </a:cubicBezTo>
                <a:cubicBezTo>
                  <a:pt x="203058" y="1177756"/>
                  <a:pt x="195686" y="1170341"/>
                  <a:pt x="188217" y="1163030"/>
                </a:cubicBezTo>
                <a:cubicBezTo>
                  <a:pt x="180845" y="1151960"/>
                  <a:pt x="173474" y="1144544"/>
                  <a:pt x="166103" y="1133474"/>
                </a:cubicBezTo>
                <a:cubicBezTo>
                  <a:pt x="162466" y="1129819"/>
                  <a:pt x="162466" y="1126059"/>
                  <a:pt x="158731" y="1122403"/>
                </a:cubicBezTo>
                <a:cubicBezTo>
                  <a:pt x="158731" y="1118748"/>
                  <a:pt x="158731" y="1118748"/>
                  <a:pt x="158731" y="1118748"/>
                </a:cubicBezTo>
                <a:cubicBezTo>
                  <a:pt x="158731" y="1118748"/>
                  <a:pt x="154996" y="1114988"/>
                  <a:pt x="154996" y="1114988"/>
                </a:cubicBezTo>
                <a:cubicBezTo>
                  <a:pt x="154996" y="1114988"/>
                  <a:pt x="151360" y="1111333"/>
                  <a:pt x="151360" y="1111333"/>
                </a:cubicBezTo>
                <a:cubicBezTo>
                  <a:pt x="147624" y="1107573"/>
                  <a:pt x="143988" y="1100262"/>
                  <a:pt x="140253" y="1092847"/>
                </a:cubicBezTo>
                <a:cubicBezTo>
                  <a:pt x="136616" y="1092847"/>
                  <a:pt x="136616" y="1096502"/>
                  <a:pt x="136616" y="1096502"/>
                </a:cubicBezTo>
                <a:cubicBezTo>
                  <a:pt x="132882" y="1100262"/>
                  <a:pt x="132882" y="1103917"/>
                  <a:pt x="129147" y="1107573"/>
                </a:cubicBezTo>
                <a:cubicBezTo>
                  <a:pt x="125510" y="1111333"/>
                  <a:pt x="121775" y="1118748"/>
                  <a:pt x="118139" y="1126059"/>
                </a:cubicBezTo>
                <a:lnTo>
                  <a:pt x="113688" y="1132699"/>
                </a:lnTo>
                <a:lnTo>
                  <a:pt x="114404" y="1129819"/>
                </a:lnTo>
                <a:cubicBezTo>
                  <a:pt x="114404" y="1122403"/>
                  <a:pt x="118139" y="1114988"/>
                  <a:pt x="121874" y="1107573"/>
                </a:cubicBezTo>
                <a:cubicBezTo>
                  <a:pt x="121874" y="1103917"/>
                  <a:pt x="125510" y="1100262"/>
                  <a:pt x="125510" y="1096502"/>
                </a:cubicBezTo>
                <a:cubicBezTo>
                  <a:pt x="125510" y="1092847"/>
                  <a:pt x="129245" y="1092847"/>
                  <a:pt x="129245" y="1089192"/>
                </a:cubicBezTo>
                <a:cubicBezTo>
                  <a:pt x="129245" y="1085432"/>
                  <a:pt x="132882" y="1085432"/>
                  <a:pt x="132882" y="1081776"/>
                </a:cubicBezTo>
                <a:cubicBezTo>
                  <a:pt x="132882" y="1078121"/>
                  <a:pt x="136616" y="1078121"/>
                  <a:pt x="136616" y="1078121"/>
                </a:cubicBezTo>
                <a:cubicBezTo>
                  <a:pt x="136616" y="1078121"/>
                  <a:pt x="132882" y="1074361"/>
                  <a:pt x="132882" y="1070706"/>
                </a:cubicBezTo>
                <a:cubicBezTo>
                  <a:pt x="129245" y="1067051"/>
                  <a:pt x="129245" y="1063291"/>
                  <a:pt x="125510" y="1059635"/>
                </a:cubicBezTo>
                <a:cubicBezTo>
                  <a:pt x="121874" y="1059635"/>
                  <a:pt x="121874" y="1055980"/>
                  <a:pt x="121874" y="1055980"/>
                </a:cubicBezTo>
                <a:cubicBezTo>
                  <a:pt x="118139" y="1048565"/>
                  <a:pt x="114404" y="1041150"/>
                  <a:pt x="110767" y="1033735"/>
                </a:cubicBezTo>
                <a:cubicBezTo>
                  <a:pt x="107033" y="1026424"/>
                  <a:pt x="103396" y="1022664"/>
                  <a:pt x="103396" y="1019009"/>
                </a:cubicBezTo>
                <a:cubicBezTo>
                  <a:pt x="103396" y="1022664"/>
                  <a:pt x="103396" y="1022664"/>
                  <a:pt x="103396" y="1026424"/>
                </a:cubicBezTo>
                <a:cubicBezTo>
                  <a:pt x="99661" y="1030079"/>
                  <a:pt x="99661" y="1030079"/>
                  <a:pt x="99661" y="1033735"/>
                </a:cubicBezTo>
                <a:cubicBezTo>
                  <a:pt x="99661" y="1033735"/>
                  <a:pt x="99661" y="1037494"/>
                  <a:pt x="99661" y="1037494"/>
                </a:cubicBezTo>
                <a:cubicBezTo>
                  <a:pt x="96025" y="1037494"/>
                  <a:pt x="96025" y="1041150"/>
                  <a:pt x="96025" y="1041150"/>
                </a:cubicBezTo>
                <a:cubicBezTo>
                  <a:pt x="92290" y="1041150"/>
                  <a:pt x="92290" y="1044805"/>
                  <a:pt x="92290" y="1044805"/>
                </a:cubicBezTo>
                <a:cubicBezTo>
                  <a:pt x="88555" y="1048565"/>
                  <a:pt x="88555" y="1052220"/>
                  <a:pt x="84918" y="1055980"/>
                </a:cubicBezTo>
                <a:cubicBezTo>
                  <a:pt x="84918" y="1059635"/>
                  <a:pt x="81183" y="1063291"/>
                  <a:pt x="77547" y="1067051"/>
                </a:cubicBezTo>
                <a:lnTo>
                  <a:pt x="75326" y="1069224"/>
                </a:lnTo>
                <a:lnTo>
                  <a:pt x="70176" y="1040118"/>
                </a:lnTo>
                <a:lnTo>
                  <a:pt x="70176" y="1033735"/>
                </a:lnTo>
                <a:cubicBezTo>
                  <a:pt x="70176" y="1033735"/>
                  <a:pt x="70176" y="1030079"/>
                  <a:pt x="70176" y="1030079"/>
                </a:cubicBezTo>
                <a:cubicBezTo>
                  <a:pt x="73812" y="1026424"/>
                  <a:pt x="73812" y="1026424"/>
                  <a:pt x="73812" y="1022664"/>
                </a:cubicBezTo>
                <a:cubicBezTo>
                  <a:pt x="77547" y="1019009"/>
                  <a:pt x="77547" y="1015353"/>
                  <a:pt x="81183" y="1015353"/>
                </a:cubicBezTo>
                <a:cubicBezTo>
                  <a:pt x="81183" y="1015353"/>
                  <a:pt x="84918" y="1015353"/>
                  <a:pt x="88555" y="1015353"/>
                </a:cubicBezTo>
                <a:cubicBezTo>
                  <a:pt x="92290" y="1015353"/>
                  <a:pt x="96025" y="1015353"/>
                  <a:pt x="96025" y="1019009"/>
                </a:cubicBezTo>
                <a:cubicBezTo>
                  <a:pt x="96025" y="1011594"/>
                  <a:pt x="92290" y="1004283"/>
                  <a:pt x="88555" y="996868"/>
                </a:cubicBezTo>
                <a:cubicBezTo>
                  <a:pt x="84918" y="989452"/>
                  <a:pt x="84918" y="985797"/>
                  <a:pt x="81183" y="978382"/>
                </a:cubicBezTo>
                <a:cubicBezTo>
                  <a:pt x="77547" y="967311"/>
                  <a:pt x="73812" y="952586"/>
                  <a:pt x="70176" y="941515"/>
                </a:cubicBezTo>
                <a:cubicBezTo>
                  <a:pt x="66441" y="930445"/>
                  <a:pt x="62706" y="923029"/>
                  <a:pt x="59069" y="911959"/>
                </a:cubicBezTo>
                <a:cubicBezTo>
                  <a:pt x="59069" y="908199"/>
                  <a:pt x="55334" y="900888"/>
                  <a:pt x="55334" y="897129"/>
                </a:cubicBezTo>
                <a:cubicBezTo>
                  <a:pt x="55334" y="893473"/>
                  <a:pt x="51698" y="889818"/>
                  <a:pt x="51698" y="886058"/>
                </a:cubicBezTo>
                <a:lnTo>
                  <a:pt x="49839" y="880474"/>
                </a:lnTo>
                <a:lnTo>
                  <a:pt x="33220" y="764283"/>
                </a:lnTo>
                <a:cubicBezTo>
                  <a:pt x="29485" y="745797"/>
                  <a:pt x="29485" y="723656"/>
                  <a:pt x="25849" y="701515"/>
                </a:cubicBezTo>
                <a:cubicBezTo>
                  <a:pt x="25849" y="690444"/>
                  <a:pt x="22114" y="683029"/>
                  <a:pt x="22114" y="671959"/>
                </a:cubicBezTo>
                <a:cubicBezTo>
                  <a:pt x="22114" y="660888"/>
                  <a:pt x="18477" y="646058"/>
                  <a:pt x="18477" y="634987"/>
                </a:cubicBezTo>
                <a:cubicBezTo>
                  <a:pt x="18477" y="627677"/>
                  <a:pt x="18477" y="616606"/>
                  <a:pt x="14743" y="609191"/>
                </a:cubicBezTo>
                <a:cubicBezTo>
                  <a:pt x="14743" y="609191"/>
                  <a:pt x="14743" y="605536"/>
                  <a:pt x="14743" y="605536"/>
                </a:cubicBezTo>
                <a:cubicBezTo>
                  <a:pt x="14743" y="620262"/>
                  <a:pt x="14743" y="638747"/>
                  <a:pt x="11106" y="653473"/>
                </a:cubicBezTo>
                <a:lnTo>
                  <a:pt x="11106" y="657128"/>
                </a:lnTo>
                <a:cubicBezTo>
                  <a:pt x="7371" y="657128"/>
                  <a:pt x="7371" y="657128"/>
                  <a:pt x="7371" y="653473"/>
                </a:cubicBezTo>
                <a:cubicBezTo>
                  <a:pt x="3735" y="649818"/>
                  <a:pt x="3735" y="646058"/>
                  <a:pt x="3735" y="642403"/>
                </a:cubicBezTo>
                <a:cubicBezTo>
                  <a:pt x="3735" y="638747"/>
                  <a:pt x="3735" y="638747"/>
                  <a:pt x="3735" y="634987"/>
                </a:cubicBezTo>
                <a:cubicBezTo>
                  <a:pt x="3735" y="631332"/>
                  <a:pt x="3735" y="631332"/>
                  <a:pt x="3735" y="627677"/>
                </a:cubicBezTo>
                <a:cubicBezTo>
                  <a:pt x="0" y="623917"/>
                  <a:pt x="0" y="616606"/>
                  <a:pt x="0" y="612846"/>
                </a:cubicBezTo>
                <a:cubicBezTo>
                  <a:pt x="0" y="609191"/>
                  <a:pt x="0" y="601776"/>
                  <a:pt x="0" y="598121"/>
                </a:cubicBezTo>
                <a:cubicBezTo>
                  <a:pt x="0" y="590705"/>
                  <a:pt x="0" y="587050"/>
                  <a:pt x="0" y="583290"/>
                </a:cubicBezTo>
                <a:cubicBezTo>
                  <a:pt x="0" y="561149"/>
                  <a:pt x="3735" y="542768"/>
                  <a:pt x="7371" y="524282"/>
                </a:cubicBezTo>
                <a:cubicBezTo>
                  <a:pt x="7371" y="516867"/>
                  <a:pt x="11106" y="505797"/>
                  <a:pt x="14743" y="498381"/>
                </a:cubicBezTo>
                <a:cubicBezTo>
                  <a:pt x="18477" y="491071"/>
                  <a:pt x="22114" y="480000"/>
                  <a:pt x="25849" y="472585"/>
                </a:cubicBezTo>
                <a:cubicBezTo>
                  <a:pt x="29485" y="468930"/>
                  <a:pt x="29485" y="468930"/>
                  <a:pt x="29485" y="465170"/>
                </a:cubicBezTo>
                <a:cubicBezTo>
                  <a:pt x="33220" y="465170"/>
                  <a:pt x="33220" y="461515"/>
                  <a:pt x="33220" y="457859"/>
                </a:cubicBezTo>
                <a:cubicBezTo>
                  <a:pt x="33220" y="454099"/>
                  <a:pt x="33220" y="450444"/>
                  <a:pt x="33220" y="446684"/>
                </a:cubicBezTo>
                <a:cubicBezTo>
                  <a:pt x="33220" y="443029"/>
                  <a:pt x="33220" y="443029"/>
                  <a:pt x="36955" y="443029"/>
                </a:cubicBezTo>
                <a:cubicBezTo>
                  <a:pt x="40592" y="439374"/>
                  <a:pt x="40592" y="431958"/>
                  <a:pt x="44326" y="424543"/>
                </a:cubicBezTo>
                <a:cubicBezTo>
                  <a:pt x="47963" y="417233"/>
                  <a:pt x="51698" y="406162"/>
                  <a:pt x="55334" y="398747"/>
                </a:cubicBezTo>
                <a:cubicBezTo>
                  <a:pt x="59069" y="387676"/>
                  <a:pt x="66441" y="380261"/>
                  <a:pt x="70176" y="369191"/>
                </a:cubicBezTo>
                <a:cubicBezTo>
                  <a:pt x="73812" y="361776"/>
                  <a:pt x="81183" y="354465"/>
                  <a:pt x="84918" y="347050"/>
                </a:cubicBezTo>
                <a:cubicBezTo>
                  <a:pt x="92290" y="335979"/>
                  <a:pt x="96025" y="328564"/>
                  <a:pt x="103396" y="321253"/>
                </a:cubicBezTo>
                <a:cubicBezTo>
                  <a:pt x="114502" y="306423"/>
                  <a:pt x="125510" y="295353"/>
                  <a:pt x="140253" y="280627"/>
                </a:cubicBezTo>
                <a:cubicBezTo>
                  <a:pt x="143988" y="276867"/>
                  <a:pt x="151360" y="269556"/>
                  <a:pt x="158731" y="262141"/>
                </a:cubicBezTo>
                <a:cubicBezTo>
                  <a:pt x="162466" y="258381"/>
                  <a:pt x="166103" y="254726"/>
                  <a:pt x="169837" y="251071"/>
                </a:cubicBezTo>
                <a:cubicBezTo>
                  <a:pt x="169837" y="251071"/>
                  <a:pt x="173572" y="247311"/>
                  <a:pt x="177209" y="243655"/>
                </a:cubicBezTo>
                <a:cubicBezTo>
                  <a:pt x="180944" y="243655"/>
                  <a:pt x="180944" y="240000"/>
                  <a:pt x="184580" y="240000"/>
                </a:cubicBezTo>
                <a:cubicBezTo>
                  <a:pt x="188315" y="240000"/>
                  <a:pt x="188315" y="236240"/>
                  <a:pt x="191952" y="236240"/>
                </a:cubicBezTo>
                <a:cubicBezTo>
                  <a:pt x="199421" y="232585"/>
                  <a:pt x="203058" y="232585"/>
                  <a:pt x="206793" y="228930"/>
                </a:cubicBezTo>
                <a:cubicBezTo>
                  <a:pt x="206793" y="225170"/>
                  <a:pt x="210429" y="225170"/>
                  <a:pt x="210429" y="225170"/>
                </a:cubicBezTo>
                <a:cubicBezTo>
                  <a:pt x="214164" y="221514"/>
                  <a:pt x="214164" y="221514"/>
                  <a:pt x="217801" y="221514"/>
                </a:cubicBezTo>
                <a:lnTo>
                  <a:pt x="217831" y="221514"/>
                </a:lnTo>
                <a:lnTo>
                  <a:pt x="214164" y="225170"/>
                </a:lnTo>
                <a:cubicBezTo>
                  <a:pt x="206793" y="232585"/>
                  <a:pt x="203058" y="236240"/>
                  <a:pt x="199421" y="240000"/>
                </a:cubicBezTo>
                <a:cubicBezTo>
                  <a:pt x="191952" y="247311"/>
                  <a:pt x="188315" y="254726"/>
                  <a:pt x="180944" y="262141"/>
                </a:cubicBezTo>
                <a:cubicBezTo>
                  <a:pt x="173572" y="265796"/>
                  <a:pt x="169837" y="273212"/>
                  <a:pt x="162466" y="280627"/>
                </a:cubicBezTo>
                <a:cubicBezTo>
                  <a:pt x="151360" y="295353"/>
                  <a:pt x="136616" y="306423"/>
                  <a:pt x="125510" y="321149"/>
                </a:cubicBezTo>
                <a:cubicBezTo>
                  <a:pt x="121874" y="324909"/>
                  <a:pt x="118139" y="332220"/>
                  <a:pt x="114502" y="335979"/>
                </a:cubicBezTo>
                <a:cubicBezTo>
                  <a:pt x="110767" y="343394"/>
                  <a:pt x="107033" y="347050"/>
                  <a:pt x="103396" y="354465"/>
                </a:cubicBezTo>
                <a:cubicBezTo>
                  <a:pt x="96025" y="365535"/>
                  <a:pt x="92290" y="376606"/>
                  <a:pt x="84918" y="387676"/>
                </a:cubicBezTo>
                <a:cubicBezTo>
                  <a:pt x="81183" y="395092"/>
                  <a:pt x="77547" y="406162"/>
                  <a:pt x="73812" y="417233"/>
                </a:cubicBezTo>
                <a:cubicBezTo>
                  <a:pt x="66441" y="435614"/>
                  <a:pt x="62804" y="450444"/>
                  <a:pt x="55334" y="468930"/>
                </a:cubicBezTo>
                <a:cubicBezTo>
                  <a:pt x="47963" y="483656"/>
                  <a:pt x="40592" y="502141"/>
                  <a:pt x="36955" y="520522"/>
                </a:cubicBezTo>
                <a:cubicBezTo>
                  <a:pt x="33220" y="531697"/>
                  <a:pt x="29485" y="546423"/>
                  <a:pt x="29485" y="557494"/>
                </a:cubicBezTo>
                <a:cubicBezTo>
                  <a:pt x="29485" y="561149"/>
                  <a:pt x="29485" y="564909"/>
                  <a:pt x="29485" y="568564"/>
                </a:cubicBezTo>
                <a:cubicBezTo>
                  <a:pt x="29485" y="572220"/>
                  <a:pt x="29485" y="575979"/>
                  <a:pt x="29485" y="579635"/>
                </a:cubicBezTo>
                <a:cubicBezTo>
                  <a:pt x="29485" y="583395"/>
                  <a:pt x="29485" y="587050"/>
                  <a:pt x="29485" y="590705"/>
                </a:cubicBezTo>
                <a:cubicBezTo>
                  <a:pt x="29485" y="594465"/>
                  <a:pt x="29485" y="598121"/>
                  <a:pt x="29485" y="601776"/>
                </a:cubicBezTo>
                <a:lnTo>
                  <a:pt x="29485" y="620262"/>
                </a:lnTo>
                <a:cubicBezTo>
                  <a:pt x="29485" y="620262"/>
                  <a:pt x="29485" y="623917"/>
                  <a:pt x="29485" y="623917"/>
                </a:cubicBezTo>
                <a:lnTo>
                  <a:pt x="29485" y="634987"/>
                </a:lnTo>
                <a:cubicBezTo>
                  <a:pt x="29485" y="638747"/>
                  <a:pt x="29485" y="638747"/>
                  <a:pt x="29485" y="642403"/>
                </a:cubicBezTo>
                <a:cubicBezTo>
                  <a:pt x="29485" y="642403"/>
                  <a:pt x="29485" y="646162"/>
                  <a:pt x="29485" y="646162"/>
                </a:cubicBezTo>
                <a:cubicBezTo>
                  <a:pt x="29485" y="646162"/>
                  <a:pt x="25849" y="649818"/>
                  <a:pt x="25849" y="649818"/>
                </a:cubicBezTo>
                <a:cubicBezTo>
                  <a:pt x="29485" y="657233"/>
                  <a:pt x="29485" y="668303"/>
                  <a:pt x="29485" y="675614"/>
                </a:cubicBezTo>
                <a:cubicBezTo>
                  <a:pt x="29485" y="683029"/>
                  <a:pt x="33220" y="694100"/>
                  <a:pt x="33220" y="705170"/>
                </a:cubicBezTo>
                <a:cubicBezTo>
                  <a:pt x="33220" y="716241"/>
                  <a:pt x="36955" y="723656"/>
                  <a:pt x="36955" y="734726"/>
                </a:cubicBezTo>
                <a:cubicBezTo>
                  <a:pt x="36955" y="742142"/>
                  <a:pt x="40592" y="749452"/>
                  <a:pt x="40592" y="756867"/>
                </a:cubicBezTo>
                <a:cubicBezTo>
                  <a:pt x="40592" y="760523"/>
                  <a:pt x="40592" y="760523"/>
                  <a:pt x="40592" y="764283"/>
                </a:cubicBezTo>
                <a:cubicBezTo>
                  <a:pt x="44326" y="775353"/>
                  <a:pt x="44326" y="790079"/>
                  <a:pt x="47963" y="801149"/>
                </a:cubicBezTo>
                <a:cubicBezTo>
                  <a:pt x="47963" y="804909"/>
                  <a:pt x="51698" y="808565"/>
                  <a:pt x="51698" y="812220"/>
                </a:cubicBezTo>
                <a:cubicBezTo>
                  <a:pt x="51698" y="819635"/>
                  <a:pt x="55334" y="827050"/>
                  <a:pt x="55334" y="834361"/>
                </a:cubicBezTo>
                <a:cubicBezTo>
                  <a:pt x="59069" y="838121"/>
                  <a:pt x="59069" y="841776"/>
                  <a:pt x="59069" y="845536"/>
                </a:cubicBezTo>
                <a:cubicBezTo>
                  <a:pt x="59069" y="852847"/>
                  <a:pt x="62804" y="856606"/>
                  <a:pt x="62804" y="863917"/>
                </a:cubicBezTo>
                <a:cubicBezTo>
                  <a:pt x="62804" y="874988"/>
                  <a:pt x="66441" y="882403"/>
                  <a:pt x="70176" y="893473"/>
                </a:cubicBezTo>
                <a:cubicBezTo>
                  <a:pt x="73812" y="904544"/>
                  <a:pt x="77547" y="915614"/>
                  <a:pt x="81183" y="926685"/>
                </a:cubicBezTo>
                <a:cubicBezTo>
                  <a:pt x="84918" y="941515"/>
                  <a:pt x="88555" y="956241"/>
                  <a:pt x="96025" y="971071"/>
                </a:cubicBezTo>
                <a:cubicBezTo>
                  <a:pt x="99661" y="982142"/>
                  <a:pt x="103396" y="993212"/>
                  <a:pt x="107033" y="1004283"/>
                </a:cubicBezTo>
                <a:cubicBezTo>
                  <a:pt x="107033" y="1011594"/>
                  <a:pt x="110767" y="1019009"/>
                  <a:pt x="114404" y="1026424"/>
                </a:cubicBezTo>
                <a:cubicBezTo>
                  <a:pt x="118139" y="1030079"/>
                  <a:pt x="118139" y="1037494"/>
                  <a:pt x="121874" y="1041150"/>
                </a:cubicBezTo>
                <a:cubicBezTo>
                  <a:pt x="125510" y="1041150"/>
                  <a:pt x="125510" y="1044909"/>
                  <a:pt x="125510" y="1044909"/>
                </a:cubicBezTo>
                <a:cubicBezTo>
                  <a:pt x="129245" y="1055980"/>
                  <a:pt x="136616" y="1063291"/>
                  <a:pt x="140253" y="1074361"/>
                </a:cubicBezTo>
                <a:cubicBezTo>
                  <a:pt x="140253" y="1078121"/>
                  <a:pt x="143988" y="1078121"/>
                  <a:pt x="143988" y="1081776"/>
                </a:cubicBezTo>
                <a:cubicBezTo>
                  <a:pt x="147624" y="1085536"/>
                  <a:pt x="147624" y="1089192"/>
                  <a:pt x="151360" y="1092847"/>
                </a:cubicBezTo>
                <a:cubicBezTo>
                  <a:pt x="155095" y="1100262"/>
                  <a:pt x="162466" y="1107678"/>
                  <a:pt x="166103" y="1114988"/>
                </a:cubicBezTo>
                <a:cubicBezTo>
                  <a:pt x="166103" y="1118748"/>
                  <a:pt x="169837" y="1122403"/>
                  <a:pt x="173474" y="1126059"/>
                </a:cubicBezTo>
                <a:cubicBezTo>
                  <a:pt x="177209" y="1126059"/>
                  <a:pt x="177209" y="1129819"/>
                  <a:pt x="177209" y="1129819"/>
                </a:cubicBezTo>
                <a:cubicBezTo>
                  <a:pt x="184580" y="1137129"/>
                  <a:pt x="188315" y="1140889"/>
                  <a:pt x="191952" y="1148200"/>
                </a:cubicBezTo>
                <a:cubicBezTo>
                  <a:pt x="199323" y="1159375"/>
                  <a:pt x="203058" y="1166685"/>
                  <a:pt x="210429" y="1174101"/>
                </a:cubicBezTo>
                <a:cubicBezTo>
                  <a:pt x="210429" y="1174101"/>
                  <a:pt x="214164" y="1177756"/>
                  <a:pt x="214164" y="1177756"/>
                </a:cubicBezTo>
                <a:cubicBezTo>
                  <a:pt x="217801" y="1181516"/>
                  <a:pt x="221535" y="1185171"/>
                  <a:pt x="225172" y="1188826"/>
                </a:cubicBezTo>
                <a:cubicBezTo>
                  <a:pt x="232642" y="1192586"/>
                  <a:pt x="236278" y="1199897"/>
                  <a:pt x="240013" y="1203657"/>
                </a:cubicBezTo>
                <a:cubicBezTo>
                  <a:pt x="247385" y="1210967"/>
                  <a:pt x="254756" y="1218383"/>
                  <a:pt x="262127" y="1225798"/>
                </a:cubicBezTo>
                <a:cubicBezTo>
                  <a:pt x="265862" y="1233213"/>
                  <a:pt x="273234" y="1236868"/>
                  <a:pt x="276870" y="1240524"/>
                </a:cubicBezTo>
                <a:cubicBezTo>
                  <a:pt x="284242" y="1244283"/>
                  <a:pt x="287976" y="1251594"/>
                  <a:pt x="295348" y="1255354"/>
                </a:cubicBezTo>
                <a:cubicBezTo>
                  <a:pt x="302719" y="1262665"/>
                  <a:pt x="313825" y="1270080"/>
                  <a:pt x="321197" y="1277495"/>
                </a:cubicBezTo>
                <a:cubicBezTo>
                  <a:pt x="321197" y="1281150"/>
                  <a:pt x="324932" y="1281150"/>
                  <a:pt x="328568" y="1284806"/>
                </a:cubicBezTo>
                <a:cubicBezTo>
                  <a:pt x="335940" y="1292221"/>
                  <a:pt x="339674" y="1295981"/>
                  <a:pt x="347046" y="1299636"/>
                </a:cubicBezTo>
                <a:cubicBezTo>
                  <a:pt x="354417" y="1307051"/>
                  <a:pt x="365524" y="1310706"/>
                  <a:pt x="372895" y="1318122"/>
                </a:cubicBezTo>
                <a:cubicBezTo>
                  <a:pt x="384001" y="1321777"/>
                  <a:pt x="391373" y="1329192"/>
                  <a:pt x="398744" y="1332848"/>
                </a:cubicBezTo>
                <a:cubicBezTo>
                  <a:pt x="406115" y="1332848"/>
                  <a:pt x="409850" y="1336503"/>
                  <a:pt x="413487" y="1340263"/>
                </a:cubicBezTo>
                <a:lnTo>
                  <a:pt x="424422" y="1347461"/>
                </a:lnTo>
                <a:lnTo>
                  <a:pt x="424593" y="1347573"/>
                </a:lnTo>
                <a:cubicBezTo>
                  <a:pt x="431964" y="1351333"/>
                  <a:pt x="443071" y="1358748"/>
                  <a:pt x="450442" y="1362404"/>
                </a:cubicBezTo>
                <a:cubicBezTo>
                  <a:pt x="454079" y="1362404"/>
                  <a:pt x="454079" y="1366059"/>
                  <a:pt x="457813" y="1366059"/>
                </a:cubicBezTo>
                <a:cubicBezTo>
                  <a:pt x="457813" y="1366059"/>
                  <a:pt x="461450" y="1362404"/>
                  <a:pt x="461450" y="1362404"/>
                </a:cubicBezTo>
                <a:cubicBezTo>
                  <a:pt x="465185" y="1362404"/>
                  <a:pt x="465185" y="1362404"/>
                  <a:pt x="468920" y="1362404"/>
                </a:cubicBezTo>
                <a:cubicBezTo>
                  <a:pt x="472556" y="1362404"/>
                  <a:pt x="472556" y="1366059"/>
                  <a:pt x="476291" y="1366059"/>
                </a:cubicBezTo>
                <a:cubicBezTo>
                  <a:pt x="476291" y="1366059"/>
                  <a:pt x="479928" y="1366059"/>
                  <a:pt x="479928" y="1369819"/>
                </a:cubicBezTo>
                <a:cubicBezTo>
                  <a:pt x="479928" y="1369819"/>
                  <a:pt x="479928" y="1373474"/>
                  <a:pt x="479928" y="1373474"/>
                </a:cubicBezTo>
                <a:cubicBezTo>
                  <a:pt x="479928" y="1377130"/>
                  <a:pt x="479928" y="1377130"/>
                  <a:pt x="479928" y="1380889"/>
                </a:cubicBezTo>
                <a:cubicBezTo>
                  <a:pt x="491034" y="1384545"/>
                  <a:pt x="498405" y="1391960"/>
                  <a:pt x="509512" y="1395615"/>
                </a:cubicBezTo>
                <a:cubicBezTo>
                  <a:pt x="524254" y="1399271"/>
                  <a:pt x="535361" y="1406686"/>
                  <a:pt x="546369" y="1410341"/>
                </a:cubicBezTo>
                <a:cubicBezTo>
                  <a:pt x="557475" y="1414101"/>
                  <a:pt x="564846" y="1417756"/>
                  <a:pt x="575952" y="1421516"/>
                </a:cubicBezTo>
                <a:cubicBezTo>
                  <a:pt x="587059" y="1425171"/>
                  <a:pt x="594430" y="1428827"/>
                  <a:pt x="605536" y="1432587"/>
                </a:cubicBezTo>
                <a:cubicBezTo>
                  <a:pt x="620279" y="1439897"/>
                  <a:pt x="635022" y="1443657"/>
                  <a:pt x="649765" y="1447312"/>
                </a:cubicBezTo>
                <a:cubicBezTo>
                  <a:pt x="668242" y="1450968"/>
                  <a:pt x="686720" y="1458383"/>
                  <a:pt x="705198" y="1462038"/>
                </a:cubicBezTo>
                <a:cubicBezTo>
                  <a:pt x="723675" y="1465798"/>
                  <a:pt x="738418" y="1469453"/>
                  <a:pt x="756896" y="1473109"/>
                </a:cubicBezTo>
                <a:cubicBezTo>
                  <a:pt x="764267" y="1473109"/>
                  <a:pt x="767904" y="1476869"/>
                  <a:pt x="775374" y="1476869"/>
                </a:cubicBezTo>
                <a:cubicBezTo>
                  <a:pt x="775374" y="1476869"/>
                  <a:pt x="779010" y="1476869"/>
                  <a:pt x="779010" y="1476869"/>
                </a:cubicBezTo>
                <a:cubicBezTo>
                  <a:pt x="779010" y="1476869"/>
                  <a:pt x="782745" y="1476869"/>
                  <a:pt x="786381" y="1476869"/>
                </a:cubicBezTo>
                <a:cubicBezTo>
                  <a:pt x="786381" y="1476869"/>
                  <a:pt x="790116" y="1480524"/>
                  <a:pt x="790116" y="1480524"/>
                </a:cubicBezTo>
                <a:cubicBezTo>
                  <a:pt x="793753" y="1480524"/>
                  <a:pt x="793753" y="1480524"/>
                  <a:pt x="793753" y="1480524"/>
                </a:cubicBezTo>
                <a:cubicBezTo>
                  <a:pt x="804859" y="1480524"/>
                  <a:pt x="812231" y="1484284"/>
                  <a:pt x="819602" y="1484284"/>
                </a:cubicBezTo>
                <a:cubicBezTo>
                  <a:pt x="823337" y="1487939"/>
                  <a:pt x="830708" y="1487939"/>
                  <a:pt x="834443" y="1487939"/>
                </a:cubicBezTo>
                <a:cubicBezTo>
                  <a:pt x="845451" y="1487939"/>
                  <a:pt x="852822" y="1491594"/>
                  <a:pt x="860292" y="1491594"/>
                </a:cubicBezTo>
                <a:cubicBezTo>
                  <a:pt x="863929" y="1491594"/>
                  <a:pt x="871300" y="1491594"/>
                  <a:pt x="875035" y="1491594"/>
                </a:cubicBezTo>
                <a:cubicBezTo>
                  <a:pt x="882406" y="1495354"/>
                  <a:pt x="893513" y="1495354"/>
                  <a:pt x="900884" y="1495354"/>
                </a:cubicBezTo>
                <a:cubicBezTo>
                  <a:pt x="908255" y="1495354"/>
                  <a:pt x="911892" y="1495354"/>
                  <a:pt x="915627" y="1495354"/>
                </a:cubicBezTo>
                <a:cubicBezTo>
                  <a:pt x="930370" y="1499010"/>
                  <a:pt x="941476" y="1499010"/>
                  <a:pt x="956219" y="1499010"/>
                </a:cubicBezTo>
                <a:lnTo>
                  <a:pt x="937741" y="1499010"/>
                </a:lnTo>
                <a:cubicBezTo>
                  <a:pt x="926733" y="1499010"/>
                  <a:pt x="919362" y="1499010"/>
                  <a:pt x="908255" y="1499010"/>
                </a:cubicBezTo>
                <a:cubicBezTo>
                  <a:pt x="900884" y="1495250"/>
                  <a:pt x="893513" y="1495250"/>
                  <a:pt x="886043" y="1495250"/>
                </a:cubicBezTo>
                <a:cubicBezTo>
                  <a:pt x="882406" y="1495250"/>
                  <a:pt x="878671" y="1495250"/>
                  <a:pt x="875035" y="1495250"/>
                </a:cubicBezTo>
                <a:cubicBezTo>
                  <a:pt x="875035" y="1495250"/>
                  <a:pt x="875035" y="1499010"/>
                  <a:pt x="875035" y="1499010"/>
                </a:cubicBezTo>
                <a:cubicBezTo>
                  <a:pt x="875035" y="1502665"/>
                  <a:pt x="875035" y="1502665"/>
                  <a:pt x="875035" y="1506425"/>
                </a:cubicBezTo>
                <a:cubicBezTo>
                  <a:pt x="875035" y="1510080"/>
                  <a:pt x="875035" y="1510080"/>
                  <a:pt x="875035" y="1513735"/>
                </a:cubicBezTo>
                <a:cubicBezTo>
                  <a:pt x="875035" y="1517495"/>
                  <a:pt x="875035" y="1517495"/>
                  <a:pt x="875035" y="1521151"/>
                </a:cubicBezTo>
                <a:cubicBezTo>
                  <a:pt x="875035" y="1524806"/>
                  <a:pt x="875035" y="1528566"/>
                  <a:pt x="875035" y="1532221"/>
                </a:cubicBezTo>
                <a:cubicBezTo>
                  <a:pt x="875035" y="1535876"/>
                  <a:pt x="871300" y="1539636"/>
                  <a:pt x="871300" y="1543292"/>
                </a:cubicBezTo>
                <a:cubicBezTo>
                  <a:pt x="863929" y="1561777"/>
                  <a:pt x="856557" y="1580263"/>
                  <a:pt x="849186" y="1598644"/>
                </a:cubicBezTo>
                <a:cubicBezTo>
                  <a:pt x="849186" y="1609715"/>
                  <a:pt x="845451" y="1617130"/>
                  <a:pt x="841814" y="1624545"/>
                </a:cubicBezTo>
                <a:cubicBezTo>
                  <a:pt x="849186" y="1624545"/>
                  <a:pt x="860292" y="1624545"/>
                  <a:pt x="867663" y="1624545"/>
                </a:cubicBezTo>
                <a:cubicBezTo>
                  <a:pt x="882406" y="1624545"/>
                  <a:pt x="900884" y="1628200"/>
                  <a:pt x="915627" y="1628200"/>
                </a:cubicBezTo>
                <a:cubicBezTo>
                  <a:pt x="919362" y="1628200"/>
                  <a:pt x="919362" y="1624545"/>
                  <a:pt x="919362" y="1624545"/>
                </a:cubicBezTo>
                <a:cubicBezTo>
                  <a:pt x="919362" y="1624545"/>
                  <a:pt x="919362" y="1620785"/>
                  <a:pt x="922998" y="1613474"/>
                </a:cubicBezTo>
                <a:cubicBezTo>
                  <a:pt x="922998" y="1609715"/>
                  <a:pt x="926733" y="1606059"/>
                  <a:pt x="926733" y="1602404"/>
                </a:cubicBezTo>
                <a:cubicBezTo>
                  <a:pt x="930370" y="1594989"/>
                  <a:pt x="930370" y="1587574"/>
                  <a:pt x="934104" y="1580263"/>
                </a:cubicBezTo>
                <a:cubicBezTo>
                  <a:pt x="941476" y="1558017"/>
                  <a:pt x="948847" y="1539636"/>
                  <a:pt x="959953" y="1521151"/>
                </a:cubicBezTo>
                <a:cubicBezTo>
                  <a:pt x="963590" y="1513735"/>
                  <a:pt x="967325" y="1506425"/>
                  <a:pt x="971060" y="1499010"/>
                </a:cubicBezTo>
                <a:lnTo>
                  <a:pt x="985802" y="1499010"/>
                </a:lnTo>
                <a:cubicBezTo>
                  <a:pt x="985802" y="1495354"/>
                  <a:pt x="989439" y="1491594"/>
                  <a:pt x="993174" y="1491594"/>
                </a:cubicBezTo>
                <a:cubicBezTo>
                  <a:pt x="996810" y="1487939"/>
                  <a:pt x="1004280" y="1487939"/>
                  <a:pt x="1007917" y="1491594"/>
                </a:cubicBezTo>
                <a:cubicBezTo>
                  <a:pt x="1011652" y="1491594"/>
                  <a:pt x="1015288" y="1495354"/>
                  <a:pt x="1015288" y="1499010"/>
                </a:cubicBezTo>
                <a:cubicBezTo>
                  <a:pt x="1022659" y="1499010"/>
                  <a:pt x="1033766" y="1499010"/>
                  <a:pt x="1044872" y="1499010"/>
                </a:cubicBezTo>
                <a:cubicBezTo>
                  <a:pt x="1055978" y="1499010"/>
                  <a:pt x="1066986" y="1499010"/>
                  <a:pt x="1078092" y="1499010"/>
                </a:cubicBezTo>
                <a:cubicBezTo>
                  <a:pt x="1092835" y="1499010"/>
                  <a:pt x="1103941" y="1502665"/>
                  <a:pt x="1118684" y="1502665"/>
                </a:cubicBezTo>
                <a:cubicBezTo>
                  <a:pt x="1129791" y="1502665"/>
                  <a:pt x="1140798" y="1506425"/>
                  <a:pt x="1151905" y="1506425"/>
                </a:cubicBezTo>
                <a:cubicBezTo>
                  <a:pt x="1163011" y="1506425"/>
                  <a:pt x="1170382" y="1510080"/>
                  <a:pt x="1181489" y="1510080"/>
                </a:cubicBezTo>
                <a:cubicBezTo>
                  <a:pt x="1203603" y="1510080"/>
                  <a:pt x="1225815" y="1513735"/>
                  <a:pt x="1247930" y="1517495"/>
                </a:cubicBezTo>
                <a:cubicBezTo>
                  <a:pt x="1259036" y="1517495"/>
                  <a:pt x="1270044" y="1521151"/>
                  <a:pt x="1281150" y="1521151"/>
                </a:cubicBezTo>
                <a:cubicBezTo>
                  <a:pt x="1292256" y="1521151"/>
                  <a:pt x="1299628" y="1524806"/>
                  <a:pt x="1310734" y="1524806"/>
                </a:cubicBezTo>
                <a:cubicBezTo>
                  <a:pt x="1321742" y="1524806"/>
                  <a:pt x="1329113" y="1528566"/>
                  <a:pt x="1340219" y="1528566"/>
                </a:cubicBezTo>
                <a:cubicBezTo>
                  <a:pt x="1351326" y="1528566"/>
                  <a:pt x="1358697" y="1532221"/>
                  <a:pt x="1366069" y="1532221"/>
                </a:cubicBezTo>
                <a:cubicBezTo>
                  <a:pt x="1369803" y="1532221"/>
                  <a:pt x="1377175" y="1535876"/>
                  <a:pt x="1380811" y="1535876"/>
                </a:cubicBezTo>
                <a:cubicBezTo>
                  <a:pt x="1391918" y="1535876"/>
                  <a:pt x="1406660" y="1539636"/>
                  <a:pt x="1417767" y="1543292"/>
                </a:cubicBezTo>
                <a:cubicBezTo>
                  <a:pt x="1428873" y="1543292"/>
                  <a:pt x="1436244" y="1546947"/>
                  <a:pt x="1447351" y="1550707"/>
                </a:cubicBezTo>
                <a:cubicBezTo>
                  <a:pt x="1454722" y="1554362"/>
                  <a:pt x="1458359" y="1554362"/>
                  <a:pt x="1465730" y="1558017"/>
                </a:cubicBezTo>
                <a:cubicBezTo>
                  <a:pt x="1469465" y="1558017"/>
                  <a:pt x="1469465" y="1561777"/>
                  <a:pt x="1473101" y="1561777"/>
                </a:cubicBezTo>
                <a:cubicBezTo>
                  <a:pt x="1480571" y="1561777"/>
                  <a:pt x="1487942" y="1565433"/>
                  <a:pt x="1495314" y="1569088"/>
                </a:cubicBezTo>
                <a:cubicBezTo>
                  <a:pt x="1498950" y="1569088"/>
                  <a:pt x="1502685" y="1572848"/>
                  <a:pt x="1506420" y="1572848"/>
                </a:cubicBezTo>
                <a:cubicBezTo>
                  <a:pt x="1517428" y="1576503"/>
                  <a:pt x="1528534" y="1583918"/>
                  <a:pt x="1539641" y="1587574"/>
                </a:cubicBezTo>
                <a:cubicBezTo>
                  <a:pt x="1547012" y="1591333"/>
                  <a:pt x="1558118" y="1594989"/>
                  <a:pt x="1565490" y="1598644"/>
                </a:cubicBezTo>
                <a:cubicBezTo>
                  <a:pt x="1587604" y="1606059"/>
                  <a:pt x="1606081" y="1617130"/>
                  <a:pt x="1628196" y="1628200"/>
                </a:cubicBezTo>
                <a:cubicBezTo>
                  <a:pt x="1639302" y="1631856"/>
                  <a:pt x="1650408" y="1639271"/>
                  <a:pt x="1661416" y="1643031"/>
                </a:cubicBezTo>
                <a:cubicBezTo>
                  <a:pt x="1668787" y="1650341"/>
                  <a:pt x="1679894" y="1654101"/>
                  <a:pt x="1687265" y="1657756"/>
                </a:cubicBezTo>
                <a:cubicBezTo>
                  <a:pt x="1694637" y="1661412"/>
                  <a:pt x="1698371" y="1665172"/>
                  <a:pt x="1705743" y="1668827"/>
                </a:cubicBezTo>
                <a:cubicBezTo>
                  <a:pt x="1709478" y="1668827"/>
                  <a:pt x="1709478" y="1672482"/>
                  <a:pt x="1713114" y="1672482"/>
                </a:cubicBezTo>
                <a:cubicBezTo>
                  <a:pt x="1720486" y="1676242"/>
                  <a:pt x="1727857" y="1679897"/>
                  <a:pt x="1735327" y="1683553"/>
                </a:cubicBezTo>
                <a:cubicBezTo>
                  <a:pt x="1738963" y="1683553"/>
                  <a:pt x="1738963" y="1687313"/>
                  <a:pt x="1742698" y="1687313"/>
                </a:cubicBezTo>
                <a:cubicBezTo>
                  <a:pt x="1753706" y="1694623"/>
                  <a:pt x="1764812" y="1702038"/>
                  <a:pt x="1775919" y="1709454"/>
                </a:cubicBezTo>
                <a:cubicBezTo>
                  <a:pt x="1783290" y="1716869"/>
                  <a:pt x="1790661" y="1720524"/>
                  <a:pt x="1798033" y="1727939"/>
                </a:cubicBezTo>
                <a:cubicBezTo>
                  <a:pt x="1805404" y="1731595"/>
                  <a:pt x="1809139" y="1735250"/>
                  <a:pt x="1812776" y="1739010"/>
                </a:cubicBezTo>
                <a:cubicBezTo>
                  <a:pt x="1812776" y="1742665"/>
                  <a:pt x="1816510" y="1742665"/>
                  <a:pt x="1820245" y="1746321"/>
                </a:cubicBezTo>
                <a:cubicBezTo>
                  <a:pt x="1827617" y="1750080"/>
                  <a:pt x="1831253" y="1757391"/>
                  <a:pt x="1838625" y="1761151"/>
                </a:cubicBezTo>
                <a:cubicBezTo>
                  <a:pt x="1842359" y="1764806"/>
                  <a:pt x="1842359" y="1764806"/>
                  <a:pt x="1846094" y="1768566"/>
                </a:cubicBezTo>
                <a:cubicBezTo>
                  <a:pt x="1857102" y="1775877"/>
                  <a:pt x="1864474" y="1786947"/>
                  <a:pt x="1875580" y="1794362"/>
                </a:cubicBezTo>
                <a:cubicBezTo>
                  <a:pt x="1879315" y="1794362"/>
                  <a:pt x="1879315" y="1798018"/>
                  <a:pt x="1882951" y="1801778"/>
                </a:cubicBezTo>
                <a:cubicBezTo>
                  <a:pt x="1886686" y="1805433"/>
                  <a:pt x="1894057" y="1812848"/>
                  <a:pt x="1897694" y="1816503"/>
                </a:cubicBezTo>
                <a:cubicBezTo>
                  <a:pt x="1905164" y="1827574"/>
                  <a:pt x="1908800" y="1834989"/>
                  <a:pt x="1916172" y="1842404"/>
                </a:cubicBezTo>
                <a:cubicBezTo>
                  <a:pt x="1919906" y="1846060"/>
                  <a:pt x="1919906" y="1849715"/>
                  <a:pt x="1923543" y="1853475"/>
                </a:cubicBezTo>
                <a:cubicBezTo>
                  <a:pt x="1927278" y="1857130"/>
                  <a:pt x="1931013" y="1864545"/>
                  <a:pt x="1934649" y="1868201"/>
                </a:cubicBezTo>
                <a:cubicBezTo>
                  <a:pt x="1938384" y="1871856"/>
                  <a:pt x="1942021" y="1879271"/>
                  <a:pt x="1945756" y="1882926"/>
                </a:cubicBezTo>
                <a:cubicBezTo>
                  <a:pt x="1949392" y="1886686"/>
                  <a:pt x="1949392" y="1890342"/>
                  <a:pt x="1953127" y="1893997"/>
                </a:cubicBezTo>
                <a:cubicBezTo>
                  <a:pt x="1956862" y="1901412"/>
                  <a:pt x="1960498" y="1905172"/>
                  <a:pt x="1964233" y="1912483"/>
                </a:cubicBezTo>
                <a:cubicBezTo>
                  <a:pt x="1964233" y="1912483"/>
                  <a:pt x="1967870" y="1916242"/>
                  <a:pt x="1967870" y="1919898"/>
                </a:cubicBezTo>
                <a:cubicBezTo>
                  <a:pt x="1971604" y="1930968"/>
                  <a:pt x="1978976" y="1938383"/>
                  <a:pt x="1982612" y="1949454"/>
                </a:cubicBezTo>
                <a:cubicBezTo>
                  <a:pt x="1986347" y="1956765"/>
                  <a:pt x="1990082" y="1960524"/>
                  <a:pt x="1993719" y="1967940"/>
                </a:cubicBezTo>
                <a:cubicBezTo>
                  <a:pt x="1997454" y="1971595"/>
                  <a:pt x="1997454" y="1975250"/>
                  <a:pt x="2001090" y="1979010"/>
                </a:cubicBezTo>
                <a:cubicBezTo>
                  <a:pt x="2004825" y="1986321"/>
                  <a:pt x="2008462" y="1993736"/>
                  <a:pt x="2012196" y="2001151"/>
                </a:cubicBezTo>
                <a:cubicBezTo>
                  <a:pt x="2012196" y="1997391"/>
                  <a:pt x="2015931" y="1990081"/>
                  <a:pt x="2015931" y="1986321"/>
                </a:cubicBezTo>
                <a:cubicBezTo>
                  <a:pt x="2019568" y="1975250"/>
                  <a:pt x="2019568" y="1964180"/>
                  <a:pt x="2023303" y="1953109"/>
                </a:cubicBezTo>
                <a:cubicBezTo>
                  <a:pt x="2026939" y="1930968"/>
                  <a:pt x="2030674" y="1905172"/>
                  <a:pt x="2034311" y="1882926"/>
                </a:cubicBezTo>
                <a:cubicBezTo>
                  <a:pt x="2034311" y="1871856"/>
                  <a:pt x="2038046" y="1860785"/>
                  <a:pt x="2038046" y="1849715"/>
                </a:cubicBezTo>
                <a:cubicBezTo>
                  <a:pt x="2038046" y="1838644"/>
                  <a:pt x="2041780" y="1827574"/>
                  <a:pt x="2041780" y="1816503"/>
                </a:cubicBezTo>
                <a:cubicBezTo>
                  <a:pt x="2045417" y="1772221"/>
                  <a:pt x="2052788" y="1724180"/>
                  <a:pt x="2056523" y="1679897"/>
                </a:cubicBezTo>
                <a:cubicBezTo>
                  <a:pt x="2060160" y="1657756"/>
                  <a:pt x="2060160" y="1635615"/>
                  <a:pt x="2067629" y="1635615"/>
                </a:cubicBezTo>
                <a:cubicBezTo>
                  <a:pt x="2067629" y="1609715"/>
                  <a:pt x="2063894" y="1587574"/>
                  <a:pt x="2063894" y="1565433"/>
                </a:cubicBezTo>
                <a:cubicBezTo>
                  <a:pt x="2063894" y="1565433"/>
                  <a:pt x="2063894" y="1561777"/>
                  <a:pt x="2063894" y="1558122"/>
                </a:cubicBezTo>
                <a:cubicBezTo>
                  <a:pt x="2063894" y="1554362"/>
                  <a:pt x="2063894" y="1554362"/>
                  <a:pt x="2063894" y="1554362"/>
                </a:cubicBezTo>
                <a:cubicBezTo>
                  <a:pt x="2063894" y="1554362"/>
                  <a:pt x="2063894" y="1550707"/>
                  <a:pt x="2063894" y="1550707"/>
                </a:cubicBezTo>
                <a:cubicBezTo>
                  <a:pt x="2063894" y="1535876"/>
                  <a:pt x="2060258" y="1524806"/>
                  <a:pt x="2060258" y="1510080"/>
                </a:cubicBezTo>
                <a:cubicBezTo>
                  <a:pt x="2056523" y="1462038"/>
                  <a:pt x="2052886" y="1417756"/>
                  <a:pt x="2045515" y="1369819"/>
                </a:cubicBezTo>
                <a:cubicBezTo>
                  <a:pt x="2038144" y="1321777"/>
                  <a:pt x="2030674" y="1273735"/>
                  <a:pt x="2023303" y="1225798"/>
                </a:cubicBezTo>
                <a:cubicBezTo>
                  <a:pt x="2019666" y="1199897"/>
                  <a:pt x="2015931" y="1177756"/>
                  <a:pt x="2012295" y="1155615"/>
                </a:cubicBezTo>
                <a:cubicBezTo>
                  <a:pt x="2008560" y="1133474"/>
                  <a:pt x="2004825" y="1107678"/>
                  <a:pt x="2001188" y="1085432"/>
                </a:cubicBezTo>
                <a:cubicBezTo>
                  <a:pt x="1997454" y="1063291"/>
                  <a:pt x="1993817" y="1037494"/>
                  <a:pt x="1986446" y="1015353"/>
                </a:cubicBezTo>
                <a:cubicBezTo>
                  <a:pt x="1982711" y="993212"/>
                  <a:pt x="1975339" y="971071"/>
                  <a:pt x="1967968" y="952586"/>
                </a:cubicBezTo>
                <a:cubicBezTo>
                  <a:pt x="1953127" y="911959"/>
                  <a:pt x="1938384" y="874988"/>
                  <a:pt x="1919906" y="834465"/>
                </a:cubicBezTo>
                <a:cubicBezTo>
                  <a:pt x="1912535" y="815980"/>
                  <a:pt x="1901527" y="797494"/>
                  <a:pt x="1890421" y="779008"/>
                </a:cubicBezTo>
                <a:cubicBezTo>
                  <a:pt x="1879315" y="760523"/>
                  <a:pt x="1868209" y="745797"/>
                  <a:pt x="1857201" y="727311"/>
                </a:cubicBezTo>
                <a:cubicBezTo>
                  <a:pt x="1842359" y="705170"/>
                  <a:pt x="1823980" y="683029"/>
                  <a:pt x="1809139" y="660888"/>
                </a:cubicBezTo>
                <a:cubicBezTo>
                  <a:pt x="1798131" y="642403"/>
                  <a:pt x="1783290" y="620262"/>
                  <a:pt x="1768547" y="598121"/>
                </a:cubicBezTo>
                <a:cubicBezTo>
                  <a:pt x="1753804" y="579635"/>
                  <a:pt x="1739062" y="557494"/>
                  <a:pt x="1724220" y="539008"/>
                </a:cubicBezTo>
                <a:cubicBezTo>
                  <a:pt x="1709478" y="524282"/>
                  <a:pt x="1694735" y="505797"/>
                  <a:pt x="1676257" y="491071"/>
                </a:cubicBezTo>
                <a:cubicBezTo>
                  <a:pt x="1665151" y="483656"/>
                  <a:pt x="1657780" y="476240"/>
                  <a:pt x="1650408" y="468930"/>
                </a:cubicBezTo>
                <a:cubicBezTo>
                  <a:pt x="1643037" y="461515"/>
                  <a:pt x="1635665" y="450444"/>
                  <a:pt x="1628294" y="443029"/>
                </a:cubicBezTo>
                <a:cubicBezTo>
                  <a:pt x="1620923" y="431958"/>
                  <a:pt x="1613453" y="424543"/>
                  <a:pt x="1606081" y="417233"/>
                </a:cubicBezTo>
                <a:cubicBezTo>
                  <a:pt x="1598710" y="406162"/>
                  <a:pt x="1591339" y="398747"/>
                  <a:pt x="1583967" y="391332"/>
                </a:cubicBezTo>
                <a:cubicBezTo>
                  <a:pt x="1576596" y="380261"/>
                  <a:pt x="1565490" y="372951"/>
                  <a:pt x="1558118" y="365535"/>
                </a:cubicBezTo>
                <a:cubicBezTo>
                  <a:pt x="1550747" y="358120"/>
                  <a:pt x="1543375" y="350705"/>
                  <a:pt x="1536004" y="343394"/>
                </a:cubicBezTo>
                <a:cubicBezTo>
                  <a:pt x="1528534" y="332324"/>
                  <a:pt x="1517526" y="324909"/>
                  <a:pt x="1506420" y="317494"/>
                </a:cubicBezTo>
                <a:cubicBezTo>
                  <a:pt x="1495314" y="310183"/>
                  <a:pt x="1487942" y="302768"/>
                  <a:pt x="1476836" y="295353"/>
                </a:cubicBezTo>
                <a:cubicBezTo>
                  <a:pt x="1465828" y="287937"/>
                  <a:pt x="1458457" y="280627"/>
                  <a:pt x="1447351" y="273212"/>
                </a:cubicBezTo>
                <a:cubicBezTo>
                  <a:pt x="1428873" y="258486"/>
                  <a:pt x="1410395" y="247415"/>
                  <a:pt x="1391918" y="232585"/>
                </a:cubicBezTo>
                <a:cubicBezTo>
                  <a:pt x="1355061" y="206789"/>
                  <a:pt x="1314469" y="180888"/>
                  <a:pt x="1270142" y="158747"/>
                </a:cubicBezTo>
                <a:cubicBezTo>
                  <a:pt x="1255301" y="151332"/>
                  <a:pt x="1244293" y="147676"/>
                  <a:pt x="1229550" y="140261"/>
                </a:cubicBezTo>
                <a:cubicBezTo>
                  <a:pt x="1214709" y="136606"/>
                  <a:pt x="1199966" y="129191"/>
                  <a:pt x="1185223" y="121880"/>
                </a:cubicBezTo>
                <a:cubicBezTo>
                  <a:pt x="1170481" y="114465"/>
                  <a:pt x="1155640" y="110809"/>
                  <a:pt x="1140897" y="103394"/>
                </a:cubicBezTo>
                <a:cubicBezTo>
                  <a:pt x="1126154" y="99634"/>
                  <a:pt x="1115048" y="95979"/>
                  <a:pt x="1100305" y="92324"/>
                </a:cubicBezTo>
                <a:cubicBezTo>
                  <a:pt x="1070721" y="84909"/>
                  <a:pt x="1041235" y="81253"/>
                  <a:pt x="1011652" y="73838"/>
                </a:cubicBezTo>
                <a:cubicBezTo>
                  <a:pt x="982166" y="66423"/>
                  <a:pt x="956317" y="62768"/>
                  <a:pt x="926733" y="55352"/>
                </a:cubicBezTo>
                <a:cubicBezTo>
                  <a:pt x="911990" y="51697"/>
                  <a:pt x="897247" y="48042"/>
                  <a:pt x="882406" y="48042"/>
                </a:cubicBezTo>
                <a:cubicBezTo>
                  <a:pt x="867663" y="44282"/>
                  <a:pt x="852921" y="44282"/>
                  <a:pt x="838178" y="44282"/>
                </a:cubicBezTo>
                <a:cubicBezTo>
                  <a:pt x="819700" y="44282"/>
                  <a:pt x="804957" y="44282"/>
                  <a:pt x="790116" y="44282"/>
                </a:cubicBezTo>
                <a:cubicBezTo>
                  <a:pt x="779108" y="44282"/>
                  <a:pt x="768002" y="44282"/>
                  <a:pt x="756896" y="44282"/>
                </a:cubicBezTo>
                <a:cubicBezTo>
                  <a:pt x="753259" y="44282"/>
                  <a:pt x="753259" y="44282"/>
                  <a:pt x="753259" y="44282"/>
                </a:cubicBezTo>
                <a:cubicBezTo>
                  <a:pt x="749524" y="48042"/>
                  <a:pt x="745790" y="48042"/>
                  <a:pt x="742153" y="48042"/>
                </a:cubicBezTo>
                <a:cubicBezTo>
                  <a:pt x="742153" y="48042"/>
                  <a:pt x="738418" y="48042"/>
                  <a:pt x="738418" y="48042"/>
                </a:cubicBezTo>
                <a:cubicBezTo>
                  <a:pt x="723675" y="48042"/>
                  <a:pt x="712569" y="51697"/>
                  <a:pt x="697826" y="55352"/>
                </a:cubicBezTo>
                <a:cubicBezTo>
                  <a:pt x="675712" y="59112"/>
                  <a:pt x="649863" y="66423"/>
                  <a:pt x="627651" y="70183"/>
                </a:cubicBezTo>
                <a:cubicBezTo>
                  <a:pt x="616643" y="73838"/>
                  <a:pt x="605536" y="73838"/>
                  <a:pt x="594430" y="77493"/>
                </a:cubicBezTo>
                <a:cubicBezTo>
                  <a:pt x="590794" y="77493"/>
                  <a:pt x="583422" y="81253"/>
                  <a:pt x="575952" y="81253"/>
                </a:cubicBezTo>
                <a:cubicBezTo>
                  <a:pt x="568581" y="84909"/>
                  <a:pt x="561210" y="84909"/>
                  <a:pt x="553838" y="84909"/>
                </a:cubicBezTo>
                <a:cubicBezTo>
                  <a:pt x="550103" y="84909"/>
                  <a:pt x="550103" y="84909"/>
                  <a:pt x="546467" y="84909"/>
                </a:cubicBezTo>
                <a:cubicBezTo>
                  <a:pt x="546467" y="81253"/>
                  <a:pt x="542732" y="81253"/>
                  <a:pt x="542732" y="77493"/>
                </a:cubicBezTo>
                <a:cubicBezTo>
                  <a:pt x="539095" y="73838"/>
                  <a:pt x="542732" y="73838"/>
                  <a:pt x="542732" y="70183"/>
                </a:cubicBezTo>
                <a:cubicBezTo>
                  <a:pt x="542732" y="70183"/>
                  <a:pt x="546467" y="66423"/>
                  <a:pt x="546467" y="66423"/>
                </a:cubicBezTo>
                <a:cubicBezTo>
                  <a:pt x="542732" y="66423"/>
                  <a:pt x="539095" y="70183"/>
                  <a:pt x="535361" y="70183"/>
                </a:cubicBezTo>
                <a:cubicBezTo>
                  <a:pt x="535361" y="73838"/>
                  <a:pt x="539095" y="77493"/>
                  <a:pt x="539095" y="81253"/>
                </a:cubicBezTo>
                <a:cubicBezTo>
                  <a:pt x="542732" y="92324"/>
                  <a:pt x="542732" y="99739"/>
                  <a:pt x="546467" y="107050"/>
                </a:cubicBezTo>
                <a:cubicBezTo>
                  <a:pt x="550103" y="125535"/>
                  <a:pt x="557573" y="147676"/>
                  <a:pt x="561210" y="169817"/>
                </a:cubicBezTo>
                <a:cubicBezTo>
                  <a:pt x="561210" y="180888"/>
                  <a:pt x="564945" y="191958"/>
                  <a:pt x="568581" y="203029"/>
                </a:cubicBezTo>
                <a:cubicBezTo>
                  <a:pt x="568581" y="210444"/>
                  <a:pt x="572316" y="221514"/>
                  <a:pt x="575952" y="228930"/>
                </a:cubicBezTo>
                <a:cubicBezTo>
                  <a:pt x="579687" y="236345"/>
                  <a:pt x="579687" y="240000"/>
                  <a:pt x="583324" y="247415"/>
                </a:cubicBezTo>
                <a:cubicBezTo>
                  <a:pt x="583324" y="254726"/>
                  <a:pt x="587059" y="262141"/>
                  <a:pt x="590794" y="269556"/>
                </a:cubicBezTo>
                <a:cubicBezTo>
                  <a:pt x="598165" y="280627"/>
                  <a:pt x="601802" y="295353"/>
                  <a:pt x="609173" y="306423"/>
                </a:cubicBezTo>
                <a:cubicBezTo>
                  <a:pt x="620279" y="328564"/>
                  <a:pt x="631385" y="347050"/>
                  <a:pt x="642492" y="365535"/>
                </a:cubicBezTo>
                <a:cubicBezTo>
                  <a:pt x="649863" y="372951"/>
                  <a:pt x="653500" y="384021"/>
                  <a:pt x="660871" y="391332"/>
                </a:cubicBezTo>
                <a:cubicBezTo>
                  <a:pt x="664606" y="398747"/>
                  <a:pt x="671977" y="406162"/>
                  <a:pt x="675712" y="413473"/>
                </a:cubicBezTo>
                <a:cubicBezTo>
                  <a:pt x="683084" y="424543"/>
                  <a:pt x="690455" y="435718"/>
                  <a:pt x="697826" y="446789"/>
                </a:cubicBezTo>
                <a:cubicBezTo>
                  <a:pt x="708933" y="461515"/>
                  <a:pt x="716304" y="472585"/>
                  <a:pt x="727410" y="483656"/>
                </a:cubicBezTo>
                <a:cubicBezTo>
                  <a:pt x="738418" y="498486"/>
                  <a:pt x="753259" y="516867"/>
                  <a:pt x="768002" y="531697"/>
                </a:cubicBezTo>
                <a:cubicBezTo>
                  <a:pt x="775374" y="542768"/>
                  <a:pt x="782745" y="550079"/>
                  <a:pt x="790116" y="557494"/>
                </a:cubicBezTo>
                <a:cubicBezTo>
                  <a:pt x="797488" y="561149"/>
                  <a:pt x="804859" y="568564"/>
                  <a:pt x="812329" y="575979"/>
                </a:cubicBezTo>
                <a:cubicBezTo>
                  <a:pt x="819700" y="583395"/>
                  <a:pt x="830708" y="594465"/>
                  <a:pt x="841814" y="601776"/>
                </a:cubicBezTo>
                <a:cubicBezTo>
                  <a:pt x="852921" y="609191"/>
                  <a:pt x="863929" y="620262"/>
                  <a:pt x="875035" y="627677"/>
                </a:cubicBezTo>
                <a:cubicBezTo>
                  <a:pt x="882406" y="634987"/>
                  <a:pt x="893513" y="642403"/>
                  <a:pt x="900884" y="649818"/>
                </a:cubicBezTo>
                <a:cubicBezTo>
                  <a:pt x="908255" y="653473"/>
                  <a:pt x="915627" y="660888"/>
                  <a:pt x="923096" y="668303"/>
                </a:cubicBezTo>
                <a:cubicBezTo>
                  <a:pt x="930468" y="671959"/>
                  <a:pt x="941476" y="679374"/>
                  <a:pt x="948847" y="686685"/>
                </a:cubicBezTo>
                <a:cubicBezTo>
                  <a:pt x="959953" y="690444"/>
                  <a:pt x="967325" y="697860"/>
                  <a:pt x="978431" y="705170"/>
                </a:cubicBezTo>
                <a:cubicBezTo>
                  <a:pt x="996909" y="716241"/>
                  <a:pt x="1011652" y="731071"/>
                  <a:pt x="1030129" y="745797"/>
                </a:cubicBezTo>
                <a:cubicBezTo>
                  <a:pt x="1033864" y="749452"/>
                  <a:pt x="1037501" y="753212"/>
                  <a:pt x="1041235" y="756867"/>
                </a:cubicBezTo>
                <a:cubicBezTo>
                  <a:pt x="1044872" y="760627"/>
                  <a:pt x="1048607" y="764283"/>
                  <a:pt x="1052243" y="767938"/>
                </a:cubicBezTo>
                <a:cubicBezTo>
                  <a:pt x="1059615" y="775353"/>
                  <a:pt x="1067084" y="782768"/>
                  <a:pt x="1074456" y="790079"/>
                </a:cubicBezTo>
                <a:cubicBezTo>
                  <a:pt x="1081827" y="797494"/>
                  <a:pt x="1085464" y="804909"/>
                  <a:pt x="1092934" y="812220"/>
                </a:cubicBezTo>
                <a:cubicBezTo>
                  <a:pt x="1100305" y="819635"/>
                  <a:pt x="1107676" y="830706"/>
                  <a:pt x="1115048" y="838121"/>
                </a:cubicBezTo>
                <a:cubicBezTo>
                  <a:pt x="1118783" y="849191"/>
                  <a:pt x="1126154" y="856606"/>
                  <a:pt x="1133525" y="863917"/>
                </a:cubicBezTo>
                <a:cubicBezTo>
                  <a:pt x="1137162" y="871332"/>
                  <a:pt x="1144632" y="878747"/>
                  <a:pt x="1152003" y="889818"/>
                </a:cubicBezTo>
                <a:cubicBezTo>
                  <a:pt x="1159374" y="897129"/>
                  <a:pt x="1166746" y="908304"/>
                  <a:pt x="1170382" y="915614"/>
                </a:cubicBezTo>
                <a:cubicBezTo>
                  <a:pt x="1174117" y="919374"/>
                  <a:pt x="1174117" y="923029"/>
                  <a:pt x="1177852" y="926685"/>
                </a:cubicBezTo>
                <a:cubicBezTo>
                  <a:pt x="1177852" y="930445"/>
                  <a:pt x="1181489" y="930445"/>
                  <a:pt x="1181489" y="934100"/>
                </a:cubicBezTo>
                <a:cubicBezTo>
                  <a:pt x="1181489" y="934100"/>
                  <a:pt x="1181489" y="937755"/>
                  <a:pt x="1181489" y="937755"/>
                </a:cubicBezTo>
                <a:cubicBezTo>
                  <a:pt x="1181489" y="945170"/>
                  <a:pt x="1181489" y="948826"/>
                  <a:pt x="1181489" y="952586"/>
                </a:cubicBezTo>
                <a:cubicBezTo>
                  <a:pt x="1181489" y="956241"/>
                  <a:pt x="1181489" y="956241"/>
                  <a:pt x="1177852" y="959896"/>
                </a:cubicBezTo>
                <a:cubicBezTo>
                  <a:pt x="1174117" y="959896"/>
                  <a:pt x="1174117" y="963656"/>
                  <a:pt x="1170382" y="963656"/>
                </a:cubicBezTo>
                <a:cubicBezTo>
                  <a:pt x="1170382" y="963656"/>
                  <a:pt x="1166746" y="963656"/>
                  <a:pt x="1163011" y="963656"/>
                </a:cubicBezTo>
                <a:cubicBezTo>
                  <a:pt x="1163011" y="963656"/>
                  <a:pt x="1159374" y="963656"/>
                  <a:pt x="1159374" y="963656"/>
                </a:cubicBezTo>
                <a:cubicBezTo>
                  <a:pt x="1159374" y="963656"/>
                  <a:pt x="1155640" y="959896"/>
                  <a:pt x="1155640" y="959896"/>
                </a:cubicBezTo>
                <a:cubicBezTo>
                  <a:pt x="1148268" y="956241"/>
                  <a:pt x="1144632" y="952586"/>
                  <a:pt x="1137162" y="948826"/>
                </a:cubicBezTo>
                <a:cubicBezTo>
                  <a:pt x="1129791" y="941515"/>
                  <a:pt x="1122419" y="937755"/>
                  <a:pt x="1115048" y="934100"/>
                </a:cubicBezTo>
                <a:cubicBezTo>
                  <a:pt x="1107676" y="926685"/>
                  <a:pt x="1100305" y="923029"/>
                  <a:pt x="1092934" y="919374"/>
                </a:cubicBezTo>
                <a:cubicBezTo>
                  <a:pt x="1089199" y="915614"/>
                  <a:pt x="1085464" y="911959"/>
                  <a:pt x="1081827" y="911959"/>
                </a:cubicBezTo>
                <a:cubicBezTo>
                  <a:pt x="1078092" y="911959"/>
                  <a:pt x="1074456" y="908199"/>
                  <a:pt x="1070721" y="908199"/>
                </a:cubicBezTo>
                <a:cubicBezTo>
                  <a:pt x="1063350" y="904544"/>
                  <a:pt x="1052243" y="900888"/>
                  <a:pt x="1041235" y="897129"/>
                </a:cubicBezTo>
                <a:cubicBezTo>
                  <a:pt x="1030129" y="893473"/>
                  <a:pt x="1019023" y="889818"/>
                  <a:pt x="1008015" y="886058"/>
                </a:cubicBezTo>
                <a:cubicBezTo>
                  <a:pt x="985802" y="878747"/>
                  <a:pt x="967325" y="874988"/>
                  <a:pt x="945211" y="867677"/>
                </a:cubicBezTo>
                <a:cubicBezTo>
                  <a:pt x="923096" y="860262"/>
                  <a:pt x="900884" y="852847"/>
                  <a:pt x="878770" y="849191"/>
                </a:cubicBezTo>
                <a:cubicBezTo>
                  <a:pt x="867663" y="849191"/>
                  <a:pt x="860292" y="845431"/>
                  <a:pt x="849186" y="841776"/>
                </a:cubicBezTo>
                <a:cubicBezTo>
                  <a:pt x="838080" y="838121"/>
                  <a:pt x="830708" y="834361"/>
                  <a:pt x="819700" y="830706"/>
                </a:cubicBezTo>
                <a:cubicBezTo>
                  <a:pt x="808594" y="827050"/>
                  <a:pt x="801223" y="819635"/>
                  <a:pt x="790116" y="815980"/>
                </a:cubicBezTo>
                <a:cubicBezTo>
                  <a:pt x="779010" y="812220"/>
                  <a:pt x="771639" y="808565"/>
                  <a:pt x="760631" y="804909"/>
                </a:cubicBezTo>
                <a:cubicBezTo>
                  <a:pt x="742153" y="797494"/>
                  <a:pt x="719941" y="790079"/>
                  <a:pt x="701561" y="779008"/>
                </a:cubicBezTo>
                <a:cubicBezTo>
                  <a:pt x="690455" y="771593"/>
                  <a:pt x="679349" y="767938"/>
                  <a:pt x="668242" y="760523"/>
                </a:cubicBezTo>
                <a:cubicBezTo>
                  <a:pt x="660871" y="753212"/>
                  <a:pt x="649863" y="749452"/>
                  <a:pt x="642393" y="745797"/>
                </a:cubicBezTo>
                <a:cubicBezTo>
                  <a:pt x="631385" y="738382"/>
                  <a:pt x="624014" y="734726"/>
                  <a:pt x="612908" y="731071"/>
                </a:cubicBezTo>
                <a:cubicBezTo>
                  <a:pt x="601802" y="727311"/>
                  <a:pt x="590794" y="719896"/>
                  <a:pt x="579687" y="716241"/>
                </a:cubicBezTo>
                <a:cubicBezTo>
                  <a:pt x="572316" y="716241"/>
                  <a:pt x="568581" y="712585"/>
                  <a:pt x="561210" y="708826"/>
                </a:cubicBezTo>
                <a:cubicBezTo>
                  <a:pt x="557475" y="705170"/>
                  <a:pt x="553838" y="705170"/>
                  <a:pt x="550103" y="701515"/>
                </a:cubicBezTo>
                <a:cubicBezTo>
                  <a:pt x="546467" y="701515"/>
                  <a:pt x="539095" y="697755"/>
                  <a:pt x="535361" y="694100"/>
                </a:cubicBezTo>
                <a:cubicBezTo>
                  <a:pt x="531626" y="690444"/>
                  <a:pt x="524254" y="686685"/>
                  <a:pt x="520618" y="683029"/>
                </a:cubicBezTo>
                <a:cubicBezTo>
                  <a:pt x="513246" y="675614"/>
                  <a:pt x="502140" y="671959"/>
                  <a:pt x="494769" y="664544"/>
                </a:cubicBezTo>
                <a:cubicBezTo>
                  <a:pt x="483663" y="660888"/>
                  <a:pt x="476291" y="653473"/>
                  <a:pt x="468920" y="646058"/>
                </a:cubicBezTo>
                <a:cubicBezTo>
                  <a:pt x="461548" y="638747"/>
                  <a:pt x="450442" y="631332"/>
                  <a:pt x="443071" y="623917"/>
                </a:cubicBezTo>
                <a:cubicBezTo>
                  <a:pt x="431964" y="612846"/>
                  <a:pt x="420858" y="605536"/>
                  <a:pt x="413487" y="598121"/>
                </a:cubicBezTo>
                <a:cubicBezTo>
                  <a:pt x="406115" y="590705"/>
                  <a:pt x="398744" y="583290"/>
                  <a:pt x="391373" y="575979"/>
                </a:cubicBezTo>
                <a:cubicBezTo>
                  <a:pt x="384001" y="564909"/>
                  <a:pt x="376630" y="557494"/>
                  <a:pt x="369258" y="550079"/>
                </a:cubicBezTo>
                <a:cubicBezTo>
                  <a:pt x="361887" y="539008"/>
                  <a:pt x="354417" y="531697"/>
                  <a:pt x="347046" y="520522"/>
                </a:cubicBezTo>
                <a:cubicBezTo>
                  <a:pt x="339674" y="513212"/>
                  <a:pt x="332303" y="502141"/>
                  <a:pt x="328568" y="494726"/>
                </a:cubicBezTo>
                <a:cubicBezTo>
                  <a:pt x="321197" y="483656"/>
                  <a:pt x="313825" y="476240"/>
                  <a:pt x="310189" y="465170"/>
                </a:cubicBezTo>
                <a:cubicBezTo>
                  <a:pt x="302719" y="454099"/>
                  <a:pt x="299083" y="446684"/>
                  <a:pt x="295348" y="435614"/>
                </a:cubicBezTo>
                <a:cubicBezTo>
                  <a:pt x="291711" y="424543"/>
                  <a:pt x="287976" y="417233"/>
                  <a:pt x="284340" y="406162"/>
                </a:cubicBezTo>
                <a:cubicBezTo>
                  <a:pt x="280605" y="398747"/>
                  <a:pt x="276870" y="387676"/>
                  <a:pt x="273234" y="376606"/>
                </a:cubicBezTo>
                <a:cubicBezTo>
                  <a:pt x="269499" y="365535"/>
                  <a:pt x="265862" y="354465"/>
                  <a:pt x="262127" y="343394"/>
                </a:cubicBezTo>
                <a:cubicBezTo>
                  <a:pt x="258491" y="332220"/>
                  <a:pt x="254756" y="321149"/>
                  <a:pt x="251021" y="310079"/>
                </a:cubicBezTo>
                <a:cubicBezTo>
                  <a:pt x="251021" y="302768"/>
                  <a:pt x="247385" y="291697"/>
                  <a:pt x="243650" y="280627"/>
                </a:cubicBezTo>
                <a:cubicBezTo>
                  <a:pt x="240013" y="273212"/>
                  <a:pt x="240013" y="262141"/>
                  <a:pt x="236278" y="251071"/>
                </a:cubicBezTo>
                <a:cubicBezTo>
                  <a:pt x="236278" y="247311"/>
                  <a:pt x="232642" y="240000"/>
                  <a:pt x="232642" y="236240"/>
                </a:cubicBezTo>
                <a:cubicBezTo>
                  <a:pt x="232642" y="236240"/>
                  <a:pt x="232642" y="232585"/>
                  <a:pt x="232642" y="228930"/>
                </a:cubicBezTo>
                <a:cubicBezTo>
                  <a:pt x="232642" y="228930"/>
                  <a:pt x="232642" y="225170"/>
                  <a:pt x="232642" y="225170"/>
                </a:cubicBezTo>
                <a:lnTo>
                  <a:pt x="232642" y="221514"/>
                </a:lnTo>
                <a:lnTo>
                  <a:pt x="236278" y="221514"/>
                </a:lnTo>
                <a:cubicBezTo>
                  <a:pt x="240013" y="221514"/>
                  <a:pt x="240013" y="221514"/>
                  <a:pt x="243650" y="221514"/>
                </a:cubicBezTo>
                <a:cubicBezTo>
                  <a:pt x="243650" y="221514"/>
                  <a:pt x="247385" y="221514"/>
                  <a:pt x="247385" y="221514"/>
                </a:cubicBezTo>
                <a:cubicBezTo>
                  <a:pt x="247385" y="221514"/>
                  <a:pt x="247385" y="225170"/>
                  <a:pt x="247385" y="225170"/>
                </a:cubicBezTo>
                <a:cubicBezTo>
                  <a:pt x="251021" y="225170"/>
                  <a:pt x="251021" y="228930"/>
                  <a:pt x="254756" y="228930"/>
                </a:cubicBezTo>
                <a:cubicBezTo>
                  <a:pt x="254756" y="228930"/>
                  <a:pt x="258392" y="228930"/>
                  <a:pt x="258392" y="232585"/>
                </a:cubicBezTo>
                <a:cubicBezTo>
                  <a:pt x="262127" y="232585"/>
                  <a:pt x="262127" y="236240"/>
                  <a:pt x="262127" y="236240"/>
                </a:cubicBezTo>
                <a:cubicBezTo>
                  <a:pt x="265862" y="240000"/>
                  <a:pt x="265862" y="240000"/>
                  <a:pt x="265862" y="243655"/>
                </a:cubicBezTo>
                <a:cubicBezTo>
                  <a:pt x="265862" y="243655"/>
                  <a:pt x="265862" y="247311"/>
                  <a:pt x="265862" y="247311"/>
                </a:cubicBezTo>
                <a:cubicBezTo>
                  <a:pt x="265862" y="251071"/>
                  <a:pt x="265862" y="251071"/>
                  <a:pt x="265862" y="254726"/>
                </a:cubicBezTo>
                <a:cubicBezTo>
                  <a:pt x="265862" y="258381"/>
                  <a:pt x="269499" y="265796"/>
                  <a:pt x="269499" y="269556"/>
                </a:cubicBezTo>
                <a:cubicBezTo>
                  <a:pt x="273234" y="280627"/>
                  <a:pt x="273234" y="287937"/>
                  <a:pt x="276870" y="299008"/>
                </a:cubicBezTo>
                <a:cubicBezTo>
                  <a:pt x="276870" y="306423"/>
                  <a:pt x="280605" y="317494"/>
                  <a:pt x="284242" y="328564"/>
                </a:cubicBezTo>
                <a:cubicBezTo>
                  <a:pt x="287976" y="335979"/>
                  <a:pt x="291613" y="347050"/>
                  <a:pt x="295348" y="358120"/>
                </a:cubicBezTo>
                <a:cubicBezTo>
                  <a:pt x="302719" y="376606"/>
                  <a:pt x="310091" y="395092"/>
                  <a:pt x="317462" y="413473"/>
                </a:cubicBezTo>
                <a:cubicBezTo>
                  <a:pt x="321197" y="424543"/>
                  <a:pt x="324932" y="431958"/>
                  <a:pt x="328568" y="443029"/>
                </a:cubicBezTo>
                <a:cubicBezTo>
                  <a:pt x="332303" y="454099"/>
                  <a:pt x="339674" y="461515"/>
                  <a:pt x="343311" y="472585"/>
                </a:cubicBezTo>
                <a:cubicBezTo>
                  <a:pt x="350781" y="483656"/>
                  <a:pt x="354417" y="491071"/>
                  <a:pt x="361789" y="502141"/>
                </a:cubicBezTo>
                <a:cubicBezTo>
                  <a:pt x="365524" y="513212"/>
                  <a:pt x="372895" y="520627"/>
                  <a:pt x="376531" y="527938"/>
                </a:cubicBezTo>
                <a:cubicBezTo>
                  <a:pt x="384001" y="535353"/>
                  <a:pt x="387638" y="542768"/>
                  <a:pt x="395009" y="550079"/>
                </a:cubicBezTo>
                <a:cubicBezTo>
                  <a:pt x="402381" y="557494"/>
                  <a:pt x="409850" y="564909"/>
                  <a:pt x="417222" y="572324"/>
                </a:cubicBezTo>
                <a:cubicBezTo>
                  <a:pt x="424593" y="579635"/>
                  <a:pt x="431964" y="587050"/>
                  <a:pt x="439336" y="594465"/>
                </a:cubicBezTo>
                <a:cubicBezTo>
                  <a:pt x="446707" y="601776"/>
                  <a:pt x="454079" y="605536"/>
                  <a:pt x="461450" y="612846"/>
                </a:cubicBezTo>
                <a:cubicBezTo>
                  <a:pt x="468920" y="616606"/>
                  <a:pt x="476291" y="623917"/>
                  <a:pt x="483663" y="631332"/>
                </a:cubicBezTo>
                <a:cubicBezTo>
                  <a:pt x="491034" y="638747"/>
                  <a:pt x="502140" y="646162"/>
                  <a:pt x="509512" y="653473"/>
                </a:cubicBezTo>
                <a:cubicBezTo>
                  <a:pt x="516883" y="660888"/>
                  <a:pt x="527989" y="664544"/>
                  <a:pt x="535361" y="671959"/>
                </a:cubicBezTo>
                <a:cubicBezTo>
                  <a:pt x="542732" y="679374"/>
                  <a:pt x="553838" y="686685"/>
                  <a:pt x="561210" y="690444"/>
                </a:cubicBezTo>
                <a:cubicBezTo>
                  <a:pt x="568581" y="697860"/>
                  <a:pt x="579687" y="701515"/>
                  <a:pt x="587059" y="705170"/>
                </a:cubicBezTo>
                <a:cubicBezTo>
                  <a:pt x="594430" y="708930"/>
                  <a:pt x="601802" y="712585"/>
                  <a:pt x="612908" y="716241"/>
                </a:cubicBezTo>
                <a:cubicBezTo>
                  <a:pt x="620279" y="720001"/>
                  <a:pt x="631287" y="727311"/>
                  <a:pt x="642393" y="731071"/>
                </a:cubicBezTo>
                <a:cubicBezTo>
                  <a:pt x="653500" y="734726"/>
                  <a:pt x="664606" y="738382"/>
                  <a:pt x="675614" y="745797"/>
                </a:cubicBezTo>
                <a:cubicBezTo>
                  <a:pt x="682985" y="753212"/>
                  <a:pt x="694092" y="756867"/>
                  <a:pt x="701463" y="760627"/>
                </a:cubicBezTo>
                <a:cubicBezTo>
                  <a:pt x="719941" y="771698"/>
                  <a:pt x="734683" y="779008"/>
                  <a:pt x="753161" y="786424"/>
                </a:cubicBezTo>
                <a:cubicBezTo>
                  <a:pt x="760532" y="790079"/>
                  <a:pt x="771639" y="793839"/>
                  <a:pt x="779010" y="797494"/>
                </a:cubicBezTo>
                <a:cubicBezTo>
                  <a:pt x="790116" y="804909"/>
                  <a:pt x="797488" y="808565"/>
                  <a:pt x="808594" y="812220"/>
                </a:cubicBezTo>
                <a:cubicBezTo>
                  <a:pt x="819602" y="815980"/>
                  <a:pt x="826973" y="819635"/>
                  <a:pt x="838080" y="823395"/>
                </a:cubicBezTo>
                <a:cubicBezTo>
                  <a:pt x="845451" y="827050"/>
                  <a:pt x="856557" y="830706"/>
                  <a:pt x="867663" y="834465"/>
                </a:cubicBezTo>
                <a:cubicBezTo>
                  <a:pt x="875035" y="838121"/>
                  <a:pt x="886043" y="838121"/>
                  <a:pt x="897149" y="841776"/>
                </a:cubicBezTo>
                <a:cubicBezTo>
                  <a:pt x="908255" y="845536"/>
                  <a:pt x="919362" y="845536"/>
                  <a:pt x="930370" y="849191"/>
                </a:cubicBezTo>
                <a:cubicBezTo>
                  <a:pt x="948847" y="856606"/>
                  <a:pt x="971060" y="860262"/>
                  <a:pt x="989439" y="867677"/>
                </a:cubicBezTo>
                <a:cubicBezTo>
                  <a:pt x="1011652" y="874988"/>
                  <a:pt x="1030129" y="882403"/>
                  <a:pt x="1052243" y="889818"/>
                </a:cubicBezTo>
                <a:cubicBezTo>
                  <a:pt x="1055978" y="893473"/>
                  <a:pt x="1063350" y="893473"/>
                  <a:pt x="1066986" y="897233"/>
                </a:cubicBezTo>
                <a:cubicBezTo>
                  <a:pt x="1074358" y="897233"/>
                  <a:pt x="1078092" y="900888"/>
                  <a:pt x="1085464" y="904544"/>
                </a:cubicBezTo>
                <a:cubicBezTo>
                  <a:pt x="1089199" y="908304"/>
                  <a:pt x="1092835" y="908304"/>
                  <a:pt x="1096570" y="911959"/>
                </a:cubicBezTo>
                <a:cubicBezTo>
                  <a:pt x="1096570" y="908304"/>
                  <a:pt x="1096570" y="908304"/>
                  <a:pt x="1096570" y="908304"/>
                </a:cubicBezTo>
                <a:cubicBezTo>
                  <a:pt x="1089199" y="897233"/>
                  <a:pt x="1081729" y="889818"/>
                  <a:pt x="1074358" y="878747"/>
                </a:cubicBezTo>
                <a:cubicBezTo>
                  <a:pt x="1059615" y="863917"/>
                  <a:pt x="1048509" y="845536"/>
                  <a:pt x="1033766" y="830706"/>
                </a:cubicBezTo>
                <a:cubicBezTo>
                  <a:pt x="1026394" y="819635"/>
                  <a:pt x="1019023" y="812220"/>
                  <a:pt x="1011652" y="804909"/>
                </a:cubicBezTo>
                <a:cubicBezTo>
                  <a:pt x="1004280" y="797494"/>
                  <a:pt x="996909" y="793839"/>
                  <a:pt x="989439" y="786424"/>
                </a:cubicBezTo>
                <a:cubicBezTo>
                  <a:pt x="985802" y="782768"/>
                  <a:pt x="978431" y="775353"/>
                  <a:pt x="971060" y="771698"/>
                </a:cubicBezTo>
                <a:cubicBezTo>
                  <a:pt x="963590" y="764283"/>
                  <a:pt x="959953" y="760523"/>
                  <a:pt x="952582" y="756867"/>
                </a:cubicBezTo>
                <a:cubicBezTo>
                  <a:pt x="937741" y="745797"/>
                  <a:pt x="926733" y="738382"/>
                  <a:pt x="911990" y="727311"/>
                </a:cubicBezTo>
                <a:cubicBezTo>
                  <a:pt x="897149" y="712585"/>
                  <a:pt x="878671" y="701515"/>
                  <a:pt x="863929" y="686685"/>
                </a:cubicBezTo>
                <a:cubicBezTo>
                  <a:pt x="845451" y="675614"/>
                  <a:pt x="830708" y="660888"/>
                  <a:pt x="812231" y="646162"/>
                </a:cubicBezTo>
                <a:cubicBezTo>
                  <a:pt x="804859" y="638747"/>
                  <a:pt x="793753" y="631332"/>
                  <a:pt x="786381" y="623917"/>
                </a:cubicBezTo>
                <a:cubicBezTo>
                  <a:pt x="782745" y="620262"/>
                  <a:pt x="779010" y="616606"/>
                  <a:pt x="775374" y="612846"/>
                </a:cubicBezTo>
                <a:cubicBezTo>
                  <a:pt x="775374" y="609191"/>
                  <a:pt x="771639" y="609191"/>
                  <a:pt x="767904" y="605536"/>
                </a:cubicBezTo>
                <a:cubicBezTo>
                  <a:pt x="767904" y="605536"/>
                  <a:pt x="764267" y="601776"/>
                  <a:pt x="764267" y="601776"/>
                </a:cubicBezTo>
                <a:cubicBezTo>
                  <a:pt x="756896" y="594465"/>
                  <a:pt x="749524" y="587050"/>
                  <a:pt x="742153" y="579635"/>
                </a:cubicBezTo>
                <a:cubicBezTo>
                  <a:pt x="734683" y="572324"/>
                  <a:pt x="727312" y="561149"/>
                  <a:pt x="719941" y="553838"/>
                </a:cubicBezTo>
                <a:cubicBezTo>
                  <a:pt x="712569" y="546423"/>
                  <a:pt x="705198" y="535353"/>
                  <a:pt x="697826" y="527938"/>
                </a:cubicBezTo>
                <a:cubicBezTo>
                  <a:pt x="690455" y="516867"/>
                  <a:pt x="682985" y="509556"/>
                  <a:pt x="675614" y="502141"/>
                </a:cubicBezTo>
                <a:cubicBezTo>
                  <a:pt x="660871" y="483656"/>
                  <a:pt x="649765" y="465170"/>
                  <a:pt x="635022" y="446789"/>
                </a:cubicBezTo>
                <a:cubicBezTo>
                  <a:pt x="623916" y="428303"/>
                  <a:pt x="609173" y="409817"/>
                  <a:pt x="598067" y="391332"/>
                </a:cubicBezTo>
                <a:cubicBezTo>
                  <a:pt x="583324" y="372951"/>
                  <a:pt x="575952" y="354465"/>
                  <a:pt x="564846" y="335979"/>
                </a:cubicBezTo>
                <a:cubicBezTo>
                  <a:pt x="561210" y="332324"/>
                  <a:pt x="561210" y="324909"/>
                  <a:pt x="557475" y="321253"/>
                </a:cubicBezTo>
                <a:cubicBezTo>
                  <a:pt x="553838" y="317494"/>
                  <a:pt x="553838" y="310183"/>
                  <a:pt x="550103" y="306423"/>
                </a:cubicBezTo>
                <a:cubicBezTo>
                  <a:pt x="546467" y="295353"/>
                  <a:pt x="542732" y="287937"/>
                  <a:pt x="538997" y="276867"/>
                </a:cubicBezTo>
                <a:cubicBezTo>
                  <a:pt x="535361" y="265796"/>
                  <a:pt x="531626" y="254726"/>
                  <a:pt x="527989" y="243655"/>
                </a:cubicBezTo>
                <a:cubicBezTo>
                  <a:pt x="527989" y="240000"/>
                  <a:pt x="524254" y="232585"/>
                  <a:pt x="524254" y="228930"/>
                </a:cubicBezTo>
                <a:cubicBezTo>
                  <a:pt x="524254" y="225170"/>
                  <a:pt x="520618" y="217859"/>
                  <a:pt x="520618" y="214099"/>
                </a:cubicBezTo>
                <a:cubicBezTo>
                  <a:pt x="516883" y="210444"/>
                  <a:pt x="516883" y="203029"/>
                  <a:pt x="516883" y="199373"/>
                </a:cubicBezTo>
                <a:cubicBezTo>
                  <a:pt x="516883" y="191958"/>
                  <a:pt x="513246" y="188303"/>
                  <a:pt x="513246" y="180888"/>
                </a:cubicBezTo>
                <a:cubicBezTo>
                  <a:pt x="513246" y="169817"/>
                  <a:pt x="509512" y="158747"/>
                  <a:pt x="509512" y="147676"/>
                </a:cubicBezTo>
                <a:cubicBezTo>
                  <a:pt x="509512" y="136606"/>
                  <a:pt x="509512" y="125535"/>
                  <a:pt x="509512" y="114465"/>
                </a:cubicBezTo>
                <a:cubicBezTo>
                  <a:pt x="509512" y="107050"/>
                  <a:pt x="509512" y="103394"/>
                  <a:pt x="509512" y="95979"/>
                </a:cubicBezTo>
                <a:cubicBezTo>
                  <a:pt x="509512" y="92324"/>
                  <a:pt x="509512" y="84909"/>
                  <a:pt x="509512" y="81253"/>
                </a:cubicBezTo>
                <a:cubicBezTo>
                  <a:pt x="509512" y="81253"/>
                  <a:pt x="509512" y="77493"/>
                  <a:pt x="509512" y="77493"/>
                </a:cubicBezTo>
                <a:cubicBezTo>
                  <a:pt x="509512" y="77493"/>
                  <a:pt x="513246" y="77493"/>
                  <a:pt x="513246" y="77493"/>
                </a:cubicBezTo>
                <a:cubicBezTo>
                  <a:pt x="513246" y="81253"/>
                  <a:pt x="513246" y="81253"/>
                  <a:pt x="513246" y="81253"/>
                </a:cubicBezTo>
                <a:cubicBezTo>
                  <a:pt x="516883" y="77493"/>
                  <a:pt x="516883" y="77493"/>
                  <a:pt x="520618" y="73838"/>
                </a:cubicBezTo>
                <a:cubicBezTo>
                  <a:pt x="520618" y="70183"/>
                  <a:pt x="524254" y="70183"/>
                  <a:pt x="524254" y="66423"/>
                </a:cubicBezTo>
                <a:cubicBezTo>
                  <a:pt x="524254" y="66423"/>
                  <a:pt x="527989" y="62768"/>
                  <a:pt x="527989" y="62768"/>
                </a:cubicBezTo>
                <a:cubicBezTo>
                  <a:pt x="527989" y="59008"/>
                  <a:pt x="531626" y="55352"/>
                  <a:pt x="535361" y="51697"/>
                </a:cubicBezTo>
                <a:cubicBezTo>
                  <a:pt x="535361" y="51697"/>
                  <a:pt x="538997" y="47937"/>
                  <a:pt x="538997" y="47937"/>
                </a:cubicBezTo>
                <a:cubicBezTo>
                  <a:pt x="542732" y="47937"/>
                  <a:pt x="542732" y="44282"/>
                  <a:pt x="546467" y="44282"/>
                </a:cubicBezTo>
                <a:cubicBezTo>
                  <a:pt x="550103" y="40627"/>
                  <a:pt x="553838" y="36867"/>
                  <a:pt x="557475" y="36867"/>
                </a:cubicBezTo>
                <a:cubicBezTo>
                  <a:pt x="561210" y="33211"/>
                  <a:pt x="564846" y="29556"/>
                  <a:pt x="572218" y="29556"/>
                </a:cubicBezTo>
                <a:cubicBezTo>
                  <a:pt x="575952" y="29556"/>
                  <a:pt x="579687" y="25796"/>
                  <a:pt x="583324" y="25796"/>
                </a:cubicBezTo>
                <a:cubicBezTo>
                  <a:pt x="590695" y="25796"/>
                  <a:pt x="594430" y="22141"/>
                  <a:pt x="598067" y="22141"/>
                </a:cubicBezTo>
                <a:cubicBezTo>
                  <a:pt x="601802" y="18486"/>
                  <a:pt x="609173" y="18486"/>
                  <a:pt x="612908" y="18486"/>
                </a:cubicBezTo>
                <a:cubicBezTo>
                  <a:pt x="627651" y="14726"/>
                  <a:pt x="646128" y="14726"/>
                  <a:pt x="664606" y="11070"/>
                </a:cubicBezTo>
                <a:cubicBezTo>
                  <a:pt x="683084" y="7415"/>
                  <a:pt x="701463" y="3655"/>
                  <a:pt x="719941" y="3655"/>
                </a:cubicBezTo>
                <a:cubicBezTo>
                  <a:pt x="745790" y="3655"/>
                  <a:pt x="768002" y="0"/>
                  <a:pt x="793753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5271FFB9-7659-4FB3-A7A9-D9AA48BBD9BB}"/>
              </a:ext>
            </a:extLst>
          </p:cNvPr>
          <p:cNvSpPr/>
          <p:nvPr/>
        </p:nvSpPr>
        <p:spPr>
          <a:xfrm>
            <a:off x="4016794" y="3025468"/>
            <a:ext cx="1178949" cy="10190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7" h="21600" extrusionOk="0">
                <a:moveTo>
                  <a:pt x="12980" y="176"/>
                </a:moveTo>
                <a:cubicBezTo>
                  <a:pt x="11966" y="176"/>
                  <a:pt x="10952" y="235"/>
                  <a:pt x="9938" y="294"/>
                </a:cubicBezTo>
                <a:cubicBezTo>
                  <a:pt x="8975" y="352"/>
                  <a:pt x="7961" y="470"/>
                  <a:pt x="6997" y="587"/>
                </a:cubicBezTo>
                <a:cubicBezTo>
                  <a:pt x="6490" y="646"/>
                  <a:pt x="6034" y="646"/>
                  <a:pt x="5527" y="705"/>
                </a:cubicBezTo>
                <a:cubicBezTo>
                  <a:pt x="4918" y="763"/>
                  <a:pt x="4361" y="822"/>
                  <a:pt x="3803" y="939"/>
                </a:cubicBezTo>
                <a:cubicBezTo>
                  <a:pt x="3549" y="998"/>
                  <a:pt x="3346" y="1057"/>
                  <a:pt x="3093" y="1057"/>
                </a:cubicBezTo>
                <a:cubicBezTo>
                  <a:pt x="2839" y="1115"/>
                  <a:pt x="2586" y="1174"/>
                  <a:pt x="2332" y="1233"/>
                </a:cubicBezTo>
                <a:cubicBezTo>
                  <a:pt x="2231" y="1233"/>
                  <a:pt x="2129" y="1292"/>
                  <a:pt x="2028" y="1292"/>
                </a:cubicBezTo>
                <a:cubicBezTo>
                  <a:pt x="1876" y="1350"/>
                  <a:pt x="1673" y="1409"/>
                  <a:pt x="1521" y="1526"/>
                </a:cubicBezTo>
                <a:cubicBezTo>
                  <a:pt x="1318" y="1644"/>
                  <a:pt x="1115" y="1702"/>
                  <a:pt x="963" y="1879"/>
                </a:cubicBezTo>
                <a:cubicBezTo>
                  <a:pt x="811" y="1996"/>
                  <a:pt x="659" y="2113"/>
                  <a:pt x="507" y="2289"/>
                </a:cubicBezTo>
                <a:cubicBezTo>
                  <a:pt x="456" y="2348"/>
                  <a:pt x="406" y="2465"/>
                  <a:pt x="355" y="2524"/>
                </a:cubicBezTo>
                <a:cubicBezTo>
                  <a:pt x="355" y="2524"/>
                  <a:pt x="355" y="2583"/>
                  <a:pt x="304" y="2583"/>
                </a:cubicBezTo>
                <a:cubicBezTo>
                  <a:pt x="253" y="2700"/>
                  <a:pt x="203" y="2818"/>
                  <a:pt x="203" y="2876"/>
                </a:cubicBezTo>
                <a:cubicBezTo>
                  <a:pt x="203" y="2935"/>
                  <a:pt x="152" y="3052"/>
                  <a:pt x="152" y="3111"/>
                </a:cubicBezTo>
                <a:cubicBezTo>
                  <a:pt x="152" y="3287"/>
                  <a:pt x="101" y="3463"/>
                  <a:pt x="101" y="3639"/>
                </a:cubicBezTo>
                <a:cubicBezTo>
                  <a:pt x="101" y="3698"/>
                  <a:pt x="101" y="3815"/>
                  <a:pt x="101" y="3874"/>
                </a:cubicBezTo>
                <a:cubicBezTo>
                  <a:pt x="101" y="3933"/>
                  <a:pt x="101" y="3992"/>
                  <a:pt x="101" y="4050"/>
                </a:cubicBezTo>
                <a:cubicBezTo>
                  <a:pt x="51" y="4285"/>
                  <a:pt x="51" y="4579"/>
                  <a:pt x="51" y="4813"/>
                </a:cubicBezTo>
                <a:cubicBezTo>
                  <a:pt x="51" y="5400"/>
                  <a:pt x="0" y="5929"/>
                  <a:pt x="0" y="6515"/>
                </a:cubicBezTo>
                <a:cubicBezTo>
                  <a:pt x="0" y="7102"/>
                  <a:pt x="0" y="7631"/>
                  <a:pt x="0" y="8159"/>
                </a:cubicBezTo>
                <a:cubicBezTo>
                  <a:pt x="0" y="8746"/>
                  <a:pt x="0" y="9333"/>
                  <a:pt x="0" y="9920"/>
                </a:cubicBezTo>
                <a:cubicBezTo>
                  <a:pt x="0" y="10448"/>
                  <a:pt x="51" y="11035"/>
                  <a:pt x="101" y="11563"/>
                </a:cubicBezTo>
                <a:cubicBezTo>
                  <a:pt x="152" y="12150"/>
                  <a:pt x="203" y="12737"/>
                  <a:pt x="254" y="13324"/>
                </a:cubicBezTo>
                <a:cubicBezTo>
                  <a:pt x="355" y="14381"/>
                  <a:pt x="406" y="15496"/>
                  <a:pt x="406" y="16552"/>
                </a:cubicBezTo>
                <a:cubicBezTo>
                  <a:pt x="406" y="16846"/>
                  <a:pt x="406" y="17139"/>
                  <a:pt x="456" y="17433"/>
                </a:cubicBezTo>
                <a:cubicBezTo>
                  <a:pt x="507" y="17785"/>
                  <a:pt x="507" y="18078"/>
                  <a:pt x="558" y="18431"/>
                </a:cubicBezTo>
                <a:cubicBezTo>
                  <a:pt x="558" y="18548"/>
                  <a:pt x="608" y="18724"/>
                  <a:pt x="659" y="18841"/>
                </a:cubicBezTo>
                <a:cubicBezTo>
                  <a:pt x="710" y="18959"/>
                  <a:pt x="710" y="19076"/>
                  <a:pt x="761" y="19135"/>
                </a:cubicBezTo>
                <a:cubicBezTo>
                  <a:pt x="811" y="19252"/>
                  <a:pt x="862" y="19370"/>
                  <a:pt x="913" y="19487"/>
                </a:cubicBezTo>
                <a:cubicBezTo>
                  <a:pt x="963" y="19604"/>
                  <a:pt x="1065" y="19722"/>
                  <a:pt x="1166" y="19839"/>
                </a:cubicBezTo>
                <a:cubicBezTo>
                  <a:pt x="1369" y="20133"/>
                  <a:pt x="1673" y="20367"/>
                  <a:pt x="2028" y="20544"/>
                </a:cubicBezTo>
                <a:cubicBezTo>
                  <a:pt x="2282" y="20661"/>
                  <a:pt x="2535" y="20778"/>
                  <a:pt x="2789" y="20896"/>
                </a:cubicBezTo>
                <a:cubicBezTo>
                  <a:pt x="3296" y="21072"/>
                  <a:pt x="3803" y="21189"/>
                  <a:pt x="4310" y="21307"/>
                </a:cubicBezTo>
                <a:cubicBezTo>
                  <a:pt x="4868" y="21424"/>
                  <a:pt x="5425" y="21483"/>
                  <a:pt x="6034" y="21541"/>
                </a:cubicBezTo>
                <a:cubicBezTo>
                  <a:pt x="6541" y="21600"/>
                  <a:pt x="7048" y="21600"/>
                  <a:pt x="7555" y="21600"/>
                </a:cubicBezTo>
                <a:cubicBezTo>
                  <a:pt x="8062" y="21600"/>
                  <a:pt x="8569" y="21600"/>
                  <a:pt x="9076" y="21600"/>
                </a:cubicBezTo>
                <a:cubicBezTo>
                  <a:pt x="10090" y="21600"/>
                  <a:pt x="11104" y="21600"/>
                  <a:pt x="12118" y="21541"/>
                </a:cubicBezTo>
                <a:cubicBezTo>
                  <a:pt x="13132" y="21483"/>
                  <a:pt x="14146" y="21424"/>
                  <a:pt x="15211" y="21365"/>
                </a:cubicBezTo>
                <a:cubicBezTo>
                  <a:pt x="15718" y="21365"/>
                  <a:pt x="16225" y="21307"/>
                  <a:pt x="16732" y="21248"/>
                </a:cubicBezTo>
                <a:cubicBezTo>
                  <a:pt x="17341" y="21189"/>
                  <a:pt x="17899" y="21130"/>
                  <a:pt x="18456" y="21013"/>
                </a:cubicBezTo>
                <a:cubicBezTo>
                  <a:pt x="18862" y="20954"/>
                  <a:pt x="19217" y="20778"/>
                  <a:pt x="19572" y="20602"/>
                </a:cubicBezTo>
                <a:cubicBezTo>
                  <a:pt x="19623" y="20544"/>
                  <a:pt x="19724" y="20485"/>
                  <a:pt x="19775" y="20426"/>
                </a:cubicBezTo>
                <a:cubicBezTo>
                  <a:pt x="19876" y="20309"/>
                  <a:pt x="19977" y="20250"/>
                  <a:pt x="20079" y="20133"/>
                </a:cubicBezTo>
                <a:cubicBezTo>
                  <a:pt x="20231" y="19957"/>
                  <a:pt x="20332" y="19780"/>
                  <a:pt x="20485" y="19604"/>
                </a:cubicBezTo>
                <a:cubicBezTo>
                  <a:pt x="20586" y="19487"/>
                  <a:pt x="20637" y="19311"/>
                  <a:pt x="20738" y="19135"/>
                </a:cubicBezTo>
                <a:cubicBezTo>
                  <a:pt x="20839" y="18900"/>
                  <a:pt x="20941" y="18665"/>
                  <a:pt x="20992" y="18372"/>
                </a:cubicBezTo>
                <a:cubicBezTo>
                  <a:pt x="21093" y="17961"/>
                  <a:pt x="21194" y="17550"/>
                  <a:pt x="21245" y="17139"/>
                </a:cubicBezTo>
                <a:cubicBezTo>
                  <a:pt x="21296" y="16846"/>
                  <a:pt x="21296" y="16552"/>
                  <a:pt x="21346" y="16317"/>
                </a:cubicBezTo>
                <a:cubicBezTo>
                  <a:pt x="21346" y="16317"/>
                  <a:pt x="21346" y="16317"/>
                  <a:pt x="21346" y="16317"/>
                </a:cubicBezTo>
                <a:cubicBezTo>
                  <a:pt x="21397" y="15672"/>
                  <a:pt x="21499" y="15085"/>
                  <a:pt x="21549" y="14439"/>
                </a:cubicBezTo>
                <a:cubicBezTo>
                  <a:pt x="21600" y="13852"/>
                  <a:pt x="21600" y="13265"/>
                  <a:pt x="21549" y="12678"/>
                </a:cubicBezTo>
                <a:cubicBezTo>
                  <a:pt x="21549" y="12150"/>
                  <a:pt x="21499" y="11563"/>
                  <a:pt x="21448" y="11035"/>
                </a:cubicBezTo>
                <a:cubicBezTo>
                  <a:pt x="21397" y="10448"/>
                  <a:pt x="21347" y="9861"/>
                  <a:pt x="21296" y="9274"/>
                </a:cubicBezTo>
                <a:cubicBezTo>
                  <a:pt x="21245" y="8687"/>
                  <a:pt x="21194" y="8159"/>
                  <a:pt x="21144" y="7572"/>
                </a:cubicBezTo>
                <a:cubicBezTo>
                  <a:pt x="21093" y="6926"/>
                  <a:pt x="20992" y="6339"/>
                  <a:pt x="20890" y="5694"/>
                </a:cubicBezTo>
                <a:cubicBezTo>
                  <a:pt x="20789" y="5165"/>
                  <a:pt x="20637" y="4637"/>
                  <a:pt x="20484" y="4109"/>
                </a:cubicBezTo>
                <a:cubicBezTo>
                  <a:pt x="20383" y="3757"/>
                  <a:pt x="20282" y="3463"/>
                  <a:pt x="20130" y="3111"/>
                </a:cubicBezTo>
                <a:cubicBezTo>
                  <a:pt x="20028" y="2876"/>
                  <a:pt x="19927" y="2641"/>
                  <a:pt x="19825" y="2407"/>
                </a:cubicBezTo>
                <a:cubicBezTo>
                  <a:pt x="19673" y="2172"/>
                  <a:pt x="19572" y="1937"/>
                  <a:pt x="19420" y="1702"/>
                </a:cubicBezTo>
                <a:cubicBezTo>
                  <a:pt x="19318" y="1585"/>
                  <a:pt x="19217" y="1409"/>
                  <a:pt x="19115" y="1291"/>
                </a:cubicBezTo>
                <a:cubicBezTo>
                  <a:pt x="18963" y="1115"/>
                  <a:pt x="18811" y="998"/>
                  <a:pt x="18659" y="880"/>
                </a:cubicBezTo>
                <a:cubicBezTo>
                  <a:pt x="18406" y="704"/>
                  <a:pt x="18101" y="587"/>
                  <a:pt x="17848" y="470"/>
                </a:cubicBezTo>
                <a:cubicBezTo>
                  <a:pt x="17594" y="352"/>
                  <a:pt x="17341" y="294"/>
                  <a:pt x="17087" y="235"/>
                </a:cubicBezTo>
                <a:cubicBezTo>
                  <a:pt x="16834" y="176"/>
                  <a:pt x="16580" y="117"/>
                  <a:pt x="16327" y="117"/>
                </a:cubicBezTo>
                <a:cubicBezTo>
                  <a:pt x="16023" y="59"/>
                  <a:pt x="15718" y="0"/>
                  <a:pt x="15363" y="0"/>
                </a:cubicBezTo>
                <a:cubicBezTo>
                  <a:pt x="15110" y="0"/>
                  <a:pt x="14907" y="0"/>
                  <a:pt x="14653" y="0"/>
                </a:cubicBezTo>
                <a:cubicBezTo>
                  <a:pt x="14552" y="0"/>
                  <a:pt x="14451" y="0"/>
                  <a:pt x="14299" y="0"/>
                </a:cubicBezTo>
                <a:cubicBezTo>
                  <a:pt x="13792" y="118"/>
                  <a:pt x="13386" y="118"/>
                  <a:pt x="12980" y="176"/>
                </a:cubicBezTo>
                <a:lnTo>
                  <a:pt x="12980" y="176"/>
                </a:lnTo>
                <a:lnTo>
                  <a:pt x="12980" y="176"/>
                </a:lnTo>
                <a:close/>
                <a:moveTo>
                  <a:pt x="7149" y="1350"/>
                </a:moveTo>
                <a:cubicBezTo>
                  <a:pt x="8163" y="1233"/>
                  <a:pt x="9228" y="1115"/>
                  <a:pt x="10242" y="1057"/>
                </a:cubicBezTo>
                <a:cubicBezTo>
                  <a:pt x="11206" y="939"/>
                  <a:pt x="12220" y="939"/>
                  <a:pt x="13183" y="881"/>
                </a:cubicBezTo>
                <a:cubicBezTo>
                  <a:pt x="14197" y="881"/>
                  <a:pt x="15211" y="822"/>
                  <a:pt x="16225" y="939"/>
                </a:cubicBezTo>
                <a:cubicBezTo>
                  <a:pt x="16479" y="998"/>
                  <a:pt x="16732" y="1057"/>
                  <a:pt x="16935" y="1115"/>
                </a:cubicBezTo>
                <a:cubicBezTo>
                  <a:pt x="17087" y="1174"/>
                  <a:pt x="17290" y="1233"/>
                  <a:pt x="17442" y="1292"/>
                </a:cubicBezTo>
                <a:cubicBezTo>
                  <a:pt x="17544" y="1350"/>
                  <a:pt x="17645" y="1409"/>
                  <a:pt x="17747" y="1409"/>
                </a:cubicBezTo>
                <a:cubicBezTo>
                  <a:pt x="17899" y="1526"/>
                  <a:pt x="18051" y="1585"/>
                  <a:pt x="18203" y="1702"/>
                </a:cubicBezTo>
                <a:cubicBezTo>
                  <a:pt x="18254" y="1761"/>
                  <a:pt x="18355" y="1878"/>
                  <a:pt x="18406" y="1937"/>
                </a:cubicBezTo>
                <a:cubicBezTo>
                  <a:pt x="18507" y="2113"/>
                  <a:pt x="18609" y="2289"/>
                  <a:pt x="18659" y="2465"/>
                </a:cubicBezTo>
                <a:cubicBezTo>
                  <a:pt x="18761" y="2642"/>
                  <a:pt x="18862" y="2876"/>
                  <a:pt x="18913" y="3111"/>
                </a:cubicBezTo>
                <a:cubicBezTo>
                  <a:pt x="19166" y="3815"/>
                  <a:pt x="19318" y="4520"/>
                  <a:pt x="19471" y="5283"/>
                </a:cubicBezTo>
                <a:cubicBezTo>
                  <a:pt x="19623" y="5987"/>
                  <a:pt x="19724" y="6750"/>
                  <a:pt x="19825" y="7455"/>
                </a:cubicBezTo>
                <a:cubicBezTo>
                  <a:pt x="19876" y="8041"/>
                  <a:pt x="19927" y="8628"/>
                  <a:pt x="19978" y="9215"/>
                </a:cubicBezTo>
                <a:cubicBezTo>
                  <a:pt x="20028" y="9861"/>
                  <a:pt x="20079" y="10565"/>
                  <a:pt x="20130" y="11211"/>
                </a:cubicBezTo>
                <a:cubicBezTo>
                  <a:pt x="20231" y="12502"/>
                  <a:pt x="20282" y="13794"/>
                  <a:pt x="20231" y="15026"/>
                </a:cubicBezTo>
                <a:cubicBezTo>
                  <a:pt x="20180" y="15907"/>
                  <a:pt x="20079" y="16787"/>
                  <a:pt x="19978" y="17668"/>
                </a:cubicBezTo>
                <a:cubicBezTo>
                  <a:pt x="19927" y="18196"/>
                  <a:pt x="19825" y="18724"/>
                  <a:pt x="19673" y="19194"/>
                </a:cubicBezTo>
                <a:cubicBezTo>
                  <a:pt x="19572" y="19370"/>
                  <a:pt x="19521" y="19604"/>
                  <a:pt x="19420" y="19781"/>
                </a:cubicBezTo>
                <a:cubicBezTo>
                  <a:pt x="19369" y="19839"/>
                  <a:pt x="19318" y="19898"/>
                  <a:pt x="19268" y="19957"/>
                </a:cubicBezTo>
                <a:cubicBezTo>
                  <a:pt x="19217" y="20015"/>
                  <a:pt x="19116" y="20074"/>
                  <a:pt x="19065" y="20133"/>
                </a:cubicBezTo>
                <a:cubicBezTo>
                  <a:pt x="18862" y="20191"/>
                  <a:pt x="18659" y="20250"/>
                  <a:pt x="18456" y="20309"/>
                </a:cubicBezTo>
                <a:cubicBezTo>
                  <a:pt x="18304" y="20368"/>
                  <a:pt x="18102" y="20368"/>
                  <a:pt x="17949" y="20426"/>
                </a:cubicBezTo>
                <a:cubicBezTo>
                  <a:pt x="16935" y="20544"/>
                  <a:pt x="15921" y="20602"/>
                  <a:pt x="14958" y="20661"/>
                </a:cubicBezTo>
                <a:cubicBezTo>
                  <a:pt x="13893" y="20720"/>
                  <a:pt x="12777" y="20837"/>
                  <a:pt x="11713" y="20896"/>
                </a:cubicBezTo>
                <a:cubicBezTo>
                  <a:pt x="11206" y="20955"/>
                  <a:pt x="10648" y="20955"/>
                  <a:pt x="10141" y="20955"/>
                </a:cubicBezTo>
                <a:cubicBezTo>
                  <a:pt x="9583" y="20955"/>
                  <a:pt x="9076" y="20955"/>
                  <a:pt x="8518" y="20955"/>
                </a:cubicBezTo>
                <a:cubicBezTo>
                  <a:pt x="8011" y="20955"/>
                  <a:pt x="7454" y="20955"/>
                  <a:pt x="6947" y="20955"/>
                </a:cubicBezTo>
                <a:cubicBezTo>
                  <a:pt x="6439" y="20955"/>
                  <a:pt x="5932" y="20896"/>
                  <a:pt x="5375" y="20837"/>
                </a:cubicBezTo>
                <a:cubicBezTo>
                  <a:pt x="5223" y="20837"/>
                  <a:pt x="5121" y="20778"/>
                  <a:pt x="4969" y="20778"/>
                </a:cubicBezTo>
                <a:cubicBezTo>
                  <a:pt x="4817" y="20720"/>
                  <a:pt x="4665" y="20720"/>
                  <a:pt x="4513" y="20661"/>
                </a:cubicBezTo>
                <a:cubicBezTo>
                  <a:pt x="4361" y="20602"/>
                  <a:pt x="4158" y="20602"/>
                  <a:pt x="4006" y="20544"/>
                </a:cubicBezTo>
                <a:cubicBezTo>
                  <a:pt x="3854" y="20485"/>
                  <a:pt x="3701" y="20426"/>
                  <a:pt x="3549" y="20368"/>
                </a:cubicBezTo>
                <a:cubicBezTo>
                  <a:pt x="3499" y="20368"/>
                  <a:pt x="3397" y="20309"/>
                  <a:pt x="3346" y="20250"/>
                </a:cubicBezTo>
                <a:cubicBezTo>
                  <a:pt x="3245" y="20192"/>
                  <a:pt x="3194" y="20192"/>
                  <a:pt x="3093" y="20133"/>
                </a:cubicBezTo>
                <a:cubicBezTo>
                  <a:pt x="2941" y="20074"/>
                  <a:pt x="2789" y="19957"/>
                  <a:pt x="2637" y="19839"/>
                </a:cubicBezTo>
                <a:cubicBezTo>
                  <a:pt x="2586" y="19781"/>
                  <a:pt x="2535" y="19722"/>
                  <a:pt x="2484" y="19663"/>
                </a:cubicBezTo>
                <a:cubicBezTo>
                  <a:pt x="2434" y="19605"/>
                  <a:pt x="2434" y="19546"/>
                  <a:pt x="2383" y="19487"/>
                </a:cubicBezTo>
                <a:cubicBezTo>
                  <a:pt x="2231" y="19018"/>
                  <a:pt x="2180" y="18489"/>
                  <a:pt x="2130" y="17961"/>
                </a:cubicBezTo>
                <a:cubicBezTo>
                  <a:pt x="2079" y="17374"/>
                  <a:pt x="2028" y="16787"/>
                  <a:pt x="1977" y="16200"/>
                </a:cubicBezTo>
                <a:cubicBezTo>
                  <a:pt x="1927" y="15496"/>
                  <a:pt x="1876" y="14850"/>
                  <a:pt x="1775" y="14146"/>
                </a:cubicBezTo>
                <a:cubicBezTo>
                  <a:pt x="1724" y="13794"/>
                  <a:pt x="1673" y="13500"/>
                  <a:pt x="1622" y="13148"/>
                </a:cubicBezTo>
                <a:cubicBezTo>
                  <a:pt x="1572" y="12855"/>
                  <a:pt x="1521" y="12561"/>
                  <a:pt x="1470" y="12268"/>
                </a:cubicBezTo>
                <a:cubicBezTo>
                  <a:pt x="1369" y="11622"/>
                  <a:pt x="1267" y="10918"/>
                  <a:pt x="1217" y="10272"/>
                </a:cubicBezTo>
                <a:cubicBezTo>
                  <a:pt x="1217" y="10096"/>
                  <a:pt x="1166" y="9920"/>
                  <a:pt x="1166" y="9744"/>
                </a:cubicBezTo>
                <a:cubicBezTo>
                  <a:pt x="1115" y="9098"/>
                  <a:pt x="1065" y="8453"/>
                  <a:pt x="1014" y="7807"/>
                </a:cubicBezTo>
                <a:cubicBezTo>
                  <a:pt x="963" y="7161"/>
                  <a:pt x="913" y="6574"/>
                  <a:pt x="862" y="5929"/>
                </a:cubicBezTo>
                <a:cubicBezTo>
                  <a:pt x="811" y="5283"/>
                  <a:pt x="710" y="4637"/>
                  <a:pt x="659" y="3992"/>
                </a:cubicBezTo>
                <a:cubicBezTo>
                  <a:pt x="659" y="3992"/>
                  <a:pt x="659" y="3992"/>
                  <a:pt x="659" y="3992"/>
                </a:cubicBezTo>
                <a:cubicBezTo>
                  <a:pt x="760" y="4050"/>
                  <a:pt x="913" y="4109"/>
                  <a:pt x="1014" y="4109"/>
                </a:cubicBezTo>
                <a:cubicBezTo>
                  <a:pt x="1369" y="4109"/>
                  <a:pt x="1622" y="3816"/>
                  <a:pt x="1724" y="3463"/>
                </a:cubicBezTo>
                <a:cubicBezTo>
                  <a:pt x="1774" y="3346"/>
                  <a:pt x="1774" y="3229"/>
                  <a:pt x="1825" y="3111"/>
                </a:cubicBezTo>
                <a:cubicBezTo>
                  <a:pt x="1825" y="2994"/>
                  <a:pt x="1876" y="2818"/>
                  <a:pt x="1876" y="2700"/>
                </a:cubicBezTo>
                <a:cubicBezTo>
                  <a:pt x="1876" y="2642"/>
                  <a:pt x="1876" y="2583"/>
                  <a:pt x="1876" y="2524"/>
                </a:cubicBezTo>
                <a:cubicBezTo>
                  <a:pt x="1876" y="2524"/>
                  <a:pt x="1876" y="2524"/>
                  <a:pt x="1876" y="2466"/>
                </a:cubicBezTo>
                <a:cubicBezTo>
                  <a:pt x="1876" y="2466"/>
                  <a:pt x="1876" y="2466"/>
                  <a:pt x="1876" y="2466"/>
                </a:cubicBezTo>
                <a:cubicBezTo>
                  <a:pt x="2028" y="2348"/>
                  <a:pt x="2129" y="2290"/>
                  <a:pt x="2282" y="2172"/>
                </a:cubicBezTo>
                <a:cubicBezTo>
                  <a:pt x="2586" y="2055"/>
                  <a:pt x="2941" y="1937"/>
                  <a:pt x="3245" y="1879"/>
                </a:cubicBezTo>
                <a:cubicBezTo>
                  <a:pt x="3600" y="1820"/>
                  <a:pt x="3904" y="1761"/>
                  <a:pt x="4259" y="1644"/>
                </a:cubicBezTo>
                <a:cubicBezTo>
                  <a:pt x="5223" y="1526"/>
                  <a:pt x="6186" y="1409"/>
                  <a:pt x="7149" y="1350"/>
                </a:cubicBezTo>
                <a:lnTo>
                  <a:pt x="7149" y="1350"/>
                </a:lnTo>
                <a:lnTo>
                  <a:pt x="7149" y="1350"/>
                </a:lnTo>
                <a:close/>
                <a:moveTo>
                  <a:pt x="1775" y="3228"/>
                </a:moveTo>
                <a:cubicBezTo>
                  <a:pt x="1775" y="3228"/>
                  <a:pt x="1775" y="3287"/>
                  <a:pt x="1724" y="3287"/>
                </a:cubicBezTo>
                <a:cubicBezTo>
                  <a:pt x="1775" y="3228"/>
                  <a:pt x="1775" y="3228"/>
                  <a:pt x="1775" y="3228"/>
                </a:cubicBezTo>
                <a:lnTo>
                  <a:pt x="1775" y="3228"/>
                </a:lnTo>
                <a:lnTo>
                  <a:pt x="1775" y="3228"/>
                </a:lnTo>
                <a:close/>
                <a:moveTo>
                  <a:pt x="1166" y="9744"/>
                </a:moveTo>
                <a:cubicBezTo>
                  <a:pt x="1166" y="9744"/>
                  <a:pt x="1166" y="9802"/>
                  <a:pt x="1166" y="9802"/>
                </a:cubicBezTo>
                <a:cubicBezTo>
                  <a:pt x="1166" y="9802"/>
                  <a:pt x="1166" y="9802"/>
                  <a:pt x="1166" y="9744"/>
                </a:cubicBezTo>
                <a:lnTo>
                  <a:pt x="1166" y="9744"/>
                </a:lnTo>
                <a:lnTo>
                  <a:pt x="1166" y="9744"/>
                </a:ln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pic>
        <p:nvPicPr>
          <p:cNvPr id="10" name="Graphic 9" descr="Stopwatch">
            <a:extLst>
              <a:ext uri="{FF2B5EF4-FFF2-40B4-BE49-F238E27FC236}">
                <a16:creationId xmlns:a16="http://schemas.microsoft.com/office/drawing/2014/main" id="{FFB503D1-3E77-4E97-A580-EEE8A0377CB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656304" y="4622559"/>
            <a:ext cx="382826" cy="382826"/>
          </a:xfrm>
          <a:prstGeom prst="rect">
            <a:avLst/>
          </a:prstGeom>
        </p:spPr>
      </p:pic>
      <p:pic>
        <p:nvPicPr>
          <p:cNvPr id="11" name="Graphic 10" descr="Bullseye">
            <a:extLst>
              <a:ext uri="{FF2B5EF4-FFF2-40B4-BE49-F238E27FC236}">
                <a16:creationId xmlns:a16="http://schemas.microsoft.com/office/drawing/2014/main" id="{90AEA406-C854-4DB8-93F8-92F26A8DB72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835772" y="4574178"/>
            <a:ext cx="382826" cy="382826"/>
          </a:xfrm>
          <a:prstGeom prst="rect">
            <a:avLst/>
          </a:prstGeom>
        </p:spPr>
      </p:pic>
      <p:pic>
        <p:nvPicPr>
          <p:cNvPr id="12" name="Graphic 11" descr="Single gear">
            <a:extLst>
              <a:ext uri="{FF2B5EF4-FFF2-40B4-BE49-F238E27FC236}">
                <a16:creationId xmlns:a16="http://schemas.microsoft.com/office/drawing/2014/main" id="{5B7718F7-93AE-47F5-A6DB-BF6294C0A99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027185" y="2136934"/>
            <a:ext cx="382826" cy="382826"/>
          </a:xfrm>
          <a:prstGeom prst="rect">
            <a:avLst/>
          </a:prstGeom>
        </p:spPr>
      </p:pic>
      <p:pic>
        <p:nvPicPr>
          <p:cNvPr id="13" name="Graphic 12" descr="Research">
            <a:extLst>
              <a:ext uri="{FF2B5EF4-FFF2-40B4-BE49-F238E27FC236}">
                <a16:creationId xmlns:a16="http://schemas.microsoft.com/office/drawing/2014/main" id="{817B4728-8FA6-4FFC-9645-FD7942F9C40F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792835" y="2328348"/>
            <a:ext cx="382826" cy="382826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32B7D191-7794-4E21-9BD5-88D96B967543}"/>
              </a:ext>
            </a:extLst>
          </p:cNvPr>
          <p:cNvSpPr txBox="1"/>
          <p:nvPr/>
        </p:nvSpPr>
        <p:spPr>
          <a:xfrm>
            <a:off x="3996549" y="3175246"/>
            <a:ext cx="1198529" cy="73866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100" b="1" noProof="1">
                <a:latin typeface="Mansalva" pitchFamily="2" charset="0"/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2922327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10271</TotalTime>
  <Words>555</Words>
  <PresentationFormat>On-screen Show (4:3)</PresentationFormat>
  <Paragraphs>38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Calibri</vt:lpstr>
      <vt:lpstr>Calibri Light</vt:lpstr>
      <vt:lpstr>Helvetica</vt:lpstr>
      <vt:lpstr>Mansalva</vt:lpstr>
      <vt:lpstr>Open Sans</vt:lpstr>
      <vt:lpstr>Template PresentationGO</vt:lpstr>
      <vt:lpstr>Template PresentationGO Dark</vt:lpstr>
      <vt:lpstr>Custom Design</vt:lpstr>
      <vt:lpstr>Doodle Matrix with Leaves – Slide Template</vt:lpstr>
      <vt:lpstr>Doodle Matrix with Leaves – Slide Template</vt:lpstr>
      <vt:lpstr>Doodle Matrix with Leaves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Doodle Matrix with Leaves</dc:title>
  <dc:creator>PresentationGO.com</dc:creator>
  <dc:description>© Copyright PresentationGO.com</dc:description>
  <dcterms:created xsi:type="dcterms:W3CDTF">2014-11-26T05:14:11Z</dcterms:created>
  <dcterms:modified xsi:type="dcterms:W3CDTF">2020-11-02T18:22:35Z</dcterms:modified>
  <cp:category>Charts &amp; Diagrams</cp:category>
</cp:coreProperties>
</file>