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7" r:id="rId5"/>
    <p:sldId id="358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440" y="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79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58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14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Octagon Process – Slide Template</a:t>
            </a:r>
          </a:p>
        </p:txBody>
      </p:sp>
      <p:sp>
        <p:nvSpPr>
          <p:cNvPr id="124" name="Shape">
            <a:extLst>
              <a:ext uri="{FF2B5EF4-FFF2-40B4-BE49-F238E27FC236}">
                <a16:creationId xmlns:a16="http://schemas.microsoft.com/office/drawing/2014/main" id="{5A0B793E-BA30-4ED8-B139-437577A11158}"/>
              </a:ext>
            </a:extLst>
          </p:cNvPr>
          <p:cNvSpPr/>
          <p:nvPr/>
        </p:nvSpPr>
        <p:spPr>
          <a:xfrm>
            <a:off x="1038225" y="3487451"/>
            <a:ext cx="1721756" cy="1705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6" h="21578" extrusionOk="0">
                <a:moveTo>
                  <a:pt x="21520" y="11991"/>
                </a:moveTo>
                <a:cubicBezTo>
                  <a:pt x="21520" y="11830"/>
                  <a:pt x="21480" y="11668"/>
                  <a:pt x="21480" y="11547"/>
                </a:cubicBezTo>
                <a:cubicBezTo>
                  <a:pt x="21480" y="11506"/>
                  <a:pt x="21480" y="11425"/>
                  <a:pt x="21480" y="11385"/>
                </a:cubicBezTo>
                <a:cubicBezTo>
                  <a:pt x="21480" y="11344"/>
                  <a:pt x="21480" y="11304"/>
                  <a:pt x="21480" y="11263"/>
                </a:cubicBezTo>
                <a:cubicBezTo>
                  <a:pt x="21480" y="11183"/>
                  <a:pt x="21440" y="11102"/>
                  <a:pt x="21440" y="11061"/>
                </a:cubicBezTo>
                <a:cubicBezTo>
                  <a:pt x="21440" y="11021"/>
                  <a:pt x="21400" y="10940"/>
                  <a:pt x="21400" y="10899"/>
                </a:cubicBezTo>
                <a:cubicBezTo>
                  <a:pt x="21400" y="10738"/>
                  <a:pt x="21400" y="10616"/>
                  <a:pt x="21400" y="10454"/>
                </a:cubicBezTo>
                <a:cubicBezTo>
                  <a:pt x="21400" y="10252"/>
                  <a:pt x="21360" y="10050"/>
                  <a:pt x="21360" y="9848"/>
                </a:cubicBezTo>
                <a:cubicBezTo>
                  <a:pt x="21360" y="9645"/>
                  <a:pt x="21320" y="9443"/>
                  <a:pt x="21320" y="9281"/>
                </a:cubicBezTo>
                <a:cubicBezTo>
                  <a:pt x="21320" y="9079"/>
                  <a:pt x="21320" y="8917"/>
                  <a:pt x="21280" y="8715"/>
                </a:cubicBezTo>
                <a:cubicBezTo>
                  <a:pt x="21280" y="8594"/>
                  <a:pt x="21280" y="8513"/>
                  <a:pt x="21280" y="8392"/>
                </a:cubicBezTo>
                <a:cubicBezTo>
                  <a:pt x="21280" y="8311"/>
                  <a:pt x="21280" y="8189"/>
                  <a:pt x="21240" y="8108"/>
                </a:cubicBezTo>
                <a:cubicBezTo>
                  <a:pt x="21240" y="7906"/>
                  <a:pt x="21200" y="7704"/>
                  <a:pt x="21200" y="7502"/>
                </a:cubicBezTo>
                <a:cubicBezTo>
                  <a:pt x="21200" y="7380"/>
                  <a:pt x="21200" y="7259"/>
                  <a:pt x="21160" y="7138"/>
                </a:cubicBezTo>
                <a:cubicBezTo>
                  <a:pt x="21160" y="7016"/>
                  <a:pt x="21120" y="6854"/>
                  <a:pt x="21120" y="6733"/>
                </a:cubicBezTo>
                <a:cubicBezTo>
                  <a:pt x="21120" y="6612"/>
                  <a:pt x="21080" y="6490"/>
                  <a:pt x="21080" y="6369"/>
                </a:cubicBezTo>
                <a:cubicBezTo>
                  <a:pt x="21080" y="6329"/>
                  <a:pt x="21080" y="6329"/>
                  <a:pt x="21080" y="6288"/>
                </a:cubicBezTo>
                <a:cubicBezTo>
                  <a:pt x="21080" y="6207"/>
                  <a:pt x="21040" y="6167"/>
                  <a:pt x="21040" y="6086"/>
                </a:cubicBezTo>
                <a:cubicBezTo>
                  <a:pt x="21040" y="6045"/>
                  <a:pt x="21040" y="6005"/>
                  <a:pt x="21000" y="6005"/>
                </a:cubicBezTo>
                <a:cubicBezTo>
                  <a:pt x="21000" y="6005"/>
                  <a:pt x="21000" y="5965"/>
                  <a:pt x="21000" y="5965"/>
                </a:cubicBezTo>
                <a:cubicBezTo>
                  <a:pt x="21000" y="5965"/>
                  <a:pt x="21000" y="5924"/>
                  <a:pt x="21000" y="5924"/>
                </a:cubicBezTo>
                <a:cubicBezTo>
                  <a:pt x="21000" y="5884"/>
                  <a:pt x="21000" y="5843"/>
                  <a:pt x="20960" y="5803"/>
                </a:cubicBezTo>
                <a:cubicBezTo>
                  <a:pt x="20920" y="5762"/>
                  <a:pt x="20920" y="5762"/>
                  <a:pt x="20880" y="5722"/>
                </a:cubicBezTo>
                <a:cubicBezTo>
                  <a:pt x="20880" y="5722"/>
                  <a:pt x="20840" y="5722"/>
                  <a:pt x="20840" y="5722"/>
                </a:cubicBezTo>
                <a:cubicBezTo>
                  <a:pt x="20800" y="5681"/>
                  <a:pt x="20800" y="5681"/>
                  <a:pt x="20760" y="5681"/>
                </a:cubicBezTo>
                <a:cubicBezTo>
                  <a:pt x="20760" y="5681"/>
                  <a:pt x="20720" y="5641"/>
                  <a:pt x="20720" y="5641"/>
                </a:cubicBezTo>
                <a:cubicBezTo>
                  <a:pt x="20720" y="5641"/>
                  <a:pt x="20680" y="5600"/>
                  <a:pt x="20680" y="5600"/>
                </a:cubicBezTo>
                <a:cubicBezTo>
                  <a:pt x="20680" y="5560"/>
                  <a:pt x="20680" y="5560"/>
                  <a:pt x="20680" y="5520"/>
                </a:cubicBezTo>
                <a:cubicBezTo>
                  <a:pt x="20680" y="5520"/>
                  <a:pt x="20680" y="5479"/>
                  <a:pt x="20680" y="5479"/>
                </a:cubicBezTo>
                <a:cubicBezTo>
                  <a:pt x="20680" y="5398"/>
                  <a:pt x="20640" y="5317"/>
                  <a:pt x="20600" y="5277"/>
                </a:cubicBezTo>
                <a:cubicBezTo>
                  <a:pt x="20600" y="5277"/>
                  <a:pt x="20600" y="5277"/>
                  <a:pt x="20600" y="5277"/>
                </a:cubicBezTo>
                <a:cubicBezTo>
                  <a:pt x="20600" y="5277"/>
                  <a:pt x="20600" y="5236"/>
                  <a:pt x="20560" y="5236"/>
                </a:cubicBezTo>
                <a:cubicBezTo>
                  <a:pt x="20480" y="5115"/>
                  <a:pt x="20360" y="5034"/>
                  <a:pt x="20240" y="4913"/>
                </a:cubicBezTo>
                <a:cubicBezTo>
                  <a:pt x="20200" y="4872"/>
                  <a:pt x="20160" y="4832"/>
                  <a:pt x="20120" y="4791"/>
                </a:cubicBezTo>
                <a:cubicBezTo>
                  <a:pt x="20080" y="4791"/>
                  <a:pt x="20080" y="4751"/>
                  <a:pt x="20040" y="4751"/>
                </a:cubicBezTo>
                <a:cubicBezTo>
                  <a:pt x="20040" y="4751"/>
                  <a:pt x="20000" y="4711"/>
                  <a:pt x="20000" y="4711"/>
                </a:cubicBezTo>
                <a:cubicBezTo>
                  <a:pt x="19960" y="4630"/>
                  <a:pt x="19920" y="4589"/>
                  <a:pt x="19840" y="4508"/>
                </a:cubicBezTo>
                <a:cubicBezTo>
                  <a:pt x="19800" y="4427"/>
                  <a:pt x="19720" y="4347"/>
                  <a:pt x="19680" y="4306"/>
                </a:cubicBezTo>
                <a:cubicBezTo>
                  <a:pt x="19520" y="4144"/>
                  <a:pt x="19400" y="3983"/>
                  <a:pt x="19240" y="3821"/>
                </a:cubicBezTo>
                <a:cubicBezTo>
                  <a:pt x="19120" y="3699"/>
                  <a:pt x="18960" y="3578"/>
                  <a:pt x="18840" y="3457"/>
                </a:cubicBezTo>
                <a:cubicBezTo>
                  <a:pt x="18680" y="3335"/>
                  <a:pt x="18560" y="3214"/>
                  <a:pt x="18400" y="3052"/>
                </a:cubicBezTo>
                <a:cubicBezTo>
                  <a:pt x="18320" y="2971"/>
                  <a:pt x="18280" y="2931"/>
                  <a:pt x="18200" y="2850"/>
                </a:cubicBezTo>
                <a:cubicBezTo>
                  <a:pt x="18120" y="2769"/>
                  <a:pt x="18040" y="2729"/>
                  <a:pt x="17960" y="2648"/>
                </a:cubicBezTo>
                <a:cubicBezTo>
                  <a:pt x="17880" y="2567"/>
                  <a:pt x="17800" y="2526"/>
                  <a:pt x="17720" y="2445"/>
                </a:cubicBezTo>
                <a:cubicBezTo>
                  <a:pt x="17640" y="2405"/>
                  <a:pt x="17560" y="2324"/>
                  <a:pt x="17480" y="2284"/>
                </a:cubicBezTo>
                <a:cubicBezTo>
                  <a:pt x="17320" y="2162"/>
                  <a:pt x="17200" y="2041"/>
                  <a:pt x="17040" y="1960"/>
                </a:cubicBezTo>
                <a:cubicBezTo>
                  <a:pt x="16880" y="1839"/>
                  <a:pt x="16720" y="1758"/>
                  <a:pt x="16560" y="1636"/>
                </a:cubicBezTo>
                <a:cubicBezTo>
                  <a:pt x="16520" y="1596"/>
                  <a:pt x="16440" y="1556"/>
                  <a:pt x="16400" y="1515"/>
                </a:cubicBezTo>
                <a:cubicBezTo>
                  <a:pt x="16360" y="1475"/>
                  <a:pt x="16320" y="1434"/>
                  <a:pt x="16280" y="1394"/>
                </a:cubicBezTo>
                <a:cubicBezTo>
                  <a:pt x="16200" y="1313"/>
                  <a:pt x="16120" y="1232"/>
                  <a:pt x="16040" y="1192"/>
                </a:cubicBezTo>
                <a:cubicBezTo>
                  <a:pt x="15960" y="1111"/>
                  <a:pt x="15840" y="1070"/>
                  <a:pt x="15760" y="989"/>
                </a:cubicBezTo>
                <a:cubicBezTo>
                  <a:pt x="15680" y="908"/>
                  <a:pt x="15600" y="868"/>
                  <a:pt x="15520" y="787"/>
                </a:cubicBezTo>
                <a:cubicBezTo>
                  <a:pt x="15480" y="747"/>
                  <a:pt x="15440" y="747"/>
                  <a:pt x="15440" y="706"/>
                </a:cubicBezTo>
                <a:cubicBezTo>
                  <a:pt x="15440" y="666"/>
                  <a:pt x="15400" y="625"/>
                  <a:pt x="15400" y="585"/>
                </a:cubicBezTo>
                <a:cubicBezTo>
                  <a:pt x="15320" y="504"/>
                  <a:pt x="15240" y="423"/>
                  <a:pt x="15120" y="423"/>
                </a:cubicBezTo>
                <a:cubicBezTo>
                  <a:pt x="15120" y="423"/>
                  <a:pt x="1512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40" y="423"/>
                  <a:pt x="15040" y="423"/>
                  <a:pt x="15000" y="423"/>
                </a:cubicBezTo>
                <a:cubicBezTo>
                  <a:pt x="1500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63"/>
                </a:cubicBezTo>
                <a:cubicBezTo>
                  <a:pt x="14960" y="463"/>
                  <a:pt x="14960" y="463"/>
                  <a:pt x="14960" y="463"/>
                </a:cubicBezTo>
                <a:cubicBezTo>
                  <a:pt x="14920" y="463"/>
                  <a:pt x="14880" y="463"/>
                  <a:pt x="14840" y="463"/>
                </a:cubicBezTo>
                <a:cubicBezTo>
                  <a:pt x="14760" y="463"/>
                  <a:pt x="14640" y="423"/>
                  <a:pt x="14560" y="423"/>
                </a:cubicBezTo>
                <a:cubicBezTo>
                  <a:pt x="14360" y="423"/>
                  <a:pt x="14160" y="383"/>
                  <a:pt x="13960" y="383"/>
                </a:cubicBezTo>
                <a:cubicBezTo>
                  <a:pt x="13760" y="383"/>
                  <a:pt x="13600" y="342"/>
                  <a:pt x="13400" y="342"/>
                </a:cubicBezTo>
                <a:cubicBezTo>
                  <a:pt x="13320" y="342"/>
                  <a:pt x="13240" y="302"/>
                  <a:pt x="13120" y="302"/>
                </a:cubicBezTo>
                <a:cubicBezTo>
                  <a:pt x="13000" y="302"/>
                  <a:pt x="12920" y="261"/>
                  <a:pt x="12800" y="261"/>
                </a:cubicBezTo>
                <a:cubicBezTo>
                  <a:pt x="12600" y="221"/>
                  <a:pt x="12440" y="221"/>
                  <a:pt x="12240" y="180"/>
                </a:cubicBezTo>
                <a:cubicBezTo>
                  <a:pt x="12040" y="140"/>
                  <a:pt x="11840" y="140"/>
                  <a:pt x="11680" y="99"/>
                </a:cubicBezTo>
                <a:cubicBezTo>
                  <a:pt x="11480" y="99"/>
                  <a:pt x="11280" y="59"/>
                  <a:pt x="11120" y="59"/>
                </a:cubicBezTo>
                <a:cubicBezTo>
                  <a:pt x="11000" y="59"/>
                  <a:pt x="10920" y="59"/>
                  <a:pt x="10800" y="59"/>
                </a:cubicBezTo>
                <a:cubicBezTo>
                  <a:pt x="10720" y="59"/>
                  <a:pt x="10640" y="59"/>
                  <a:pt x="10520" y="18"/>
                </a:cubicBezTo>
                <a:cubicBezTo>
                  <a:pt x="10280" y="18"/>
                  <a:pt x="10080" y="-22"/>
                  <a:pt x="9840" y="18"/>
                </a:cubicBezTo>
                <a:cubicBezTo>
                  <a:pt x="9640" y="18"/>
                  <a:pt x="9440" y="18"/>
                  <a:pt x="9240" y="18"/>
                </a:cubicBezTo>
                <a:cubicBezTo>
                  <a:pt x="9040" y="18"/>
                  <a:pt x="8880" y="18"/>
                  <a:pt x="8680" y="18"/>
                </a:cubicBezTo>
                <a:cubicBezTo>
                  <a:pt x="8520" y="18"/>
                  <a:pt x="8320" y="18"/>
                  <a:pt x="8160" y="18"/>
                </a:cubicBezTo>
                <a:cubicBezTo>
                  <a:pt x="8120" y="18"/>
                  <a:pt x="8080" y="18"/>
                  <a:pt x="8040" y="18"/>
                </a:cubicBezTo>
                <a:cubicBezTo>
                  <a:pt x="8040" y="18"/>
                  <a:pt x="8000" y="18"/>
                  <a:pt x="8000" y="18"/>
                </a:cubicBezTo>
                <a:cubicBezTo>
                  <a:pt x="8000" y="18"/>
                  <a:pt x="8000" y="18"/>
                  <a:pt x="8000" y="18"/>
                </a:cubicBezTo>
                <a:cubicBezTo>
                  <a:pt x="7960" y="18"/>
                  <a:pt x="7880" y="59"/>
                  <a:pt x="7880" y="59"/>
                </a:cubicBezTo>
                <a:cubicBezTo>
                  <a:pt x="7880" y="59"/>
                  <a:pt x="7880" y="59"/>
                  <a:pt x="7840" y="59"/>
                </a:cubicBezTo>
                <a:cubicBezTo>
                  <a:pt x="7840" y="59"/>
                  <a:pt x="7800" y="59"/>
                  <a:pt x="7800" y="59"/>
                </a:cubicBezTo>
                <a:cubicBezTo>
                  <a:pt x="7720" y="59"/>
                  <a:pt x="7640" y="99"/>
                  <a:pt x="7560" y="140"/>
                </a:cubicBezTo>
                <a:cubicBezTo>
                  <a:pt x="7520" y="180"/>
                  <a:pt x="7480" y="221"/>
                  <a:pt x="7440" y="261"/>
                </a:cubicBezTo>
                <a:cubicBezTo>
                  <a:pt x="7400" y="302"/>
                  <a:pt x="7360" y="342"/>
                  <a:pt x="7360" y="382"/>
                </a:cubicBezTo>
                <a:cubicBezTo>
                  <a:pt x="7320" y="463"/>
                  <a:pt x="7240" y="504"/>
                  <a:pt x="7200" y="585"/>
                </a:cubicBezTo>
                <a:cubicBezTo>
                  <a:pt x="7120" y="666"/>
                  <a:pt x="7080" y="747"/>
                  <a:pt x="7000" y="787"/>
                </a:cubicBezTo>
                <a:cubicBezTo>
                  <a:pt x="6960" y="868"/>
                  <a:pt x="6880" y="908"/>
                  <a:pt x="6840" y="989"/>
                </a:cubicBezTo>
                <a:cubicBezTo>
                  <a:pt x="6760" y="1070"/>
                  <a:pt x="6720" y="1111"/>
                  <a:pt x="6640" y="1191"/>
                </a:cubicBezTo>
                <a:cubicBezTo>
                  <a:pt x="6560" y="1272"/>
                  <a:pt x="6520" y="1313"/>
                  <a:pt x="6440" y="1394"/>
                </a:cubicBezTo>
                <a:cubicBezTo>
                  <a:pt x="6360" y="1475"/>
                  <a:pt x="6320" y="1556"/>
                  <a:pt x="6280" y="1636"/>
                </a:cubicBezTo>
                <a:cubicBezTo>
                  <a:pt x="6240" y="1717"/>
                  <a:pt x="6160" y="1798"/>
                  <a:pt x="6120" y="1839"/>
                </a:cubicBezTo>
                <a:cubicBezTo>
                  <a:pt x="6040" y="1920"/>
                  <a:pt x="6000" y="2000"/>
                  <a:pt x="5920" y="2041"/>
                </a:cubicBezTo>
                <a:cubicBezTo>
                  <a:pt x="5840" y="2122"/>
                  <a:pt x="5800" y="2162"/>
                  <a:pt x="5720" y="2243"/>
                </a:cubicBezTo>
                <a:cubicBezTo>
                  <a:pt x="5640" y="2324"/>
                  <a:pt x="5600" y="2365"/>
                  <a:pt x="5520" y="2445"/>
                </a:cubicBezTo>
                <a:cubicBezTo>
                  <a:pt x="5440" y="2526"/>
                  <a:pt x="5400" y="2607"/>
                  <a:pt x="5320" y="2688"/>
                </a:cubicBezTo>
                <a:cubicBezTo>
                  <a:pt x="5280" y="2769"/>
                  <a:pt x="5200" y="2850"/>
                  <a:pt x="5160" y="2890"/>
                </a:cubicBezTo>
                <a:cubicBezTo>
                  <a:pt x="5080" y="2971"/>
                  <a:pt x="5040" y="3052"/>
                  <a:pt x="4960" y="3093"/>
                </a:cubicBezTo>
                <a:cubicBezTo>
                  <a:pt x="4920" y="3174"/>
                  <a:pt x="4840" y="3214"/>
                  <a:pt x="4760" y="3295"/>
                </a:cubicBezTo>
                <a:cubicBezTo>
                  <a:pt x="4760" y="3295"/>
                  <a:pt x="4760" y="3295"/>
                  <a:pt x="4720" y="3335"/>
                </a:cubicBezTo>
                <a:cubicBezTo>
                  <a:pt x="4600" y="3416"/>
                  <a:pt x="4480" y="3538"/>
                  <a:pt x="4400" y="3618"/>
                </a:cubicBezTo>
                <a:cubicBezTo>
                  <a:pt x="4360" y="3659"/>
                  <a:pt x="4280" y="3740"/>
                  <a:pt x="4240" y="3780"/>
                </a:cubicBezTo>
                <a:cubicBezTo>
                  <a:pt x="4200" y="3821"/>
                  <a:pt x="4120" y="3902"/>
                  <a:pt x="4080" y="3942"/>
                </a:cubicBezTo>
                <a:cubicBezTo>
                  <a:pt x="4000" y="4063"/>
                  <a:pt x="3880" y="4185"/>
                  <a:pt x="3800" y="4306"/>
                </a:cubicBezTo>
                <a:cubicBezTo>
                  <a:pt x="3760" y="4347"/>
                  <a:pt x="3720" y="4427"/>
                  <a:pt x="3640" y="4468"/>
                </a:cubicBezTo>
                <a:cubicBezTo>
                  <a:pt x="3600" y="4508"/>
                  <a:pt x="3600" y="4508"/>
                  <a:pt x="3560" y="4549"/>
                </a:cubicBezTo>
                <a:cubicBezTo>
                  <a:pt x="3560" y="4549"/>
                  <a:pt x="3560" y="4549"/>
                  <a:pt x="3560" y="4549"/>
                </a:cubicBezTo>
                <a:cubicBezTo>
                  <a:pt x="3480" y="4630"/>
                  <a:pt x="3400" y="4711"/>
                  <a:pt x="3280" y="4791"/>
                </a:cubicBezTo>
                <a:cubicBezTo>
                  <a:pt x="3200" y="4832"/>
                  <a:pt x="3160" y="4913"/>
                  <a:pt x="3080" y="4953"/>
                </a:cubicBezTo>
                <a:cubicBezTo>
                  <a:pt x="3040" y="4994"/>
                  <a:pt x="3000" y="5034"/>
                  <a:pt x="2960" y="5075"/>
                </a:cubicBezTo>
                <a:cubicBezTo>
                  <a:pt x="2920" y="5115"/>
                  <a:pt x="2880" y="5156"/>
                  <a:pt x="2840" y="5196"/>
                </a:cubicBezTo>
                <a:cubicBezTo>
                  <a:pt x="2800" y="5236"/>
                  <a:pt x="2760" y="5277"/>
                  <a:pt x="2720" y="5317"/>
                </a:cubicBezTo>
                <a:cubicBezTo>
                  <a:pt x="2640" y="5439"/>
                  <a:pt x="2520" y="5560"/>
                  <a:pt x="2440" y="5681"/>
                </a:cubicBezTo>
                <a:cubicBezTo>
                  <a:pt x="2280" y="5803"/>
                  <a:pt x="2120" y="5924"/>
                  <a:pt x="1960" y="6045"/>
                </a:cubicBezTo>
                <a:cubicBezTo>
                  <a:pt x="1880" y="6126"/>
                  <a:pt x="1800" y="6167"/>
                  <a:pt x="1720" y="6248"/>
                </a:cubicBezTo>
                <a:cubicBezTo>
                  <a:pt x="1640" y="6329"/>
                  <a:pt x="1520" y="6409"/>
                  <a:pt x="1440" y="6490"/>
                </a:cubicBezTo>
                <a:cubicBezTo>
                  <a:pt x="1320" y="6652"/>
                  <a:pt x="1200" y="6814"/>
                  <a:pt x="1080" y="6976"/>
                </a:cubicBezTo>
                <a:cubicBezTo>
                  <a:pt x="1000" y="7057"/>
                  <a:pt x="960" y="7138"/>
                  <a:pt x="880" y="7259"/>
                </a:cubicBezTo>
                <a:cubicBezTo>
                  <a:pt x="840" y="7299"/>
                  <a:pt x="840" y="7340"/>
                  <a:pt x="800" y="7380"/>
                </a:cubicBezTo>
                <a:cubicBezTo>
                  <a:pt x="800" y="7421"/>
                  <a:pt x="760" y="7421"/>
                  <a:pt x="760" y="7461"/>
                </a:cubicBezTo>
                <a:cubicBezTo>
                  <a:pt x="760" y="7461"/>
                  <a:pt x="720" y="7502"/>
                  <a:pt x="720" y="7502"/>
                </a:cubicBezTo>
                <a:cubicBezTo>
                  <a:pt x="720" y="7542"/>
                  <a:pt x="680" y="7582"/>
                  <a:pt x="680" y="7582"/>
                </a:cubicBezTo>
                <a:cubicBezTo>
                  <a:pt x="640" y="7623"/>
                  <a:pt x="640" y="7623"/>
                  <a:pt x="600" y="7663"/>
                </a:cubicBezTo>
                <a:cubicBezTo>
                  <a:pt x="480" y="7785"/>
                  <a:pt x="320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80" y="16320"/>
                  <a:pt x="360" y="16400"/>
                  <a:pt x="400" y="16441"/>
                </a:cubicBezTo>
                <a:cubicBezTo>
                  <a:pt x="520" y="16562"/>
                  <a:pt x="640" y="16684"/>
                  <a:pt x="720" y="16765"/>
                </a:cubicBezTo>
                <a:cubicBezTo>
                  <a:pt x="1160" y="17209"/>
                  <a:pt x="1560" y="17614"/>
                  <a:pt x="2000" y="18059"/>
                </a:cubicBezTo>
                <a:cubicBezTo>
                  <a:pt x="2840" y="18908"/>
                  <a:pt x="3680" y="19758"/>
                  <a:pt x="4520" y="20607"/>
                </a:cubicBezTo>
                <a:cubicBezTo>
                  <a:pt x="4720" y="20809"/>
                  <a:pt x="4960" y="21052"/>
                  <a:pt x="5160" y="21254"/>
                </a:cubicBezTo>
                <a:cubicBezTo>
                  <a:pt x="5200" y="21295"/>
                  <a:pt x="5280" y="21376"/>
                  <a:pt x="5320" y="21416"/>
                </a:cubicBezTo>
                <a:cubicBezTo>
                  <a:pt x="5360" y="21457"/>
                  <a:pt x="5360" y="21457"/>
                  <a:pt x="5400" y="21497"/>
                </a:cubicBezTo>
                <a:cubicBezTo>
                  <a:pt x="5480" y="21578"/>
                  <a:pt x="5600" y="21578"/>
                  <a:pt x="5680" y="21578"/>
                </a:cubicBezTo>
                <a:cubicBezTo>
                  <a:pt x="5840" y="21578"/>
                  <a:pt x="6000" y="21578"/>
                  <a:pt x="6160" y="21578"/>
                </a:cubicBezTo>
                <a:cubicBezTo>
                  <a:pt x="6760" y="21578"/>
                  <a:pt x="7360" y="21578"/>
                  <a:pt x="8000" y="21578"/>
                </a:cubicBezTo>
                <a:cubicBezTo>
                  <a:pt x="9200" y="21578"/>
                  <a:pt x="10360" y="21578"/>
                  <a:pt x="11560" y="21578"/>
                </a:cubicBezTo>
                <a:cubicBezTo>
                  <a:pt x="11880" y="21578"/>
                  <a:pt x="12160" y="21578"/>
                  <a:pt x="12480" y="21578"/>
                </a:cubicBezTo>
                <a:cubicBezTo>
                  <a:pt x="12640" y="21578"/>
                  <a:pt x="12760" y="21578"/>
                  <a:pt x="12920" y="21578"/>
                </a:cubicBezTo>
                <a:cubicBezTo>
                  <a:pt x="13000" y="21578"/>
                  <a:pt x="13080" y="21578"/>
                  <a:pt x="13120" y="21578"/>
                </a:cubicBezTo>
                <a:cubicBezTo>
                  <a:pt x="13200" y="21578"/>
                  <a:pt x="13280" y="21538"/>
                  <a:pt x="13360" y="21497"/>
                </a:cubicBezTo>
                <a:cubicBezTo>
                  <a:pt x="13400" y="21457"/>
                  <a:pt x="13480" y="21416"/>
                  <a:pt x="13520" y="21335"/>
                </a:cubicBezTo>
                <a:cubicBezTo>
                  <a:pt x="13960" y="20890"/>
                  <a:pt x="14400" y="20445"/>
                  <a:pt x="14800" y="20041"/>
                </a:cubicBezTo>
                <a:cubicBezTo>
                  <a:pt x="15680" y="19151"/>
                  <a:pt x="16520" y="18302"/>
                  <a:pt x="17400" y="17412"/>
                </a:cubicBezTo>
                <a:cubicBezTo>
                  <a:pt x="17840" y="16967"/>
                  <a:pt x="18240" y="16562"/>
                  <a:pt x="18680" y="16117"/>
                </a:cubicBezTo>
                <a:cubicBezTo>
                  <a:pt x="18680" y="16117"/>
                  <a:pt x="18680" y="16117"/>
                  <a:pt x="18720" y="16077"/>
                </a:cubicBezTo>
                <a:cubicBezTo>
                  <a:pt x="18720" y="16077"/>
                  <a:pt x="18720" y="16077"/>
                  <a:pt x="18720" y="16077"/>
                </a:cubicBezTo>
                <a:cubicBezTo>
                  <a:pt x="18760" y="16036"/>
                  <a:pt x="18760" y="16036"/>
                  <a:pt x="18760" y="15996"/>
                </a:cubicBezTo>
                <a:cubicBezTo>
                  <a:pt x="18840" y="15915"/>
                  <a:pt x="18920" y="15834"/>
                  <a:pt x="19000" y="15753"/>
                </a:cubicBezTo>
                <a:cubicBezTo>
                  <a:pt x="19040" y="15713"/>
                  <a:pt x="19080" y="15672"/>
                  <a:pt x="19120" y="15632"/>
                </a:cubicBezTo>
                <a:cubicBezTo>
                  <a:pt x="19160" y="15591"/>
                  <a:pt x="19200" y="15551"/>
                  <a:pt x="19240" y="15551"/>
                </a:cubicBezTo>
                <a:cubicBezTo>
                  <a:pt x="19360" y="15430"/>
                  <a:pt x="19480" y="15349"/>
                  <a:pt x="19560" y="15227"/>
                </a:cubicBezTo>
                <a:cubicBezTo>
                  <a:pt x="19600" y="15187"/>
                  <a:pt x="19680" y="15106"/>
                  <a:pt x="19720" y="15066"/>
                </a:cubicBezTo>
                <a:cubicBezTo>
                  <a:pt x="19800" y="14985"/>
                  <a:pt x="19840" y="14944"/>
                  <a:pt x="19920" y="14863"/>
                </a:cubicBezTo>
                <a:cubicBezTo>
                  <a:pt x="19960" y="14823"/>
                  <a:pt x="20000" y="14782"/>
                  <a:pt x="20040" y="14742"/>
                </a:cubicBezTo>
                <a:cubicBezTo>
                  <a:pt x="20080" y="14702"/>
                  <a:pt x="20120" y="14661"/>
                  <a:pt x="20160" y="14621"/>
                </a:cubicBezTo>
                <a:cubicBezTo>
                  <a:pt x="20200" y="14580"/>
                  <a:pt x="20280" y="14540"/>
                  <a:pt x="20320" y="14499"/>
                </a:cubicBezTo>
                <a:cubicBezTo>
                  <a:pt x="20400" y="14459"/>
                  <a:pt x="20440" y="14378"/>
                  <a:pt x="20520" y="14338"/>
                </a:cubicBezTo>
                <a:cubicBezTo>
                  <a:pt x="20600" y="14297"/>
                  <a:pt x="20640" y="14216"/>
                  <a:pt x="20720" y="14176"/>
                </a:cubicBezTo>
                <a:cubicBezTo>
                  <a:pt x="20840" y="14054"/>
                  <a:pt x="21000" y="13933"/>
                  <a:pt x="21120" y="13812"/>
                </a:cubicBezTo>
                <a:cubicBezTo>
                  <a:pt x="21160" y="13771"/>
                  <a:pt x="21200" y="13690"/>
                  <a:pt x="21280" y="13609"/>
                </a:cubicBezTo>
                <a:cubicBezTo>
                  <a:pt x="21320" y="13569"/>
                  <a:pt x="21360" y="13488"/>
                  <a:pt x="21400" y="13448"/>
                </a:cubicBezTo>
                <a:cubicBezTo>
                  <a:pt x="21400" y="13407"/>
                  <a:pt x="21440" y="13326"/>
                  <a:pt x="21440" y="13326"/>
                </a:cubicBezTo>
                <a:cubicBezTo>
                  <a:pt x="21440" y="13326"/>
                  <a:pt x="21440" y="13286"/>
                  <a:pt x="21440" y="13286"/>
                </a:cubicBezTo>
                <a:cubicBezTo>
                  <a:pt x="21440" y="13245"/>
                  <a:pt x="21440" y="13165"/>
                  <a:pt x="21440" y="13124"/>
                </a:cubicBezTo>
                <a:cubicBezTo>
                  <a:pt x="21400" y="12922"/>
                  <a:pt x="21400" y="12760"/>
                  <a:pt x="21400" y="12558"/>
                </a:cubicBezTo>
                <a:cubicBezTo>
                  <a:pt x="21600" y="12356"/>
                  <a:pt x="21520" y="12153"/>
                  <a:pt x="21520" y="11991"/>
                </a:cubicBezTo>
                <a:close/>
                <a:moveTo>
                  <a:pt x="18360" y="4185"/>
                </a:moveTo>
                <a:cubicBezTo>
                  <a:pt x="18360" y="4185"/>
                  <a:pt x="18360" y="4185"/>
                  <a:pt x="18360" y="4185"/>
                </a:cubicBezTo>
                <a:cubicBezTo>
                  <a:pt x="18440" y="4225"/>
                  <a:pt x="18480" y="4266"/>
                  <a:pt x="18560" y="4347"/>
                </a:cubicBezTo>
                <a:cubicBezTo>
                  <a:pt x="18640" y="4427"/>
                  <a:pt x="18720" y="4468"/>
                  <a:pt x="18800" y="4549"/>
                </a:cubicBezTo>
                <a:cubicBezTo>
                  <a:pt x="18840" y="4589"/>
                  <a:pt x="18880" y="4630"/>
                  <a:pt x="18920" y="4670"/>
                </a:cubicBezTo>
                <a:cubicBezTo>
                  <a:pt x="18960" y="4711"/>
                  <a:pt x="19000" y="4751"/>
                  <a:pt x="19040" y="4791"/>
                </a:cubicBezTo>
                <a:cubicBezTo>
                  <a:pt x="19000" y="4832"/>
                  <a:pt x="18960" y="4872"/>
                  <a:pt x="18960" y="4913"/>
                </a:cubicBezTo>
                <a:cubicBezTo>
                  <a:pt x="18920" y="4953"/>
                  <a:pt x="18880" y="5034"/>
                  <a:pt x="18800" y="5075"/>
                </a:cubicBezTo>
                <a:cubicBezTo>
                  <a:pt x="18800" y="5075"/>
                  <a:pt x="18760" y="5115"/>
                  <a:pt x="18760" y="5115"/>
                </a:cubicBezTo>
                <a:cubicBezTo>
                  <a:pt x="18720" y="5156"/>
                  <a:pt x="18680" y="5196"/>
                  <a:pt x="18680" y="5236"/>
                </a:cubicBezTo>
                <a:cubicBezTo>
                  <a:pt x="18640" y="5277"/>
                  <a:pt x="18600" y="5358"/>
                  <a:pt x="18560" y="5398"/>
                </a:cubicBezTo>
                <a:cubicBezTo>
                  <a:pt x="18520" y="5439"/>
                  <a:pt x="18480" y="5479"/>
                  <a:pt x="18440" y="5520"/>
                </a:cubicBezTo>
                <a:cubicBezTo>
                  <a:pt x="18400" y="5600"/>
                  <a:pt x="18320" y="5681"/>
                  <a:pt x="18280" y="5762"/>
                </a:cubicBezTo>
                <a:cubicBezTo>
                  <a:pt x="18200" y="5884"/>
                  <a:pt x="18120" y="6005"/>
                  <a:pt x="18040" y="6086"/>
                </a:cubicBezTo>
                <a:cubicBezTo>
                  <a:pt x="18000" y="6126"/>
                  <a:pt x="17960" y="6207"/>
                  <a:pt x="17920" y="6288"/>
                </a:cubicBezTo>
                <a:cubicBezTo>
                  <a:pt x="17880" y="6329"/>
                  <a:pt x="17840" y="6409"/>
                  <a:pt x="17800" y="6450"/>
                </a:cubicBezTo>
                <a:cubicBezTo>
                  <a:pt x="17760" y="6490"/>
                  <a:pt x="17720" y="6571"/>
                  <a:pt x="17680" y="6612"/>
                </a:cubicBezTo>
                <a:cubicBezTo>
                  <a:pt x="17680" y="6652"/>
                  <a:pt x="17640" y="6652"/>
                  <a:pt x="17640" y="6693"/>
                </a:cubicBezTo>
                <a:cubicBezTo>
                  <a:pt x="17400" y="6450"/>
                  <a:pt x="17160" y="6207"/>
                  <a:pt x="16880" y="5964"/>
                </a:cubicBezTo>
                <a:cubicBezTo>
                  <a:pt x="16880" y="5964"/>
                  <a:pt x="16920" y="5924"/>
                  <a:pt x="16920" y="5924"/>
                </a:cubicBezTo>
                <a:cubicBezTo>
                  <a:pt x="16960" y="5843"/>
                  <a:pt x="17040" y="5762"/>
                  <a:pt x="17080" y="5681"/>
                </a:cubicBezTo>
                <a:cubicBezTo>
                  <a:pt x="17160" y="5560"/>
                  <a:pt x="17280" y="5439"/>
                  <a:pt x="17360" y="5317"/>
                </a:cubicBezTo>
                <a:cubicBezTo>
                  <a:pt x="17440" y="5236"/>
                  <a:pt x="17480" y="5196"/>
                  <a:pt x="17560" y="5115"/>
                </a:cubicBezTo>
                <a:cubicBezTo>
                  <a:pt x="17600" y="5075"/>
                  <a:pt x="17640" y="5034"/>
                  <a:pt x="17680" y="4994"/>
                </a:cubicBezTo>
                <a:cubicBezTo>
                  <a:pt x="17720" y="4953"/>
                  <a:pt x="17760" y="4913"/>
                  <a:pt x="17760" y="4872"/>
                </a:cubicBezTo>
                <a:cubicBezTo>
                  <a:pt x="17760" y="4872"/>
                  <a:pt x="17800" y="4832"/>
                  <a:pt x="17800" y="4832"/>
                </a:cubicBezTo>
                <a:cubicBezTo>
                  <a:pt x="17840" y="4751"/>
                  <a:pt x="17920" y="4711"/>
                  <a:pt x="17960" y="4630"/>
                </a:cubicBezTo>
                <a:cubicBezTo>
                  <a:pt x="18040" y="4549"/>
                  <a:pt x="18120" y="4427"/>
                  <a:pt x="18200" y="4347"/>
                </a:cubicBezTo>
                <a:cubicBezTo>
                  <a:pt x="18280" y="4306"/>
                  <a:pt x="18320" y="4266"/>
                  <a:pt x="18360" y="4185"/>
                </a:cubicBezTo>
                <a:close/>
                <a:moveTo>
                  <a:pt x="17480" y="3457"/>
                </a:moveTo>
                <a:cubicBezTo>
                  <a:pt x="17480" y="3457"/>
                  <a:pt x="17480" y="3457"/>
                  <a:pt x="17480" y="3457"/>
                </a:cubicBezTo>
                <a:cubicBezTo>
                  <a:pt x="17520" y="3457"/>
                  <a:pt x="17520" y="3457"/>
                  <a:pt x="17520" y="3457"/>
                </a:cubicBezTo>
                <a:cubicBezTo>
                  <a:pt x="17760" y="3659"/>
                  <a:pt x="17960" y="3861"/>
                  <a:pt x="18200" y="4063"/>
                </a:cubicBezTo>
                <a:cubicBezTo>
                  <a:pt x="18200" y="4063"/>
                  <a:pt x="18200" y="4063"/>
                  <a:pt x="18200" y="4063"/>
                </a:cubicBezTo>
                <a:cubicBezTo>
                  <a:pt x="18120" y="4185"/>
                  <a:pt x="18040" y="4266"/>
                  <a:pt x="17960" y="4387"/>
                </a:cubicBezTo>
                <a:cubicBezTo>
                  <a:pt x="17920" y="4427"/>
                  <a:pt x="17880" y="4468"/>
                  <a:pt x="17840" y="4549"/>
                </a:cubicBezTo>
                <a:cubicBezTo>
                  <a:pt x="17800" y="4630"/>
                  <a:pt x="17720" y="4670"/>
                  <a:pt x="17680" y="4751"/>
                </a:cubicBezTo>
                <a:cubicBezTo>
                  <a:pt x="17680" y="4751"/>
                  <a:pt x="17640" y="4791"/>
                  <a:pt x="17640" y="4791"/>
                </a:cubicBezTo>
                <a:cubicBezTo>
                  <a:pt x="17600" y="4832"/>
                  <a:pt x="17560" y="4872"/>
                  <a:pt x="17560" y="4913"/>
                </a:cubicBezTo>
                <a:cubicBezTo>
                  <a:pt x="17520" y="4953"/>
                  <a:pt x="17480" y="4994"/>
                  <a:pt x="17440" y="5034"/>
                </a:cubicBezTo>
                <a:cubicBezTo>
                  <a:pt x="17400" y="5115"/>
                  <a:pt x="17320" y="5156"/>
                  <a:pt x="17280" y="5236"/>
                </a:cubicBezTo>
                <a:cubicBezTo>
                  <a:pt x="17240" y="5277"/>
                  <a:pt x="17200" y="5317"/>
                  <a:pt x="17200" y="5358"/>
                </a:cubicBezTo>
                <a:cubicBezTo>
                  <a:pt x="17160" y="5439"/>
                  <a:pt x="17080" y="5520"/>
                  <a:pt x="17040" y="5600"/>
                </a:cubicBezTo>
                <a:cubicBezTo>
                  <a:pt x="17000" y="5681"/>
                  <a:pt x="16960" y="5762"/>
                  <a:pt x="16880" y="5884"/>
                </a:cubicBezTo>
                <a:cubicBezTo>
                  <a:pt x="16880" y="5884"/>
                  <a:pt x="16880" y="5924"/>
                  <a:pt x="16840" y="5924"/>
                </a:cubicBezTo>
                <a:cubicBezTo>
                  <a:pt x="16760" y="5843"/>
                  <a:pt x="16680" y="5762"/>
                  <a:pt x="16600" y="5681"/>
                </a:cubicBezTo>
                <a:cubicBezTo>
                  <a:pt x="16600" y="5681"/>
                  <a:pt x="16560" y="5641"/>
                  <a:pt x="16560" y="5641"/>
                </a:cubicBezTo>
                <a:cubicBezTo>
                  <a:pt x="16400" y="5479"/>
                  <a:pt x="16200" y="5277"/>
                  <a:pt x="16040" y="5115"/>
                </a:cubicBezTo>
                <a:cubicBezTo>
                  <a:pt x="16080" y="5075"/>
                  <a:pt x="16120" y="5034"/>
                  <a:pt x="16160" y="4994"/>
                </a:cubicBezTo>
                <a:cubicBezTo>
                  <a:pt x="16200" y="4953"/>
                  <a:pt x="16240" y="4913"/>
                  <a:pt x="16280" y="4872"/>
                </a:cubicBezTo>
                <a:cubicBezTo>
                  <a:pt x="16320" y="4832"/>
                  <a:pt x="16360" y="4791"/>
                  <a:pt x="16400" y="4751"/>
                </a:cubicBezTo>
                <a:cubicBezTo>
                  <a:pt x="16440" y="4711"/>
                  <a:pt x="16480" y="4670"/>
                  <a:pt x="16520" y="4630"/>
                </a:cubicBezTo>
                <a:cubicBezTo>
                  <a:pt x="16600" y="4549"/>
                  <a:pt x="16640" y="4468"/>
                  <a:pt x="16720" y="4387"/>
                </a:cubicBezTo>
                <a:cubicBezTo>
                  <a:pt x="16800" y="4266"/>
                  <a:pt x="16880" y="4185"/>
                  <a:pt x="16960" y="4063"/>
                </a:cubicBezTo>
                <a:cubicBezTo>
                  <a:pt x="17000" y="4023"/>
                  <a:pt x="17000" y="3983"/>
                  <a:pt x="17040" y="3983"/>
                </a:cubicBezTo>
                <a:cubicBezTo>
                  <a:pt x="17080" y="3942"/>
                  <a:pt x="17080" y="3902"/>
                  <a:pt x="17120" y="3902"/>
                </a:cubicBezTo>
                <a:cubicBezTo>
                  <a:pt x="17160" y="3861"/>
                  <a:pt x="17200" y="3780"/>
                  <a:pt x="17240" y="3740"/>
                </a:cubicBezTo>
                <a:cubicBezTo>
                  <a:pt x="17280" y="3659"/>
                  <a:pt x="17360" y="3618"/>
                  <a:pt x="17400" y="3538"/>
                </a:cubicBezTo>
                <a:cubicBezTo>
                  <a:pt x="17400" y="3497"/>
                  <a:pt x="17440" y="3457"/>
                  <a:pt x="17480" y="3457"/>
                </a:cubicBezTo>
                <a:close/>
                <a:moveTo>
                  <a:pt x="16640" y="2931"/>
                </a:moveTo>
                <a:cubicBezTo>
                  <a:pt x="16680" y="2890"/>
                  <a:pt x="16680" y="2850"/>
                  <a:pt x="16720" y="2850"/>
                </a:cubicBezTo>
                <a:cubicBezTo>
                  <a:pt x="16720" y="2850"/>
                  <a:pt x="16720" y="2809"/>
                  <a:pt x="16760" y="2809"/>
                </a:cubicBezTo>
                <a:cubicBezTo>
                  <a:pt x="16760" y="2809"/>
                  <a:pt x="16760" y="2809"/>
                  <a:pt x="16760" y="2809"/>
                </a:cubicBezTo>
                <a:cubicBezTo>
                  <a:pt x="16800" y="2850"/>
                  <a:pt x="16800" y="2850"/>
                  <a:pt x="16840" y="2890"/>
                </a:cubicBezTo>
                <a:cubicBezTo>
                  <a:pt x="16880" y="2931"/>
                  <a:pt x="16960" y="3012"/>
                  <a:pt x="17040" y="3052"/>
                </a:cubicBezTo>
                <a:cubicBezTo>
                  <a:pt x="17080" y="3093"/>
                  <a:pt x="17160" y="3133"/>
                  <a:pt x="17200" y="3214"/>
                </a:cubicBezTo>
                <a:cubicBezTo>
                  <a:pt x="17240" y="3254"/>
                  <a:pt x="17280" y="3295"/>
                  <a:pt x="17360" y="3335"/>
                </a:cubicBezTo>
                <a:cubicBezTo>
                  <a:pt x="17320" y="3376"/>
                  <a:pt x="17320" y="3376"/>
                  <a:pt x="17280" y="3416"/>
                </a:cubicBezTo>
                <a:cubicBezTo>
                  <a:pt x="17240" y="3457"/>
                  <a:pt x="17200" y="3538"/>
                  <a:pt x="17120" y="3578"/>
                </a:cubicBezTo>
                <a:cubicBezTo>
                  <a:pt x="17080" y="3618"/>
                  <a:pt x="17080" y="3618"/>
                  <a:pt x="17040" y="3659"/>
                </a:cubicBezTo>
                <a:cubicBezTo>
                  <a:pt x="17000" y="3699"/>
                  <a:pt x="17000" y="3699"/>
                  <a:pt x="16960" y="3740"/>
                </a:cubicBezTo>
                <a:cubicBezTo>
                  <a:pt x="16920" y="3821"/>
                  <a:pt x="16880" y="3861"/>
                  <a:pt x="16840" y="3942"/>
                </a:cubicBezTo>
                <a:cubicBezTo>
                  <a:pt x="16720" y="4144"/>
                  <a:pt x="16600" y="4347"/>
                  <a:pt x="16480" y="4549"/>
                </a:cubicBezTo>
                <a:cubicBezTo>
                  <a:pt x="16400" y="4670"/>
                  <a:pt x="16320" y="4791"/>
                  <a:pt x="16240" y="4913"/>
                </a:cubicBezTo>
                <a:cubicBezTo>
                  <a:pt x="16200" y="4994"/>
                  <a:pt x="16120" y="5034"/>
                  <a:pt x="16080" y="5075"/>
                </a:cubicBezTo>
                <a:cubicBezTo>
                  <a:pt x="16080" y="5075"/>
                  <a:pt x="16040" y="5115"/>
                  <a:pt x="16040" y="5115"/>
                </a:cubicBezTo>
                <a:cubicBezTo>
                  <a:pt x="15840" y="4913"/>
                  <a:pt x="15640" y="4711"/>
                  <a:pt x="15440" y="4508"/>
                </a:cubicBezTo>
                <a:cubicBezTo>
                  <a:pt x="15440" y="4508"/>
                  <a:pt x="15440" y="4468"/>
                  <a:pt x="15480" y="4468"/>
                </a:cubicBezTo>
                <a:cubicBezTo>
                  <a:pt x="15480" y="4427"/>
                  <a:pt x="15520" y="4427"/>
                  <a:pt x="15520" y="4387"/>
                </a:cubicBezTo>
                <a:cubicBezTo>
                  <a:pt x="15560" y="4347"/>
                  <a:pt x="15560" y="4306"/>
                  <a:pt x="15600" y="4266"/>
                </a:cubicBezTo>
                <a:cubicBezTo>
                  <a:pt x="15680" y="4144"/>
                  <a:pt x="15760" y="4023"/>
                  <a:pt x="15880" y="3942"/>
                </a:cubicBezTo>
                <a:cubicBezTo>
                  <a:pt x="16000" y="3821"/>
                  <a:pt x="16120" y="3699"/>
                  <a:pt x="16200" y="3618"/>
                </a:cubicBezTo>
                <a:cubicBezTo>
                  <a:pt x="16240" y="3578"/>
                  <a:pt x="16280" y="3538"/>
                  <a:pt x="16320" y="3457"/>
                </a:cubicBezTo>
                <a:cubicBezTo>
                  <a:pt x="16360" y="3416"/>
                  <a:pt x="16400" y="3376"/>
                  <a:pt x="16440" y="3295"/>
                </a:cubicBezTo>
                <a:cubicBezTo>
                  <a:pt x="16480" y="3254"/>
                  <a:pt x="16480" y="3254"/>
                  <a:pt x="16520" y="3214"/>
                </a:cubicBezTo>
                <a:cubicBezTo>
                  <a:pt x="16520" y="3214"/>
                  <a:pt x="16520" y="3214"/>
                  <a:pt x="16560" y="3174"/>
                </a:cubicBezTo>
                <a:cubicBezTo>
                  <a:pt x="16560" y="3174"/>
                  <a:pt x="16600" y="3133"/>
                  <a:pt x="16600" y="3133"/>
                </a:cubicBezTo>
                <a:cubicBezTo>
                  <a:pt x="16560" y="3052"/>
                  <a:pt x="16600" y="3012"/>
                  <a:pt x="16640" y="2931"/>
                </a:cubicBezTo>
                <a:close/>
                <a:moveTo>
                  <a:pt x="16080" y="2041"/>
                </a:moveTo>
                <a:cubicBezTo>
                  <a:pt x="16080" y="2041"/>
                  <a:pt x="16080" y="2041"/>
                  <a:pt x="16080" y="2041"/>
                </a:cubicBezTo>
                <a:cubicBezTo>
                  <a:pt x="16040" y="2041"/>
                  <a:pt x="16040" y="2041"/>
                  <a:pt x="16080" y="2041"/>
                </a:cubicBezTo>
                <a:cubicBezTo>
                  <a:pt x="16040" y="2041"/>
                  <a:pt x="16040" y="2041"/>
                  <a:pt x="16080" y="2041"/>
                </a:cubicBezTo>
                <a:close/>
                <a:moveTo>
                  <a:pt x="16000" y="2122"/>
                </a:moveTo>
                <a:cubicBezTo>
                  <a:pt x="16040" y="2081"/>
                  <a:pt x="16040" y="2081"/>
                  <a:pt x="16080" y="2041"/>
                </a:cubicBezTo>
                <a:cubicBezTo>
                  <a:pt x="16120" y="2081"/>
                  <a:pt x="16120" y="2081"/>
                  <a:pt x="16160" y="2122"/>
                </a:cubicBezTo>
                <a:cubicBezTo>
                  <a:pt x="16160" y="2122"/>
                  <a:pt x="16200" y="2162"/>
                  <a:pt x="16200" y="2162"/>
                </a:cubicBezTo>
                <a:cubicBezTo>
                  <a:pt x="16280" y="2284"/>
                  <a:pt x="16400" y="2365"/>
                  <a:pt x="16480" y="2486"/>
                </a:cubicBezTo>
                <a:cubicBezTo>
                  <a:pt x="16520" y="2526"/>
                  <a:pt x="16560" y="2607"/>
                  <a:pt x="16640" y="2648"/>
                </a:cubicBezTo>
                <a:cubicBezTo>
                  <a:pt x="16640" y="2648"/>
                  <a:pt x="16600" y="2688"/>
                  <a:pt x="16600" y="2688"/>
                </a:cubicBezTo>
                <a:cubicBezTo>
                  <a:pt x="16600" y="2688"/>
                  <a:pt x="16560" y="2729"/>
                  <a:pt x="16560" y="2729"/>
                </a:cubicBezTo>
                <a:cubicBezTo>
                  <a:pt x="16560" y="2729"/>
                  <a:pt x="16560" y="2769"/>
                  <a:pt x="16520" y="2769"/>
                </a:cubicBezTo>
                <a:cubicBezTo>
                  <a:pt x="16520" y="2769"/>
                  <a:pt x="16480" y="2809"/>
                  <a:pt x="16480" y="2809"/>
                </a:cubicBezTo>
                <a:cubicBezTo>
                  <a:pt x="16440" y="2850"/>
                  <a:pt x="16400" y="2931"/>
                  <a:pt x="16360" y="2971"/>
                </a:cubicBezTo>
                <a:cubicBezTo>
                  <a:pt x="16360" y="3012"/>
                  <a:pt x="16320" y="3012"/>
                  <a:pt x="16320" y="3052"/>
                </a:cubicBezTo>
                <a:cubicBezTo>
                  <a:pt x="16320" y="3093"/>
                  <a:pt x="16280" y="3093"/>
                  <a:pt x="16280" y="3133"/>
                </a:cubicBezTo>
                <a:cubicBezTo>
                  <a:pt x="16280" y="3174"/>
                  <a:pt x="16240" y="3174"/>
                  <a:pt x="16240" y="3214"/>
                </a:cubicBezTo>
                <a:cubicBezTo>
                  <a:pt x="16200" y="3254"/>
                  <a:pt x="16200" y="3295"/>
                  <a:pt x="16160" y="3335"/>
                </a:cubicBezTo>
                <a:cubicBezTo>
                  <a:pt x="16120" y="3376"/>
                  <a:pt x="16080" y="3416"/>
                  <a:pt x="16040" y="3497"/>
                </a:cubicBezTo>
                <a:cubicBezTo>
                  <a:pt x="16000" y="3538"/>
                  <a:pt x="15960" y="3578"/>
                  <a:pt x="15920" y="3618"/>
                </a:cubicBezTo>
                <a:cubicBezTo>
                  <a:pt x="15880" y="3699"/>
                  <a:pt x="15800" y="3740"/>
                  <a:pt x="15760" y="3821"/>
                </a:cubicBezTo>
                <a:cubicBezTo>
                  <a:pt x="15720" y="3902"/>
                  <a:pt x="15640" y="3983"/>
                  <a:pt x="15600" y="4063"/>
                </a:cubicBezTo>
                <a:cubicBezTo>
                  <a:pt x="15560" y="4104"/>
                  <a:pt x="15560" y="4144"/>
                  <a:pt x="15520" y="4185"/>
                </a:cubicBezTo>
                <a:cubicBezTo>
                  <a:pt x="15520" y="4225"/>
                  <a:pt x="15480" y="4225"/>
                  <a:pt x="15480" y="4266"/>
                </a:cubicBezTo>
                <a:cubicBezTo>
                  <a:pt x="15440" y="4347"/>
                  <a:pt x="15400" y="4387"/>
                  <a:pt x="15360" y="4468"/>
                </a:cubicBezTo>
                <a:cubicBezTo>
                  <a:pt x="15360" y="4468"/>
                  <a:pt x="15360" y="4508"/>
                  <a:pt x="15360" y="4508"/>
                </a:cubicBezTo>
                <a:cubicBezTo>
                  <a:pt x="15320" y="4468"/>
                  <a:pt x="15320" y="4468"/>
                  <a:pt x="15280" y="4427"/>
                </a:cubicBezTo>
                <a:cubicBezTo>
                  <a:pt x="15160" y="4306"/>
                  <a:pt x="15040" y="4185"/>
                  <a:pt x="14920" y="4063"/>
                </a:cubicBezTo>
                <a:cubicBezTo>
                  <a:pt x="14920" y="4063"/>
                  <a:pt x="14920" y="4063"/>
                  <a:pt x="14920" y="4063"/>
                </a:cubicBezTo>
                <a:cubicBezTo>
                  <a:pt x="14800" y="3942"/>
                  <a:pt x="14720" y="3861"/>
                  <a:pt x="14600" y="3740"/>
                </a:cubicBezTo>
                <a:cubicBezTo>
                  <a:pt x="14640" y="3699"/>
                  <a:pt x="14680" y="3659"/>
                  <a:pt x="14760" y="3618"/>
                </a:cubicBezTo>
                <a:cubicBezTo>
                  <a:pt x="14760" y="3618"/>
                  <a:pt x="14800" y="3578"/>
                  <a:pt x="14800" y="3578"/>
                </a:cubicBezTo>
                <a:cubicBezTo>
                  <a:pt x="14840" y="3538"/>
                  <a:pt x="14880" y="3497"/>
                  <a:pt x="14880" y="3457"/>
                </a:cubicBezTo>
                <a:cubicBezTo>
                  <a:pt x="14920" y="3416"/>
                  <a:pt x="14920" y="3416"/>
                  <a:pt x="14960" y="3376"/>
                </a:cubicBezTo>
                <a:cubicBezTo>
                  <a:pt x="14960" y="3376"/>
                  <a:pt x="15000" y="3335"/>
                  <a:pt x="15000" y="3335"/>
                </a:cubicBezTo>
                <a:cubicBezTo>
                  <a:pt x="15040" y="3295"/>
                  <a:pt x="15080" y="3214"/>
                  <a:pt x="15160" y="3174"/>
                </a:cubicBezTo>
                <a:cubicBezTo>
                  <a:pt x="15200" y="3133"/>
                  <a:pt x="15240" y="3052"/>
                  <a:pt x="15320" y="3012"/>
                </a:cubicBezTo>
                <a:cubicBezTo>
                  <a:pt x="15400" y="2931"/>
                  <a:pt x="15480" y="2850"/>
                  <a:pt x="15560" y="2729"/>
                </a:cubicBezTo>
                <a:cubicBezTo>
                  <a:pt x="15640" y="2607"/>
                  <a:pt x="15720" y="2526"/>
                  <a:pt x="15840" y="2405"/>
                </a:cubicBezTo>
                <a:cubicBezTo>
                  <a:pt x="15880" y="2365"/>
                  <a:pt x="15920" y="2324"/>
                  <a:pt x="15960" y="2243"/>
                </a:cubicBezTo>
                <a:cubicBezTo>
                  <a:pt x="15920" y="2162"/>
                  <a:pt x="15960" y="2122"/>
                  <a:pt x="16000" y="2122"/>
                </a:cubicBezTo>
                <a:close/>
                <a:moveTo>
                  <a:pt x="14320" y="2243"/>
                </a:moveTo>
                <a:cubicBezTo>
                  <a:pt x="14400" y="2122"/>
                  <a:pt x="14480" y="2000"/>
                  <a:pt x="14600" y="1879"/>
                </a:cubicBezTo>
                <a:cubicBezTo>
                  <a:pt x="14720" y="1717"/>
                  <a:pt x="14880" y="1556"/>
                  <a:pt x="15040" y="1394"/>
                </a:cubicBezTo>
                <a:cubicBezTo>
                  <a:pt x="15080" y="1353"/>
                  <a:pt x="15120" y="1313"/>
                  <a:pt x="15200" y="1272"/>
                </a:cubicBezTo>
                <a:cubicBezTo>
                  <a:pt x="15240" y="1313"/>
                  <a:pt x="15280" y="1353"/>
                  <a:pt x="15320" y="1394"/>
                </a:cubicBezTo>
                <a:cubicBezTo>
                  <a:pt x="15360" y="1434"/>
                  <a:pt x="15400" y="1475"/>
                  <a:pt x="15480" y="1515"/>
                </a:cubicBezTo>
                <a:cubicBezTo>
                  <a:pt x="15520" y="1556"/>
                  <a:pt x="15600" y="1596"/>
                  <a:pt x="15640" y="1636"/>
                </a:cubicBezTo>
                <a:cubicBezTo>
                  <a:pt x="15760" y="1717"/>
                  <a:pt x="15840" y="1798"/>
                  <a:pt x="15960" y="1879"/>
                </a:cubicBezTo>
                <a:cubicBezTo>
                  <a:pt x="15960" y="1879"/>
                  <a:pt x="15920" y="1879"/>
                  <a:pt x="15920" y="1920"/>
                </a:cubicBezTo>
                <a:cubicBezTo>
                  <a:pt x="15920" y="1920"/>
                  <a:pt x="15920" y="1920"/>
                  <a:pt x="15880" y="1960"/>
                </a:cubicBezTo>
                <a:cubicBezTo>
                  <a:pt x="15840" y="2000"/>
                  <a:pt x="15840" y="2000"/>
                  <a:pt x="15800" y="2041"/>
                </a:cubicBezTo>
                <a:cubicBezTo>
                  <a:pt x="15760" y="2081"/>
                  <a:pt x="15720" y="2162"/>
                  <a:pt x="15680" y="2203"/>
                </a:cubicBezTo>
                <a:cubicBezTo>
                  <a:pt x="15600" y="2324"/>
                  <a:pt x="15520" y="2405"/>
                  <a:pt x="15440" y="2526"/>
                </a:cubicBezTo>
                <a:cubicBezTo>
                  <a:pt x="15360" y="2607"/>
                  <a:pt x="15280" y="2729"/>
                  <a:pt x="15240" y="2809"/>
                </a:cubicBezTo>
                <a:cubicBezTo>
                  <a:pt x="15200" y="2890"/>
                  <a:pt x="15160" y="2931"/>
                  <a:pt x="15120" y="3012"/>
                </a:cubicBezTo>
                <a:cubicBezTo>
                  <a:pt x="15080" y="3052"/>
                  <a:pt x="15040" y="3093"/>
                  <a:pt x="15000" y="3174"/>
                </a:cubicBezTo>
                <a:cubicBezTo>
                  <a:pt x="14960" y="3214"/>
                  <a:pt x="14920" y="3254"/>
                  <a:pt x="14920" y="3295"/>
                </a:cubicBezTo>
                <a:cubicBezTo>
                  <a:pt x="14880" y="3376"/>
                  <a:pt x="14800" y="3416"/>
                  <a:pt x="14760" y="3497"/>
                </a:cubicBezTo>
                <a:cubicBezTo>
                  <a:pt x="14720" y="3538"/>
                  <a:pt x="14680" y="3578"/>
                  <a:pt x="14640" y="3618"/>
                </a:cubicBezTo>
                <a:cubicBezTo>
                  <a:pt x="14640" y="3618"/>
                  <a:pt x="14640" y="3618"/>
                  <a:pt x="14640" y="3618"/>
                </a:cubicBezTo>
                <a:cubicBezTo>
                  <a:pt x="14520" y="3497"/>
                  <a:pt x="14360" y="3335"/>
                  <a:pt x="14240" y="3214"/>
                </a:cubicBezTo>
                <a:cubicBezTo>
                  <a:pt x="14160" y="3133"/>
                  <a:pt x="14040" y="3012"/>
                  <a:pt x="13960" y="2931"/>
                </a:cubicBezTo>
                <a:cubicBezTo>
                  <a:pt x="13920" y="2890"/>
                  <a:pt x="13880" y="2850"/>
                  <a:pt x="13880" y="2850"/>
                </a:cubicBezTo>
                <a:cubicBezTo>
                  <a:pt x="13920" y="2809"/>
                  <a:pt x="13960" y="2809"/>
                  <a:pt x="14000" y="2769"/>
                </a:cubicBezTo>
                <a:cubicBezTo>
                  <a:pt x="14040" y="2729"/>
                  <a:pt x="14120" y="2648"/>
                  <a:pt x="14160" y="2607"/>
                </a:cubicBezTo>
                <a:cubicBezTo>
                  <a:pt x="14200" y="2567"/>
                  <a:pt x="14240" y="2526"/>
                  <a:pt x="14280" y="2486"/>
                </a:cubicBezTo>
                <a:cubicBezTo>
                  <a:pt x="14240" y="2365"/>
                  <a:pt x="14280" y="2324"/>
                  <a:pt x="14320" y="2243"/>
                </a:cubicBezTo>
                <a:close/>
                <a:moveTo>
                  <a:pt x="13160" y="1232"/>
                </a:moveTo>
                <a:cubicBezTo>
                  <a:pt x="13200" y="1232"/>
                  <a:pt x="13200" y="1191"/>
                  <a:pt x="13240" y="1191"/>
                </a:cubicBezTo>
                <a:cubicBezTo>
                  <a:pt x="13240" y="1191"/>
                  <a:pt x="13280" y="1151"/>
                  <a:pt x="13280" y="1151"/>
                </a:cubicBezTo>
                <a:cubicBezTo>
                  <a:pt x="13280" y="1151"/>
                  <a:pt x="13280" y="1151"/>
                  <a:pt x="13320" y="1111"/>
                </a:cubicBezTo>
                <a:cubicBezTo>
                  <a:pt x="13320" y="1111"/>
                  <a:pt x="13320" y="1070"/>
                  <a:pt x="13360" y="1070"/>
                </a:cubicBezTo>
                <a:cubicBezTo>
                  <a:pt x="13520" y="1070"/>
                  <a:pt x="13640" y="1070"/>
                  <a:pt x="13800" y="1070"/>
                </a:cubicBezTo>
                <a:cubicBezTo>
                  <a:pt x="13920" y="1070"/>
                  <a:pt x="14040" y="1070"/>
                  <a:pt x="14160" y="1111"/>
                </a:cubicBezTo>
                <a:cubicBezTo>
                  <a:pt x="14040" y="1272"/>
                  <a:pt x="13880" y="1434"/>
                  <a:pt x="13800" y="1596"/>
                </a:cubicBezTo>
                <a:cubicBezTo>
                  <a:pt x="13720" y="1717"/>
                  <a:pt x="13640" y="1839"/>
                  <a:pt x="13560" y="1960"/>
                </a:cubicBezTo>
                <a:cubicBezTo>
                  <a:pt x="13520" y="2000"/>
                  <a:pt x="13480" y="2081"/>
                  <a:pt x="13440" y="2122"/>
                </a:cubicBezTo>
                <a:cubicBezTo>
                  <a:pt x="13400" y="2203"/>
                  <a:pt x="13360" y="2284"/>
                  <a:pt x="13320" y="2365"/>
                </a:cubicBezTo>
                <a:cubicBezTo>
                  <a:pt x="13280" y="2445"/>
                  <a:pt x="13280" y="2486"/>
                  <a:pt x="13280" y="2567"/>
                </a:cubicBezTo>
                <a:cubicBezTo>
                  <a:pt x="13280" y="2567"/>
                  <a:pt x="13280" y="2567"/>
                  <a:pt x="13240" y="2607"/>
                </a:cubicBezTo>
                <a:cubicBezTo>
                  <a:pt x="13200" y="2607"/>
                  <a:pt x="13200" y="2607"/>
                  <a:pt x="13160" y="2607"/>
                </a:cubicBezTo>
                <a:cubicBezTo>
                  <a:pt x="13080" y="2607"/>
                  <a:pt x="13000" y="2607"/>
                  <a:pt x="12960" y="2607"/>
                </a:cubicBezTo>
                <a:cubicBezTo>
                  <a:pt x="12800" y="2607"/>
                  <a:pt x="12640" y="2607"/>
                  <a:pt x="12480" y="2607"/>
                </a:cubicBezTo>
                <a:cubicBezTo>
                  <a:pt x="12280" y="2607"/>
                  <a:pt x="12120" y="2607"/>
                  <a:pt x="11920" y="2607"/>
                </a:cubicBezTo>
                <a:cubicBezTo>
                  <a:pt x="11920" y="2607"/>
                  <a:pt x="11920" y="2607"/>
                  <a:pt x="11960" y="2567"/>
                </a:cubicBezTo>
                <a:cubicBezTo>
                  <a:pt x="12040" y="2486"/>
                  <a:pt x="12120" y="2365"/>
                  <a:pt x="12200" y="2284"/>
                </a:cubicBezTo>
                <a:cubicBezTo>
                  <a:pt x="12280" y="2162"/>
                  <a:pt x="12400" y="2081"/>
                  <a:pt x="12480" y="1960"/>
                </a:cubicBezTo>
                <a:cubicBezTo>
                  <a:pt x="12560" y="1879"/>
                  <a:pt x="12640" y="1758"/>
                  <a:pt x="12720" y="1677"/>
                </a:cubicBezTo>
                <a:cubicBezTo>
                  <a:pt x="12720" y="1636"/>
                  <a:pt x="12760" y="1636"/>
                  <a:pt x="12760" y="1596"/>
                </a:cubicBezTo>
                <a:cubicBezTo>
                  <a:pt x="12800" y="1556"/>
                  <a:pt x="12800" y="1515"/>
                  <a:pt x="12840" y="1515"/>
                </a:cubicBezTo>
                <a:cubicBezTo>
                  <a:pt x="12880" y="1475"/>
                  <a:pt x="12920" y="1434"/>
                  <a:pt x="12960" y="1394"/>
                </a:cubicBezTo>
                <a:cubicBezTo>
                  <a:pt x="13040" y="1313"/>
                  <a:pt x="13120" y="1272"/>
                  <a:pt x="13160" y="1232"/>
                </a:cubicBezTo>
                <a:close/>
                <a:moveTo>
                  <a:pt x="11760" y="908"/>
                </a:moveTo>
                <a:cubicBezTo>
                  <a:pt x="11760" y="908"/>
                  <a:pt x="11760" y="908"/>
                  <a:pt x="11760" y="908"/>
                </a:cubicBezTo>
                <a:cubicBezTo>
                  <a:pt x="11800" y="868"/>
                  <a:pt x="11800" y="868"/>
                  <a:pt x="11800" y="868"/>
                </a:cubicBezTo>
                <a:cubicBezTo>
                  <a:pt x="11880" y="868"/>
                  <a:pt x="11960" y="908"/>
                  <a:pt x="12080" y="908"/>
                </a:cubicBezTo>
                <a:cubicBezTo>
                  <a:pt x="12160" y="908"/>
                  <a:pt x="12280" y="949"/>
                  <a:pt x="12360" y="949"/>
                </a:cubicBezTo>
                <a:cubicBezTo>
                  <a:pt x="12440" y="949"/>
                  <a:pt x="12560" y="949"/>
                  <a:pt x="12640" y="989"/>
                </a:cubicBezTo>
                <a:cubicBezTo>
                  <a:pt x="12800" y="989"/>
                  <a:pt x="12920" y="1030"/>
                  <a:pt x="13080" y="1030"/>
                </a:cubicBezTo>
                <a:cubicBezTo>
                  <a:pt x="13080" y="1030"/>
                  <a:pt x="13040" y="1070"/>
                  <a:pt x="13040" y="1070"/>
                </a:cubicBezTo>
                <a:cubicBezTo>
                  <a:pt x="13000" y="1111"/>
                  <a:pt x="12960" y="1151"/>
                  <a:pt x="12920" y="1232"/>
                </a:cubicBezTo>
                <a:cubicBezTo>
                  <a:pt x="12880" y="1272"/>
                  <a:pt x="12840" y="1313"/>
                  <a:pt x="12800" y="1353"/>
                </a:cubicBezTo>
                <a:cubicBezTo>
                  <a:pt x="12760" y="1394"/>
                  <a:pt x="12760" y="1394"/>
                  <a:pt x="12760" y="1434"/>
                </a:cubicBezTo>
                <a:cubicBezTo>
                  <a:pt x="12720" y="1475"/>
                  <a:pt x="12720" y="1515"/>
                  <a:pt x="12680" y="1515"/>
                </a:cubicBezTo>
                <a:cubicBezTo>
                  <a:pt x="12680" y="1515"/>
                  <a:pt x="12640" y="1556"/>
                  <a:pt x="12640" y="1556"/>
                </a:cubicBezTo>
                <a:cubicBezTo>
                  <a:pt x="12600" y="1596"/>
                  <a:pt x="12600" y="1636"/>
                  <a:pt x="12560" y="1677"/>
                </a:cubicBezTo>
                <a:cubicBezTo>
                  <a:pt x="12520" y="1717"/>
                  <a:pt x="12480" y="1758"/>
                  <a:pt x="12480" y="1798"/>
                </a:cubicBezTo>
                <a:cubicBezTo>
                  <a:pt x="12400" y="1920"/>
                  <a:pt x="12320" y="2041"/>
                  <a:pt x="12240" y="2162"/>
                </a:cubicBezTo>
                <a:cubicBezTo>
                  <a:pt x="12160" y="2284"/>
                  <a:pt x="12080" y="2365"/>
                  <a:pt x="12000" y="2486"/>
                </a:cubicBezTo>
                <a:cubicBezTo>
                  <a:pt x="12000" y="2526"/>
                  <a:pt x="11960" y="2526"/>
                  <a:pt x="11960" y="2567"/>
                </a:cubicBezTo>
                <a:cubicBezTo>
                  <a:pt x="11600" y="2567"/>
                  <a:pt x="11240" y="2567"/>
                  <a:pt x="10880" y="2567"/>
                </a:cubicBezTo>
                <a:cubicBezTo>
                  <a:pt x="10720" y="2567"/>
                  <a:pt x="10560" y="2567"/>
                  <a:pt x="10440" y="2567"/>
                </a:cubicBezTo>
                <a:cubicBezTo>
                  <a:pt x="10440" y="2567"/>
                  <a:pt x="10440" y="2567"/>
                  <a:pt x="10440" y="2567"/>
                </a:cubicBezTo>
                <a:cubicBezTo>
                  <a:pt x="10480" y="2526"/>
                  <a:pt x="10520" y="2486"/>
                  <a:pt x="10520" y="2405"/>
                </a:cubicBezTo>
                <a:cubicBezTo>
                  <a:pt x="10520" y="2365"/>
                  <a:pt x="10560" y="2365"/>
                  <a:pt x="10560" y="2324"/>
                </a:cubicBezTo>
                <a:cubicBezTo>
                  <a:pt x="10600" y="2284"/>
                  <a:pt x="10600" y="2243"/>
                  <a:pt x="10640" y="2203"/>
                </a:cubicBezTo>
                <a:cubicBezTo>
                  <a:pt x="10760" y="2041"/>
                  <a:pt x="10920" y="1879"/>
                  <a:pt x="11040" y="1758"/>
                </a:cubicBezTo>
                <a:cubicBezTo>
                  <a:pt x="11120" y="1677"/>
                  <a:pt x="11200" y="1596"/>
                  <a:pt x="11280" y="1515"/>
                </a:cubicBezTo>
                <a:cubicBezTo>
                  <a:pt x="11360" y="1434"/>
                  <a:pt x="11400" y="1353"/>
                  <a:pt x="11480" y="1272"/>
                </a:cubicBezTo>
                <a:cubicBezTo>
                  <a:pt x="11560" y="1191"/>
                  <a:pt x="11640" y="1111"/>
                  <a:pt x="11680" y="1030"/>
                </a:cubicBezTo>
                <a:cubicBezTo>
                  <a:pt x="11680" y="989"/>
                  <a:pt x="11720" y="949"/>
                  <a:pt x="11760" y="908"/>
                </a:cubicBezTo>
                <a:close/>
                <a:moveTo>
                  <a:pt x="10520" y="949"/>
                </a:moveTo>
                <a:cubicBezTo>
                  <a:pt x="10560" y="908"/>
                  <a:pt x="10560" y="908"/>
                  <a:pt x="10600" y="868"/>
                </a:cubicBezTo>
                <a:cubicBezTo>
                  <a:pt x="10600" y="868"/>
                  <a:pt x="10600" y="827"/>
                  <a:pt x="10640" y="827"/>
                </a:cubicBezTo>
                <a:cubicBezTo>
                  <a:pt x="10640" y="827"/>
                  <a:pt x="10640" y="827"/>
                  <a:pt x="10640" y="827"/>
                </a:cubicBezTo>
                <a:cubicBezTo>
                  <a:pt x="10960" y="827"/>
                  <a:pt x="11280" y="868"/>
                  <a:pt x="11560" y="868"/>
                </a:cubicBezTo>
                <a:cubicBezTo>
                  <a:pt x="11560" y="868"/>
                  <a:pt x="11560" y="868"/>
                  <a:pt x="11600" y="868"/>
                </a:cubicBezTo>
                <a:cubicBezTo>
                  <a:pt x="11600" y="868"/>
                  <a:pt x="11560" y="908"/>
                  <a:pt x="11560" y="908"/>
                </a:cubicBezTo>
                <a:cubicBezTo>
                  <a:pt x="11480" y="989"/>
                  <a:pt x="11440" y="1070"/>
                  <a:pt x="11360" y="1151"/>
                </a:cubicBezTo>
                <a:cubicBezTo>
                  <a:pt x="11280" y="1232"/>
                  <a:pt x="11240" y="1313"/>
                  <a:pt x="11160" y="1394"/>
                </a:cubicBezTo>
                <a:cubicBezTo>
                  <a:pt x="11080" y="1475"/>
                  <a:pt x="11000" y="1556"/>
                  <a:pt x="10920" y="1677"/>
                </a:cubicBezTo>
                <a:cubicBezTo>
                  <a:pt x="10880" y="1717"/>
                  <a:pt x="10840" y="1758"/>
                  <a:pt x="10800" y="1798"/>
                </a:cubicBezTo>
                <a:cubicBezTo>
                  <a:pt x="10760" y="1879"/>
                  <a:pt x="10720" y="1920"/>
                  <a:pt x="10640" y="2000"/>
                </a:cubicBezTo>
                <a:cubicBezTo>
                  <a:pt x="10600" y="2081"/>
                  <a:pt x="10560" y="2122"/>
                  <a:pt x="10520" y="2203"/>
                </a:cubicBezTo>
                <a:cubicBezTo>
                  <a:pt x="10440" y="2324"/>
                  <a:pt x="10400" y="2405"/>
                  <a:pt x="10360" y="2526"/>
                </a:cubicBezTo>
                <a:cubicBezTo>
                  <a:pt x="10360" y="2526"/>
                  <a:pt x="10360" y="2526"/>
                  <a:pt x="10360" y="2526"/>
                </a:cubicBezTo>
                <a:cubicBezTo>
                  <a:pt x="10160" y="2526"/>
                  <a:pt x="9960" y="2526"/>
                  <a:pt x="9760" y="2526"/>
                </a:cubicBezTo>
                <a:cubicBezTo>
                  <a:pt x="9720" y="2526"/>
                  <a:pt x="9720" y="2526"/>
                  <a:pt x="9680" y="2526"/>
                </a:cubicBezTo>
                <a:cubicBezTo>
                  <a:pt x="9600" y="2526"/>
                  <a:pt x="9480" y="2526"/>
                  <a:pt x="9400" y="2526"/>
                </a:cubicBezTo>
                <a:cubicBezTo>
                  <a:pt x="9400" y="2526"/>
                  <a:pt x="9400" y="2526"/>
                  <a:pt x="9400" y="2526"/>
                </a:cubicBezTo>
                <a:cubicBezTo>
                  <a:pt x="9320" y="2526"/>
                  <a:pt x="9240" y="2526"/>
                  <a:pt x="9200" y="2526"/>
                </a:cubicBezTo>
                <a:cubicBezTo>
                  <a:pt x="9200" y="2526"/>
                  <a:pt x="9200" y="2526"/>
                  <a:pt x="9200" y="2526"/>
                </a:cubicBezTo>
                <a:cubicBezTo>
                  <a:pt x="9240" y="2486"/>
                  <a:pt x="9320" y="2405"/>
                  <a:pt x="9360" y="2365"/>
                </a:cubicBezTo>
                <a:cubicBezTo>
                  <a:pt x="9400" y="2324"/>
                  <a:pt x="9440" y="2284"/>
                  <a:pt x="9480" y="2243"/>
                </a:cubicBezTo>
                <a:cubicBezTo>
                  <a:pt x="9560" y="2162"/>
                  <a:pt x="9640" y="2081"/>
                  <a:pt x="9720" y="2000"/>
                </a:cubicBezTo>
                <a:cubicBezTo>
                  <a:pt x="9760" y="1960"/>
                  <a:pt x="9800" y="1920"/>
                  <a:pt x="9840" y="1879"/>
                </a:cubicBezTo>
                <a:cubicBezTo>
                  <a:pt x="9880" y="1839"/>
                  <a:pt x="9880" y="1839"/>
                  <a:pt x="9920" y="1798"/>
                </a:cubicBezTo>
                <a:cubicBezTo>
                  <a:pt x="9920" y="1798"/>
                  <a:pt x="9960" y="1758"/>
                  <a:pt x="9960" y="1758"/>
                </a:cubicBezTo>
                <a:cubicBezTo>
                  <a:pt x="10000" y="1717"/>
                  <a:pt x="10000" y="1717"/>
                  <a:pt x="10040" y="1677"/>
                </a:cubicBezTo>
                <a:cubicBezTo>
                  <a:pt x="10040" y="1677"/>
                  <a:pt x="10040" y="1677"/>
                  <a:pt x="10040" y="1677"/>
                </a:cubicBezTo>
                <a:cubicBezTo>
                  <a:pt x="10040" y="1677"/>
                  <a:pt x="10080" y="1636"/>
                  <a:pt x="10080" y="1636"/>
                </a:cubicBezTo>
                <a:cubicBezTo>
                  <a:pt x="10120" y="1596"/>
                  <a:pt x="10160" y="1556"/>
                  <a:pt x="10200" y="1475"/>
                </a:cubicBezTo>
                <a:cubicBezTo>
                  <a:pt x="10280" y="1353"/>
                  <a:pt x="10360" y="1272"/>
                  <a:pt x="10440" y="1151"/>
                </a:cubicBezTo>
                <a:cubicBezTo>
                  <a:pt x="10440" y="1070"/>
                  <a:pt x="10480" y="989"/>
                  <a:pt x="10520" y="949"/>
                </a:cubicBezTo>
                <a:close/>
                <a:moveTo>
                  <a:pt x="9280" y="747"/>
                </a:moveTo>
                <a:cubicBezTo>
                  <a:pt x="9320" y="747"/>
                  <a:pt x="9320" y="747"/>
                  <a:pt x="9280" y="747"/>
                </a:cubicBezTo>
                <a:cubicBezTo>
                  <a:pt x="9440" y="747"/>
                  <a:pt x="9600" y="747"/>
                  <a:pt x="9720" y="787"/>
                </a:cubicBezTo>
                <a:cubicBezTo>
                  <a:pt x="9920" y="787"/>
                  <a:pt x="10120" y="787"/>
                  <a:pt x="10320" y="827"/>
                </a:cubicBezTo>
                <a:cubicBezTo>
                  <a:pt x="10320" y="827"/>
                  <a:pt x="10360" y="827"/>
                  <a:pt x="10360" y="827"/>
                </a:cubicBezTo>
                <a:cubicBezTo>
                  <a:pt x="10320" y="868"/>
                  <a:pt x="10320" y="908"/>
                  <a:pt x="10280" y="949"/>
                </a:cubicBezTo>
                <a:cubicBezTo>
                  <a:pt x="10200" y="1070"/>
                  <a:pt x="10160" y="1151"/>
                  <a:pt x="10080" y="1232"/>
                </a:cubicBezTo>
                <a:cubicBezTo>
                  <a:pt x="10040" y="1272"/>
                  <a:pt x="10000" y="1353"/>
                  <a:pt x="9960" y="1394"/>
                </a:cubicBezTo>
                <a:cubicBezTo>
                  <a:pt x="9920" y="1434"/>
                  <a:pt x="9920" y="1475"/>
                  <a:pt x="9880" y="1475"/>
                </a:cubicBezTo>
                <a:cubicBezTo>
                  <a:pt x="9880" y="1475"/>
                  <a:pt x="9840" y="1515"/>
                  <a:pt x="9840" y="1556"/>
                </a:cubicBezTo>
                <a:cubicBezTo>
                  <a:pt x="9800" y="1596"/>
                  <a:pt x="9760" y="1636"/>
                  <a:pt x="9720" y="1677"/>
                </a:cubicBezTo>
                <a:cubicBezTo>
                  <a:pt x="9680" y="1717"/>
                  <a:pt x="9640" y="1758"/>
                  <a:pt x="9600" y="1839"/>
                </a:cubicBezTo>
                <a:cubicBezTo>
                  <a:pt x="9560" y="1879"/>
                  <a:pt x="9520" y="1920"/>
                  <a:pt x="9480" y="1960"/>
                </a:cubicBezTo>
                <a:cubicBezTo>
                  <a:pt x="9440" y="2000"/>
                  <a:pt x="9400" y="2041"/>
                  <a:pt x="9360" y="2122"/>
                </a:cubicBezTo>
                <a:cubicBezTo>
                  <a:pt x="9320" y="2162"/>
                  <a:pt x="9280" y="2243"/>
                  <a:pt x="9200" y="2284"/>
                </a:cubicBezTo>
                <a:cubicBezTo>
                  <a:pt x="9160" y="2324"/>
                  <a:pt x="9120" y="2365"/>
                  <a:pt x="9120" y="2405"/>
                </a:cubicBezTo>
                <a:cubicBezTo>
                  <a:pt x="9080" y="2445"/>
                  <a:pt x="9040" y="2486"/>
                  <a:pt x="9040" y="2526"/>
                </a:cubicBezTo>
                <a:cubicBezTo>
                  <a:pt x="8600" y="2526"/>
                  <a:pt x="8160" y="2526"/>
                  <a:pt x="7680" y="2526"/>
                </a:cubicBezTo>
                <a:cubicBezTo>
                  <a:pt x="7680" y="2486"/>
                  <a:pt x="7720" y="2486"/>
                  <a:pt x="7720" y="2445"/>
                </a:cubicBezTo>
                <a:cubicBezTo>
                  <a:pt x="7760" y="2405"/>
                  <a:pt x="7800" y="2324"/>
                  <a:pt x="7840" y="2284"/>
                </a:cubicBezTo>
                <a:cubicBezTo>
                  <a:pt x="7880" y="2243"/>
                  <a:pt x="7920" y="2203"/>
                  <a:pt x="7960" y="2162"/>
                </a:cubicBezTo>
                <a:cubicBezTo>
                  <a:pt x="8040" y="2081"/>
                  <a:pt x="8080" y="2000"/>
                  <a:pt x="8160" y="1960"/>
                </a:cubicBezTo>
                <a:cubicBezTo>
                  <a:pt x="8200" y="1920"/>
                  <a:pt x="8280" y="1839"/>
                  <a:pt x="8320" y="1798"/>
                </a:cubicBezTo>
                <a:cubicBezTo>
                  <a:pt x="8360" y="1758"/>
                  <a:pt x="8400" y="1717"/>
                  <a:pt x="8440" y="1677"/>
                </a:cubicBezTo>
                <a:cubicBezTo>
                  <a:pt x="8480" y="1636"/>
                  <a:pt x="8480" y="1636"/>
                  <a:pt x="8520" y="1596"/>
                </a:cubicBezTo>
                <a:cubicBezTo>
                  <a:pt x="8560" y="1556"/>
                  <a:pt x="8560" y="1556"/>
                  <a:pt x="8600" y="1515"/>
                </a:cubicBezTo>
                <a:cubicBezTo>
                  <a:pt x="8640" y="1475"/>
                  <a:pt x="8640" y="1434"/>
                  <a:pt x="8680" y="1434"/>
                </a:cubicBezTo>
                <a:cubicBezTo>
                  <a:pt x="8680" y="1394"/>
                  <a:pt x="8720" y="1394"/>
                  <a:pt x="8720" y="1353"/>
                </a:cubicBezTo>
                <a:cubicBezTo>
                  <a:pt x="8800" y="1272"/>
                  <a:pt x="8880" y="1151"/>
                  <a:pt x="8960" y="1070"/>
                </a:cubicBezTo>
                <a:cubicBezTo>
                  <a:pt x="9000" y="1030"/>
                  <a:pt x="9040" y="989"/>
                  <a:pt x="9080" y="949"/>
                </a:cubicBezTo>
                <a:cubicBezTo>
                  <a:pt x="9200" y="868"/>
                  <a:pt x="9240" y="827"/>
                  <a:pt x="9280" y="747"/>
                </a:cubicBezTo>
                <a:close/>
                <a:moveTo>
                  <a:pt x="6640" y="2486"/>
                </a:moveTo>
                <a:cubicBezTo>
                  <a:pt x="6720" y="2405"/>
                  <a:pt x="6760" y="2324"/>
                  <a:pt x="6840" y="2284"/>
                </a:cubicBezTo>
                <a:cubicBezTo>
                  <a:pt x="6880" y="2243"/>
                  <a:pt x="6920" y="2243"/>
                  <a:pt x="6960" y="2203"/>
                </a:cubicBezTo>
                <a:cubicBezTo>
                  <a:pt x="7040" y="2162"/>
                  <a:pt x="7120" y="2081"/>
                  <a:pt x="7160" y="2041"/>
                </a:cubicBezTo>
                <a:cubicBezTo>
                  <a:pt x="7240" y="1960"/>
                  <a:pt x="7360" y="1879"/>
                  <a:pt x="7440" y="1798"/>
                </a:cubicBezTo>
                <a:cubicBezTo>
                  <a:pt x="7640" y="1596"/>
                  <a:pt x="7760" y="1353"/>
                  <a:pt x="7920" y="1070"/>
                </a:cubicBezTo>
                <a:cubicBezTo>
                  <a:pt x="8000" y="989"/>
                  <a:pt x="8040" y="908"/>
                  <a:pt x="8120" y="827"/>
                </a:cubicBezTo>
                <a:cubicBezTo>
                  <a:pt x="8160" y="787"/>
                  <a:pt x="8240" y="706"/>
                  <a:pt x="8280" y="625"/>
                </a:cubicBezTo>
                <a:cubicBezTo>
                  <a:pt x="8280" y="625"/>
                  <a:pt x="8320" y="625"/>
                  <a:pt x="8320" y="625"/>
                </a:cubicBezTo>
                <a:cubicBezTo>
                  <a:pt x="8400" y="625"/>
                  <a:pt x="8480" y="625"/>
                  <a:pt x="8600" y="625"/>
                </a:cubicBezTo>
                <a:cubicBezTo>
                  <a:pt x="8680" y="625"/>
                  <a:pt x="8800" y="625"/>
                  <a:pt x="8880" y="625"/>
                </a:cubicBezTo>
                <a:cubicBezTo>
                  <a:pt x="8960" y="625"/>
                  <a:pt x="9040" y="666"/>
                  <a:pt x="9080" y="666"/>
                </a:cubicBezTo>
                <a:cubicBezTo>
                  <a:pt x="9040" y="706"/>
                  <a:pt x="9040" y="747"/>
                  <a:pt x="9000" y="747"/>
                </a:cubicBezTo>
                <a:cubicBezTo>
                  <a:pt x="8920" y="868"/>
                  <a:pt x="8840" y="949"/>
                  <a:pt x="8760" y="1070"/>
                </a:cubicBezTo>
                <a:cubicBezTo>
                  <a:pt x="8720" y="1111"/>
                  <a:pt x="8680" y="1191"/>
                  <a:pt x="8640" y="1232"/>
                </a:cubicBezTo>
                <a:cubicBezTo>
                  <a:pt x="8600" y="1272"/>
                  <a:pt x="8560" y="1353"/>
                  <a:pt x="8520" y="1394"/>
                </a:cubicBezTo>
                <a:cubicBezTo>
                  <a:pt x="8480" y="1434"/>
                  <a:pt x="8440" y="1515"/>
                  <a:pt x="8360" y="1556"/>
                </a:cubicBezTo>
                <a:cubicBezTo>
                  <a:pt x="8320" y="1596"/>
                  <a:pt x="8280" y="1636"/>
                  <a:pt x="8200" y="1717"/>
                </a:cubicBezTo>
                <a:cubicBezTo>
                  <a:pt x="8160" y="1758"/>
                  <a:pt x="8120" y="1798"/>
                  <a:pt x="8120" y="1798"/>
                </a:cubicBezTo>
                <a:cubicBezTo>
                  <a:pt x="8080" y="1839"/>
                  <a:pt x="8040" y="1920"/>
                  <a:pt x="7960" y="1960"/>
                </a:cubicBezTo>
                <a:cubicBezTo>
                  <a:pt x="7920" y="2000"/>
                  <a:pt x="7920" y="2041"/>
                  <a:pt x="7880" y="2081"/>
                </a:cubicBezTo>
                <a:cubicBezTo>
                  <a:pt x="7840" y="2122"/>
                  <a:pt x="7840" y="2162"/>
                  <a:pt x="7800" y="2203"/>
                </a:cubicBezTo>
                <a:cubicBezTo>
                  <a:pt x="7800" y="2243"/>
                  <a:pt x="7760" y="2284"/>
                  <a:pt x="7760" y="2324"/>
                </a:cubicBezTo>
                <a:cubicBezTo>
                  <a:pt x="7760" y="2365"/>
                  <a:pt x="7720" y="2365"/>
                  <a:pt x="7720" y="2405"/>
                </a:cubicBezTo>
                <a:cubicBezTo>
                  <a:pt x="7720" y="2445"/>
                  <a:pt x="7680" y="2486"/>
                  <a:pt x="7680" y="2526"/>
                </a:cubicBezTo>
                <a:cubicBezTo>
                  <a:pt x="7680" y="2526"/>
                  <a:pt x="7680" y="2567"/>
                  <a:pt x="7640" y="2567"/>
                </a:cubicBezTo>
                <a:cubicBezTo>
                  <a:pt x="7280" y="2567"/>
                  <a:pt x="6920" y="2567"/>
                  <a:pt x="6600" y="2567"/>
                </a:cubicBezTo>
                <a:cubicBezTo>
                  <a:pt x="6600" y="2526"/>
                  <a:pt x="6640" y="2526"/>
                  <a:pt x="6640" y="2486"/>
                </a:cubicBezTo>
                <a:close/>
                <a:moveTo>
                  <a:pt x="13200" y="20769"/>
                </a:moveTo>
                <a:cubicBezTo>
                  <a:pt x="10840" y="20769"/>
                  <a:pt x="8480" y="20769"/>
                  <a:pt x="6120" y="20769"/>
                </a:cubicBezTo>
                <a:cubicBezTo>
                  <a:pt x="6080" y="20769"/>
                  <a:pt x="6080" y="20769"/>
                  <a:pt x="6040" y="20769"/>
                </a:cubicBezTo>
                <a:cubicBezTo>
                  <a:pt x="4360" y="19070"/>
                  <a:pt x="2680" y="17371"/>
                  <a:pt x="1000" y="15713"/>
                </a:cubicBezTo>
                <a:cubicBezTo>
                  <a:pt x="1000" y="15713"/>
                  <a:pt x="1000" y="15713"/>
                  <a:pt x="1000" y="15713"/>
                </a:cubicBezTo>
                <a:cubicBezTo>
                  <a:pt x="1000" y="13326"/>
                  <a:pt x="1000" y="10940"/>
                  <a:pt x="1000" y="8553"/>
                </a:cubicBezTo>
                <a:cubicBezTo>
                  <a:pt x="1000" y="8513"/>
                  <a:pt x="1000" y="8513"/>
                  <a:pt x="1000" y="8472"/>
                </a:cubicBezTo>
                <a:cubicBezTo>
                  <a:pt x="2000" y="7461"/>
                  <a:pt x="3000" y="6409"/>
                  <a:pt x="4040" y="5398"/>
                </a:cubicBezTo>
                <a:cubicBezTo>
                  <a:pt x="4200" y="5236"/>
                  <a:pt x="4400" y="5075"/>
                  <a:pt x="4560" y="4913"/>
                </a:cubicBezTo>
                <a:cubicBezTo>
                  <a:pt x="4720" y="4751"/>
                  <a:pt x="4880" y="4630"/>
                  <a:pt x="5040" y="4468"/>
                </a:cubicBezTo>
                <a:cubicBezTo>
                  <a:pt x="5120" y="4387"/>
                  <a:pt x="5200" y="4306"/>
                  <a:pt x="5280" y="4225"/>
                </a:cubicBezTo>
                <a:cubicBezTo>
                  <a:pt x="5360" y="4144"/>
                  <a:pt x="5400" y="4104"/>
                  <a:pt x="5480" y="4023"/>
                </a:cubicBezTo>
                <a:cubicBezTo>
                  <a:pt x="5600" y="3902"/>
                  <a:pt x="5680" y="3780"/>
                  <a:pt x="5760" y="3659"/>
                </a:cubicBezTo>
                <a:cubicBezTo>
                  <a:pt x="5840" y="3538"/>
                  <a:pt x="5920" y="3457"/>
                  <a:pt x="6040" y="3335"/>
                </a:cubicBezTo>
                <a:cubicBezTo>
                  <a:pt x="6040" y="3335"/>
                  <a:pt x="6080" y="3295"/>
                  <a:pt x="6080" y="3295"/>
                </a:cubicBezTo>
                <a:cubicBezTo>
                  <a:pt x="7200" y="3295"/>
                  <a:pt x="8280" y="3295"/>
                  <a:pt x="9400" y="3295"/>
                </a:cubicBezTo>
                <a:cubicBezTo>
                  <a:pt x="9440" y="3295"/>
                  <a:pt x="9440" y="3295"/>
                  <a:pt x="9480" y="3295"/>
                </a:cubicBezTo>
                <a:cubicBezTo>
                  <a:pt x="9560" y="3295"/>
                  <a:pt x="9680" y="3295"/>
                  <a:pt x="9760" y="3295"/>
                </a:cubicBezTo>
                <a:cubicBezTo>
                  <a:pt x="9760" y="3295"/>
                  <a:pt x="9760" y="3295"/>
                  <a:pt x="9760" y="3295"/>
                </a:cubicBezTo>
                <a:cubicBezTo>
                  <a:pt x="10920" y="3295"/>
                  <a:pt x="12080" y="3295"/>
                  <a:pt x="13240" y="3295"/>
                </a:cubicBezTo>
                <a:cubicBezTo>
                  <a:pt x="13640" y="3699"/>
                  <a:pt x="14040" y="4104"/>
                  <a:pt x="14440" y="4508"/>
                </a:cubicBezTo>
                <a:cubicBezTo>
                  <a:pt x="14440" y="4508"/>
                  <a:pt x="14480" y="4549"/>
                  <a:pt x="14480" y="4549"/>
                </a:cubicBezTo>
                <a:cubicBezTo>
                  <a:pt x="15040" y="5115"/>
                  <a:pt x="15560" y="5641"/>
                  <a:pt x="16120" y="6207"/>
                </a:cubicBezTo>
                <a:cubicBezTo>
                  <a:pt x="16120" y="6207"/>
                  <a:pt x="16120" y="6207"/>
                  <a:pt x="16120" y="6207"/>
                </a:cubicBezTo>
                <a:cubicBezTo>
                  <a:pt x="16840" y="6935"/>
                  <a:pt x="17560" y="7663"/>
                  <a:pt x="18280" y="8391"/>
                </a:cubicBezTo>
                <a:cubicBezTo>
                  <a:pt x="18280" y="9403"/>
                  <a:pt x="18280" y="10454"/>
                  <a:pt x="18280" y="11466"/>
                </a:cubicBezTo>
                <a:cubicBezTo>
                  <a:pt x="18280" y="11506"/>
                  <a:pt x="18280" y="11506"/>
                  <a:pt x="18280" y="11547"/>
                </a:cubicBezTo>
                <a:cubicBezTo>
                  <a:pt x="18280" y="11547"/>
                  <a:pt x="18280" y="11547"/>
                  <a:pt x="18280" y="11547"/>
                </a:cubicBezTo>
                <a:cubicBezTo>
                  <a:pt x="18280" y="12881"/>
                  <a:pt x="18280" y="14257"/>
                  <a:pt x="18280" y="15591"/>
                </a:cubicBezTo>
                <a:cubicBezTo>
                  <a:pt x="18280" y="15591"/>
                  <a:pt x="18280" y="15591"/>
                  <a:pt x="18280" y="15591"/>
                </a:cubicBezTo>
                <a:cubicBezTo>
                  <a:pt x="16560" y="17331"/>
                  <a:pt x="14880" y="19070"/>
                  <a:pt x="13200" y="20769"/>
                </a:cubicBezTo>
                <a:close/>
                <a:moveTo>
                  <a:pt x="18800" y="7542"/>
                </a:moveTo>
                <a:cubicBezTo>
                  <a:pt x="18760" y="7623"/>
                  <a:pt x="18720" y="7704"/>
                  <a:pt x="18720" y="7785"/>
                </a:cubicBezTo>
                <a:cubicBezTo>
                  <a:pt x="18680" y="7744"/>
                  <a:pt x="18640" y="7704"/>
                  <a:pt x="18600" y="7663"/>
                </a:cubicBezTo>
                <a:cubicBezTo>
                  <a:pt x="18400" y="7461"/>
                  <a:pt x="18160" y="7218"/>
                  <a:pt x="17960" y="7016"/>
                </a:cubicBezTo>
                <a:cubicBezTo>
                  <a:pt x="17880" y="6935"/>
                  <a:pt x="17800" y="6854"/>
                  <a:pt x="17720" y="6774"/>
                </a:cubicBezTo>
                <a:cubicBezTo>
                  <a:pt x="17720" y="6774"/>
                  <a:pt x="17720" y="6774"/>
                  <a:pt x="17720" y="6774"/>
                </a:cubicBezTo>
                <a:cubicBezTo>
                  <a:pt x="17760" y="6733"/>
                  <a:pt x="17800" y="6693"/>
                  <a:pt x="17840" y="6612"/>
                </a:cubicBezTo>
                <a:cubicBezTo>
                  <a:pt x="17880" y="6571"/>
                  <a:pt x="17920" y="6490"/>
                  <a:pt x="18000" y="6450"/>
                </a:cubicBezTo>
                <a:cubicBezTo>
                  <a:pt x="18080" y="6329"/>
                  <a:pt x="18200" y="6207"/>
                  <a:pt x="18280" y="6126"/>
                </a:cubicBezTo>
                <a:cubicBezTo>
                  <a:pt x="18360" y="6005"/>
                  <a:pt x="18480" y="5884"/>
                  <a:pt x="18560" y="5762"/>
                </a:cubicBezTo>
                <a:cubicBezTo>
                  <a:pt x="18640" y="5641"/>
                  <a:pt x="18760" y="5520"/>
                  <a:pt x="18840" y="5439"/>
                </a:cubicBezTo>
                <a:cubicBezTo>
                  <a:pt x="18840" y="5439"/>
                  <a:pt x="18880" y="5398"/>
                  <a:pt x="18880" y="5398"/>
                </a:cubicBezTo>
                <a:cubicBezTo>
                  <a:pt x="18920" y="5358"/>
                  <a:pt x="18960" y="5317"/>
                  <a:pt x="19000" y="5277"/>
                </a:cubicBezTo>
                <a:cubicBezTo>
                  <a:pt x="19040" y="5236"/>
                  <a:pt x="19080" y="5156"/>
                  <a:pt x="19160" y="5115"/>
                </a:cubicBezTo>
                <a:cubicBezTo>
                  <a:pt x="19200" y="5075"/>
                  <a:pt x="19240" y="503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5034"/>
                  <a:pt x="19320" y="5034"/>
                  <a:pt x="19320" y="5075"/>
                </a:cubicBezTo>
                <a:cubicBezTo>
                  <a:pt x="19360" y="5156"/>
                  <a:pt x="19440" y="5236"/>
                  <a:pt x="19520" y="5277"/>
                </a:cubicBezTo>
                <a:cubicBezTo>
                  <a:pt x="19560" y="5317"/>
                  <a:pt x="19600" y="5358"/>
                  <a:pt x="19640" y="5358"/>
                </a:cubicBezTo>
                <a:cubicBezTo>
                  <a:pt x="19680" y="5398"/>
                  <a:pt x="19720" y="5398"/>
                  <a:pt x="19720" y="5439"/>
                </a:cubicBezTo>
                <a:cubicBezTo>
                  <a:pt x="19760" y="5479"/>
                  <a:pt x="19760" y="5479"/>
                  <a:pt x="19800" y="5520"/>
                </a:cubicBezTo>
                <a:cubicBezTo>
                  <a:pt x="19840" y="5560"/>
                  <a:pt x="19880" y="5601"/>
                  <a:pt x="19920" y="5641"/>
                </a:cubicBezTo>
                <a:cubicBezTo>
                  <a:pt x="19920" y="5641"/>
                  <a:pt x="19960" y="5681"/>
                  <a:pt x="20000" y="5681"/>
                </a:cubicBezTo>
                <a:cubicBezTo>
                  <a:pt x="20040" y="5722"/>
                  <a:pt x="20080" y="5722"/>
                  <a:pt x="20120" y="5762"/>
                </a:cubicBezTo>
                <a:cubicBezTo>
                  <a:pt x="20160" y="5803"/>
                  <a:pt x="20200" y="5803"/>
                  <a:pt x="20240" y="5803"/>
                </a:cubicBezTo>
                <a:cubicBezTo>
                  <a:pt x="20240" y="5843"/>
                  <a:pt x="20200" y="5884"/>
                  <a:pt x="20200" y="5924"/>
                </a:cubicBezTo>
                <a:cubicBezTo>
                  <a:pt x="20200" y="5924"/>
                  <a:pt x="20200" y="5924"/>
                  <a:pt x="20200" y="5965"/>
                </a:cubicBezTo>
                <a:cubicBezTo>
                  <a:pt x="20160" y="6005"/>
                  <a:pt x="20160" y="6045"/>
                  <a:pt x="20120" y="6045"/>
                </a:cubicBezTo>
                <a:cubicBezTo>
                  <a:pt x="20080" y="6086"/>
                  <a:pt x="20000" y="6167"/>
                  <a:pt x="19960" y="6207"/>
                </a:cubicBezTo>
                <a:cubicBezTo>
                  <a:pt x="19880" y="6288"/>
                  <a:pt x="19840" y="6369"/>
                  <a:pt x="19760" y="6410"/>
                </a:cubicBezTo>
                <a:cubicBezTo>
                  <a:pt x="19720" y="6490"/>
                  <a:pt x="19640" y="6531"/>
                  <a:pt x="19600" y="6612"/>
                </a:cubicBezTo>
                <a:cubicBezTo>
                  <a:pt x="19520" y="6733"/>
                  <a:pt x="19440" y="6814"/>
                  <a:pt x="19320" y="6935"/>
                </a:cubicBezTo>
                <a:cubicBezTo>
                  <a:pt x="19240" y="7016"/>
                  <a:pt x="19160" y="7097"/>
                  <a:pt x="19120" y="7178"/>
                </a:cubicBezTo>
                <a:cubicBezTo>
                  <a:pt x="18960" y="7299"/>
                  <a:pt x="18880" y="7421"/>
                  <a:pt x="18800" y="7542"/>
                </a:cubicBezTo>
                <a:close/>
                <a:moveTo>
                  <a:pt x="19040" y="8594"/>
                </a:moveTo>
                <a:cubicBezTo>
                  <a:pt x="19040" y="8553"/>
                  <a:pt x="19040" y="8513"/>
                  <a:pt x="19040" y="8432"/>
                </a:cubicBezTo>
                <a:cubicBezTo>
                  <a:pt x="19080" y="8391"/>
                  <a:pt x="19120" y="8351"/>
                  <a:pt x="19160" y="8311"/>
                </a:cubicBezTo>
                <a:cubicBezTo>
                  <a:pt x="19200" y="8270"/>
                  <a:pt x="19240" y="8230"/>
                  <a:pt x="19280" y="8189"/>
                </a:cubicBezTo>
                <a:cubicBezTo>
                  <a:pt x="19280" y="8189"/>
                  <a:pt x="19280" y="8189"/>
                  <a:pt x="19320" y="8149"/>
                </a:cubicBezTo>
                <a:cubicBezTo>
                  <a:pt x="19320" y="8149"/>
                  <a:pt x="19360" y="8149"/>
                  <a:pt x="19360" y="8108"/>
                </a:cubicBezTo>
                <a:cubicBezTo>
                  <a:pt x="19480" y="8027"/>
                  <a:pt x="19560" y="7906"/>
                  <a:pt x="19680" y="7825"/>
                </a:cubicBezTo>
                <a:cubicBezTo>
                  <a:pt x="19720" y="7785"/>
                  <a:pt x="19760" y="7785"/>
                  <a:pt x="19760" y="7744"/>
                </a:cubicBezTo>
                <a:cubicBezTo>
                  <a:pt x="19840" y="7663"/>
                  <a:pt x="19920" y="7582"/>
                  <a:pt x="20000" y="7502"/>
                </a:cubicBezTo>
                <a:cubicBezTo>
                  <a:pt x="20080" y="7380"/>
                  <a:pt x="20200" y="7299"/>
                  <a:pt x="20280" y="7178"/>
                </a:cubicBezTo>
                <a:cubicBezTo>
                  <a:pt x="20320" y="7138"/>
                  <a:pt x="20360" y="7097"/>
                  <a:pt x="20400" y="7057"/>
                </a:cubicBezTo>
                <a:cubicBezTo>
                  <a:pt x="20400" y="7138"/>
                  <a:pt x="20400" y="7218"/>
                  <a:pt x="20440" y="7299"/>
                </a:cubicBezTo>
                <a:cubicBezTo>
                  <a:pt x="20440" y="7461"/>
                  <a:pt x="20440" y="7663"/>
                  <a:pt x="20480" y="7825"/>
                </a:cubicBezTo>
                <a:cubicBezTo>
                  <a:pt x="20480" y="7906"/>
                  <a:pt x="20480" y="8027"/>
                  <a:pt x="20520" y="8108"/>
                </a:cubicBezTo>
                <a:cubicBezTo>
                  <a:pt x="20520" y="8108"/>
                  <a:pt x="20520" y="8149"/>
                  <a:pt x="20520" y="8149"/>
                </a:cubicBezTo>
                <a:cubicBezTo>
                  <a:pt x="20480" y="8189"/>
                  <a:pt x="20480" y="8189"/>
                  <a:pt x="20440" y="8230"/>
                </a:cubicBezTo>
                <a:cubicBezTo>
                  <a:pt x="20440" y="8230"/>
                  <a:pt x="20440" y="8230"/>
                  <a:pt x="20400" y="8270"/>
                </a:cubicBezTo>
                <a:cubicBezTo>
                  <a:pt x="20400" y="8270"/>
                  <a:pt x="20360" y="8311"/>
                  <a:pt x="20360" y="8311"/>
                </a:cubicBezTo>
                <a:cubicBezTo>
                  <a:pt x="20360" y="8311"/>
                  <a:pt x="20320" y="8351"/>
                  <a:pt x="20320" y="8351"/>
                </a:cubicBezTo>
                <a:cubicBezTo>
                  <a:pt x="20280" y="8392"/>
                  <a:pt x="20240" y="8432"/>
                  <a:pt x="20160" y="8513"/>
                </a:cubicBezTo>
                <a:cubicBezTo>
                  <a:pt x="20120" y="8553"/>
                  <a:pt x="20080" y="8594"/>
                  <a:pt x="20040" y="8634"/>
                </a:cubicBezTo>
                <a:cubicBezTo>
                  <a:pt x="20040" y="8634"/>
                  <a:pt x="20000" y="8675"/>
                  <a:pt x="20000" y="8675"/>
                </a:cubicBezTo>
                <a:cubicBezTo>
                  <a:pt x="19960" y="8715"/>
                  <a:pt x="19920" y="8756"/>
                  <a:pt x="19920" y="8796"/>
                </a:cubicBezTo>
                <a:cubicBezTo>
                  <a:pt x="19920" y="8796"/>
                  <a:pt x="19880" y="8836"/>
                  <a:pt x="19880" y="8836"/>
                </a:cubicBezTo>
                <a:cubicBezTo>
                  <a:pt x="19880" y="8836"/>
                  <a:pt x="19880" y="8836"/>
                  <a:pt x="19880" y="8836"/>
                </a:cubicBezTo>
                <a:cubicBezTo>
                  <a:pt x="19840" y="8917"/>
                  <a:pt x="19800" y="8958"/>
                  <a:pt x="19720" y="9039"/>
                </a:cubicBezTo>
                <a:cubicBezTo>
                  <a:pt x="19680" y="9079"/>
                  <a:pt x="19640" y="9160"/>
                  <a:pt x="19600" y="9200"/>
                </a:cubicBezTo>
                <a:cubicBezTo>
                  <a:pt x="19520" y="9322"/>
                  <a:pt x="19440" y="9443"/>
                  <a:pt x="19360" y="9565"/>
                </a:cubicBezTo>
                <a:cubicBezTo>
                  <a:pt x="19320" y="9605"/>
                  <a:pt x="19280" y="9686"/>
                  <a:pt x="19240" y="9726"/>
                </a:cubicBezTo>
                <a:cubicBezTo>
                  <a:pt x="19240" y="9767"/>
                  <a:pt x="19200" y="9767"/>
                  <a:pt x="19200" y="9807"/>
                </a:cubicBezTo>
                <a:cubicBezTo>
                  <a:pt x="19160" y="9848"/>
                  <a:pt x="19160" y="9888"/>
                  <a:pt x="19120" y="9888"/>
                </a:cubicBezTo>
                <a:cubicBezTo>
                  <a:pt x="19040" y="9484"/>
                  <a:pt x="19040" y="9039"/>
                  <a:pt x="19040" y="8594"/>
                </a:cubicBezTo>
                <a:close/>
                <a:moveTo>
                  <a:pt x="19040" y="10414"/>
                </a:moveTo>
                <a:cubicBezTo>
                  <a:pt x="19040" y="10252"/>
                  <a:pt x="19040" y="10131"/>
                  <a:pt x="19040" y="9969"/>
                </a:cubicBezTo>
                <a:cubicBezTo>
                  <a:pt x="19120" y="9848"/>
                  <a:pt x="19240" y="9726"/>
                  <a:pt x="19320" y="9605"/>
                </a:cubicBezTo>
                <a:cubicBezTo>
                  <a:pt x="19360" y="9524"/>
                  <a:pt x="19440" y="9443"/>
                  <a:pt x="19480" y="9403"/>
                </a:cubicBezTo>
                <a:cubicBezTo>
                  <a:pt x="19520" y="9362"/>
                  <a:pt x="19560" y="9322"/>
                  <a:pt x="19600" y="9241"/>
                </a:cubicBezTo>
                <a:cubicBezTo>
                  <a:pt x="19640" y="9200"/>
                  <a:pt x="19640" y="9160"/>
                  <a:pt x="19680" y="9120"/>
                </a:cubicBezTo>
                <a:cubicBezTo>
                  <a:pt x="19720" y="9079"/>
                  <a:pt x="19760" y="8998"/>
                  <a:pt x="19840" y="8958"/>
                </a:cubicBezTo>
                <a:cubicBezTo>
                  <a:pt x="19840" y="8958"/>
                  <a:pt x="19880" y="8917"/>
                  <a:pt x="19880" y="8917"/>
                </a:cubicBezTo>
                <a:cubicBezTo>
                  <a:pt x="19880" y="8917"/>
                  <a:pt x="19920" y="8877"/>
                  <a:pt x="19920" y="8877"/>
                </a:cubicBezTo>
                <a:cubicBezTo>
                  <a:pt x="19960" y="8836"/>
                  <a:pt x="20000" y="8796"/>
                  <a:pt x="20040" y="8756"/>
                </a:cubicBezTo>
                <a:cubicBezTo>
                  <a:pt x="20080" y="8715"/>
                  <a:pt x="20160" y="8675"/>
                  <a:pt x="20200" y="8634"/>
                </a:cubicBezTo>
                <a:cubicBezTo>
                  <a:pt x="20240" y="8594"/>
                  <a:pt x="20320" y="8553"/>
                  <a:pt x="20360" y="8472"/>
                </a:cubicBezTo>
                <a:cubicBezTo>
                  <a:pt x="20360" y="8472"/>
                  <a:pt x="20400" y="8432"/>
                  <a:pt x="20400" y="8432"/>
                </a:cubicBezTo>
                <a:cubicBezTo>
                  <a:pt x="20400" y="8553"/>
                  <a:pt x="20400" y="8715"/>
                  <a:pt x="20400" y="8836"/>
                </a:cubicBezTo>
                <a:cubicBezTo>
                  <a:pt x="20400" y="8958"/>
                  <a:pt x="20400" y="9039"/>
                  <a:pt x="20400" y="9160"/>
                </a:cubicBezTo>
                <a:cubicBezTo>
                  <a:pt x="20400" y="9160"/>
                  <a:pt x="20400" y="9200"/>
                  <a:pt x="20400" y="9200"/>
                </a:cubicBezTo>
                <a:cubicBezTo>
                  <a:pt x="20400" y="9322"/>
                  <a:pt x="20400" y="9443"/>
                  <a:pt x="20400" y="9565"/>
                </a:cubicBezTo>
                <a:cubicBezTo>
                  <a:pt x="20400" y="9565"/>
                  <a:pt x="20400" y="9565"/>
                  <a:pt x="20400" y="9565"/>
                </a:cubicBezTo>
                <a:cubicBezTo>
                  <a:pt x="20400" y="9565"/>
                  <a:pt x="20360" y="9565"/>
                  <a:pt x="20360" y="9605"/>
                </a:cubicBezTo>
                <a:cubicBezTo>
                  <a:pt x="20360" y="9605"/>
                  <a:pt x="20360" y="9605"/>
                  <a:pt x="20320" y="9605"/>
                </a:cubicBezTo>
                <a:cubicBezTo>
                  <a:pt x="20320" y="9605"/>
                  <a:pt x="20280" y="9605"/>
                  <a:pt x="20280" y="9645"/>
                </a:cubicBezTo>
                <a:cubicBezTo>
                  <a:pt x="20280" y="9645"/>
                  <a:pt x="20240" y="9686"/>
                  <a:pt x="20240" y="9686"/>
                </a:cubicBezTo>
                <a:cubicBezTo>
                  <a:pt x="20240" y="9686"/>
                  <a:pt x="20200" y="9726"/>
                  <a:pt x="20200" y="9726"/>
                </a:cubicBezTo>
                <a:cubicBezTo>
                  <a:pt x="20160" y="9767"/>
                  <a:pt x="20120" y="9807"/>
                  <a:pt x="20040" y="9888"/>
                </a:cubicBezTo>
                <a:cubicBezTo>
                  <a:pt x="20000" y="9929"/>
                  <a:pt x="19960" y="9969"/>
                  <a:pt x="19880" y="10050"/>
                </a:cubicBezTo>
                <a:cubicBezTo>
                  <a:pt x="19880" y="10050"/>
                  <a:pt x="19880" y="10050"/>
                  <a:pt x="19840" y="10090"/>
                </a:cubicBezTo>
                <a:cubicBezTo>
                  <a:pt x="19840" y="10090"/>
                  <a:pt x="19800" y="10131"/>
                  <a:pt x="19800" y="10131"/>
                </a:cubicBezTo>
                <a:cubicBezTo>
                  <a:pt x="19800" y="10131"/>
                  <a:pt x="19760" y="10171"/>
                  <a:pt x="19760" y="10171"/>
                </a:cubicBezTo>
                <a:cubicBezTo>
                  <a:pt x="19720" y="10212"/>
                  <a:pt x="19720" y="10252"/>
                  <a:pt x="19680" y="10293"/>
                </a:cubicBezTo>
                <a:cubicBezTo>
                  <a:pt x="19680" y="10293"/>
                  <a:pt x="19640" y="10333"/>
                  <a:pt x="19640" y="10333"/>
                </a:cubicBezTo>
                <a:cubicBezTo>
                  <a:pt x="19600" y="10414"/>
                  <a:pt x="19560" y="10454"/>
                  <a:pt x="19520" y="10535"/>
                </a:cubicBezTo>
                <a:cubicBezTo>
                  <a:pt x="19440" y="10657"/>
                  <a:pt x="19400" y="10738"/>
                  <a:pt x="19320" y="10859"/>
                </a:cubicBezTo>
                <a:cubicBezTo>
                  <a:pt x="19240" y="10980"/>
                  <a:pt x="19160" y="11102"/>
                  <a:pt x="19080" y="11223"/>
                </a:cubicBezTo>
                <a:cubicBezTo>
                  <a:pt x="19040" y="11263"/>
                  <a:pt x="19000" y="11304"/>
                  <a:pt x="18960" y="11385"/>
                </a:cubicBezTo>
                <a:cubicBezTo>
                  <a:pt x="19040" y="11021"/>
                  <a:pt x="19040" y="10738"/>
                  <a:pt x="19040" y="10414"/>
                </a:cubicBezTo>
                <a:close/>
                <a:moveTo>
                  <a:pt x="19040" y="11547"/>
                </a:moveTo>
                <a:cubicBezTo>
                  <a:pt x="19040" y="11506"/>
                  <a:pt x="19040" y="11506"/>
                  <a:pt x="19040" y="11466"/>
                </a:cubicBezTo>
                <a:cubicBezTo>
                  <a:pt x="19040" y="11466"/>
                  <a:pt x="19040" y="11466"/>
                  <a:pt x="19040" y="11466"/>
                </a:cubicBezTo>
                <a:cubicBezTo>
                  <a:pt x="19040" y="11425"/>
                  <a:pt x="19040" y="11385"/>
                  <a:pt x="19040" y="11385"/>
                </a:cubicBezTo>
                <a:cubicBezTo>
                  <a:pt x="19040" y="11385"/>
                  <a:pt x="19080" y="11344"/>
                  <a:pt x="19080" y="11344"/>
                </a:cubicBezTo>
                <a:cubicBezTo>
                  <a:pt x="19120" y="11263"/>
                  <a:pt x="19200" y="11223"/>
                  <a:pt x="19240" y="11142"/>
                </a:cubicBezTo>
                <a:cubicBezTo>
                  <a:pt x="19240" y="11142"/>
                  <a:pt x="19280" y="11102"/>
                  <a:pt x="19280" y="11102"/>
                </a:cubicBezTo>
                <a:cubicBezTo>
                  <a:pt x="19320" y="11061"/>
                  <a:pt x="19360" y="11021"/>
                  <a:pt x="19360" y="10980"/>
                </a:cubicBezTo>
                <a:cubicBezTo>
                  <a:pt x="19400" y="10940"/>
                  <a:pt x="19440" y="10899"/>
                  <a:pt x="19480" y="10859"/>
                </a:cubicBezTo>
                <a:cubicBezTo>
                  <a:pt x="19520" y="10778"/>
                  <a:pt x="19600" y="10738"/>
                  <a:pt x="19640" y="10657"/>
                </a:cubicBezTo>
                <a:cubicBezTo>
                  <a:pt x="19680" y="10616"/>
                  <a:pt x="19720" y="10576"/>
                  <a:pt x="19760" y="10535"/>
                </a:cubicBezTo>
                <a:cubicBezTo>
                  <a:pt x="19800" y="10495"/>
                  <a:pt x="19840" y="10414"/>
                  <a:pt x="19880" y="10374"/>
                </a:cubicBezTo>
                <a:cubicBezTo>
                  <a:pt x="19920" y="10333"/>
                  <a:pt x="19920" y="10333"/>
                  <a:pt x="19960" y="10293"/>
                </a:cubicBezTo>
                <a:cubicBezTo>
                  <a:pt x="19960" y="10293"/>
                  <a:pt x="20000" y="10252"/>
                  <a:pt x="20000" y="10252"/>
                </a:cubicBezTo>
                <a:cubicBezTo>
                  <a:pt x="20040" y="10212"/>
                  <a:pt x="20080" y="10171"/>
                  <a:pt x="20120" y="10131"/>
                </a:cubicBezTo>
                <a:cubicBezTo>
                  <a:pt x="20160" y="10090"/>
                  <a:pt x="20200" y="10090"/>
                  <a:pt x="20200" y="10050"/>
                </a:cubicBezTo>
                <a:cubicBezTo>
                  <a:pt x="20240" y="10009"/>
                  <a:pt x="20280" y="9969"/>
                  <a:pt x="20320" y="9929"/>
                </a:cubicBezTo>
                <a:cubicBezTo>
                  <a:pt x="20360" y="9888"/>
                  <a:pt x="20360" y="9888"/>
                  <a:pt x="20400" y="9848"/>
                </a:cubicBezTo>
                <a:cubicBezTo>
                  <a:pt x="20400" y="9848"/>
                  <a:pt x="20440" y="9807"/>
                  <a:pt x="20440" y="9807"/>
                </a:cubicBezTo>
                <a:cubicBezTo>
                  <a:pt x="20440" y="9807"/>
                  <a:pt x="20480" y="9767"/>
                  <a:pt x="20480" y="9767"/>
                </a:cubicBezTo>
                <a:cubicBezTo>
                  <a:pt x="20480" y="9888"/>
                  <a:pt x="20480" y="9969"/>
                  <a:pt x="20480" y="10090"/>
                </a:cubicBezTo>
                <a:cubicBezTo>
                  <a:pt x="20480" y="10252"/>
                  <a:pt x="20480" y="10374"/>
                  <a:pt x="20520" y="10535"/>
                </a:cubicBezTo>
                <a:cubicBezTo>
                  <a:pt x="20520" y="10576"/>
                  <a:pt x="20520" y="10616"/>
                  <a:pt x="20520" y="10657"/>
                </a:cubicBezTo>
                <a:cubicBezTo>
                  <a:pt x="20520" y="10657"/>
                  <a:pt x="20520" y="10697"/>
                  <a:pt x="20520" y="10697"/>
                </a:cubicBezTo>
                <a:cubicBezTo>
                  <a:pt x="20480" y="10738"/>
                  <a:pt x="20440" y="10778"/>
                  <a:pt x="20400" y="10818"/>
                </a:cubicBezTo>
                <a:cubicBezTo>
                  <a:pt x="20320" y="10899"/>
                  <a:pt x="20240" y="11021"/>
                  <a:pt x="20160" y="11102"/>
                </a:cubicBezTo>
                <a:cubicBezTo>
                  <a:pt x="20120" y="11142"/>
                  <a:pt x="20120" y="11182"/>
                  <a:pt x="20080" y="11223"/>
                </a:cubicBezTo>
                <a:cubicBezTo>
                  <a:pt x="20080" y="11223"/>
                  <a:pt x="20040" y="11263"/>
                  <a:pt x="20040" y="11263"/>
                </a:cubicBezTo>
                <a:cubicBezTo>
                  <a:pt x="20000" y="11304"/>
                  <a:pt x="19960" y="11385"/>
                  <a:pt x="19920" y="11425"/>
                </a:cubicBezTo>
                <a:cubicBezTo>
                  <a:pt x="19840" y="11547"/>
                  <a:pt x="19760" y="11627"/>
                  <a:pt x="19680" y="11749"/>
                </a:cubicBezTo>
                <a:cubicBezTo>
                  <a:pt x="19640" y="11789"/>
                  <a:pt x="19640" y="11830"/>
                  <a:pt x="19600" y="11870"/>
                </a:cubicBezTo>
                <a:cubicBezTo>
                  <a:pt x="19560" y="11951"/>
                  <a:pt x="19520" y="11991"/>
                  <a:pt x="19440" y="12072"/>
                </a:cubicBezTo>
                <a:cubicBezTo>
                  <a:pt x="19360" y="12194"/>
                  <a:pt x="19280" y="12275"/>
                  <a:pt x="19200" y="12396"/>
                </a:cubicBezTo>
                <a:cubicBezTo>
                  <a:pt x="19160" y="12477"/>
                  <a:pt x="19120" y="12517"/>
                  <a:pt x="19080" y="12598"/>
                </a:cubicBezTo>
                <a:cubicBezTo>
                  <a:pt x="19080" y="12598"/>
                  <a:pt x="19080" y="12639"/>
                  <a:pt x="19040" y="12639"/>
                </a:cubicBezTo>
                <a:cubicBezTo>
                  <a:pt x="19040" y="12275"/>
                  <a:pt x="19040" y="11911"/>
                  <a:pt x="19040" y="11547"/>
                </a:cubicBezTo>
                <a:close/>
                <a:moveTo>
                  <a:pt x="19040" y="12720"/>
                </a:moveTo>
                <a:cubicBezTo>
                  <a:pt x="19080" y="12639"/>
                  <a:pt x="19160" y="12598"/>
                  <a:pt x="19200" y="12517"/>
                </a:cubicBezTo>
                <a:cubicBezTo>
                  <a:pt x="19280" y="12396"/>
                  <a:pt x="19360" y="12315"/>
                  <a:pt x="19440" y="12234"/>
                </a:cubicBezTo>
                <a:cubicBezTo>
                  <a:pt x="19520" y="12153"/>
                  <a:pt x="19600" y="12032"/>
                  <a:pt x="19680" y="11951"/>
                </a:cubicBezTo>
                <a:cubicBezTo>
                  <a:pt x="19760" y="11870"/>
                  <a:pt x="19840" y="11749"/>
                  <a:pt x="19920" y="11668"/>
                </a:cubicBezTo>
                <a:cubicBezTo>
                  <a:pt x="19960" y="11627"/>
                  <a:pt x="20000" y="11587"/>
                  <a:pt x="20040" y="11547"/>
                </a:cubicBezTo>
                <a:cubicBezTo>
                  <a:pt x="20080" y="11506"/>
                  <a:pt x="20120" y="11466"/>
                  <a:pt x="20160" y="11425"/>
                </a:cubicBezTo>
                <a:cubicBezTo>
                  <a:pt x="20200" y="11385"/>
                  <a:pt x="20280" y="11304"/>
                  <a:pt x="20320" y="11263"/>
                </a:cubicBezTo>
                <a:cubicBezTo>
                  <a:pt x="20360" y="11223"/>
                  <a:pt x="20400" y="11182"/>
                  <a:pt x="20480" y="11102"/>
                </a:cubicBezTo>
                <a:cubicBezTo>
                  <a:pt x="20480" y="11102"/>
                  <a:pt x="20520" y="11061"/>
                  <a:pt x="20520" y="11061"/>
                </a:cubicBezTo>
                <a:cubicBezTo>
                  <a:pt x="20520" y="11061"/>
                  <a:pt x="20520" y="11102"/>
                  <a:pt x="20520" y="11102"/>
                </a:cubicBezTo>
                <a:cubicBezTo>
                  <a:pt x="20520" y="11263"/>
                  <a:pt x="20520" y="11425"/>
                  <a:pt x="20560" y="11587"/>
                </a:cubicBezTo>
                <a:cubicBezTo>
                  <a:pt x="20560" y="11749"/>
                  <a:pt x="20600" y="11870"/>
                  <a:pt x="20600" y="12032"/>
                </a:cubicBezTo>
                <a:cubicBezTo>
                  <a:pt x="20600" y="12032"/>
                  <a:pt x="20560" y="12072"/>
                  <a:pt x="20560" y="12072"/>
                </a:cubicBezTo>
                <a:cubicBezTo>
                  <a:pt x="20520" y="12113"/>
                  <a:pt x="20480" y="12153"/>
                  <a:pt x="20440" y="12194"/>
                </a:cubicBezTo>
                <a:cubicBezTo>
                  <a:pt x="20400" y="12234"/>
                  <a:pt x="20320" y="12315"/>
                  <a:pt x="20280" y="12356"/>
                </a:cubicBezTo>
                <a:cubicBezTo>
                  <a:pt x="20240" y="12396"/>
                  <a:pt x="20240" y="12396"/>
                  <a:pt x="20200" y="12436"/>
                </a:cubicBezTo>
                <a:cubicBezTo>
                  <a:pt x="20200" y="12436"/>
                  <a:pt x="20200" y="12436"/>
                  <a:pt x="20160" y="12477"/>
                </a:cubicBezTo>
                <a:cubicBezTo>
                  <a:pt x="20080" y="12598"/>
                  <a:pt x="19960" y="12679"/>
                  <a:pt x="19880" y="12800"/>
                </a:cubicBezTo>
                <a:cubicBezTo>
                  <a:pt x="19880" y="12800"/>
                  <a:pt x="19880" y="12800"/>
                  <a:pt x="19880" y="12841"/>
                </a:cubicBezTo>
                <a:cubicBezTo>
                  <a:pt x="19840" y="12881"/>
                  <a:pt x="19840" y="12881"/>
                  <a:pt x="19800" y="12922"/>
                </a:cubicBezTo>
                <a:cubicBezTo>
                  <a:pt x="19760" y="13003"/>
                  <a:pt x="19680" y="13043"/>
                  <a:pt x="19640" y="13124"/>
                </a:cubicBezTo>
                <a:cubicBezTo>
                  <a:pt x="19560" y="13205"/>
                  <a:pt x="19480" y="13326"/>
                  <a:pt x="19440" y="13407"/>
                </a:cubicBezTo>
                <a:cubicBezTo>
                  <a:pt x="19400" y="13448"/>
                  <a:pt x="19400" y="13488"/>
                  <a:pt x="19360" y="13529"/>
                </a:cubicBezTo>
                <a:cubicBezTo>
                  <a:pt x="19320" y="13609"/>
                  <a:pt x="19280" y="13650"/>
                  <a:pt x="19240" y="13731"/>
                </a:cubicBezTo>
                <a:cubicBezTo>
                  <a:pt x="19200" y="13812"/>
                  <a:pt x="19160" y="13852"/>
                  <a:pt x="19120" y="13933"/>
                </a:cubicBezTo>
                <a:cubicBezTo>
                  <a:pt x="19080" y="13974"/>
                  <a:pt x="19080" y="14014"/>
                  <a:pt x="19040" y="14014"/>
                </a:cubicBezTo>
                <a:cubicBezTo>
                  <a:pt x="19040" y="13488"/>
                  <a:pt x="19040" y="13124"/>
                  <a:pt x="19040" y="12720"/>
                </a:cubicBezTo>
                <a:close/>
                <a:moveTo>
                  <a:pt x="20680" y="13165"/>
                </a:moveTo>
                <a:cubicBezTo>
                  <a:pt x="20640" y="13205"/>
                  <a:pt x="20600" y="13286"/>
                  <a:pt x="20520" y="13326"/>
                </a:cubicBezTo>
                <a:cubicBezTo>
                  <a:pt x="20440" y="13407"/>
                  <a:pt x="20360" y="13488"/>
                  <a:pt x="20280" y="13569"/>
                </a:cubicBezTo>
                <a:cubicBezTo>
                  <a:pt x="20240" y="13609"/>
                  <a:pt x="20160" y="13690"/>
                  <a:pt x="20120" y="13731"/>
                </a:cubicBezTo>
                <a:cubicBezTo>
                  <a:pt x="20000" y="13852"/>
                  <a:pt x="19880" y="13933"/>
                  <a:pt x="19760" y="14054"/>
                </a:cubicBezTo>
                <a:cubicBezTo>
                  <a:pt x="19640" y="14176"/>
                  <a:pt x="19560" y="14257"/>
                  <a:pt x="19440" y="14378"/>
                </a:cubicBezTo>
                <a:cubicBezTo>
                  <a:pt x="19320" y="14499"/>
                  <a:pt x="19240" y="14621"/>
                  <a:pt x="19120" y="14742"/>
                </a:cubicBezTo>
                <a:cubicBezTo>
                  <a:pt x="19120" y="14782"/>
                  <a:pt x="19080" y="14782"/>
                  <a:pt x="19080" y="14823"/>
                </a:cubicBezTo>
                <a:cubicBezTo>
                  <a:pt x="19080" y="14863"/>
                  <a:pt x="19040" y="14863"/>
                  <a:pt x="19040" y="14904"/>
                </a:cubicBezTo>
                <a:cubicBezTo>
                  <a:pt x="19040" y="14904"/>
                  <a:pt x="19000" y="14944"/>
                  <a:pt x="19000" y="14944"/>
                </a:cubicBezTo>
                <a:cubicBezTo>
                  <a:pt x="19000" y="14661"/>
                  <a:pt x="19000" y="14378"/>
                  <a:pt x="19000" y="14095"/>
                </a:cubicBezTo>
                <a:cubicBezTo>
                  <a:pt x="19000" y="14054"/>
                  <a:pt x="19000" y="14014"/>
                  <a:pt x="19000" y="13974"/>
                </a:cubicBezTo>
                <a:cubicBezTo>
                  <a:pt x="19000" y="13933"/>
                  <a:pt x="19040" y="13933"/>
                  <a:pt x="19040" y="13893"/>
                </a:cubicBezTo>
                <a:cubicBezTo>
                  <a:pt x="19080" y="13852"/>
                  <a:pt x="19080" y="13812"/>
                  <a:pt x="19120" y="13812"/>
                </a:cubicBezTo>
                <a:cubicBezTo>
                  <a:pt x="19120" y="13812"/>
                  <a:pt x="19120" y="13812"/>
                  <a:pt x="19160" y="13771"/>
                </a:cubicBezTo>
                <a:cubicBezTo>
                  <a:pt x="19240" y="13690"/>
                  <a:pt x="19320" y="13569"/>
                  <a:pt x="19400" y="13488"/>
                </a:cubicBezTo>
                <a:cubicBezTo>
                  <a:pt x="19480" y="13367"/>
                  <a:pt x="19600" y="13286"/>
                  <a:pt x="19680" y="13165"/>
                </a:cubicBezTo>
                <a:cubicBezTo>
                  <a:pt x="19720" y="13124"/>
                  <a:pt x="19720" y="13084"/>
                  <a:pt x="19760" y="13084"/>
                </a:cubicBezTo>
                <a:cubicBezTo>
                  <a:pt x="19800" y="13003"/>
                  <a:pt x="19880" y="12962"/>
                  <a:pt x="19920" y="12881"/>
                </a:cubicBezTo>
                <a:cubicBezTo>
                  <a:pt x="19920" y="12881"/>
                  <a:pt x="19960" y="12841"/>
                  <a:pt x="19960" y="12841"/>
                </a:cubicBezTo>
                <a:cubicBezTo>
                  <a:pt x="20000" y="12800"/>
                  <a:pt x="20040" y="12760"/>
                  <a:pt x="20040" y="12760"/>
                </a:cubicBezTo>
                <a:cubicBezTo>
                  <a:pt x="20120" y="12679"/>
                  <a:pt x="20160" y="12639"/>
                  <a:pt x="20240" y="12558"/>
                </a:cubicBezTo>
                <a:cubicBezTo>
                  <a:pt x="20320" y="12477"/>
                  <a:pt x="20440" y="12396"/>
                  <a:pt x="20520" y="12315"/>
                </a:cubicBezTo>
                <a:cubicBezTo>
                  <a:pt x="20520" y="12315"/>
                  <a:pt x="20560" y="12275"/>
                  <a:pt x="20560" y="12275"/>
                </a:cubicBezTo>
                <a:cubicBezTo>
                  <a:pt x="20560" y="12356"/>
                  <a:pt x="20560" y="12396"/>
                  <a:pt x="20560" y="12477"/>
                </a:cubicBezTo>
                <a:cubicBezTo>
                  <a:pt x="20560" y="12639"/>
                  <a:pt x="20600" y="12800"/>
                  <a:pt x="20600" y="12922"/>
                </a:cubicBezTo>
                <a:cubicBezTo>
                  <a:pt x="20600" y="13003"/>
                  <a:pt x="20600" y="13084"/>
                  <a:pt x="20640" y="13164"/>
                </a:cubicBezTo>
                <a:cubicBezTo>
                  <a:pt x="20720" y="13124"/>
                  <a:pt x="20720" y="13124"/>
                  <a:pt x="20680" y="13165"/>
                </a:cubicBezTo>
                <a:cubicBezTo>
                  <a:pt x="20720" y="13124"/>
                  <a:pt x="20720" y="13165"/>
                  <a:pt x="20680" y="13165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5" name="Shape">
            <a:extLst>
              <a:ext uri="{FF2B5EF4-FFF2-40B4-BE49-F238E27FC236}">
                <a16:creationId xmlns:a16="http://schemas.microsoft.com/office/drawing/2014/main" id="{C07D2DD4-D0CB-4BA7-BDF1-7BA36161B58A}"/>
              </a:ext>
            </a:extLst>
          </p:cNvPr>
          <p:cNvSpPr/>
          <p:nvPr/>
        </p:nvSpPr>
        <p:spPr>
          <a:xfrm>
            <a:off x="2541285" y="1664590"/>
            <a:ext cx="1730087" cy="1705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8" extrusionOk="0">
                <a:moveTo>
                  <a:pt x="17567" y="17412"/>
                </a:moveTo>
                <a:cubicBezTo>
                  <a:pt x="18006" y="16967"/>
                  <a:pt x="18406" y="16562"/>
                  <a:pt x="18845" y="16117"/>
                </a:cubicBezTo>
                <a:cubicBezTo>
                  <a:pt x="18845" y="16117"/>
                  <a:pt x="18845" y="16117"/>
                  <a:pt x="18885" y="16077"/>
                </a:cubicBezTo>
                <a:cubicBezTo>
                  <a:pt x="18885" y="16077"/>
                  <a:pt x="18885" y="16077"/>
                  <a:pt x="18885" y="16077"/>
                </a:cubicBezTo>
                <a:cubicBezTo>
                  <a:pt x="18925" y="16036"/>
                  <a:pt x="18925" y="16036"/>
                  <a:pt x="18925" y="15996"/>
                </a:cubicBezTo>
                <a:cubicBezTo>
                  <a:pt x="19005" y="15915"/>
                  <a:pt x="19084" y="15834"/>
                  <a:pt x="19164" y="15753"/>
                </a:cubicBezTo>
                <a:cubicBezTo>
                  <a:pt x="19204" y="15713"/>
                  <a:pt x="19244" y="15672"/>
                  <a:pt x="19284" y="15632"/>
                </a:cubicBezTo>
                <a:cubicBezTo>
                  <a:pt x="19324" y="15591"/>
                  <a:pt x="19364" y="15551"/>
                  <a:pt x="19404" y="15551"/>
                </a:cubicBezTo>
                <a:cubicBezTo>
                  <a:pt x="19524" y="15430"/>
                  <a:pt x="19643" y="15349"/>
                  <a:pt x="19723" y="15227"/>
                </a:cubicBezTo>
                <a:cubicBezTo>
                  <a:pt x="19763" y="15187"/>
                  <a:pt x="19843" y="15106"/>
                  <a:pt x="19883" y="15066"/>
                </a:cubicBezTo>
                <a:cubicBezTo>
                  <a:pt x="19963" y="14985"/>
                  <a:pt x="20003" y="14944"/>
                  <a:pt x="20083" y="14863"/>
                </a:cubicBezTo>
                <a:cubicBezTo>
                  <a:pt x="20123" y="14823"/>
                  <a:pt x="20163" y="14782"/>
                  <a:pt x="20203" y="14742"/>
                </a:cubicBezTo>
                <a:cubicBezTo>
                  <a:pt x="20242" y="14702"/>
                  <a:pt x="20282" y="14661"/>
                  <a:pt x="20322" y="14621"/>
                </a:cubicBezTo>
                <a:cubicBezTo>
                  <a:pt x="20362" y="14580"/>
                  <a:pt x="20442" y="14540"/>
                  <a:pt x="20482" y="14499"/>
                </a:cubicBezTo>
                <a:cubicBezTo>
                  <a:pt x="20562" y="14459"/>
                  <a:pt x="20602" y="14378"/>
                  <a:pt x="20682" y="14338"/>
                </a:cubicBezTo>
                <a:cubicBezTo>
                  <a:pt x="20761" y="14297"/>
                  <a:pt x="20801" y="14216"/>
                  <a:pt x="20881" y="14176"/>
                </a:cubicBezTo>
                <a:cubicBezTo>
                  <a:pt x="21001" y="14054"/>
                  <a:pt x="21161" y="13933"/>
                  <a:pt x="21281" y="13812"/>
                </a:cubicBezTo>
                <a:cubicBezTo>
                  <a:pt x="21320" y="13771"/>
                  <a:pt x="21360" y="13690"/>
                  <a:pt x="21440" y="13609"/>
                </a:cubicBezTo>
                <a:cubicBezTo>
                  <a:pt x="21480" y="13569"/>
                  <a:pt x="21520" y="13488"/>
                  <a:pt x="21560" y="13448"/>
                </a:cubicBezTo>
                <a:cubicBezTo>
                  <a:pt x="21560" y="13407"/>
                  <a:pt x="21600" y="13326"/>
                  <a:pt x="21600" y="13326"/>
                </a:cubicBezTo>
                <a:cubicBezTo>
                  <a:pt x="21600" y="13326"/>
                  <a:pt x="21600" y="13286"/>
                  <a:pt x="21600" y="13286"/>
                </a:cubicBezTo>
                <a:cubicBezTo>
                  <a:pt x="21600" y="13245"/>
                  <a:pt x="21600" y="13165"/>
                  <a:pt x="21600" y="13124"/>
                </a:cubicBezTo>
                <a:cubicBezTo>
                  <a:pt x="21560" y="12922"/>
                  <a:pt x="21560" y="12760"/>
                  <a:pt x="21560" y="12558"/>
                </a:cubicBezTo>
                <a:cubicBezTo>
                  <a:pt x="21560" y="12356"/>
                  <a:pt x="21520" y="12194"/>
                  <a:pt x="21480" y="11991"/>
                </a:cubicBezTo>
                <a:cubicBezTo>
                  <a:pt x="21480" y="11830"/>
                  <a:pt x="21440" y="11668"/>
                  <a:pt x="21440" y="11547"/>
                </a:cubicBezTo>
                <a:cubicBezTo>
                  <a:pt x="21440" y="11506"/>
                  <a:pt x="21440" y="11425"/>
                  <a:pt x="21440" y="11385"/>
                </a:cubicBezTo>
                <a:cubicBezTo>
                  <a:pt x="21440" y="11344"/>
                  <a:pt x="21440" y="11304"/>
                  <a:pt x="21440" y="11263"/>
                </a:cubicBezTo>
                <a:cubicBezTo>
                  <a:pt x="21440" y="11183"/>
                  <a:pt x="21400" y="11102"/>
                  <a:pt x="21400" y="11061"/>
                </a:cubicBezTo>
                <a:cubicBezTo>
                  <a:pt x="21400" y="11021"/>
                  <a:pt x="21360" y="10940"/>
                  <a:pt x="21360" y="10899"/>
                </a:cubicBezTo>
                <a:cubicBezTo>
                  <a:pt x="21360" y="10738"/>
                  <a:pt x="21360" y="10616"/>
                  <a:pt x="21360" y="10454"/>
                </a:cubicBezTo>
                <a:cubicBezTo>
                  <a:pt x="21360" y="10252"/>
                  <a:pt x="21321" y="10050"/>
                  <a:pt x="21321" y="9848"/>
                </a:cubicBezTo>
                <a:cubicBezTo>
                  <a:pt x="21321" y="9645"/>
                  <a:pt x="21281" y="9443"/>
                  <a:pt x="21281" y="9281"/>
                </a:cubicBezTo>
                <a:cubicBezTo>
                  <a:pt x="21281" y="9079"/>
                  <a:pt x="21281" y="8917"/>
                  <a:pt x="21241" y="8715"/>
                </a:cubicBezTo>
                <a:cubicBezTo>
                  <a:pt x="21241" y="8594"/>
                  <a:pt x="21241" y="8513"/>
                  <a:pt x="21241" y="8392"/>
                </a:cubicBezTo>
                <a:cubicBezTo>
                  <a:pt x="21241" y="8311"/>
                  <a:pt x="21241" y="8189"/>
                  <a:pt x="21201" y="8108"/>
                </a:cubicBezTo>
                <a:cubicBezTo>
                  <a:pt x="21201" y="7906"/>
                  <a:pt x="21161" y="7704"/>
                  <a:pt x="21161" y="7502"/>
                </a:cubicBezTo>
                <a:cubicBezTo>
                  <a:pt x="21161" y="7380"/>
                  <a:pt x="21161" y="7259"/>
                  <a:pt x="21121" y="7138"/>
                </a:cubicBezTo>
                <a:cubicBezTo>
                  <a:pt x="21121" y="7016"/>
                  <a:pt x="21081" y="6854"/>
                  <a:pt x="21081" y="6733"/>
                </a:cubicBezTo>
                <a:cubicBezTo>
                  <a:pt x="21081" y="6612"/>
                  <a:pt x="21041" y="6490"/>
                  <a:pt x="21041" y="6369"/>
                </a:cubicBezTo>
                <a:cubicBezTo>
                  <a:pt x="21041" y="6329"/>
                  <a:pt x="21041" y="6329"/>
                  <a:pt x="21041" y="6288"/>
                </a:cubicBezTo>
                <a:cubicBezTo>
                  <a:pt x="21041" y="6207"/>
                  <a:pt x="21001" y="6167"/>
                  <a:pt x="21001" y="6086"/>
                </a:cubicBezTo>
                <a:cubicBezTo>
                  <a:pt x="21001" y="6045"/>
                  <a:pt x="21001" y="6005"/>
                  <a:pt x="20961" y="6005"/>
                </a:cubicBezTo>
                <a:cubicBezTo>
                  <a:pt x="20961" y="6005"/>
                  <a:pt x="20961" y="5965"/>
                  <a:pt x="20961" y="5965"/>
                </a:cubicBezTo>
                <a:cubicBezTo>
                  <a:pt x="20961" y="5965"/>
                  <a:pt x="20961" y="5924"/>
                  <a:pt x="20961" y="5924"/>
                </a:cubicBezTo>
                <a:cubicBezTo>
                  <a:pt x="20961" y="5884"/>
                  <a:pt x="20961" y="5843"/>
                  <a:pt x="20921" y="5803"/>
                </a:cubicBezTo>
                <a:cubicBezTo>
                  <a:pt x="20881" y="5762"/>
                  <a:pt x="20881" y="5762"/>
                  <a:pt x="20842" y="5722"/>
                </a:cubicBezTo>
                <a:cubicBezTo>
                  <a:pt x="20842" y="5722"/>
                  <a:pt x="20802" y="5722"/>
                  <a:pt x="20802" y="5722"/>
                </a:cubicBezTo>
                <a:cubicBezTo>
                  <a:pt x="20762" y="5681"/>
                  <a:pt x="20762" y="5681"/>
                  <a:pt x="20722" y="5681"/>
                </a:cubicBezTo>
                <a:cubicBezTo>
                  <a:pt x="20722" y="5681"/>
                  <a:pt x="20682" y="5641"/>
                  <a:pt x="20682" y="5641"/>
                </a:cubicBezTo>
                <a:cubicBezTo>
                  <a:pt x="20682" y="5641"/>
                  <a:pt x="20642" y="5600"/>
                  <a:pt x="20642" y="5600"/>
                </a:cubicBezTo>
                <a:cubicBezTo>
                  <a:pt x="20642" y="5560"/>
                  <a:pt x="20642" y="5560"/>
                  <a:pt x="20642" y="5520"/>
                </a:cubicBezTo>
                <a:cubicBezTo>
                  <a:pt x="20642" y="5520"/>
                  <a:pt x="20642" y="5479"/>
                  <a:pt x="20642" y="5479"/>
                </a:cubicBezTo>
                <a:cubicBezTo>
                  <a:pt x="20642" y="5398"/>
                  <a:pt x="20602" y="5317"/>
                  <a:pt x="20562" y="5277"/>
                </a:cubicBezTo>
                <a:cubicBezTo>
                  <a:pt x="20562" y="5277"/>
                  <a:pt x="20562" y="5277"/>
                  <a:pt x="20562" y="5277"/>
                </a:cubicBezTo>
                <a:cubicBezTo>
                  <a:pt x="20562" y="5277"/>
                  <a:pt x="20562" y="5236"/>
                  <a:pt x="20522" y="5236"/>
                </a:cubicBezTo>
                <a:cubicBezTo>
                  <a:pt x="20442" y="5115"/>
                  <a:pt x="20323" y="5034"/>
                  <a:pt x="20203" y="4913"/>
                </a:cubicBezTo>
                <a:cubicBezTo>
                  <a:pt x="20163" y="4872"/>
                  <a:pt x="20123" y="4832"/>
                  <a:pt x="20083" y="4791"/>
                </a:cubicBezTo>
                <a:cubicBezTo>
                  <a:pt x="20043" y="4791"/>
                  <a:pt x="20043" y="4751"/>
                  <a:pt x="20003" y="4751"/>
                </a:cubicBezTo>
                <a:cubicBezTo>
                  <a:pt x="20003" y="4751"/>
                  <a:pt x="19963" y="4711"/>
                  <a:pt x="19963" y="4711"/>
                </a:cubicBezTo>
                <a:cubicBezTo>
                  <a:pt x="19923" y="4630"/>
                  <a:pt x="19883" y="4589"/>
                  <a:pt x="19804" y="4508"/>
                </a:cubicBezTo>
                <a:cubicBezTo>
                  <a:pt x="19764" y="4427"/>
                  <a:pt x="19684" y="4347"/>
                  <a:pt x="19644" y="4306"/>
                </a:cubicBezTo>
                <a:cubicBezTo>
                  <a:pt x="19484" y="4144"/>
                  <a:pt x="19364" y="3983"/>
                  <a:pt x="19205" y="3821"/>
                </a:cubicBezTo>
                <a:cubicBezTo>
                  <a:pt x="19085" y="3699"/>
                  <a:pt x="18925" y="3578"/>
                  <a:pt x="18805" y="3457"/>
                </a:cubicBezTo>
                <a:cubicBezTo>
                  <a:pt x="18646" y="3335"/>
                  <a:pt x="18526" y="3214"/>
                  <a:pt x="18366" y="3052"/>
                </a:cubicBezTo>
                <a:cubicBezTo>
                  <a:pt x="18286" y="2971"/>
                  <a:pt x="18246" y="2931"/>
                  <a:pt x="18167" y="2850"/>
                </a:cubicBezTo>
                <a:cubicBezTo>
                  <a:pt x="18087" y="2769"/>
                  <a:pt x="18007" y="2729"/>
                  <a:pt x="17927" y="2648"/>
                </a:cubicBezTo>
                <a:cubicBezTo>
                  <a:pt x="17847" y="2567"/>
                  <a:pt x="17767" y="2526"/>
                  <a:pt x="17687" y="2445"/>
                </a:cubicBezTo>
                <a:cubicBezTo>
                  <a:pt x="17608" y="2405"/>
                  <a:pt x="17528" y="2324"/>
                  <a:pt x="17448" y="2284"/>
                </a:cubicBezTo>
                <a:cubicBezTo>
                  <a:pt x="17288" y="2162"/>
                  <a:pt x="17168" y="2041"/>
                  <a:pt x="17009" y="1960"/>
                </a:cubicBezTo>
                <a:cubicBezTo>
                  <a:pt x="16849" y="1839"/>
                  <a:pt x="16689" y="1758"/>
                  <a:pt x="16530" y="1636"/>
                </a:cubicBezTo>
                <a:cubicBezTo>
                  <a:pt x="16490" y="1596"/>
                  <a:pt x="16410" y="1556"/>
                  <a:pt x="16370" y="1515"/>
                </a:cubicBezTo>
                <a:cubicBezTo>
                  <a:pt x="16330" y="1475"/>
                  <a:pt x="16290" y="1434"/>
                  <a:pt x="16250" y="1394"/>
                </a:cubicBezTo>
                <a:cubicBezTo>
                  <a:pt x="16170" y="1313"/>
                  <a:pt x="16090" y="1232"/>
                  <a:pt x="16011" y="1192"/>
                </a:cubicBezTo>
                <a:cubicBezTo>
                  <a:pt x="15931" y="1111"/>
                  <a:pt x="15811" y="1070"/>
                  <a:pt x="15731" y="989"/>
                </a:cubicBezTo>
                <a:cubicBezTo>
                  <a:pt x="15651" y="908"/>
                  <a:pt x="15571" y="868"/>
                  <a:pt x="15492" y="787"/>
                </a:cubicBezTo>
                <a:cubicBezTo>
                  <a:pt x="15452" y="747"/>
                  <a:pt x="15412" y="747"/>
                  <a:pt x="15412" y="706"/>
                </a:cubicBezTo>
                <a:cubicBezTo>
                  <a:pt x="15412" y="666"/>
                  <a:pt x="15372" y="625"/>
                  <a:pt x="15372" y="585"/>
                </a:cubicBezTo>
                <a:cubicBezTo>
                  <a:pt x="15292" y="504"/>
                  <a:pt x="15212" y="423"/>
                  <a:pt x="15092" y="423"/>
                </a:cubicBezTo>
                <a:cubicBezTo>
                  <a:pt x="15092" y="423"/>
                  <a:pt x="1509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12" y="423"/>
                  <a:pt x="15012" y="423"/>
                  <a:pt x="14973" y="423"/>
                </a:cubicBezTo>
                <a:cubicBezTo>
                  <a:pt x="1497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63"/>
                </a:cubicBezTo>
                <a:cubicBezTo>
                  <a:pt x="14933" y="463"/>
                  <a:pt x="14933" y="463"/>
                  <a:pt x="14933" y="463"/>
                </a:cubicBezTo>
                <a:cubicBezTo>
                  <a:pt x="14893" y="463"/>
                  <a:pt x="14853" y="463"/>
                  <a:pt x="14813" y="463"/>
                </a:cubicBezTo>
                <a:cubicBezTo>
                  <a:pt x="14733" y="463"/>
                  <a:pt x="14613" y="423"/>
                  <a:pt x="14533" y="423"/>
                </a:cubicBezTo>
                <a:cubicBezTo>
                  <a:pt x="14334" y="423"/>
                  <a:pt x="14134" y="383"/>
                  <a:pt x="13934" y="383"/>
                </a:cubicBezTo>
                <a:cubicBezTo>
                  <a:pt x="13735" y="383"/>
                  <a:pt x="13575" y="342"/>
                  <a:pt x="13375" y="342"/>
                </a:cubicBezTo>
                <a:cubicBezTo>
                  <a:pt x="13296" y="342"/>
                  <a:pt x="13216" y="302"/>
                  <a:pt x="13096" y="302"/>
                </a:cubicBezTo>
                <a:cubicBezTo>
                  <a:pt x="12976" y="302"/>
                  <a:pt x="12896" y="261"/>
                  <a:pt x="12777" y="261"/>
                </a:cubicBezTo>
                <a:cubicBezTo>
                  <a:pt x="12577" y="221"/>
                  <a:pt x="12417" y="221"/>
                  <a:pt x="12218" y="180"/>
                </a:cubicBezTo>
                <a:cubicBezTo>
                  <a:pt x="12018" y="140"/>
                  <a:pt x="11818" y="140"/>
                  <a:pt x="11659" y="99"/>
                </a:cubicBezTo>
                <a:cubicBezTo>
                  <a:pt x="11459" y="99"/>
                  <a:pt x="11259" y="59"/>
                  <a:pt x="11100" y="59"/>
                </a:cubicBezTo>
                <a:cubicBezTo>
                  <a:pt x="10980" y="59"/>
                  <a:pt x="10900" y="59"/>
                  <a:pt x="10780" y="59"/>
                </a:cubicBezTo>
                <a:cubicBezTo>
                  <a:pt x="10700" y="59"/>
                  <a:pt x="10620" y="59"/>
                  <a:pt x="10501" y="18"/>
                </a:cubicBezTo>
                <a:cubicBezTo>
                  <a:pt x="10261" y="18"/>
                  <a:pt x="10062" y="-22"/>
                  <a:pt x="9822" y="18"/>
                </a:cubicBezTo>
                <a:cubicBezTo>
                  <a:pt x="9622" y="18"/>
                  <a:pt x="9423" y="18"/>
                  <a:pt x="9223" y="18"/>
                </a:cubicBezTo>
                <a:cubicBezTo>
                  <a:pt x="9023" y="18"/>
                  <a:pt x="8864" y="18"/>
                  <a:pt x="8664" y="18"/>
                </a:cubicBezTo>
                <a:cubicBezTo>
                  <a:pt x="8504" y="18"/>
                  <a:pt x="8305" y="18"/>
                  <a:pt x="8145" y="18"/>
                </a:cubicBezTo>
                <a:cubicBezTo>
                  <a:pt x="8105" y="18"/>
                  <a:pt x="8065" y="18"/>
                  <a:pt x="8025" y="18"/>
                </a:cubicBezTo>
                <a:cubicBezTo>
                  <a:pt x="8025" y="18"/>
                  <a:pt x="7985" y="18"/>
                  <a:pt x="7985" y="18"/>
                </a:cubicBezTo>
                <a:cubicBezTo>
                  <a:pt x="7985" y="18"/>
                  <a:pt x="7985" y="18"/>
                  <a:pt x="7985" y="18"/>
                </a:cubicBezTo>
                <a:cubicBezTo>
                  <a:pt x="7945" y="18"/>
                  <a:pt x="7865" y="59"/>
                  <a:pt x="7865" y="59"/>
                </a:cubicBezTo>
                <a:cubicBezTo>
                  <a:pt x="7865" y="59"/>
                  <a:pt x="7865" y="59"/>
                  <a:pt x="7826" y="59"/>
                </a:cubicBezTo>
                <a:cubicBezTo>
                  <a:pt x="7826" y="59"/>
                  <a:pt x="7786" y="59"/>
                  <a:pt x="7786" y="59"/>
                </a:cubicBezTo>
                <a:cubicBezTo>
                  <a:pt x="7706" y="59"/>
                  <a:pt x="7626" y="99"/>
                  <a:pt x="7546" y="140"/>
                </a:cubicBezTo>
                <a:cubicBezTo>
                  <a:pt x="7506" y="180"/>
                  <a:pt x="7466" y="221"/>
                  <a:pt x="7426" y="261"/>
                </a:cubicBezTo>
                <a:cubicBezTo>
                  <a:pt x="7386" y="302"/>
                  <a:pt x="7346" y="342"/>
                  <a:pt x="7346" y="382"/>
                </a:cubicBezTo>
                <a:cubicBezTo>
                  <a:pt x="7307" y="463"/>
                  <a:pt x="7227" y="504"/>
                  <a:pt x="7187" y="585"/>
                </a:cubicBezTo>
                <a:cubicBezTo>
                  <a:pt x="7107" y="666"/>
                  <a:pt x="7067" y="747"/>
                  <a:pt x="6987" y="787"/>
                </a:cubicBezTo>
                <a:cubicBezTo>
                  <a:pt x="6947" y="868"/>
                  <a:pt x="6867" y="908"/>
                  <a:pt x="6827" y="989"/>
                </a:cubicBezTo>
                <a:cubicBezTo>
                  <a:pt x="6748" y="1070"/>
                  <a:pt x="6708" y="1111"/>
                  <a:pt x="6628" y="1191"/>
                </a:cubicBezTo>
                <a:cubicBezTo>
                  <a:pt x="6548" y="1272"/>
                  <a:pt x="6508" y="1313"/>
                  <a:pt x="6428" y="1394"/>
                </a:cubicBezTo>
                <a:cubicBezTo>
                  <a:pt x="6348" y="1475"/>
                  <a:pt x="6308" y="1556"/>
                  <a:pt x="6268" y="1636"/>
                </a:cubicBezTo>
                <a:cubicBezTo>
                  <a:pt x="6228" y="1717"/>
                  <a:pt x="6149" y="1798"/>
                  <a:pt x="6109" y="1839"/>
                </a:cubicBezTo>
                <a:cubicBezTo>
                  <a:pt x="6029" y="1920"/>
                  <a:pt x="5989" y="2000"/>
                  <a:pt x="5909" y="2041"/>
                </a:cubicBezTo>
                <a:cubicBezTo>
                  <a:pt x="5829" y="2122"/>
                  <a:pt x="5789" y="2162"/>
                  <a:pt x="5709" y="2243"/>
                </a:cubicBezTo>
                <a:cubicBezTo>
                  <a:pt x="5630" y="2324"/>
                  <a:pt x="5590" y="2365"/>
                  <a:pt x="5510" y="2445"/>
                </a:cubicBezTo>
                <a:cubicBezTo>
                  <a:pt x="5430" y="2526"/>
                  <a:pt x="5390" y="2607"/>
                  <a:pt x="5310" y="2688"/>
                </a:cubicBezTo>
                <a:cubicBezTo>
                  <a:pt x="5270" y="2769"/>
                  <a:pt x="5190" y="2850"/>
                  <a:pt x="5150" y="2890"/>
                </a:cubicBezTo>
                <a:cubicBezTo>
                  <a:pt x="5071" y="2971"/>
                  <a:pt x="5031" y="3052"/>
                  <a:pt x="4951" y="3093"/>
                </a:cubicBezTo>
                <a:cubicBezTo>
                  <a:pt x="4911" y="3174"/>
                  <a:pt x="4831" y="3214"/>
                  <a:pt x="4751" y="3295"/>
                </a:cubicBezTo>
                <a:cubicBezTo>
                  <a:pt x="4751" y="3295"/>
                  <a:pt x="4751" y="3295"/>
                  <a:pt x="4711" y="3335"/>
                </a:cubicBezTo>
                <a:cubicBezTo>
                  <a:pt x="4591" y="3416"/>
                  <a:pt x="4472" y="3538"/>
                  <a:pt x="4392" y="3618"/>
                </a:cubicBezTo>
                <a:cubicBezTo>
                  <a:pt x="4352" y="3659"/>
                  <a:pt x="4272" y="3740"/>
                  <a:pt x="4232" y="3780"/>
                </a:cubicBezTo>
                <a:cubicBezTo>
                  <a:pt x="4192" y="3821"/>
                  <a:pt x="4112" y="3902"/>
                  <a:pt x="4072" y="3942"/>
                </a:cubicBezTo>
                <a:cubicBezTo>
                  <a:pt x="3993" y="4063"/>
                  <a:pt x="3873" y="4185"/>
                  <a:pt x="3793" y="4306"/>
                </a:cubicBezTo>
                <a:cubicBezTo>
                  <a:pt x="3753" y="4347"/>
                  <a:pt x="3713" y="4427"/>
                  <a:pt x="3633" y="4468"/>
                </a:cubicBezTo>
                <a:cubicBezTo>
                  <a:pt x="3593" y="4508"/>
                  <a:pt x="3593" y="4508"/>
                  <a:pt x="3553" y="4549"/>
                </a:cubicBezTo>
                <a:cubicBezTo>
                  <a:pt x="3553" y="4549"/>
                  <a:pt x="3553" y="4549"/>
                  <a:pt x="3553" y="4549"/>
                </a:cubicBezTo>
                <a:cubicBezTo>
                  <a:pt x="3474" y="4630"/>
                  <a:pt x="3394" y="4711"/>
                  <a:pt x="3274" y="4791"/>
                </a:cubicBezTo>
                <a:cubicBezTo>
                  <a:pt x="3194" y="4832"/>
                  <a:pt x="3154" y="4913"/>
                  <a:pt x="3074" y="4953"/>
                </a:cubicBezTo>
                <a:cubicBezTo>
                  <a:pt x="3034" y="4994"/>
                  <a:pt x="2994" y="5034"/>
                  <a:pt x="2954" y="5075"/>
                </a:cubicBezTo>
                <a:cubicBezTo>
                  <a:pt x="2915" y="5115"/>
                  <a:pt x="2875" y="5156"/>
                  <a:pt x="2835" y="5196"/>
                </a:cubicBezTo>
                <a:cubicBezTo>
                  <a:pt x="2795" y="5236"/>
                  <a:pt x="2755" y="5277"/>
                  <a:pt x="2715" y="5317"/>
                </a:cubicBezTo>
                <a:cubicBezTo>
                  <a:pt x="2635" y="5439"/>
                  <a:pt x="2515" y="5560"/>
                  <a:pt x="2435" y="5681"/>
                </a:cubicBezTo>
                <a:cubicBezTo>
                  <a:pt x="2276" y="5803"/>
                  <a:pt x="2116" y="5924"/>
                  <a:pt x="1956" y="6045"/>
                </a:cubicBezTo>
                <a:cubicBezTo>
                  <a:pt x="1876" y="6126"/>
                  <a:pt x="1797" y="6167"/>
                  <a:pt x="1717" y="6248"/>
                </a:cubicBezTo>
                <a:cubicBezTo>
                  <a:pt x="1637" y="6329"/>
                  <a:pt x="1517" y="6409"/>
                  <a:pt x="1437" y="6490"/>
                </a:cubicBezTo>
                <a:cubicBezTo>
                  <a:pt x="1317" y="6652"/>
                  <a:pt x="1198" y="6814"/>
                  <a:pt x="1078" y="6976"/>
                </a:cubicBezTo>
                <a:cubicBezTo>
                  <a:pt x="998" y="7057"/>
                  <a:pt x="958" y="7138"/>
                  <a:pt x="878" y="7259"/>
                </a:cubicBezTo>
                <a:cubicBezTo>
                  <a:pt x="838" y="7299"/>
                  <a:pt x="838" y="7340"/>
                  <a:pt x="798" y="7380"/>
                </a:cubicBezTo>
                <a:cubicBezTo>
                  <a:pt x="798" y="7421"/>
                  <a:pt x="759" y="7421"/>
                  <a:pt x="759" y="7461"/>
                </a:cubicBezTo>
                <a:cubicBezTo>
                  <a:pt x="759" y="7461"/>
                  <a:pt x="719" y="7502"/>
                  <a:pt x="719" y="7502"/>
                </a:cubicBezTo>
                <a:cubicBezTo>
                  <a:pt x="719" y="7542"/>
                  <a:pt x="679" y="7582"/>
                  <a:pt x="679" y="7582"/>
                </a:cubicBezTo>
                <a:cubicBezTo>
                  <a:pt x="639" y="7623"/>
                  <a:pt x="639" y="7623"/>
                  <a:pt x="599" y="7663"/>
                </a:cubicBezTo>
                <a:cubicBezTo>
                  <a:pt x="479" y="7785"/>
                  <a:pt x="319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79" y="16320"/>
                  <a:pt x="359" y="16400"/>
                  <a:pt x="399" y="16441"/>
                </a:cubicBezTo>
                <a:cubicBezTo>
                  <a:pt x="519" y="16562"/>
                  <a:pt x="639" y="16684"/>
                  <a:pt x="719" y="16765"/>
                </a:cubicBezTo>
                <a:cubicBezTo>
                  <a:pt x="1158" y="17209"/>
                  <a:pt x="1557" y="17614"/>
                  <a:pt x="1996" y="18059"/>
                </a:cubicBezTo>
                <a:cubicBezTo>
                  <a:pt x="2835" y="18908"/>
                  <a:pt x="3673" y="19758"/>
                  <a:pt x="4512" y="20607"/>
                </a:cubicBezTo>
                <a:cubicBezTo>
                  <a:pt x="4711" y="20809"/>
                  <a:pt x="4951" y="21052"/>
                  <a:pt x="5151" y="21254"/>
                </a:cubicBezTo>
                <a:cubicBezTo>
                  <a:pt x="5190" y="21295"/>
                  <a:pt x="5270" y="21376"/>
                  <a:pt x="5310" y="21416"/>
                </a:cubicBezTo>
                <a:cubicBezTo>
                  <a:pt x="5350" y="21457"/>
                  <a:pt x="5350" y="21457"/>
                  <a:pt x="5390" y="21497"/>
                </a:cubicBezTo>
                <a:cubicBezTo>
                  <a:pt x="5470" y="21578"/>
                  <a:pt x="5590" y="21578"/>
                  <a:pt x="5670" y="21578"/>
                </a:cubicBezTo>
                <a:cubicBezTo>
                  <a:pt x="5829" y="21578"/>
                  <a:pt x="5989" y="21578"/>
                  <a:pt x="6149" y="21578"/>
                </a:cubicBezTo>
                <a:cubicBezTo>
                  <a:pt x="6748" y="21578"/>
                  <a:pt x="7347" y="21578"/>
                  <a:pt x="7985" y="21578"/>
                </a:cubicBezTo>
                <a:cubicBezTo>
                  <a:pt x="9183" y="21578"/>
                  <a:pt x="10341" y="21578"/>
                  <a:pt x="11539" y="21578"/>
                </a:cubicBezTo>
                <a:cubicBezTo>
                  <a:pt x="11858" y="21578"/>
                  <a:pt x="12138" y="21578"/>
                  <a:pt x="12457" y="21578"/>
                </a:cubicBezTo>
                <a:cubicBezTo>
                  <a:pt x="12617" y="21578"/>
                  <a:pt x="12737" y="21578"/>
                  <a:pt x="12896" y="21578"/>
                </a:cubicBezTo>
                <a:cubicBezTo>
                  <a:pt x="12976" y="21578"/>
                  <a:pt x="13056" y="21578"/>
                  <a:pt x="13096" y="21578"/>
                </a:cubicBezTo>
                <a:cubicBezTo>
                  <a:pt x="13176" y="21578"/>
                  <a:pt x="13256" y="21538"/>
                  <a:pt x="13336" y="21497"/>
                </a:cubicBezTo>
                <a:cubicBezTo>
                  <a:pt x="13375" y="21457"/>
                  <a:pt x="13455" y="21416"/>
                  <a:pt x="13495" y="21335"/>
                </a:cubicBezTo>
                <a:cubicBezTo>
                  <a:pt x="13934" y="20890"/>
                  <a:pt x="14374" y="20445"/>
                  <a:pt x="14773" y="20041"/>
                </a:cubicBezTo>
                <a:cubicBezTo>
                  <a:pt x="15811" y="19151"/>
                  <a:pt x="16689" y="18261"/>
                  <a:pt x="17567" y="17412"/>
                </a:cubicBezTo>
                <a:close/>
                <a:moveTo>
                  <a:pt x="20562" y="12436"/>
                </a:moveTo>
                <a:cubicBezTo>
                  <a:pt x="20562" y="12598"/>
                  <a:pt x="20602" y="12760"/>
                  <a:pt x="20602" y="12881"/>
                </a:cubicBezTo>
                <a:cubicBezTo>
                  <a:pt x="20602" y="12962"/>
                  <a:pt x="20602" y="13043"/>
                  <a:pt x="20642" y="13124"/>
                </a:cubicBezTo>
                <a:cubicBezTo>
                  <a:pt x="20642" y="13124"/>
                  <a:pt x="20642" y="13124"/>
                  <a:pt x="20642" y="13164"/>
                </a:cubicBezTo>
                <a:cubicBezTo>
                  <a:pt x="20642" y="13164"/>
                  <a:pt x="20642" y="13164"/>
                  <a:pt x="20642" y="13205"/>
                </a:cubicBezTo>
                <a:cubicBezTo>
                  <a:pt x="20602" y="13245"/>
                  <a:pt x="20562" y="13326"/>
                  <a:pt x="20482" y="13367"/>
                </a:cubicBezTo>
                <a:cubicBezTo>
                  <a:pt x="20402" y="13448"/>
                  <a:pt x="20322" y="13529"/>
                  <a:pt x="20242" y="13609"/>
                </a:cubicBezTo>
                <a:cubicBezTo>
                  <a:pt x="20202" y="13650"/>
                  <a:pt x="20123" y="13731"/>
                  <a:pt x="20083" y="13771"/>
                </a:cubicBezTo>
                <a:cubicBezTo>
                  <a:pt x="19963" y="13893"/>
                  <a:pt x="19843" y="13973"/>
                  <a:pt x="19723" y="14095"/>
                </a:cubicBezTo>
                <a:cubicBezTo>
                  <a:pt x="19604" y="14216"/>
                  <a:pt x="19524" y="14297"/>
                  <a:pt x="19404" y="14418"/>
                </a:cubicBezTo>
                <a:cubicBezTo>
                  <a:pt x="19284" y="14540"/>
                  <a:pt x="19204" y="14661"/>
                  <a:pt x="19084" y="14782"/>
                </a:cubicBezTo>
                <a:cubicBezTo>
                  <a:pt x="19084" y="14823"/>
                  <a:pt x="19045" y="14823"/>
                  <a:pt x="19045" y="14863"/>
                </a:cubicBezTo>
                <a:cubicBezTo>
                  <a:pt x="19045" y="14904"/>
                  <a:pt x="19005" y="14904"/>
                  <a:pt x="19005" y="14944"/>
                </a:cubicBezTo>
                <a:cubicBezTo>
                  <a:pt x="19005" y="14944"/>
                  <a:pt x="18965" y="14985"/>
                  <a:pt x="18965" y="14985"/>
                </a:cubicBezTo>
                <a:cubicBezTo>
                  <a:pt x="18965" y="14702"/>
                  <a:pt x="18965" y="14418"/>
                  <a:pt x="18965" y="14135"/>
                </a:cubicBezTo>
                <a:cubicBezTo>
                  <a:pt x="18965" y="14095"/>
                  <a:pt x="18965" y="14054"/>
                  <a:pt x="18965" y="14014"/>
                </a:cubicBezTo>
                <a:cubicBezTo>
                  <a:pt x="18965" y="13973"/>
                  <a:pt x="19005" y="13973"/>
                  <a:pt x="19005" y="13933"/>
                </a:cubicBezTo>
                <a:cubicBezTo>
                  <a:pt x="19045" y="13893"/>
                  <a:pt x="19045" y="13852"/>
                  <a:pt x="19084" y="13852"/>
                </a:cubicBezTo>
                <a:cubicBezTo>
                  <a:pt x="19084" y="13852"/>
                  <a:pt x="19084" y="13852"/>
                  <a:pt x="19124" y="13812"/>
                </a:cubicBezTo>
                <a:cubicBezTo>
                  <a:pt x="19204" y="13731"/>
                  <a:pt x="19284" y="13609"/>
                  <a:pt x="19364" y="13529"/>
                </a:cubicBezTo>
                <a:cubicBezTo>
                  <a:pt x="19444" y="13407"/>
                  <a:pt x="19564" y="13326"/>
                  <a:pt x="19643" y="13205"/>
                </a:cubicBezTo>
                <a:cubicBezTo>
                  <a:pt x="19683" y="13164"/>
                  <a:pt x="19683" y="13124"/>
                  <a:pt x="19723" y="13124"/>
                </a:cubicBezTo>
                <a:cubicBezTo>
                  <a:pt x="19763" y="13043"/>
                  <a:pt x="19843" y="13003"/>
                  <a:pt x="19883" y="12922"/>
                </a:cubicBezTo>
                <a:cubicBezTo>
                  <a:pt x="19883" y="12922"/>
                  <a:pt x="19923" y="12881"/>
                  <a:pt x="19923" y="12881"/>
                </a:cubicBezTo>
                <a:cubicBezTo>
                  <a:pt x="19963" y="12841"/>
                  <a:pt x="20003" y="12800"/>
                  <a:pt x="20003" y="12800"/>
                </a:cubicBezTo>
                <a:cubicBezTo>
                  <a:pt x="20083" y="12720"/>
                  <a:pt x="20122" y="12679"/>
                  <a:pt x="20202" y="12598"/>
                </a:cubicBezTo>
                <a:cubicBezTo>
                  <a:pt x="20282" y="12517"/>
                  <a:pt x="20402" y="12436"/>
                  <a:pt x="20482" y="12355"/>
                </a:cubicBezTo>
                <a:cubicBezTo>
                  <a:pt x="20482" y="12355"/>
                  <a:pt x="20522" y="12315"/>
                  <a:pt x="20522" y="12315"/>
                </a:cubicBezTo>
                <a:cubicBezTo>
                  <a:pt x="20522" y="12275"/>
                  <a:pt x="20522" y="12356"/>
                  <a:pt x="20562" y="12436"/>
                </a:cubicBezTo>
                <a:close/>
                <a:moveTo>
                  <a:pt x="20442" y="11061"/>
                </a:moveTo>
                <a:cubicBezTo>
                  <a:pt x="20442" y="11223"/>
                  <a:pt x="20442" y="11385"/>
                  <a:pt x="20482" y="11547"/>
                </a:cubicBezTo>
                <a:cubicBezTo>
                  <a:pt x="20482" y="11708"/>
                  <a:pt x="20522" y="11830"/>
                  <a:pt x="20522" y="11991"/>
                </a:cubicBezTo>
                <a:cubicBezTo>
                  <a:pt x="20522" y="11991"/>
                  <a:pt x="20482" y="12032"/>
                  <a:pt x="20482" y="12032"/>
                </a:cubicBezTo>
                <a:cubicBezTo>
                  <a:pt x="20442" y="12072"/>
                  <a:pt x="20402" y="12113"/>
                  <a:pt x="20362" y="12153"/>
                </a:cubicBezTo>
                <a:cubicBezTo>
                  <a:pt x="20322" y="12194"/>
                  <a:pt x="20242" y="12275"/>
                  <a:pt x="20202" y="12315"/>
                </a:cubicBezTo>
                <a:cubicBezTo>
                  <a:pt x="20162" y="12356"/>
                  <a:pt x="20162" y="12356"/>
                  <a:pt x="20123" y="12396"/>
                </a:cubicBezTo>
                <a:cubicBezTo>
                  <a:pt x="20123" y="12396"/>
                  <a:pt x="20123" y="12396"/>
                  <a:pt x="20083" y="12436"/>
                </a:cubicBezTo>
                <a:cubicBezTo>
                  <a:pt x="20003" y="12558"/>
                  <a:pt x="19883" y="12639"/>
                  <a:pt x="19803" y="12760"/>
                </a:cubicBezTo>
                <a:cubicBezTo>
                  <a:pt x="19803" y="12760"/>
                  <a:pt x="19803" y="12760"/>
                  <a:pt x="19803" y="12800"/>
                </a:cubicBezTo>
                <a:cubicBezTo>
                  <a:pt x="19763" y="12841"/>
                  <a:pt x="19763" y="12841"/>
                  <a:pt x="19723" y="12881"/>
                </a:cubicBezTo>
                <a:cubicBezTo>
                  <a:pt x="19683" y="12962"/>
                  <a:pt x="19604" y="13003"/>
                  <a:pt x="19564" y="13084"/>
                </a:cubicBezTo>
                <a:cubicBezTo>
                  <a:pt x="19484" y="13165"/>
                  <a:pt x="19404" y="13286"/>
                  <a:pt x="19364" y="13367"/>
                </a:cubicBezTo>
                <a:cubicBezTo>
                  <a:pt x="19324" y="13407"/>
                  <a:pt x="19324" y="13448"/>
                  <a:pt x="19284" y="13488"/>
                </a:cubicBezTo>
                <a:cubicBezTo>
                  <a:pt x="19244" y="13569"/>
                  <a:pt x="19204" y="13609"/>
                  <a:pt x="19164" y="13690"/>
                </a:cubicBezTo>
                <a:cubicBezTo>
                  <a:pt x="19124" y="13771"/>
                  <a:pt x="19085" y="13812"/>
                  <a:pt x="19045" y="13893"/>
                </a:cubicBezTo>
                <a:cubicBezTo>
                  <a:pt x="19005" y="13933"/>
                  <a:pt x="19005" y="13973"/>
                  <a:pt x="18965" y="13973"/>
                </a:cubicBezTo>
                <a:cubicBezTo>
                  <a:pt x="18965" y="13569"/>
                  <a:pt x="18965" y="13205"/>
                  <a:pt x="18965" y="12800"/>
                </a:cubicBezTo>
                <a:cubicBezTo>
                  <a:pt x="19005" y="12720"/>
                  <a:pt x="19085" y="12679"/>
                  <a:pt x="19124" y="12598"/>
                </a:cubicBezTo>
                <a:cubicBezTo>
                  <a:pt x="19204" y="12477"/>
                  <a:pt x="19284" y="12396"/>
                  <a:pt x="19364" y="12315"/>
                </a:cubicBezTo>
                <a:cubicBezTo>
                  <a:pt x="19444" y="12234"/>
                  <a:pt x="19524" y="12113"/>
                  <a:pt x="19604" y="12032"/>
                </a:cubicBezTo>
                <a:cubicBezTo>
                  <a:pt x="19683" y="11951"/>
                  <a:pt x="19763" y="11830"/>
                  <a:pt x="19843" y="11749"/>
                </a:cubicBezTo>
                <a:cubicBezTo>
                  <a:pt x="19883" y="11708"/>
                  <a:pt x="19923" y="11668"/>
                  <a:pt x="19963" y="11627"/>
                </a:cubicBezTo>
                <a:cubicBezTo>
                  <a:pt x="20003" y="11587"/>
                  <a:pt x="20043" y="11547"/>
                  <a:pt x="20083" y="11506"/>
                </a:cubicBezTo>
                <a:cubicBezTo>
                  <a:pt x="20123" y="11466"/>
                  <a:pt x="20203" y="11385"/>
                  <a:pt x="20242" y="11344"/>
                </a:cubicBezTo>
                <a:cubicBezTo>
                  <a:pt x="20282" y="11304"/>
                  <a:pt x="20322" y="11263"/>
                  <a:pt x="20402" y="11182"/>
                </a:cubicBezTo>
                <a:cubicBezTo>
                  <a:pt x="20402" y="11182"/>
                  <a:pt x="20442" y="11142"/>
                  <a:pt x="20442" y="11142"/>
                </a:cubicBezTo>
                <a:cubicBezTo>
                  <a:pt x="20442" y="11021"/>
                  <a:pt x="20442" y="11061"/>
                  <a:pt x="20442" y="11061"/>
                </a:cubicBezTo>
                <a:close/>
                <a:moveTo>
                  <a:pt x="20402" y="10131"/>
                </a:moveTo>
                <a:cubicBezTo>
                  <a:pt x="20402" y="10293"/>
                  <a:pt x="20402" y="10414"/>
                  <a:pt x="20442" y="10576"/>
                </a:cubicBezTo>
                <a:cubicBezTo>
                  <a:pt x="20442" y="10616"/>
                  <a:pt x="20442" y="10657"/>
                  <a:pt x="20442" y="10697"/>
                </a:cubicBezTo>
                <a:cubicBezTo>
                  <a:pt x="20442" y="10697"/>
                  <a:pt x="20442" y="10738"/>
                  <a:pt x="20442" y="10738"/>
                </a:cubicBezTo>
                <a:cubicBezTo>
                  <a:pt x="20402" y="10778"/>
                  <a:pt x="20362" y="10818"/>
                  <a:pt x="20322" y="10859"/>
                </a:cubicBezTo>
                <a:cubicBezTo>
                  <a:pt x="20242" y="10940"/>
                  <a:pt x="20162" y="11061"/>
                  <a:pt x="20083" y="11142"/>
                </a:cubicBezTo>
                <a:cubicBezTo>
                  <a:pt x="20043" y="11182"/>
                  <a:pt x="20043" y="11223"/>
                  <a:pt x="20003" y="11263"/>
                </a:cubicBezTo>
                <a:cubicBezTo>
                  <a:pt x="20003" y="11263"/>
                  <a:pt x="19963" y="11304"/>
                  <a:pt x="19963" y="11304"/>
                </a:cubicBezTo>
                <a:cubicBezTo>
                  <a:pt x="19923" y="11344"/>
                  <a:pt x="19883" y="11425"/>
                  <a:pt x="19843" y="11466"/>
                </a:cubicBezTo>
                <a:cubicBezTo>
                  <a:pt x="19763" y="11587"/>
                  <a:pt x="19683" y="11668"/>
                  <a:pt x="19604" y="11789"/>
                </a:cubicBezTo>
                <a:cubicBezTo>
                  <a:pt x="19564" y="11830"/>
                  <a:pt x="19564" y="11870"/>
                  <a:pt x="19524" y="11911"/>
                </a:cubicBezTo>
                <a:cubicBezTo>
                  <a:pt x="19484" y="11991"/>
                  <a:pt x="19444" y="12032"/>
                  <a:pt x="19364" y="12113"/>
                </a:cubicBezTo>
                <a:cubicBezTo>
                  <a:pt x="19284" y="12234"/>
                  <a:pt x="19204" y="12315"/>
                  <a:pt x="19124" y="12436"/>
                </a:cubicBezTo>
                <a:cubicBezTo>
                  <a:pt x="19085" y="12517"/>
                  <a:pt x="19045" y="12558"/>
                  <a:pt x="19005" y="12639"/>
                </a:cubicBezTo>
                <a:cubicBezTo>
                  <a:pt x="19005" y="12639"/>
                  <a:pt x="19005" y="12679"/>
                  <a:pt x="18965" y="12679"/>
                </a:cubicBezTo>
                <a:cubicBezTo>
                  <a:pt x="18965" y="12315"/>
                  <a:pt x="18965" y="11951"/>
                  <a:pt x="18965" y="11587"/>
                </a:cubicBezTo>
                <a:cubicBezTo>
                  <a:pt x="18965" y="11546"/>
                  <a:pt x="18965" y="11546"/>
                  <a:pt x="18965" y="11506"/>
                </a:cubicBezTo>
                <a:cubicBezTo>
                  <a:pt x="18965" y="11506"/>
                  <a:pt x="18965" y="11506"/>
                  <a:pt x="18965" y="11506"/>
                </a:cubicBezTo>
                <a:cubicBezTo>
                  <a:pt x="18965" y="11466"/>
                  <a:pt x="18965" y="11425"/>
                  <a:pt x="18965" y="11425"/>
                </a:cubicBezTo>
                <a:cubicBezTo>
                  <a:pt x="18965" y="11425"/>
                  <a:pt x="19005" y="11385"/>
                  <a:pt x="19005" y="11385"/>
                </a:cubicBezTo>
                <a:cubicBezTo>
                  <a:pt x="19045" y="11304"/>
                  <a:pt x="19124" y="11263"/>
                  <a:pt x="19164" y="11182"/>
                </a:cubicBezTo>
                <a:cubicBezTo>
                  <a:pt x="19164" y="11182"/>
                  <a:pt x="19204" y="11142"/>
                  <a:pt x="19204" y="11142"/>
                </a:cubicBezTo>
                <a:cubicBezTo>
                  <a:pt x="19244" y="11102"/>
                  <a:pt x="19284" y="11061"/>
                  <a:pt x="19284" y="11021"/>
                </a:cubicBezTo>
                <a:cubicBezTo>
                  <a:pt x="19324" y="10980"/>
                  <a:pt x="19364" y="10940"/>
                  <a:pt x="19404" y="10899"/>
                </a:cubicBezTo>
                <a:cubicBezTo>
                  <a:pt x="19444" y="10818"/>
                  <a:pt x="19524" y="10778"/>
                  <a:pt x="19564" y="10697"/>
                </a:cubicBezTo>
                <a:cubicBezTo>
                  <a:pt x="19604" y="10657"/>
                  <a:pt x="19643" y="10616"/>
                  <a:pt x="19683" y="10576"/>
                </a:cubicBezTo>
                <a:cubicBezTo>
                  <a:pt x="19723" y="10535"/>
                  <a:pt x="19763" y="10454"/>
                  <a:pt x="19803" y="10414"/>
                </a:cubicBezTo>
                <a:cubicBezTo>
                  <a:pt x="19843" y="10373"/>
                  <a:pt x="19843" y="10373"/>
                  <a:pt x="19883" y="10333"/>
                </a:cubicBezTo>
                <a:cubicBezTo>
                  <a:pt x="19883" y="10333"/>
                  <a:pt x="19923" y="10293"/>
                  <a:pt x="19923" y="10293"/>
                </a:cubicBezTo>
                <a:cubicBezTo>
                  <a:pt x="19963" y="10252"/>
                  <a:pt x="20003" y="10212"/>
                  <a:pt x="20043" y="10171"/>
                </a:cubicBezTo>
                <a:cubicBezTo>
                  <a:pt x="20083" y="10131"/>
                  <a:pt x="20123" y="10131"/>
                  <a:pt x="20123" y="10090"/>
                </a:cubicBezTo>
                <a:cubicBezTo>
                  <a:pt x="20163" y="10050"/>
                  <a:pt x="20202" y="10009"/>
                  <a:pt x="20242" y="9969"/>
                </a:cubicBezTo>
                <a:cubicBezTo>
                  <a:pt x="20282" y="9929"/>
                  <a:pt x="20282" y="9929"/>
                  <a:pt x="20322" y="9888"/>
                </a:cubicBezTo>
                <a:cubicBezTo>
                  <a:pt x="20322" y="9888"/>
                  <a:pt x="20362" y="9848"/>
                  <a:pt x="20362" y="9848"/>
                </a:cubicBezTo>
                <a:cubicBezTo>
                  <a:pt x="20362" y="9848"/>
                  <a:pt x="20402" y="9807"/>
                  <a:pt x="20402" y="9807"/>
                </a:cubicBezTo>
                <a:cubicBezTo>
                  <a:pt x="20362" y="9929"/>
                  <a:pt x="20402" y="10009"/>
                  <a:pt x="20402" y="10131"/>
                </a:cubicBezTo>
                <a:close/>
                <a:moveTo>
                  <a:pt x="20322" y="8877"/>
                </a:moveTo>
                <a:cubicBezTo>
                  <a:pt x="20322" y="8998"/>
                  <a:pt x="20322" y="9079"/>
                  <a:pt x="20322" y="9200"/>
                </a:cubicBezTo>
                <a:cubicBezTo>
                  <a:pt x="20322" y="9200"/>
                  <a:pt x="20322" y="9241"/>
                  <a:pt x="20322" y="9241"/>
                </a:cubicBezTo>
                <a:cubicBezTo>
                  <a:pt x="20322" y="9362"/>
                  <a:pt x="20322" y="9484"/>
                  <a:pt x="20322" y="9605"/>
                </a:cubicBezTo>
                <a:cubicBezTo>
                  <a:pt x="20322" y="9605"/>
                  <a:pt x="20322" y="9605"/>
                  <a:pt x="20322" y="9605"/>
                </a:cubicBezTo>
                <a:cubicBezTo>
                  <a:pt x="20322" y="9605"/>
                  <a:pt x="20282" y="9605"/>
                  <a:pt x="20282" y="9645"/>
                </a:cubicBezTo>
                <a:cubicBezTo>
                  <a:pt x="20282" y="9645"/>
                  <a:pt x="20282" y="9645"/>
                  <a:pt x="20242" y="9645"/>
                </a:cubicBezTo>
                <a:cubicBezTo>
                  <a:pt x="20242" y="9645"/>
                  <a:pt x="20203" y="9645"/>
                  <a:pt x="20203" y="9686"/>
                </a:cubicBezTo>
                <a:cubicBezTo>
                  <a:pt x="20203" y="9686"/>
                  <a:pt x="20163" y="9726"/>
                  <a:pt x="20163" y="9726"/>
                </a:cubicBezTo>
                <a:cubicBezTo>
                  <a:pt x="20163" y="9726"/>
                  <a:pt x="20123" y="9767"/>
                  <a:pt x="20123" y="9767"/>
                </a:cubicBezTo>
                <a:cubicBezTo>
                  <a:pt x="20083" y="9807"/>
                  <a:pt x="20043" y="9848"/>
                  <a:pt x="19963" y="9929"/>
                </a:cubicBezTo>
                <a:cubicBezTo>
                  <a:pt x="19923" y="9969"/>
                  <a:pt x="19883" y="10009"/>
                  <a:pt x="19803" y="10090"/>
                </a:cubicBezTo>
                <a:cubicBezTo>
                  <a:pt x="19803" y="10090"/>
                  <a:pt x="19803" y="10090"/>
                  <a:pt x="19763" y="10131"/>
                </a:cubicBezTo>
                <a:cubicBezTo>
                  <a:pt x="19763" y="10131"/>
                  <a:pt x="19723" y="10171"/>
                  <a:pt x="19723" y="10171"/>
                </a:cubicBezTo>
                <a:cubicBezTo>
                  <a:pt x="19723" y="10171"/>
                  <a:pt x="19683" y="10212"/>
                  <a:pt x="19683" y="10212"/>
                </a:cubicBezTo>
                <a:cubicBezTo>
                  <a:pt x="19644" y="10252"/>
                  <a:pt x="19644" y="10293"/>
                  <a:pt x="19604" y="10333"/>
                </a:cubicBezTo>
                <a:cubicBezTo>
                  <a:pt x="19604" y="10333"/>
                  <a:pt x="19564" y="10373"/>
                  <a:pt x="19564" y="10373"/>
                </a:cubicBezTo>
                <a:cubicBezTo>
                  <a:pt x="19524" y="10454"/>
                  <a:pt x="19484" y="10495"/>
                  <a:pt x="19444" y="10576"/>
                </a:cubicBezTo>
                <a:cubicBezTo>
                  <a:pt x="19364" y="10697"/>
                  <a:pt x="19324" y="10778"/>
                  <a:pt x="19244" y="10899"/>
                </a:cubicBezTo>
                <a:cubicBezTo>
                  <a:pt x="19164" y="11021"/>
                  <a:pt x="19085" y="11142"/>
                  <a:pt x="19005" y="11263"/>
                </a:cubicBezTo>
                <a:cubicBezTo>
                  <a:pt x="18965" y="11304"/>
                  <a:pt x="18925" y="11344"/>
                  <a:pt x="18885" y="11425"/>
                </a:cubicBezTo>
                <a:cubicBezTo>
                  <a:pt x="18885" y="11102"/>
                  <a:pt x="18885" y="10818"/>
                  <a:pt x="18885" y="10495"/>
                </a:cubicBezTo>
                <a:cubicBezTo>
                  <a:pt x="18885" y="10333"/>
                  <a:pt x="18885" y="10212"/>
                  <a:pt x="18885" y="10050"/>
                </a:cubicBezTo>
                <a:cubicBezTo>
                  <a:pt x="18965" y="9929"/>
                  <a:pt x="19085" y="9807"/>
                  <a:pt x="19164" y="9686"/>
                </a:cubicBezTo>
                <a:cubicBezTo>
                  <a:pt x="19204" y="9605"/>
                  <a:pt x="19284" y="9524"/>
                  <a:pt x="19324" y="9484"/>
                </a:cubicBezTo>
                <a:cubicBezTo>
                  <a:pt x="19364" y="9443"/>
                  <a:pt x="19404" y="9403"/>
                  <a:pt x="19444" y="9322"/>
                </a:cubicBezTo>
                <a:cubicBezTo>
                  <a:pt x="19484" y="9281"/>
                  <a:pt x="19484" y="9241"/>
                  <a:pt x="19524" y="9200"/>
                </a:cubicBezTo>
                <a:cubicBezTo>
                  <a:pt x="19564" y="9160"/>
                  <a:pt x="19604" y="9079"/>
                  <a:pt x="19683" y="9039"/>
                </a:cubicBezTo>
                <a:cubicBezTo>
                  <a:pt x="19683" y="9039"/>
                  <a:pt x="19723" y="8998"/>
                  <a:pt x="19723" y="8998"/>
                </a:cubicBezTo>
                <a:cubicBezTo>
                  <a:pt x="19723" y="8998"/>
                  <a:pt x="19763" y="8958"/>
                  <a:pt x="19763" y="8958"/>
                </a:cubicBezTo>
                <a:cubicBezTo>
                  <a:pt x="19803" y="8917"/>
                  <a:pt x="19843" y="8877"/>
                  <a:pt x="19883" y="8836"/>
                </a:cubicBezTo>
                <a:cubicBezTo>
                  <a:pt x="19923" y="8796"/>
                  <a:pt x="20003" y="8756"/>
                  <a:pt x="20043" y="8715"/>
                </a:cubicBezTo>
                <a:cubicBezTo>
                  <a:pt x="20083" y="8675"/>
                  <a:pt x="20163" y="8634"/>
                  <a:pt x="20203" y="8553"/>
                </a:cubicBezTo>
                <a:cubicBezTo>
                  <a:pt x="20203" y="8553"/>
                  <a:pt x="20242" y="8513"/>
                  <a:pt x="20242" y="8513"/>
                </a:cubicBezTo>
                <a:cubicBezTo>
                  <a:pt x="20322" y="8594"/>
                  <a:pt x="20322" y="8715"/>
                  <a:pt x="20322" y="8877"/>
                </a:cubicBezTo>
                <a:close/>
                <a:moveTo>
                  <a:pt x="20202" y="7057"/>
                </a:moveTo>
                <a:cubicBezTo>
                  <a:pt x="20202" y="7138"/>
                  <a:pt x="20202" y="7218"/>
                  <a:pt x="20242" y="7299"/>
                </a:cubicBezTo>
                <a:cubicBezTo>
                  <a:pt x="20242" y="7461"/>
                  <a:pt x="20242" y="7663"/>
                  <a:pt x="20282" y="7825"/>
                </a:cubicBezTo>
                <a:cubicBezTo>
                  <a:pt x="20282" y="7906"/>
                  <a:pt x="20282" y="8027"/>
                  <a:pt x="20322" y="8108"/>
                </a:cubicBezTo>
                <a:cubicBezTo>
                  <a:pt x="20322" y="8108"/>
                  <a:pt x="20322" y="8149"/>
                  <a:pt x="20322" y="8149"/>
                </a:cubicBezTo>
                <a:cubicBezTo>
                  <a:pt x="20282" y="8189"/>
                  <a:pt x="20282" y="8189"/>
                  <a:pt x="20242" y="8230"/>
                </a:cubicBezTo>
                <a:cubicBezTo>
                  <a:pt x="20242" y="8230"/>
                  <a:pt x="20242" y="8230"/>
                  <a:pt x="20202" y="8270"/>
                </a:cubicBezTo>
                <a:cubicBezTo>
                  <a:pt x="20202" y="8270"/>
                  <a:pt x="20163" y="8311"/>
                  <a:pt x="20163" y="8311"/>
                </a:cubicBezTo>
                <a:cubicBezTo>
                  <a:pt x="20163" y="8311"/>
                  <a:pt x="20123" y="8351"/>
                  <a:pt x="20123" y="8351"/>
                </a:cubicBezTo>
                <a:cubicBezTo>
                  <a:pt x="20083" y="8391"/>
                  <a:pt x="20043" y="8432"/>
                  <a:pt x="19963" y="8513"/>
                </a:cubicBezTo>
                <a:cubicBezTo>
                  <a:pt x="19923" y="8553"/>
                  <a:pt x="19883" y="8594"/>
                  <a:pt x="19843" y="8634"/>
                </a:cubicBezTo>
                <a:cubicBezTo>
                  <a:pt x="19843" y="8634"/>
                  <a:pt x="19803" y="8675"/>
                  <a:pt x="19803" y="8675"/>
                </a:cubicBezTo>
                <a:cubicBezTo>
                  <a:pt x="19763" y="8715"/>
                  <a:pt x="19723" y="8756"/>
                  <a:pt x="19723" y="8796"/>
                </a:cubicBezTo>
                <a:cubicBezTo>
                  <a:pt x="19723" y="8796"/>
                  <a:pt x="19683" y="8836"/>
                  <a:pt x="19683" y="8836"/>
                </a:cubicBezTo>
                <a:cubicBezTo>
                  <a:pt x="19683" y="8836"/>
                  <a:pt x="19683" y="8836"/>
                  <a:pt x="19683" y="8836"/>
                </a:cubicBezTo>
                <a:cubicBezTo>
                  <a:pt x="19644" y="8917"/>
                  <a:pt x="19604" y="8958"/>
                  <a:pt x="19524" y="9039"/>
                </a:cubicBezTo>
                <a:cubicBezTo>
                  <a:pt x="19484" y="9079"/>
                  <a:pt x="19444" y="9160"/>
                  <a:pt x="19404" y="9200"/>
                </a:cubicBezTo>
                <a:cubicBezTo>
                  <a:pt x="19324" y="9322"/>
                  <a:pt x="19244" y="9443"/>
                  <a:pt x="19164" y="9564"/>
                </a:cubicBezTo>
                <a:cubicBezTo>
                  <a:pt x="19124" y="9605"/>
                  <a:pt x="19085" y="9686"/>
                  <a:pt x="19045" y="9726"/>
                </a:cubicBezTo>
                <a:cubicBezTo>
                  <a:pt x="19045" y="9767"/>
                  <a:pt x="19005" y="9767"/>
                  <a:pt x="19005" y="9807"/>
                </a:cubicBezTo>
                <a:cubicBezTo>
                  <a:pt x="18965" y="9848"/>
                  <a:pt x="18965" y="9888"/>
                  <a:pt x="18925" y="9888"/>
                </a:cubicBezTo>
                <a:cubicBezTo>
                  <a:pt x="18925" y="9443"/>
                  <a:pt x="18925" y="8998"/>
                  <a:pt x="18925" y="8553"/>
                </a:cubicBezTo>
                <a:cubicBezTo>
                  <a:pt x="18925" y="8513"/>
                  <a:pt x="18925" y="8472"/>
                  <a:pt x="18925" y="8391"/>
                </a:cubicBezTo>
                <a:cubicBezTo>
                  <a:pt x="18965" y="8351"/>
                  <a:pt x="19005" y="8311"/>
                  <a:pt x="19045" y="8270"/>
                </a:cubicBezTo>
                <a:cubicBezTo>
                  <a:pt x="19085" y="8230"/>
                  <a:pt x="19124" y="8189"/>
                  <a:pt x="19164" y="8149"/>
                </a:cubicBezTo>
                <a:cubicBezTo>
                  <a:pt x="19164" y="8149"/>
                  <a:pt x="19164" y="8149"/>
                  <a:pt x="19204" y="8108"/>
                </a:cubicBezTo>
                <a:cubicBezTo>
                  <a:pt x="19204" y="8108"/>
                  <a:pt x="19244" y="8108"/>
                  <a:pt x="19244" y="8068"/>
                </a:cubicBezTo>
                <a:cubicBezTo>
                  <a:pt x="19364" y="7987"/>
                  <a:pt x="19444" y="7866"/>
                  <a:pt x="19564" y="7785"/>
                </a:cubicBezTo>
                <a:cubicBezTo>
                  <a:pt x="19604" y="7744"/>
                  <a:pt x="19644" y="7744"/>
                  <a:pt x="19644" y="7704"/>
                </a:cubicBezTo>
                <a:cubicBezTo>
                  <a:pt x="19723" y="7623"/>
                  <a:pt x="19803" y="7542"/>
                  <a:pt x="19883" y="7461"/>
                </a:cubicBezTo>
                <a:cubicBezTo>
                  <a:pt x="19963" y="7340"/>
                  <a:pt x="20083" y="7259"/>
                  <a:pt x="20163" y="7138"/>
                </a:cubicBezTo>
                <a:cubicBezTo>
                  <a:pt x="20123" y="7138"/>
                  <a:pt x="20163" y="7097"/>
                  <a:pt x="20202" y="7057"/>
                </a:cubicBezTo>
                <a:close/>
                <a:moveTo>
                  <a:pt x="19124" y="4953"/>
                </a:moveTo>
                <a:cubicBezTo>
                  <a:pt x="19124" y="4953"/>
                  <a:pt x="19124" y="4953"/>
                  <a:pt x="19124" y="4953"/>
                </a:cubicBezTo>
                <a:cubicBezTo>
                  <a:pt x="19124" y="4953"/>
                  <a:pt x="19124" y="4953"/>
                  <a:pt x="19124" y="4953"/>
                </a:cubicBezTo>
                <a:cubicBezTo>
                  <a:pt x="19164" y="4994"/>
                  <a:pt x="19164" y="4994"/>
                  <a:pt x="19124" y="4953"/>
                </a:cubicBezTo>
                <a:cubicBezTo>
                  <a:pt x="19164" y="4994"/>
                  <a:pt x="19204" y="4994"/>
                  <a:pt x="19204" y="5034"/>
                </a:cubicBezTo>
                <a:cubicBezTo>
                  <a:pt x="19244" y="5115"/>
                  <a:pt x="19324" y="5196"/>
                  <a:pt x="19404" y="5236"/>
                </a:cubicBezTo>
                <a:cubicBezTo>
                  <a:pt x="19444" y="5277"/>
                  <a:pt x="19484" y="5317"/>
                  <a:pt x="19524" y="5317"/>
                </a:cubicBezTo>
                <a:cubicBezTo>
                  <a:pt x="19564" y="5358"/>
                  <a:pt x="19604" y="5358"/>
                  <a:pt x="19604" y="5398"/>
                </a:cubicBezTo>
                <a:cubicBezTo>
                  <a:pt x="19643" y="5439"/>
                  <a:pt x="19643" y="5439"/>
                  <a:pt x="19683" y="5479"/>
                </a:cubicBezTo>
                <a:cubicBezTo>
                  <a:pt x="19723" y="5520"/>
                  <a:pt x="19763" y="5560"/>
                  <a:pt x="19803" y="5600"/>
                </a:cubicBezTo>
                <a:cubicBezTo>
                  <a:pt x="19803" y="5600"/>
                  <a:pt x="19843" y="5641"/>
                  <a:pt x="19883" y="5641"/>
                </a:cubicBezTo>
                <a:cubicBezTo>
                  <a:pt x="19923" y="5681"/>
                  <a:pt x="19963" y="5681"/>
                  <a:pt x="20003" y="5722"/>
                </a:cubicBezTo>
                <a:cubicBezTo>
                  <a:pt x="20043" y="5762"/>
                  <a:pt x="20083" y="5762"/>
                  <a:pt x="20123" y="5762"/>
                </a:cubicBezTo>
                <a:cubicBezTo>
                  <a:pt x="20123" y="5803"/>
                  <a:pt x="20083" y="5843"/>
                  <a:pt x="20083" y="5884"/>
                </a:cubicBezTo>
                <a:cubicBezTo>
                  <a:pt x="20083" y="5884"/>
                  <a:pt x="20083" y="5884"/>
                  <a:pt x="20083" y="5924"/>
                </a:cubicBezTo>
                <a:cubicBezTo>
                  <a:pt x="20043" y="5965"/>
                  <a:pt x="20043" y="6005"/>
                  <a:pt x="20003" y="6005"/>
                </a:cubicBezTo>
                <a:cubicBezTo>
                  <a:pt x="19963" y="6045"/>
                  <a:pt x="19883" y="6126"/>
                  <a:pt x="19843" y="6167"/>
                </a:cubicBezTo>
                <a:cubicBezTo>
                  <a:pt x="19763" y="6248"/>
                  <a:pt x="19723" y="6329"/>
                  <a:pt x="19644" y="6369"/>
                </a:cubicBezTo>
                <a:cubicBezTo>
                  <a:pt x="19604" y="6450"/>
                  <a:pt x="19524" y="6490"/>
                  <a:pt x="19484" y="6571"/>
                </a:cubicBezTo>
                <a:cubicBezTo>
                  <a:pt x="19404" y="6693"/>
                  <a:pt x="19324" y="6774"/>
                  <a:pt x="19204" y="6895"/>
                </a:cubicBezTo>
                <a:cubicBezTo>
                  <a:pt x="19125" y="6976"/>
                  <a:pt x="19045" y="7057"/>
                  <a:pt x="19005" y="7138"/>
                </a:cubicBezTo>
                <a:cubicBezTo>
                  <a:pt x="18885" y="7259"/>
                  <a:pt x="18805" y="7380"/>
                  <a:pt x="18725" y="7502"/>
                </a:cubicBezTo>
                <a:cubicBezTo>
                  <a:pt x="18685" y="7582"/>
                  <a:pt x="18645" y="7663"/>
                  <a:pt x="18645" y="7744"/>
                </a:cubicBezTo>
                <a:cubicBezTo>
                  <a:pt x="18605" y="7704"/>
                  <a:pt x="18566" y="7663"/>
                  <a:pt x="18526" y="7623"/>
                </a:cubicBezTo>
                <a:cubicBezTo>
                  <a:pt x="18326" y="7421"/>
                  <a:pt x="18086" y="7178"/>
                  <a:pt x="17887" y="6976"/>
                </a:cubicBezTo>
                <a:cubicBezTo>
                  <a:pt x="17807" y="6895"/>
                  <a:pt x="17727" y="6814"/>
                  <a:pt x="17647" y="6733"/>
                </a:cubicBezTo>
                <a:cubicBezTo>
                  <a:pt x="17647" y="6733"/>
                  <a:pt x="17647" y="6733"/>
                  <a:pt x="17647" y="6733"/>
                </a:cubicBezTo>
                <a:cubicBezTo>
                  <a:pt x="17687" y="6693"/>
                  <a:pt x="17727" y="6652"/>
                  <a:pt x="17767" y="6571"/>
                </a:cubicBezTo>
                <a:cubicBezTo>
                  <a:pt x="17807" y="6531"/>
                  <a:pt x="17847" y="6450"/>
                  <a:pt x="17927" y="6409"/>
                </a:cubicBezTo>
                <a:cubicBezTo>
                  <a:pt x="18007" y="6288"/>
                  <a:pt x="18126" y="6167"/>
                  <a:pt x="18206" y="6086"/>
                </a:cubicBezTo>
                <a:cubicBezTo>
                  <a:pt x="18286" y="5965"/>
                  <a:pt x="18406" y="5843"/>
                  <a:pt x="18486" y="5722"/>
                </a:cubicBezTo>
                <a:cubicBezTo>
                  <a:pt x="18566" y="5600"/>
                  <a:pt x="18685" y="5479"/>
                  <a:pt x="18765" y="5398"/>
                </a:cubicBezTo>
                <a:cubicBezTo>
                  <a:pt x="18765" y="5398"/>
                  <a:pt x="18805" y="5358"/>
                  <a:pt x="18805" y="5358"/>
                </a:cubicBezTo>
                <a:cubicBezTo>
                  <a:pt x="18845" y="5317"/>
                  <a:pt x="18885" y="5277"/>
                  <a:pt x="18925" y="5236"/>
                </a:cubicBezTo>
                <a:cubicBezTo>
                  <a:pt x="18965" y="5196"/>
                  <a:pt x="19005" y="5115"/>
                  <a:pt x="19085" y="5075"/>
                </a:cubicBezTo>
                <a:cubicBezTo>
                  <a:pt x="19045" y="5034"/>
                  <a:pt x="19085" y="4994"/>
                  <a:pt x="19124" y="4953"/>
                </a:cubicBezTo>
                <a:close/>
                <a:moveTo>
                  <a:pt x="18246" y="4225"/>
                </a:moveTo>
                <a:cubicBezTo>
                  <a:pt x="18286" y="4185"/>
                  <a:pt x="18286" y="4185"/>
                  <a:pt x="18246" y="4225"/>
                </a:cubicBezTo>
                <a:cubicBezTo>
                  <a:pt x="18326" y="4266"/>
                  <a:pt x="18366" y="4306"/>
                  <a:pt x="18446" y="4387"/>
                </a:cubicBezTo>
                <a:cubicBezTo>
                  <a:pt x="18526" y="4468"/>
                  <a:pt x="18605" y="4508"/>
                  <a:pt x="18685" y="4589"/>
                </a:cubicBezTo>
                <a:cubicBezTo>
                  <a:pt x="18725" y="4630"/>
                  <a:pt x="18765" y="4670"/>
                  <a:pt x="18805" y="4711"/>
                </a:cubicBezTo>
                <a:cubicBezTo>
                  <a:pt x="18845" y="4751"/>
                  <a:pt x="18885" y="4791"/>
                  <a:pt x="18925" y="4832"/>
                </a:cubicBezTo>
                <a:cubicBezTo>
                  <a:pt x="18885" y="4872"/>
                  <a:pt x="18845" y="4913"/>
                  <a:pt x="18845" y="4953"/>
                </a:cubicBezTo>
                <a:cubicBezTo>
                  <a:pt x="18805" y="4994"/>
                  <a:pt x="18765" y="5075"/>
                  <a:pt x="18685" y="5115"/>
                </a:cubicBezTo>
                <a:cubicBezTo>
                  <a:pt x="18685" y="5115"/>
                  <a:pt x="18645" y="5155"/>
                  <a:pt x="18645" y="5155"/>
                </a:cubicBezTo>
                <a:cubicBezTo>
                  <a:pt x="18605" y="5196"/>
                  <a:pt x="18566" y="5236"/>
                  <a:pt x="18566" y="5277"/>
                </a:cubicBezTo>
                <a:cubicBezTo>
                  <a:pt x="18526" y="5317"/>
                  <a:pt x="18486" y="5398"/>
                  <a:pt x="18446" y="5439"/>
                </a:cubicBezTo>
                <a:cubicBezTo>
                  <a:pt x="18406" y="5479"/>
                  <a:pt x="18366" y="5520"/>
                  <a:pt x="18326" y="5560"/>
                </a:cubicBezTo>
                <a:cubicBezTo>
                  <a:pt x="18286" y="5641"/>
                  <a:pt x="18206" y="5722"/>
                  <a:pt x="18166" y="5803"/>
                </a:cubicBezTo>
                <a:cubicBezTo>
                  <a:pt x="18086" y="5924"/>
                  <a:pt x="18006" y="6045"/>
                  <a:pt x="17927" y="6126"/>
                </a:cubicBezTo>
                <a:cubicBezTo>
                  <a:pt x="17887" y="6167"/>
                  <a:pt x="17847" y="6248"/>
                  <a:pt x="17807" y="6329"/>
                </a:cubicBezTo>
                <a:cubicBezTo>
                  <a:pt x="17767" y="6369"/>
                  <a:pt x="17727" y="6450"/>
                  <a:pt x="17687" y="6490"/>
                </a:cubicBezTo>
                <a:cubicBezTo>
                  <a:pt x="17647" y="6531"/>
                  <a:pt x="17607" y="6612"/>
                  <a:pt x="17567" y="6652"/>
                </a:cubicBezTo>
                <a:cubicBezTo>
                  <a:pt x="17567" y="6693"/>
                  <a:pt x="17527" y="6693"/>
                  <a:pt x="17527" y="6733"/>
                </a:cubicBezTo>
                <a:cubicBezTo>
                  <a:pt x="17288" y="6490"/>
                  <a:pt x="17048" y="6248"/>
                  <a:pt x="16769" y="6005"/>
                </a:cubicBezTo>
                <a:cubicBezTo>
                  <a:pt x="16769" y="6005"/>
                  <a:pt x="16809" y="5964"/>
                  <a:pt x="16809" y="5964"/>
                </a:cubicBezTo>
                <a:cubicBezTo>
                  <a:pt x="16849" y="5884"/>
                  <a:pt x="16928" y="5803"/>
                  <a:pt x="16968" y="5722"/>
                </a:cubicBezTo>
                <a:cubicBezTo>
                  <a:pt x="17048" y="5600"/>
                  <a:pt x="17168" y="5479"/>
                  <a:pt x="17248" y="5358"/>
                </a:cubicBezTo>
                <a:cubicBezTo>
                  <a:pt x="17328" y="5277"/>
                  <a:pt x="17368" y="5236"/>
                  <a:pt x="17447" y="5155"/>
                </a:cubicBezTo>
                <a:cubicBezTo>
                  <a:pt x="17487" y="5115"/>
                  <a:pt x="17527" y="5075"/>
                  <a:pt x="17567" y="5034"/>
                </a:cubicBezTo>
                <a:cubicBezTo>
                  <a:pt x="17607" y="4994"/>
                  <a:pt x="17647" y="4953"/>
                  <a:pt x="17647" y="4913"/>
                </a:cubicBezTo>
                <a:cubicBezTo>
                  <a:pt x="17647" y="4913"/>
                  <a:pt x="17687" y="4872"/>
                  <a:pt x="17687" y="4872"/>
                </a:cubicBezTo>
                <a:cubicBezTo>
                  <a:pt x="17727" y="4791"/>
                  <a:pt x="17807" y="4751"/>
                  <a:pt x="17847" y="4670"/>
                </a:cubicBezTo>
                <a:cubicBezTo>
                  <a:pt x="17927" y="4589"/>
                  <a:pt x="18006" y="4468"/>
                  <a:pt x="18086" y="4387"/>
                </a:cubicBezTo>
                <a:cubicBezTo>
                  <a:pt x="18166" y="4306"/>
                  <a:pt x="18206" y="4266"/>
                  <a:pt x="18246" y="4225"/>
                </a:cubicBezTo>
                <a:close/>
                <a:moveTo>
                  <a:pt x="17368" y="3457"/>
                </a:moveTo>
                <a:cubicBezTo>
                  <a:pt x="17368" y="3457"/>
                  <a:pt x="17368" y="3457"/>
                  <a:pt x="17368" y="3457"/>
                </a:cubicBezTo>
                <a:cubicBezTo>
                  <a:pt x="17408" y="3457"/>
                  <a:pt x="17408" y="3457"/>
                  <a:pt x="17408" y="3457"/>
                </a:cubicBezTo>
                <a:cubicBezTo>
                  <a:pt x="17647" y="3659"/>
                  <a:pt x="17847" y="3861"/>
                  <a:pt x="18086" y="4063"/>
                </a:cubicBezTo>
                <a:cubicBezTo>
                  <a:pt x="18086" y="4063"/>
                  <a:pt x="18086" y="4063"/>
                  <a:pt x="18086" y="4063"/>
                </a:cubicBezTo>
                <a:cubicBezTo>
                  <a:pt x="18006" y="4185"/>
                  <a:pt x="17927" y="4266"/>
                  <a:pt x="17847" y="4387"/>
                </a:cubicBezTo>
                <a:cubicBezTo>
                  <a:pt x="17807" y="4427"/>
                  <a:pt x="17767" y="4468"/>
                  <a:pt x="17727" y="4549"/>
                </a:cubicBezTo>
                <a:cubicBezTo>
                  <a:pt x="17687" y="4630"/>
                  <a:pt x="17607" y="4670"/>
                  <a:pt x="17567" y="4751"/>
                </a:cubicBezTo>
                <a:cubicBezTo>
                  <a:pt x="17567" y="4751"/>
                  <a:pt x="17527" y="4791"/>
                  <a:pt x="17527" y="4791"/>
                </a:cubicBezTo>
                <a:cubicBezTo>
                  <a:pt x="17487" y="4832"/>
                  <a:pt x="17447" y="4872"/>
                  <a:pt x="17447" y="4913"/>
                </a:cubicBezTo>
                <a:cubicBezTo>
                  <a:pt x="17408" y="4953"/>
                  <a:pt x="17368" y="4994"/>
                  <a:pt x="17328" y="5034"/>
                </a:cubicBezTo>
                <a:cubicBezTo>
                  <a:pt x="17288" y="5115"/>
                  <a:pt x="17208" y="5155"/>
                  <a:pt x="17168" y="5236"/>
                </a:cubicBezTo>
                <a:cubicBezTo>
                  <a:pt x="17128" y="5277"/>
                  <a:pt x="17088" y="5317"/>
                  <a:pt x="17088" y="5358"/>
                </a:cubicBezTo>
                <a:cubicBezTo>
                  <a:pt x="17048" y="5439"/>
                  <a:pt x="16968" y="5520"/>
                  <a:pt x="16928" y="5600"/>
                </a:cubicBezTo>
                <a:cubicBezTo>
                  <a:pt x="16889" y="5681"/>
                  <a:pt x="16849" y="5762"/>
                  <a:pt x="16769" y="5884"/>
                </a:cubicBezTo>
                <a:cubicBezTo>
                  <a:pt x="16769" y="5884"/>
                  <a:pt x="16769" y="5924"/>
                  <a:pt x="16729" y="5924"/>
                </a:cubicBezTo>
                <a:cubicBezTo>
                  <a:pt x="16649" y="5843"/>
                  <a:pt x="16569" y="5762"/>
                  <a:pt x="16489" y="5681"/>
                </a:cubicBezTo>
                <a:cubicBezTo>
                  <a:pt x="16489" y="5681"/>
                  <a:pt x="16449" y="5641"/>
                  <a:pt x="16449" y="5641"/>
                </a:cubicBezTo>
                <a:cubicBezTo>
                  <a:pt x="16290" y="5479"/>
                  <a:pt x="16090" y="5277"/>
                  <a:pt x="15930" y="5115"/>
                </a:cubicBezTo>
                <a:cubicBezTo>
                  <a:pt x="15970" y="5075"/>
                  <a:pt x="16010" y="5034"/>
                  <a:pt x="16050" y="4994"/>
                </a:cubicBezTo>
                <a:cubicBezTo>
                  <a:pt x="16090" y="4953"/>
                  <a:pt x="16130" y="4913"/>
                  <a:pt x="16170" y="4872"/>
                </a:cubicBezTo>
                <a:cubicBezTo>
                  <a:pt x="16210" y="4832"/>
                  <a:pt x="16250" y="4791"/>
                  <a:pt x="16290" y="4751"/>
                </a:cubicBezTo>
                <a:cubicBezTo>
                  <a:pt x="16330" y="4711"/>
                  <a:pt x="16369" y="4670"/>
                  <a:pt x="16409" y="4630"/>
                </a:cubicBezTo>
                <a:cubicBezTo>
                  <a:pt x="16489" y="4549"/>
                  <a:pt x="16529" y="4468"/>
                  <a:pt x="16609" y="4387"/>
                </a:cubicBezTo>
                <a:cubicBezTo>
                  <a:pt x="16689" y="4266"/>
                  <a:pt x="16769" y="4185"/>
                  <a:pt x="16849" y="4063"/>
                </a:cubicBezTo>
                <a:cubicBezTo>
                  <a:pt x="16889" y="4023"/>
                  <a:pt x="16889" y="3982"/>
                  <a:pt x="16928" y="3982"/>
                </a:cubicBezTo>
                <a:cubicBezTo>
                  <a:pt x="16968" y="3942"/>
                  <a:pt x="16968" y="3902"/>
                  <a:pt x="17008" y="3902"/>
                </a:cubicBezTo>
                <a:cubicBezTo>
                  <a:pt x="17048" y="3861"/>
                  <a:pt x="17088" y="3780"/>
                  <a:pt x="17128" y="3740"/>
                </a:cubicBezTo>
                <a:cubicBezTo>
                  <a:pt x="17168" y="3659"/>
                  <a:pt x="17248" y="3618"/>
                  <a:pt x="17288" y="3538"/>
                </a:cubicBezTo>
                <a:cubicBezTo>
                  <a:pt x="17328" y="3538"/>
                  <a:pt x="17368" y="3497"/>
                  <a:pt x="17368" y="3457"/>
                </a:cubicBezTo>
                <a:close/>
                <a:moveTo>
                  <a:pt x="16569" y="2971"/>
                </a:moveTo>
                <a:cubicBezTo>
                  <a:pt x="16609" y="2931"/>
                  <a:pt x="16609" y="2890"/>
                  <a:pt x="16649" y="2890"/>
                </a:cubicBezTo>
                <a:cubicBezTo>
                  <a:pt x="16649" y="2890"/>
                  <a:pt x="16649" y="2850"/>
                  <a:pt x="16689" y="2850"/>
                </a:cubicBezTo>
                <a:cubicBezTo>
                  <a:pt x="16689" y="2850"/>
                  <a:pt x="16689" y="2850"/>
                  <a:pt x="16689" y="2850"/>
                </a:cubicBezTo>
                <a:cubicBezTo>
                  <a:pt x="16729" y="2890"/>
                  <a:pt x="16729" y="2890"/>
                  <a:pt x="16769" y="2931"/>
                </a:cubicBezTo>
                <a:cubicBezTo>
                  <a:pt x="16809" y="2971"/>
                  <a:pt x="16889" y="3052"/>
                  <a:pt x="16968" y="3093"/>
                </a:cubicBezTo>
                <a:cubicBezTo>
                  <a:pt x="17008" y="3133"/>
                  <a:pt x="17088" y="3173"/>
                  <a:pt x="17128" y="3254"/>
                </a:cubicBezTo>
                <a:cubicBezTo>
                  <a:pt x="17168" y="3295"/>
                  <a:pt x="17208" y="3335"/>
                  <a:pt x="17288" y="3376"/>
                </a:cubicBezTo>
                <a:cubicBezTo>
                  <a:pt x="17248" y="3416"/>
                  <a:pt x="17248" y="3416"/>
                  <a:pt x="17208" y="3457"/>
                </a:cubicBezTo>
                <a:cubicBezTo>
                  <a:pt x="17168" y="3497"/>
                  <a:pt x="17128" y="3578"/>
                  <a:pt x="17048" y="3618"/>
                </a:cubicBezTo>
                <a:cubicBezTo>
                  <a:pt x="17008" y="3659"/>
                  <a:pt x="17008" y="3659"/>
                  <a:pt x="16968" y="3699"/>
                </a:cubicBezTo>
                <a:cubicBezTo>
                  <a:pt x="16928" y="3740"/>
                  <a:pt x="16928" y="3740"/>
                  <a:pt x="16889" y="3780"/>
                </a:cubicBezTo>
                <a:cubicBezTo>
                  <a:pt x="16849" y="3861"/>
                  <a:pt x="16809" y="3902"/>
                  <a:pt x="16769" y="3982"/>
                </a:cubicBezTo>
                <a:cubicBezTo>
                  <a:pt x="16649" y="4185"/>
                  <a:pt x="16529" y="4387"/>
                  <a:pt x="16409" y="4589"/>
                </a:cubicBezTo>
                <a:cubicBezTo>
                  <a:pt x="16330" y="4711"/>
                  <a:pt x="16250" y="4832"/>
                  <a:pt x="16170" y="4953"/>
                </a:cubicBezTo>
                <a:cubicBezTo>
                  <a:pt x="16130" y="5034"/>
                  <a:pt x="16050" y="5075"/>
                  <a:pt x="16010" y="5115"/>
                </a:cubicBezTo>
                <a:cubicBezTo>
                  <a:pt x="16010" y="5115"/>
                  <a:pt x="15970" y="5156"/>
                  <a:pt x="15970" y="5156"/>
                </a:cubicBezTo>
                <a:cubicBezTo>
                  <a:pt x="15771" y="4953"/>
                  <a:pt x="15571" y="4751"/>
                  <a:pt x="15371" y="4549"/>
                </a:cubicBezTo>
                <a:cubicBezTo>
                  <a:pt x="15371" y="4549"/>
                  <a:pt x="15371" y="4508"/>
                  <a:pt x="15411" y="4508"/>
                </a:cubicBezTo>
                <a:cubicBezTo>
                  <a:pt x="15411" y="4468"/>
                  <a:pt x="15451" y="4468"/>
                  <a:pt x="15451" y="4427"/>
                </a:cubicBezTo>
                <a:cubicBezTo>
                  <a:pt x="15491" y="4387"/>
                  <a:pt x="15491" y="4347"/>
                  <a:pt x="15531" y="4306"/>
                </a:cubicBezTo>
                <a:cubicBezTo>
                  <a:pt x="15611" y="4185"/>
                  <a:pt x="15691" y="4063"/>
                  <a:pt x="15810" y="3982"/>
                </a:cubicBezTo>
                <a:cubicBezTo>
                  <a:pt x="15930" y="3861"/>
                  <a:pt x="16050" y="3740"/>
                  <a:pt x="16130" y="3659"/>
                </a:cubicBezTo>
                <a:cubicBezTo>
                  <a:pt x="16170" y="3618"/>
                  <a:pt x="16210" y="3578"/>
                  <a:pt x="16250" y="3497"/>
                </a:cubicBezTo>
                <a:cubicBezTo>
                  <a:pt x="16290" y="3457"/>
                  <a:pt x="16330" y="3416"/>
                  <a:pt x="16369" y="3335"/>
                </a:cubicBezTo>
                <a:cubicBezTo>
                  <a:pt x="16409" y="3295"/>
                  <a:pt x="16409" y="3295"/>
                  <a:pt x="16449" y="3254"/>
                </a:cubicBezTo>
                <a:cubicBezTo>
                  <a:pt x="16449" y="3254"/>
                  <a:pt x="16449" y="3254"/>
                  <a:pt x="16489" y="3214"/>
                </a:cubicBezTo>
                <a:cubicBezTo>
                  <a:pt x="16489" y="3214"/>
                  <a:pt x="16529" y="3173"/>
                  <a:pt x="16529" y="3173"/>
                </a:cubicBezTo>
                <a:cubicBezTo>
                  <a:pt x="16489" y="3052"/>
                  <a:pt x="16529" y="3012"/>
                  <a:pt x="16569" y="2971"/>
                </a:cubicBezTo>
                <a:close/>
                <a:moveTo>
                  <a:pt x="15970" y="2041"/>
                </a:move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lose/>
                <a:moveTo>
                  <a:pt x="15890" y="2122"/>
                </a:moveTo>
                <a:cubicBezTo>
                  <a:pt x="15930" y="2081"/>
                  <a:pt x="15930" y="2081"/>
                  <a:pt x="15970" y="2041"/>
                </a:cubicBezTo>
                <a:cubicBezTo>
                  <a:pt x="16010" y="2081"/>
                  <a:pt x="16010" y="2081"/>
                  <a:pt x="16050" y="2122"/>
                </a:cubicBezTo>
                <a:cubicBezTo>
                  <a:pt x="16050" y="2122"/>
                  <a:pt x="16090" y="2162"/>
                  <a:pt x="16090" y="2162"/>
                </a:cubicBezTo>
                <a:cubicBezTo>
                  <a:pt x="16170" y="2284"/>
                  <a:pt x="16290" y="2364"/>
                  <a:pt x="16369" y="2486"/>
                </a:cubicBezTo>
                <a:cubicBezTo>
                  <a:pt x="16409" y="2526"/>
                  <a:pt x="16449" y="2607"/>
                  <a:pt x="16529" y="2648"/>
                </a:cubicBezTo>
                <a:cubicBezTo>
                  <a:pt x="16529" y="2648"/>
                  <a:pt x="16489" y="2688"/>
                  <a:pt x="16489" y="2688"/>
                </a:cubicBezTo>
                <a:cubicBezTo>
                  <a:pt x="16489" y="2688"/>
                  <a:pt x="16449" y="2729"/>
                  <a:pt x="16449" y="2729"/>
                </a:cubicBezTo>
                <a:cubicBezTo>
                  <a:pt x="16449" y="2729"/>
                  <a:pt x="16449" y="2769"/>
                  <a:pt x="16409" y="2769"/>
                </a:cubicBezTo>
                <a:cubicBezTo>
                  <a:pt x="16409" y="2769"/>
                  <a:pt x="16369" y="2809"/>
                  <a:pt x="16369" y="2809"/>
                </a:cubicBezTo>
                <a:cubicBezTo>
                  <a:pt x="16330" y="2850"/>
                  <a:pt x="16290" y="2931"/>
                  <a:pt x="16250" y="2971"/>
                </a:cubicBezTo>
                <a:cubicBezTo>
                  <a:pt x="16250" y="3012"/>
                  <a:pt x="16210" y="3012"/>
                  <a:pt x="16210" y="3052"/>
                </a:cubicBezTo>
                <a:cubicBezTo>
                  <a:pt x="16210" y="3093"/>
                  <a:pt x="16170" y="3093"/>
                  <a:pt x="16170" y="3133"/>
                </a:cubicBezTo>
                <a:cubicBezTo>
                  <a:pt x="16170" y="3174"/>
                  <a:pt x="16130" y="3174"/>
                  <a:pt x="16130" y="3214"/>
                </a:cubicBezTo>
                <a:cubicBezTo>
                  <a:pt x="16090" y="3254"/>
                  <a:pt x="16090" y="3295"/>
                  <a:pt x="16050" y="3335"/>
                </a:cubicBezTo>
                <a:cubicBezTo>
                  <a:pt x="16010" y="3376"/>
                  <a:pt x="15970" y="3416"/>
                  <a:pt x="15930" y="3497"/>
                </a:cubicBezTo>
                <a:cubicBezTo>
                  <a:pt x="15890" y="3538"/>
                  <a:pt x="15850" y="3578"/>
                  <a:pt x="15811" y="3618"/>
                </a:cubicBezTo>
                <a:cubicBezTo>
                  <a:pt x="15771" y="3699"/>
                  <a:pt x="15691" y="3740"/>
                  <a:pt x="15651" y="3821"/>
                </a:cubicBezTo>
                <a:cubicBezTo>
                  <a:pt x="15611" y="3902"/>
                  <a:pt x="15531" y="3982"/>
                  <a:pt x="15491" y="4063"/>
                </a:cubicBezTo>
                <a:cubicBezTo>
                  <a:pt x="15451" y="4104"/>
                  <a:pt x="15451" y="4144"/>
                  <a:pt x="15411" y="4185"/>
                </a:cubicBezTo>
                <a:cubicBezTo>
                  <a:pt x="15411" y="4225"/>
                  <a:pt x="15371" y="4225"/>
                  <a:pt x="15371" y="4266"/>
                </a:cubicBezTo>
                <a:cubicBezTo>
                  <a:pt x="15331" y="4347"/>
                  <a:pt x="15291" y="4387"/>
                  <a:pt x="15252" y="4468"/>
                </a:cubicBezTo>
                <a:cubicBezTo>
                  <a:pt x="15252" y="4468"/>
                  <a:pt x="15252" y="4508"/>
                  <a:pt x="15252" y="4508"/>
                </a:cubicBezTo>
                <a:cubicBezTo>
                  <a:pt x="15212" y="4468"/>
                  <a:pt x="15212" y="4468"/>
                  <a:pt x="15172" y="4427"/>
                </a:cubicBezTo>
                <a:cubicBezTo>
                  <a:pt x="15052" y="4306"/>
                  <a:pt x="14932" y="4185"/>
                  <a:pt x="14812" y="4063"/>
                </a:cubicBezTo>
                <a:cubicBezTo>
                  <a:pt x="14812" y="4063"/>
                  <a:pt x="14812" y="4063"/>
                  <a:pt x="14812" y="4063"/>
                </a:cubicBezTo>
                <a:cubicBezTo>
                  <a:pt x="14693" y="3942"/>
                  <a:pt x="14613" y="3861"/>
                  <a:pt x="14493" y="3740"/>
                </a:cubicBezTo>
                <a:cubicBezTo>
                  <a:pt x="14533" y="3699"/>
                  <a:pt x="14573" y="3659"/>
                  <a:pt x="14653" y="3618"/>
                </a:cubicBezTo>
                <a:cubicBezTo>
                  <a:pt x="14653" y="3618"/>
                  <a:pt x="14693" y="3578"/>
                  <a:pt x="14693" y="3578"/>
                </a:cubicBezTo>
                <a:cubicBezTo>
                  <a:pt x="14732" y="3538"/>
                  <a:pt x="14772" y="3497"/>
                  <a:pt x="14772" y="3457"/>
                </a:cubicBezTo>
                <a:cubicBezTo>
                  <a:pt x="14812" y="3416"/>
                  <a:pt x="14812" y="3416"/>
                  <a:pt x="14852" y="3376"/>
                </a:cubicBezTo>
                <a:cubicBezTo>
                  <a:pt x="14852" y="3376"/>
                  <a:pt x="14892" y="3335"/>
                  <a:pt x="14892" y="3335"/>
                </a:cubicBezTo>
                <a:cubicBezTo>
                  <a:pt x="14932" y="3295"/>
                  <a:pt x="14972" y="3214"/>
                  <a:pt x="15052" y="3174"/>
                </a:cubicBezTo>
                <a:cubicBezTo>
                  <a:pt x="15092" y="3133"/>
                  <a:pt x="15132" y="3052"/>
                  <a:pt x="15212" y="3012"/>
                </a:cubicBezTo>
                <a:cubicBezTo>
                  <a:pt x="15291" y="2931"/>
                  <a:pt x="15371" y="2850"/>
                  <a:pt x="15451" y="2729"/>
                </a:cubicBezTo>
                <a:cubicBezTo>
                  <a:pt x="15531" y="2607"/>
                  <a:pt x="15611" y="2526"/>
                  <a:pt x="15731" y="2405"/>
                </a:cubicBezTo>
                <a:cubicBezTo>
                  <a:pt x="15770" y="2365"/>
                  <a:pt x="15810" y="2324"/>
                  <a:pt x="15850" y="2243"/>
                </a:cubicBezTo>
                <a:cubicBezTo>
                  <a:pt x="15850" y="2162"/>
                  <a:pt x="15890" y="2162"/>
                  <a:pt x="15890" y="2122"/>
                </a:cubicBezTo>
                <a:close/>
                <a:moveTo>
                  <a:pt x="14253" y="2243"/>
                </a:moveTo>
                <a:cubicBezTo>
                  <a:pt x="14333" y="2122"/>
                  <a:pt x="14413" y="2000"/>
                  <a:pt x="14533" y="1879"/>
                </a:cubicBezTo>
                <a:cubicBezTo>
                  <a:pt x="14653" y="1717"/>
                  <a:pt x="14812" y="1556"/>
                  <a:pt x="14972" y="1394"/>
                </a:cubicBezTo>
                <a:cubicBezTo>
                  <a:pt x="15012" y="1353"/>
                  <a:pt x="15052" y="1313"/>
                  <a:pt x="15132" y="1272"/>
                </a:cubicBezTo>
                <a:cubicBezTo>
                  <a:pt x="15172" y="1313"/>
                  <a:pt x="15212" y="1353"/>
                  <a:pt x="15252" y="1394"/>
                </a:cubicBezTo>
                <a:cubicBezTo>
                  <a:pt x="15291" y="1434"/>
                  <a:pt x="15331" y="1475"/>
                  <a:pt x="15411" y="1515"/>
                </a:cubicBezTo>
                <a:cubicBezTo>
                  <a:pt x="15451" y="1556"/>
                  <a:pt x="15531" y="1596"/>
                  <a:pt x="15571" y="1636"/>
                </a:cubicBezTo>
                <a:cubicBezTo>
                  <a:pt x="15691" y="1717"/>
                  <a:pt x="15771" y="1798"/>
                  <a:pt x="15890" y="1879"/>
                </a:cubicBezTo>
                <a:cubicBezTo>
                  <a:pt x="15890" y="1879"/>
                  <a:pt x="15850" y="1879"/>
                  <a:pt x="15850" y="1920"/>
                </a:cubicBezTo>
                <a:cubicBezTo>
                  <a:pt x="15850" y="1920"/>
                  <a:pt x="15850" y="1920"/>
                  <a:pt x="15811" y="1960"/>
                </a:cubicBezTo>
                <a:cubicBezTo>
                  <a:pt x="15771" y="2000"/>
                  <a:pt x="15771" y="2000"/>
                  <a:pt x="15731" y="2041"/>
                </a:cubicBezTo>
                <a:cubicBezTo>
                  <a:pt x="15691" y="2081"/>
                  <a:pt x="15651" y="2162"/>
                  <a:pt x="15611" y="2203"/>
                </a:cubicBezTo>
                <a:cubicBezTo>
                  <a:pt x="15531" y="2324"/>
                  <a:pt x="15451" y="2405"/>
                  <a:pt x="15371" y="2526"/>
                </a:cubicBezTo>
                <a:cubicBezTo>
                  <a:pt x="15292" y="2607"/>
                  <a:pt x="15212" y="2729"/>
                  <a:pt x="15172" y="2809"/>
                </a:cubicBezTo>
                <a:cubicBezTo>
                  <a:pt x="15132" y="2890"/>
                  <a:pt x="15092" y="2931"/>
                  <a:pt x="15052" y="3012"/>
                </a:cubicBezTo>
                <a:cubicBezTo>
                  <a:pt x="15012" y="3052"/>
                  <a:pt x="14972" y="3093"/>
                  <a:pt x="14932" y="3173"/>
                </a:cubicBezTo>
                <a:cubicBezTo>
                  <a:pt x="14892" y="3214"/>
                  <a:pt x="14852" y="3254"/>
                  <a:pt x="14852" y="3295"/>
                </a:cubicBezTo>
                <a:cubicBezTo>
                  <a:pt x="14812" y="3376"/>
                  <a:pt x="14732" y="3416"/>
                  <a:pt x="14693" y="3497"/>
                </a:cubicBezTo>
                <a:cubicBezTo>
                  <a:pt x="14653" y="3538"/>
                  <a:pt x="14613" y="3578"/>
                  <a:pt x="14573" y="3618"/>
                </a:cubicBezTo>
                <a:cubicBezTo>
                  <a:pt x="14573" y="3618"/>
                  <a:pt x="14573" y="3618"/>
                  <a:pt x="14573" y="3618"/>
                </a:cubicBezTo>
                <a:cubicBezTo>
                  <a:pt x="14453" y="3497"/>
                  <a:pt x="14293" y="3335"/>
                  <a:pt x="14174" y="3214"/>
                </a:cubicBezTo>
                <a:cubicBezTo>
                  <a:pt x="14094" y="3133"/>
                  <a:pt x="13974" y="3012"/>
                  <a:pt x="13894" y="2931"/>
                </a:cubicBezTo>
                <a:cubicBezTo>
                  <a:pt x="13854" y="2890"/>
                  <a:pt x="13814" y="2850"/>
                  <a:pt x="13814" y="2850"/>
                </a:cubicBezTo>
                <a:cubicBezTo>
                  <a:pt x="13854" y="2809"/>
                  <a:pt x="13894" y="2809"/>
                  <a:pt x="13934" y="2769"/>
                </a:cubicBezTo>
                <a:cubicBezTo>
                  <a:pt x="13974" y="2729"/>
                  <a:pt x="14054" y="2648"/>
                  <a:pt x="14094" y="2607"/>
                </a:cubicBezTo>
                <a:cubicBezTo>
                  <a:pt x="14134" y="2567"/>
                  <a:pt x="14174" y="2526"/>
                  <a:pt x="14214" y="2486"/>
                </a:cubicBezTo>
                <a:cubicBezTo>
                  <a:pt x="14134" y="2405"/>
                  <a:pt x="14213" y="2324"/>
                  <a:pt x="14253" y="2243"/>
                </a:cubicBezTo>
                <a:close/>
                <a:moveTo>
                  <a:pt x="13056" y="1232"/>
                </a:moveTo>
                <a:cubicBezTo>
                  <a:pt x="13095" y="1232"/>
                  <a:pt x="13095" y="1191"/>
                  <a:pt x="13135" y="1191"/>
                </a:cubicBezTo>
                <a:cubicBezTo>
                  <a:pt x="13135" y="1191"/>
                  <a:pt x="13175" y="1151"/>
                  <a:pt x="13175" y="1151"/>
                </a:cubicBezTo>
                <a:cubicBezTo>
                  <a:pt x="13175" y="1151"/>
                  <a:pt x="13175" y="1151"/>
                  <a:pt x="13215" y="1111"/>
                </a:cubicBezTo>
                <a:cubicBezTo>
                  <a:pt x="13215" y="1111"/>
                  <a:pt x="13215" y="1070"/>
                  <a:pt x="13255" y="1070"/>
                </a:cubicBezTo>
                <a:cubicBezTo>
                  <a:pt x="13415" y="1070"/>
                  <a:pt x="13535" y="1070"/>
                  <a:pt x="13694" y="1070"/>
                </a:cubicBezTo>
                <a:cubicBezTo>
                  <a:pt x="13814" y="1070"/>
                  <a:pt x="13934" y="1070"/>
                  <a:pt x="14054" y="1111"/>
                </a:cubicBezTo>
                <a:cubicBezTo>
                  <a:pt x="13934" y="1272"/>
                  <a:pt x="13774" y="1434"/>
                  <a:pt x="13694" y="1596"/>
                </a:cubicBezTo>
                <a:cubicBezTo>
                  <a:pt x="13614" y="1717"/>
                  <a:pt x="13535" y="1839"/>
                  <a:pt x="13455" y="1960"/>
                </a:cubicBezTo>
                <a:cubicBezTo>
                  <a:pt x="13415" y="2000"/>
                  <a:pt x="13375" y="2081"/>
                  <a:pt x="13335" y="2122"/>
                </a:cubicBezTo>
                <a:cubicBezTo>
                  <a:pt x="13295" y="2203"/>
                  <a:pt x="13255" y="2284"/>
                  <a:pt x="13215" y="2364"/>
                </a:cubicBezTo>
                <a:cubicBezTo>
                  <a:pt x="13175" y="2445"/>
                  <a:pt x="13175" y="2486"/>
                  <a:pt x="13175" y="2567"/>
                </a:cubicBezTo>
                <a:cubicBezTo>
                  <a:pt x="13175" y="2567"/>
                  <a:pt x="13175" y="2567"/>
                  <a:pt x="13135" y="2607"/>
                </a:cubicBezTo>
                <a:cubicBezTo>
                  <a:pt x="13095" y="2607"/>
                  <a:pt x="13095" y="2607"/>
                  <a:pt x="13055" y="2607"/>
                </a:cubicBezTo>
                <a:cubicBezTo>
                  <a:pt x="12976" y="2607"/>
                  <a:pt x="12896" y="2607"/>
                  <a:pt x="12856" y="2607"/>
                </a:cubicBezTo>
                <a:cubicBezTo>
                  <a:pt x="12696" y="2607"/>
                  <a:pt x="12536" y="2607"/>
                  <a:pt x="12377" y="2607"/>
                </a:cubicBezTo>
                <a:cubicBezTo>
                  <a:pt x="12177" y="2607"/>
                  <a:pt x="12017" y="2607"/>
                  <a:pt x="11818" y="2607"/>
                </a:cubicBezTo>
                <a:cubicBezTo>
                  <a:pt x="11818" y="2607"/>
                  <a:pt x="11818" y="2607"/>
                  <a:pt x="11858" y="2567"/>
                </a:cubicBezTo>
                <a:cubicBezTo>
                  <a:pt x="11938" y="2486"/>
                  <a:pt x="12017" y="2364"/>
                  <a:pt x="12097" y="2284"/>
                </a:cubicBezTo>
                <a:cubicBezTo>
                  <a:pt x="12177" y="2162"/>
                  <a:pt x="12297" y="2081"/>
                  <a:pt x="12377" y="1960"/>
                </a:cubicBezTo>
                <a:cubicBezTo>
                  <a:pt x="12457" y="1879"/>
                  <a:pt x="12536" y="1758"/>
                  <a:pt x="12616" y="1677"/>
                </a:cubicBezTo>
                <a:cubicBezTo>
                  <a:pt x="12616" y="1636"/>
                  <a:pt x="12656" y="1636"/>
                  <a:pt x="12656" y="1596"/>
                </a:cubicBezTo>
                <a:cubicBezTo>
                  <a:pt x="12696" y="1555"/>
                  <a:pt x="12696" y="1515"/>
                  <a:pt x="12736" y="1515"/>
                </a:cubicBezTo>
                <a:cubicBezTo>
                  <a:pt x="12776" y="1475"/>
                  <a:pt x="12816" y="1434"/>
                  <a:pt x="12856" y="1394"/>
                </a:cubicBezTo>
                <a:cubicBezTo>
                  <a:pt x="12976" y="1313"/>
                  <a:pt x="13016" y="1272"/>
                  <a:pt x="13056" y="1232"/>
                </a:cubicBezTo>
                <a:close/>
                <a:moveTo>
                  <a:pt x="11658" y="949"/>
                </a:moveTo>
                <a:cubicBezTo>
                  <a:pt x="11698" y="908"/>
                  <a:pt x="11698" y="908"/>
                  <a:pt x="11658" y="949"/>
                </a:cubicBezTo>
                <a:cubicBezTo>
                  <a:pt x="11698" y="908"/>
                  <a:pt x="11698" y="908"/>
                  <a:pt x="11698" y="908"/>
                </a:cubicBezTo>
                <a:cubicBezTo>
                  <a:pt x="11778" y="908"/>
                  <a:pt x="11858" y="949"/>
                  <a:pt x="11977" y="949"/>
                </a:cubicBezTo>
                <a:cubicBezTo>
                  <a:pt x="12057" y="949"/>
                  <a:pt x="12177" y="989"/>
                  <a:pt x="12257" y="989"/>
                </a:cubicBezTo>
                <a:cubicBezTo>
                  <a:pt x="12337" y="989"/>
                  <a:pt x="12457" y="989"/>
                  <a:pt x="12536" y="1030"/>
                </a:cubicBezTo>
                <a:cubicBezTo>
                  <a:pt x="12696" y="1030"/>
                  <a:pt x="12816" y="1070"/>
                  <a:pt x="12976" y="1070"/>
                </a:cubicBezTo>
                <a:cubicBezTo>
                  <a:pt x="12976" y="1070"/>
                  <a:pt x="12936" y="1111"/>
                  <a:pt x="12936" y="1111"/>
                </a:cubicBezTo>
                <a:cubicBezTo>
                  <a:pt x="12896" y="1151"/>
                  <a:pt x="12856" y="1191"/>
                  <a:pt x="12816" y="1272"/>
                </a:cubicBezTo>
                <a:cubicBezTo>
                  <a:pt x="12776" y="1313"/>
                  <a:pt x="12736" y="1353"/>
                  <a:pt x="12696" y="1394"/>
                </a:cubicBezTo>
                <a:cubicBezTo>
                  <a:pt x="12656" y="1434"/>
                  <a:pt x="12656" y="1434"/>
                  <a:pt x="12656" y="1475"/>
                </a:cubicBezTo>
                <a:cubicBezTo>
                  <a:pt x="12616" y="1515"/>
                  <a:pt x="12616" y="1556"/>
                  <a:pt x="12576" y="1556"/>
                </a:cubicBezTo>
                <a:cubicBezTo>
                  <a:pt x="12576" y="1556"/>
                  <a:pt x="12536" y="1596"/>
                  <a:pt x="12536" y="1596"/>
                </a:cubicBezTo>
                <a:cubicBezTo>
                  <a:pt x="12497" y="1636"/>
                  <a:pt x="12497" y="1677"/>
                  <a:pt x="12457" y="1717"/>
                </a:cubicBezTo>
                <a:cubicBezTo>
                  <a:pt x="12417" y="1758"/>
                  <a:pt x="12377" y="1798"/>
                  <a:pt x="12377" y="1839"/>
                </a:cubicBezTo>
                <a:cubicBezTo>
                  <a:pt x="12297" y="1960"/>
                  <a:pt x="12217" y="2081"/>
                  <a:pt x="12137" y="2203"/>
                </a:cubicBezTo>
                <a:cubicBezTo>
                  <a:pt x="12057" y="2324"/>
                  <a:pt x="11977" y="2405"/>
                  <a:pt x="11898" y="2526"/>
                </a:cubicBezTo>
                <a:cubicBezTo>
                  <a:pt x="11898" y="2567"/>
                  <a:pt x="11858" y="2567"/>
                  <a:pt x="11858" y="2607"/>
                </a:cubicBezTo>
                <a:cubicBezTo>
                  <a:pt x="11498" y="2607"/>
                  <a:pt x="11139" y="2607"/>
                  <a:pt x="10780" y="2607"/>
                </a:cubicBezTo>
                <a:cubicBezTo>
                  <a:pt x="10620" y="2607"/>
                  <a:pt x="10460" y="2607"/>
                  <a:pt x="10341" y="2607"/>
                </a:cubicBezTo>
                <a:cubicBezTo>
                  <a:pt x="10341" y="2607"/>
                  <a:pt x="10341" y="2607"/>
                  <a:pt x="10341" y="2607"/>
                </a:cubicBezTo>
                <a:cubicBezTo>
                  <a:pt x="10380" y="2567"/>
                  <a:pt x="10420" y="2526"/>
                  <a:pt x="10420" y="2445"/>
                </a:cubicBezTo>
                <a:cubicBezTo>
                  <a:pt x="10420" y="2405"/>
                  <a:pt x="10460" y="2405"/>
                  <a:pt x="10460" y="2364"/>
                </a:cubicBezTo>
                <a:cubicBezTo>
                  <a:pt x="10500" y="2324"/>
                  <a:pt x="10500" y="2284"/>
                  <a:pt x="10540" y="2243"/>
                </a:cubicBezTo>
                <a:cubicBezTo>
                  <a:pt x="10660" y="2081"/>
                  <a:pt x="10820" y="1920"/>
                  <a:pt x="10939" y="1798"/>
                </a:cubicBezTo>
                <a:cubicBezTo>
                  <a:pt x="11019" y="1717"/>
                  <a:pt x="11099" y="1636"/>
                  <a:pt x="11179" y="1556"/>
                </a:cubicBezTo>
                <a:cubicBezTo>
                  <a:pt x="11259" y="1475"/>
                  <a:pt x="11299" y="1394"/>
                  <a:pt x="11379" y="1313"/>
                </a:cubicBezTo>
                <a:cubicBezTo>
                  <a:pt x="11458" y="1232"/>
                  <a:pt x="11538" y="1151"/>
                  <a:pt x="11578" y="1070"/>
                </a:cubicBezTo>
                <a:cubicBezTo>
                  <a:pt x="11618" y="989"/>
                  <a:pt x="11658" y="949"/>
                  <a:pt x="11658" y="949"/>
                </a:cubicBezTo>
                <a:close/>
                <a:moveTo>
                  <a:pt x="10460" y="949"/>
                </a:moveTo>
                <a:cubicBezTo>
                  <a:pt x="10500" y="908"/>
                  <a:pt x="10500" y="908"/>
                  <a:pt x="10540" y="868"/>
                </a:cubicBezTo>
                <a:cubicBezTo>
                  <a:pt x="10540" y="868"/>
                  <a:pt x="10540" y="827"/>
                  <a:pt x="10580" y="827"/>
                </a:cubicBezTo>
                <a:cubicBezTo>
                  <a:pt x="10580" y="827"/>
                  <a:pt x="10580" y="827"/>
                  <a:pt x="10580" y="827"/>
                </a:cubicBezTo>
                <a:cubicBezTo>
                  <a:pt x="10899" y="827"/>
                  <a:pt x="11219" y="868"/>
                  <a:pt x="11498" y="868"/>
                </a:cubicBezTo>
                <a:cubicBezTo>
                  <a:pt x="11498" y="868"/>
                  <a:pt x="11498" y="868"/>
                  <a:pt x="11538" y="868"/>
                </a:cubicBezTo>
                <a:cubicBezTo>
                  <a:pt x="11538" y="868"/>
                  <a:pt x="11498" y="908"/>
                  <a:pt x="11498" y="908"/>
                </a:cubicBezTo>
                <a:cubicBezTo>
                  <a:pt x="11419" y="989"/>
                  <a:pt x="11379" y="1070"/>
                  <a:pt x="11299" y="1151"/>
                </a:cubicBezTo>
                <a:cubicBezTo>
                  <a:pt x="11219" y="1232"/>
                  <a:pt x="11179" y="1313"/>
                  <a:pt x="11099" y="1394"/>
                </a:cubicBezTo>
                <a:cubicBezTo>
                  <a:pt x="11019" y="1475"/>
                  <a:pt x="10939" y="1556"/>
                  <a:pt x="10860" y="1677"/>
                </a:cubicBezTo>
                <a:cubicBezTo>
                  <a:pt x="10820" y="1717"/>
                  <a:pt x="10780" y="1758"/>
                  <a:pt x="10740" y="1798"/>
                </a:cubicBezTo>
                <a:cubicBezTo>
                  <a:pt x="10700" y="1879"/>
                  <a:pt x="10660" y="1920"/>
                  <a:pt x="10580" y="2000"/>
                </a:cubicBezTo>
                <a:cubicBezTo>
                  <a:pt x="10540" y="2081"/>
                  <a:pt x="10500" y="2122"/>
                  <a:pt x="10460" y="2203"/>
                </a:cubicBezTo>
                <a:cubicBezTo>
                  <a:pt x="10380" y="2324"/>
                  <a:pt x="10340" y="2405"/>
                  <a:pt x="10301" y="2526"/>
                </a:cubicBezTo>
                <a:cubicBezTo>
                  <a:pt x="10301" y="2526"/>
                  <a:pt x="10301" y="2526"/>
                  <a:pt x="10301" y="2526"/>
                </a:cubicBezTo>
                <a:cubicBezTo>
                  <a:pt x="10101" y="2526"/>
                  <a:pt x="9901" y="2526"/>
                  <a:pt x="9702" y="2526"/>
                </a:cubicBezTo>
                <a:cubicBezTo>
                  <a:pt x="9662" y="2526"/>
                  <a:pt x="9662" y="2526"/>
                  <a:pt x="9622" y="2526"/>
                </a:cubicBezTo>
                <a:cubicBezTo>
                  <a:pt x="9542" y="2526"/>
                  <a:pt x="9422" y="2526"/>
                  <a:pt x="9342" y="2526"/>
                </a:cubicBezTo>
                <a:cubicBezTo>
                  <a:pt x="9342" y="2526"/>
                  <a:pt x="9342" y="2526"/>
                  <a:pt x="9342" y="2526"/>
                </a:cubicBezTo>
                <a:cubicBezTo>
                  <a:pt x="9262" y="2526"/>
                  <a:pt x="9183" y="2526"/>
                  <a:pt x="9143" y="2526"/>
                </a:cubicBezTo>
                <a:cubicBezTo>
                  <a:pt x="9143" y="2526"/>
                  <a:pt x="9143" y="2526"/>
                  <a:pt x="9143" y="2526"/>
                </a:cubicBezTo>
                <a:cubicBezTo>
                  <a:pt x="9183" y="2486"/>
                  <a:pt x="9262" y="2405"/>
                  <a:pt x="9302" y="2364"/>
                </a:cubicBezTo>
                <a:cubicBezTo>
                  <a:pt x="9342" y="2324"/>
                  <a:pt x="9382" y="2284"/>
                  <a:pt x="9422" y="2243"/>
                </a:cubicBezTo>
                <a:cubicBezTo>
                  <a:pt x="9502" y="2162"/>
                  <a:pt x="9582" y="2081"/>
                  <a:pt x="9662" y="2000"/>
                </a:cubicBezTo>
                <a:cubicBezTo>
                  <a:pt x="9702" y="1960"/>
                  <a:pt x="9742" y="1920"/>
                  <a:pt x="9782" y="1879"/>
                </a:cubicBezTo>
                <a:cubicBezTo>
                  <a:pt x="9821" y="1839"/>
                  <a:pt x="9821" y="1839"/>
                  <a:pt x="9861" y="1798"/>
                </a:cubicBezTo>
                <a:cubicBezTo>
                  <a:pt x="9861" y="1798"/>
                  <a:pt x="9901" y="1758"/>
                  <a:pt x="9901" y="1758"/>
                </a:cubicBezTo>
                <a:cubicBezTo>
                  <a:pt x="9941" y="1717"/>
                  <a:pt x="9941" y="1717"/>
                  <a:pt x="9981" y="1677"/>
                </a:cubicBezTo>
                <a:cubicBezTo>
                  <a:pt x="9981" y="1677"/>
                  <a:pt x="9981" y="1677"/>
                  <a:pt x="9981" y="1677"/>
                </a:cubicBezTo>
                <a:cubicBezTo>
                  <a:pt x="9981" y="1677"/>
                  <a:pt x="10021" y="1636"/>
                  <a:pt x="10021" y="1636"/>
                </a:cubicBezTo>
                <a:cubicBezTo>
                  <a:pt x="10061" y="1596"/>
                  <a:pt x="10101" y="1555"/>
                  <a:pt x="10141" y="1475"/>
                </a:cubicBezTo>
                <a:cubicBezTo>
                  <a:pt x="10221" y="1353"/>
                  <a:pt x="10301" y="1272"/>
                  <a:pt x="10380" y="1151"/>
                </a:cubicBezTo>
                <a:cubicBezTo>
                  <a:pt x="10380" y="1070"/>
                  <a:pt x="10420" y="1030"/>
                  <a:pt x="10460" y="949"/>
                </a:cubicBezTo>
                <a:close/>
                <a:moveTo>
                  <a:pt x="9223" y="787"/>
                </a:moveTo>
                <a:cubicBezTo>
                  <a:pt x="9223" y="787"/>
                  <a:pt x="9223" y="747"/>
                  <a:pt x="9223" y="787"/>
                </a:cubicBezTo>
                <a:cubicBezTo>
                  <a:pt x="9382" y="787"/>
                  <a:pt x="9542" y="787"/>
                  <a:pt x="9662" y="827"/>
                </a:cubicBezTo>
                <a:cubicBezTo>
                  <a:pt x="9861" y="827"/>
                  <a:pt x="10061" y="827"/>
                  <a:pt x="10261" y="868"/>
                </a:cubicBezTo>
                <a:cubicBezTo>
                  <a:pt x="10261" y="868"/>
                  <a:pt x="10301" y="868"/>
                  <a:pt x="10301" y="868"/>
                </a:cubicBezTo>
                <a:cubicBezTo>
                  <a:pt x="10261" y="908"/>
                  <a:pt x="10261" y="949"/>
                  <a:pt x="10221" y="989"/>
                </a:cubicBezTo>
                <a:cubicBezTo>
                  <a:pt x="10141" y="1111"/>
                  <a:pt x="10101" y="1191"/>
                  <a:pt x="10021" y="1272"/>
                </a:cubicBezTo>
                <a:cubicBezTo>
                  <a:pt x="9981" y="1313"/>
                  <a:pt x="9941" y="1394"/>
                  <a:pt x="9901" y="1434"/>
                </a:cubicBezTo>
                <a:cubicBezTo>
                  <a:pt x="9861" y="1475"/>
                  <a:pt x="9861" y="1515"/>
                  <a:pt x="9821" y="1515"/>
                </a:cubicBezTo>
                <a:cubicBezTo>
                  <a:pt x="9821" y="1515"/>
                  <a:pt x="9782" y="1556"/>
                  <a:pt x="9782" y="1596"/>
                </a:cubicBezTo>
                <a:cubicBezTo>
                  <a:pt x="9742" y="1636"/>
                  <a:pt x="9702" y="1677"/>
                  <a:pt x="9662" y="1717"/>
                </a:cubicBezTo>
                <a:cubicBezTo>
                  <a:pt x="9622" y="1758"/>
                  <a:pt x="9582" y="1798"/>
                  <a:pt x="9542" y="1879"/>
                </a:cubicBezTo>
                <a:cubicBezTo>
                  <a:pt x="9502" y="1920"/>
                  <a:pt x="9462" y="1960"/>
                  <a:pt x="9422" y="2000"/>
                </a:cubicBezTo>
                <a:cubicBezTo>
                  <a:pt x="9382" y="2041"/>
                  <a:pt x="9342" y="2081"/>
                  <a:pt x="9302" y="2162"/>
                </a:cubicBezTo>
                <a:cubicBezTo>
                  <a:pt x="9262" y="2203"/>
                  <a:pt x="9223" y="2284"/>
                  <a:pt x="9143" y="2324"/>
                </a:cubicBezTo>
                <a:cubicBezTo>
                  <a:pt x="9103" y="2364"/>
                  <a:pt x="9063" y="2405"/>
                  <a:pt x="9063" y="2445"/>
                </a:cubicBezTo>
                <a:cubicBezTo>
                  <a:pt x="9023" y="2486"/>
                  <a:pt x="8983" y="2526"/>
                  <a:pt x="8983" y="2567"/>
                </a:cubicBezTo>
                <a:cubicBezTo>
                  <a:pt x="8544" y="2567"/>
                  <a:pt x="8105" y="2567"/>
                  <a:pt x="7625" y="2567"/>
                </a:cubicBezTo>
                <a:cubicBezTo>
                  <a:pt x="7625" y="2526"/>
                  <a:pt x="7665" y="2526"/>
                  <a:pt x="7665" y="2486"/>
                </a:cubicBezTo>
                <a:cubicBezTo>
                  <a:pt x="7705" y="2445"/>
                  <a:pt x="7745" y="2364"/>
                  <a:pt x="7785" y="2324"/>
                </a:cubicBezTo>
                <a:cubicBezTo>
                  <a:pt x="7825" y="2284"/>
                  <a:pt x="7865" y="2243"/>
                  <a:pt x="7905" y="2203"/>
                </a:cubicBezTo>
                <a:cubicBezTo>
                  <a:pt x="7985" y="2122"/>
                  <a:pt x="8025" y="2041"/>
                  <a:pt x="8105" y="2000"/>
                </a:cubicBezTo>
                <a:cubicBezTo>
                  <a:pt x="8145" y="1960"/>
                  <a:pt x="8224" y="1879"/>
                  <a:pt x="8264" y="1839"/>
                </a:cubicBezTo>
                <a:cubicBezTo>
                  <a:pt x="8304" y="1798"/>
                  <a:pt x="8344" y="1758"/>
                  <a:pt x="8384" y="1717"/>
                </a:cubicBezTo>
                <a:cubicBezTo>
                  <a:pt x="8424" y="1677"/>
                  <a:pt x="8424" y="1677"/>
                  <a:pt x="8464" y="1636"/>
                </a:cubicBezTo>
                <a:cubicBezTo>
                  <a:pt x="8504" y="1596"/>
                  <a:pt x="8504" y="1596"/>
                  <a:pt x="8544" y="1555"/>
                </a:cubicBezTo>
                <a:cubicBezTo>
                  <a:pt x="8584" y="1515"/>
                  <a:pt x="8584" y="1475"/>
                  <a:pt x="8624" y="1475"/>
                </a:cubicBezTo>
                <a:cubicBezTo>
                  <a:pt x="8624" y="1434"/>
                  <a:pt x="8664" y="1434"/>
                  <a:pt x="8664" y="1394"/>
                </a:cubicBezTo>
                <a:cubicBezTo>
                  <a:pt x="8743" y="1313"/>
                  <a:pt x="8823" y="1191"/>
                  <a:pt x="8903" y="1111"/>
                </a:cubicBezTo>
                <a:cubicBezTo>
                  <a:pt x="8943" y="1070"/>
                  <a:pt x="8983" y="1030"/>
                  <a:pt x="9023" y="989"/>
                </a:cubicBezTo>
                <a:cubicBezTo>
                  <a:pt x="9103" y="908"/>
                  <a:pt x="9143" y="827"/>
                  <a:pt x="9223" y="787"/>
                </a:cubicBezTo>
                <a:close/>
                <a:moveTo>
                  <a:pt x="6587" y="2486"/>
                </a:moveTo>
                <a:cubicBezTo>
                  <a:pt x="6667" y="2405"/>
                  <a:pt x="6707" y="2324"/>
                  <a:pt x="6787" y="2284"/>
                </a:cubicBezTo>
                <a:cubicBezTo>
                  <a:pt x="6827" y="2243"/>
                  <a:pt x="6867" y="2243"/>
                  <a:pt x="6907" y="2203"/>
                </a:cubicBezTo>
                <a:cubicBezTo>
                  <a:pt x="6987" y="2162"/>
                  <a:pt x="7067" y="2081"/>
                  <a:pt x="7106" y="2041"/>
                </a:cubicBezTo>
                <a:cubicBezTo>
                  <a:pt x="7186" y="1960"/>
                  <a:pt x="7306" y="1879"/>
                  <a:pt x="7386" y="1798"/>
                </a:cubicBezTo>
                <a:cubicBezTo>
                  <a:pt x="7586" y="1596"/>
                  <a:pt x="7705" y="1353"/>
                  <a:pt x="7865" y="1070"/>
                </a:cubicBezTo>
                <a:cubicBezTo>
                  <a:pt x="7945" y="989"/>
                  <a:pt x="7985" y="908"/>
                  <a:pt x="8065" y="827"/>
                </a:cubicBezTo>
                <a:cubicBezTo>
                  <a:pt x="8105" y="787"/>
                  <a:pt x="8184" y="706"/>
                  <a:pt x="8224" y="625"/>
                </a:cubicBezTo>
                <a:cubicBezTo>
                  <a:pt x="8224" y="625"/>
                  <a:pt x="8264" y="625"/>
                  <a:pt x="8264" y="625"/>
                </a:cubicBezTo>
                <a:cubicBezTo>
                  <a:pt x="8344" y="625"/>
                  <a:pt x="8424" y="625"/>
                  <a:pt x="8544" y="625"/>
                </a:cubicBezTo>
                <a:cubicBezTo>
                  <a:pt x="8624" y="625"/>
                  <a:pt x="8743" y="625"/>
                  <a:pt x="8823" y="625"/>
                </a:cubicBezTo>
                <a:cubicBezTo>
                  <a:pt x="8903" y="625"/>
                  <a:pt x="8983" y="666"/>
                  <a:pt x="9023" y="666"/>
                </a:cubicBezTo>
                <a:cubicBezTo>
                  <a:pt x="8983" y="706"/>
                  <a:pt x="8983" y="747"/>
                  <a:pt x="8943" y="747"/>
                </a:cubicBezTo>
                <a:cubicBezTo>
                  <a:pt x="8863" y="868"/>
                  <a:pt x="8783" y="949"/>
                  <a:pt x="8703" y="1070"/>
                </a:cubicBezTo>
                <a:cubicBezTo>
                  <a:pt x="8664" y="1111"/>
                  <a:pt x="8624" y="1191"/>
                  <a:pt x="8584" y="1232"/>
                </a:cubicBezTo>
                <a:cubicBezTo>
                  <a:pt x="8544" y="1272"/>
                  <a:pt x="8504" y="1353"/>
                  <a:pt x="8464" y="1394"/>
                </a:cubicBezTo>
                <a:cubicBezTo>
                  <a:pt x="8424" y="1434"/>
                  <a:pt x="8384" y="1515"/>
                  <a:pt x="8304" y="1556"/>
                </a:cubicBezTo>
                <a:cubicBezTo>
                  <a:pt x="8264" y="1596"/>
                  <a:pt x="8224" y="1636"/>
                  <a:pt x="8144" y="1717"/>
                </a:cubicBezTo>
                <a:cubicBezTo>
                  <a:pt x="8105" y="1758"/>
                  <a:pt x="8065" y="1798"/>
                  <a:pt x="8065" y="1798"/>
                </a:cubicBezTo>
                <a:cubicBezTo>
                  <a:pt x="8025" y="1839"/>
                  <a:pt x="7985" y="1920"/>
                  <a:pt x="7905" y="1960"/>
                </a:cubicBezTo>
                <a:cubicBezTo>
                  <a:pt x="7865" y="2000"/>
                  <a:pt x="7865" y="2041"/>
                  <a:pt x="7825" y="2081"/>
                </a:cubicBezTo>
                <a:cubicBezTo>
                  <a:pt x="7785" y="2122"/>
                  <a:pt x="7785" y="2162"/>
                  <a:pt x="7745" y="2203"/>
                </a:cubicBezTo>
                <a:cubicBezTo>
                  <a:pt x="7745" y="2243"/>
                  <a:pt x="7705" y="2284"/>
                  <a:pt x="7705" y="2324"/>
                </a:cubicBezTo>
                <a:cubicBezTo>
                  <a:pt x="7705" y="2364"/>
                  <a:pt x="7665" y="2364"/>
                  <a:pt x="7665" y="2405"/>
                </a:cubicBezTo>
                <a:cubicBezTo>
                  <a:pt x="7665" y="2445"/>
                  <a:pt x="7625" y="2486"/>
                  <a:pt x="7625" y="2526"/>
                </a:cubicBezTo>
                <a:cubicBezTo>
                  <a:pt x="7625" y="2526"/>
                  <a:pt x="7625" y="2567"/>
                  <a:pt x="7586" y="2567"/>
                </a:cubicBezTo>
                <a:cubicBezTo>
                  <a:pt x="7226" y="2567"/>
                  <a:pt x="6867" y="2567"/>
                  <a:pt x="6547" y="2567"/>
                </a:cubicBezTo>
                <a:cubicBezTo>
                  <a:pt x="6547" y="2526"/>
                  <a:pt x="6547" y="2526"/>
                  <a:pt x="6587" y="2486"/>
                </a:cubicBezTo>
                <a:close/>
                <a:moveTo>
                  <a:pt x="13135" y="20769"/>
                </a:moveTo>
                <a:cubicBezTo>
                  <a:pt x="10780" y="20769"/>
                  <a:pt x="8424" y="20769"/>
                  <a:pt x="6068" y="20769"/>
                </a:cubicBezTo>
                <a:cubicBezTo>
                  <a:pt x="6028" y="20769"/>
                  <a:pt x="6028" y="20769"/>
                  <a:pt x="5989" y="20769"/>
                </a:cubicBezTo>
                <a:cubicBezTo>
                  <a:pt x="4312" y="19070"/>
                  <a:pt x="2635" y="17371"/>
                  <a:pt x="958" y="15713"/>
                </a:cubicBezTo>
                <a:cubicBezTo>
                  <a:pt x="958" y="15713"/>
                  <a:pt x="958" y="15713"/>
                  <a:pt x="958" y="15713"/>
                </a:cubicBezTo>
                <a:cubicBezTo>
                  <a:pt x="958" y="13326"/>
                  <a:pt x="958" y="10940"/>
                  <a:pt x="958" y="8553"/>
                </a:cubicBezTo>
                <a:cubicBezTo>
                  <a:pt x="958" y="8513"/>
                  <a:pt x="958" y="8513"/>
                  <a:pt x="958" y="8472"/>
                </a:cubicBezTo>
                <a:cubicBezTo>
                  <a:pt x="1956" y="7461"/>
                  <a:pt x="2954" y="6409"/>
                  <a:pt x="3992" y="5398"/>
                </a:cubicBezTo>
                <a:cubicBezTo>
                  <a:pt x="4152" y="5236"/>
                  <a:pt x="4352" y="5075"/>
                  <a:pt x="4511" y="4913"/>
                </a:cubicBezTo>
                <a:cubicBezTo>
                  <a:pt x="4671" y="4751"/>
                  <a:pt x="4831" y="4630"/>
                  <a:pt x="4990" y="4468"/>
                </a:cubicBezTo>
                <a:cubicBezTo>
                  <a:pt x="5070" y="4387"/>
                  <a:pt x="5150" y="4306"/>
                  <a:pt x="5230" y="4225"/>
                </a:cubicBezTo>
                <a:cubicBezTo>
                  <a:pt x="5310" y="4144"/>
                  <a:pt x="5350" y="4104"/>
                  <a:pt x="5430" y="4023"/>
                </a:cubicBezTo>
                <a:cubicBezTo>
                  <a:pt x="5549" y="3902"/>
                  <a:pt x="5629" y="3780"/>
                  <a:pt x="5709" y="3659"/>
                </a:cubicBezTo>
                <a:cubicBezTo>
                  <a:pt x="5789" y="3538"/>
                  <a:pt x="5869" y="3457"/>
                  <a:pt x="5988" y="3335"/>
                </a:cubicBezTo>
                <a:cubicBezTo>
                  <a:pt x="5988" y="3335"/>
                  <a:pt x="6028" y="3295"/>
                  <a:pt x="6028" y="3295"/>
                </a:cubicBezTo>
                <a:cubicBezTo>
                  <a:pt x="7146" y="3295"/>
                  <a:pt x="8224" y="3295"/>
                  <a:pt x="9342" y="3295"/>
                </a:cubicBezTo>
                <a:cubicBezTo>
                  <a:pt x="9382" y="3295"/>
                  <a:pt x="9382" y="3295"/>
                  <a:pt x="9422" y="3295"/>
                </a:cubicBezTo>
                <a:cubicBezTo>
                  <a:pt x="9502" y="3295"/>
                  <a:pt x="9622" y="3295"/>
                  <a:pt x="9702" y="3295"/>
                </a:cubicBezTo>
                <a:cubicBezTo>
                  <a:pt x="9702" y="3295"/>
                  <a:pt x="9702" y="3295"/>
                  <a:pt x="9702" y="3295"/>
                </a:cubicBezTo>
                <a:cubicBezTo>
                  <a:pt x="10860" y="3295"/>
                  <a:pt x="12017" y="3295"/>
                  <a:pt x="13175" y="3295"/>
                </a:cubicBezTo>
                <a:cubicBezTo>
                  <a:pt x="13575" y="3699"/>
                  <a:pt x="13974" y="4104"/>
                  <a:pt x="14373" y="4508"/>
                </a:cubicBezTo>
                <a:cubicBezTo>
                  <a:pt x="14373" y="4508"/>
                  <a:pt x="14413" y="4549"/>
                  <a:pt x="14413" y="4549"/>
                </a:cubicBezTo>
                <a:cubicBezTo>
                  <a:pt x="14972" y="5115"/>
                  <a:pt x="15491" y="5641"/>
                  <a:pt x="16050" y="6207"/>
                </a:cubicBezTo>
                <a:cubicBezTo>
                  <a:pt x="16050" y="6207"/>
                  <a:pt x="16050" y="6207"/>
                  <a:pt x="16050" y="6207"/>
                </a:cubicBezTo>
                <a:cubicBezTo>
                  <a:pt x="16769" y="6935"/>
                  <a:pt x="17487" y="7663"/>
                  <a:pt x="18206" y="8391"/>
                </a:cubicBezTo>
                <a:cubicBezTo>
                  <a:pt x="18206" y="9403"/>
                  <a:pt x="18206" y="10454"/>
                  <a:pt x="18206" y="11466"/>
                </a:cubicBezTo>
                <a:cubicBezTo>
                  <a:pt x="18206" y="11506"/>
                  <a:pt x="18206" y="11506"/>
                  <a:pt x="18206" y="11547"/>
                </a:cubicBezTo>
                <a:cubicBezTo>
                  <a:pt x="18206" y="11547"/>
                  <a:pt x="18206" y="11547"/>
                  <a:pt x="18206" y="11547"/>
                </a:cubicBezTo>
                <a:cubicBezTo>
                  <a:pt x="18206" y="12881"/>
                  <a:pt x="18206" y="14257"/>
                  <a:pt x="18206" y="15591"/>
                </a:cubicBezTo>
                <a:cubicBezTo>
                  <a:pt x="18206" y="15591"/>
                  <a:pt x="18206" y="15591"/>
                  <a:pt x="18206" y="15591"/>
                </a:cubicBezTo>
                <a:cubicBezTo>
                  <a:pt x="16489" y="17371"/>
                  <a:pt x="14812" y="19070"/>
                  <a:pt x="13135" y="2076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6" name="Shape">
            <a:extLst>
              <a:ext uri="{FF2B5EF4-FFF2-40B4-BE49-F238E27FC236}">
                <a16:creationId xmlns:a16="http://schemas.microsoft.com/office/drawing/2014/main" id="{AA8D988B-91CB-4262-BC96-E20140D9BFB4}"/>
              </a:ext>
            </a:extLst>
          </p:cNvPr>
          <p:cNvSpPr/>
          <p:nvPr/>
        </p:nvSpPr>
        <p:spPr>
          <a:xfrm>
            <a:off x="3692563" y="3487451"/>
            <a:ext cx="1721762" cy="1705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6" h="21578" extrusionOk="0">
                <a:moveTo>
                  <a:pt x="21520" y="11991"/>
                </a:moveTo>
                <a:cubicBezTo>
                  <a:pt x="21520" y="11830"/>
                  <a:pt x="21480" y="11668"/>
                  <a:pt x="21480" y="11547"/>
                </a:cubicBezTo>
                <a:cubicBezTo>
                  <a:pt x="21480" y="11506"/>
                  <a:pt x="21480" y="11425"/>
                  <a:pt x="21480" y="11385"/>
                </a:cubicBezTo>
                <a:cubicBezTo>
                  <a:pt x="21480" y="11344"/>
                  <a:pt x="21480" y="11304"/>
                  <a:pt x="21480" y="11263"/>
                </a:cubicBezTo>
                <a:cubicBezTo>
                  <a:pt x="21480" y="11183"/>
                  <a:pt x="21440" y="11102"/>
                  <a:pt x="21440" y="11061"/>
                </a:cubicBezTo>
                <a:cubicBezTo>
                  <a:pt x="21440" y="11021"/>
                  <a:pt x="21400" y="10940"/>
                  <a:pt x="21400" y="10899"/>
                </a:cubicBezTo>
                <a:cubicBezTo>
                  <a:pt x="21400" y="10738"/>
                  <a:pt x="21400" y="10616"/>
                  <a:pt x="21400" y="10454"/>
                </a:cubicBezTo>
                <a:cubicBezTo>
                  <a:pt x="21400" y="10252"/>
                  <a:pt x="21360" y="10050"/>
                  <a:pt x="21360" y="9848"/>
                </a:cubicBezTo>
                <a:cubicBezTo>
                  <a:pt x="21360" y="9645"/>
                  <a:pt x="21320" y="9443"/>
                  <a:pt x="21320" y="9281"/>
                </a:cubicBezTo>
                <a:cubicBezTo>
                  <a:pt x="21320" y="9079"/>
                  <a:pt x="21320" y="8917"/>
                  <a:pt x="21280" y="8715"/>
                </a:cubicBezTo>
                <a:cubicBezTo>
                  <a:pt x="21280" y="8594"/>
                  <a:pt x="21280" y="8513"/>
                  <a:pt x="21280" y="8392"/>
                </a:cubicBezTo>
                <a:cubicBezTo>
                  <a:pt x="21280" y="8311"/>
                  <a:pt x="21280" y="8189"/>
                  <a:pt x="21240" y="8108"/>
                </a:cubicBezTo>
                <a:cubicBezTo>
                  <a:pt x="21240" y="7906"/>
                  <a:pt x="21200" y="7704"/>
                  <a:pt x="21200" y="7502"/>
                </a:cubicBezTo>
                <a:cubicBezTo>
                  <a:pt x="21200" y="7380"/>
                  <a:pt x="21200" y="7259"/>
                  <a:pt x="21160" y="7138"/>
                </a:cubicBezTo>
                <a:cubicBezTo>
                  <a:pt x="21160" y="7016"/>
                  <a:pt x="21120" y="6854"/>
                  <a:pt x="21120" y="6733"/>
                </a:cubicBezTo>
                <a:cubicBezTo>
                  <a:pt x="21120" y="6612"/>
                  <a:pt x="21080" y="6490"/>
                  <a:pt x="21080" y="6369"/>
                </a:cubicBezTo>
                <a:cubicBezTo>
                  <a:pt x="21080" y="6329"/>
                  <a:pt x="21080" y="6329"/>
                  <a:pt x="21080" y="6288"/>
                </a:cubicBezTo>
                <a:cubicBezTo>
                  <a:pt x="21080" y="6207"/>
                  <a:pt x="21040" y="6167"/>
                  <a:pt x="21040" y="6086"/>
                </a:cubicBezTo>
                <a:cubicBezTo>
                  <a:pt x="21040" y="6045"/>
                  <a:pt x="21040" y="6005"/>
                  <a:pt x="21000" y="6005"/>
                </a:cubicBezTo>
                <a:cubicBezTo>
                  <a:pt x="21000" y="6005"/>
                  <a:pt x="21000" y="5965"/>
                  <a:pt x="21000" y="5965"/>
                </a:cubicBezTo>
                <a:cubicBezTo>
                  <a:pt x="21000" y="5965"/>
                  <a:pt x="21000" y="5924"/>
                  <a:pt x="21000" y="5924"/>
                </a:cubicBezTo>
                <a:cubicBezTo>
                  <a:pt x="21000" y="5884"/>
                  <a:pt x="21000" y="5843"/>
                  <a:pt x="20960" y="5803"/>
                </a:cubicBezTo>
                <a:cubicBezTo>
                  <a:pt x="20920" y="5762"/>
                  <a:pt x="20920" y="5762"/>
                  <a:pt x="20880" y="5722"/>
                </a:cubicBezTo>
                <a:cubicBezTo>
                  <a:pt x="20880" y="5722"/>
                  <a:pt x="20840" y="5722"/>
                  <a:pt x="20840" y="5722"/>
                </a:cubicBezTo>
                <a:cubicBezTo>
                  <a:pt x="20800" y="5681"/>
                  <a:pt x="20800" y="5681"/>
                  <a:pt x="20760" y="5681"/>
                </a:cubicBezTo>
                <a:cubicBezTo>
                  <a:pt x="20760" y="5681"/>
                  <a:pt x="20720" y="5641"/>
                  <a:pt x="20720" y="5641"/>
                </a:cubicBezTo>
                <a:cubicBezTo>
                  <a:pt x="20720" y="5641"/>
                  <a:pt x="20680" y="5600"/>
                  <a:pt x="20680" y="5600"/>
                </a:cubicBezTo>
                <a:cubicBezTo>
                  <a:pt x="20680" y="5560"/>
                  <a:pt x="20680" y="5560"/>
                  <a:pt x="20680" y="5520"/>
                </a:cubicBezTo>
                <a:cubicBezTo>
                  <a:pt x="20680" y="5520"/>
                  <a:pt x="20680" y="5479"/>
                  <a:pt x="20680" y="5479"/>
                </a:cubicBezTo>
                <a:cubicBezTo>
                  <a:pt x="20680" y="5398"/>
                  <a:pt x="20640" y="5317"/>
                  <a:pt x="20600" y="5277"/>
                </a:cubicBezTo>
                <a:cubicBezTo>
                  <a:pt x="20600" y="5277"/>
                  <a:pt x="20600" y="5277"/>
                  <a:pt x="20600" y="5277"/>
                </a:cubicBezTo>
                <a:cubicBezTo>
                  <a:pt x="20600" y="5277"/>
                  <a:pt x="20600" y="5236"/>
                  <a:pt x="20560" y="5236"/>
                </a:cubicBezTo>
                <a:cubicBezTo>
                  <a:pt x="20480" y="5115"/>
                  <a:pt x="20360" y="5034"/>
                  <a:pt x="20240" y="4913"/>
                </a:cubicBezTo>
                <a:cubicBezTo>
                  <a:pt x="20200" y="4872"/>
                  <a:pt x="20160" y="4832"/>
                  <a:pt x="20120" y="4791"/>
                </a:cubicBezTo>
                <a:cubicBezTo>
                  <a:pt x="20080" y="4791"/>
                  <a:pt x="20080" y="4751"/>
                  <a:pt x="20040" y="4751"/>
                </a:cubicBezTo>
                <a:cubicBezTo>
                  <a:pt x="20040" y="4751"/>
                  <a:pt x="20000" y="4711"/>
                  <a:pt x="20000" y="4711"/>
                </a:cubicBezTo>
                <a:cubicBezTo>
                  <a:pt x="19960" y="4630"/>
                  <a:pt x="19920" y="4589"/>
                  <a:pt x="19840" y="4508"/>
                </a:cubicBezTo>
                <a:cubicBezTo>
                  <a:pt x="19800" y="4427"/>
                  <a:pt x="19720" y="4347"/>
                  <a:pt x="19680" y="4306"/>
                </a:cubicBezTo>
                <a:cubicBezTo>
                  <a:pt x="19520" y="4144"/>
                  <a:pt x="19400" y="3983"/>
                  <a:pt x="19240" y="3821"/>
                </a:cubicBezTo>
                <a:cubicBezTo>
                  <a:pt x="19120" y="3699"/>
                  <a:pt x="18960" y="3578"/>
                  <a:pt x="18840" y="3457"/>
                </a:cubicBezTo>
                <a:cubicBezTo>
                  <a:pt x="18680" y="3335"/>
                  <a:pt x="18560" y="3214"/>
                  <a:pt x="18400" y="3052"/>
                </a:cubicBezTo>
                <a:cubicBezTo>
                  <a:pt x="18320" y="2971"/>
                  <a:pt x="18280" y="2931"/>
                  <a:pt x="18200" y="2850"/>
                </a:cubicBezTo>
                <a:cubicBezTo>
                  <a:pt x="18120" y="2769"/>
                  <a:pt x="18040" y="2729"/>
                  <a:pt x="17960" y="2648"/>
                </a:cubicBezTo>
                <a:cubicBezTo>
                  <a:pt x="17880" y="2567"/>
                  <a:pt x="17800" y="2526"/>
                  <a:pt x="17720" y="2445"/>
                </a:cubicBezTo>
                <a:cubicBezTo>
                  <a:pt x="17640" y="2405"/>
                  <a:pt x="17560" y="2324"/>
                  <a:pt x="17480" y="2284"/>
                </a:cubicBezTo>
                <a:cubicBezTo>
                  <a:pt x="17320" y="2162"/>
                  <a:pt x="17200" y="2041"/>
                  <a:pt x="17040" y="1960"/>
                </a:cubicBezTo>
                <a:cubicBezTo>
                  <a:pt x="16880" y="1839"/>
                  <a:pt x="16720" y="1758"/>
                  <a:pt x="16560" y="1636"/>
                </a:cubicBezTo>
                <a:cubicBezTo>
                  <a:pt x="16520" y="1596"/>
                  <a:pt x="16440" y="1556"/>
                  <a:pt x="16400" y="1515"/>
                </a:cubicBezTo>
                <a:cubicBezTo>
                  <a:pt x="16360" y="1475"/>
                  <a:pt x="16320" y="1434"/>
                  <a:pt x="16280" y="1394"/>
                </a:cubicBezTo>
                <a:cubicBezTo>
                  <a:pt x="16200" y="1313"/>
                  <a:pt x="16120" y="1232"/>
                  <a:pt x="16040" y="1192"/>
                </a:cubicBezTo>
                <a:cubicBezTo>
                  <a:pt x="15960" y="1111"/>
                  <a:pt x="15840" y="1070"/>
                  <a:pt x="15760" y="989"/>
                </a:cubicBezTo>
                <a:cubicBezTo>
                  <a:pt x="15680" y="908"/>
                  <a:pt x="15600" y="868"/>
                  <a:pt x="15520" y="787"/>
                </a:cubicBezTo>
                <a:cubicBezTo>
                  <a:pt x="15480" y="747"/>
                  <a:pt x="15440" y="747"/>
                  <a:pt x="15440" y="706"/>
                </a:cubicBezTo>
                <a:cubicBezTo>
                  <a:pt x="15440" y="666"/>
                  <a:pt x="15400" y="625"/>
                  <a:pt x="15400" y="585"/>
                </a:cubicBezTo>
                <a:cubicBezTo>
                  <a:pt x="15320" y="504"/>
                  <a:pt x="15240" y="423"/>
                  <a:pt x="15120" y="423"/>
                </a:cubicBezTo>
                <a:cubicBezTo>
                  <a:pt x="15120" y="423"/>
                  <a:pt x="1512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40" y="423"/>
                  <a:pt x="15040" y="423"/>
                  <a:pt x="15000" y="423"/>
                </a:cubicBezTo>
                <a:cubicBezTo>
                  <a:pt x="1500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63"/>
                </a:cubicBezTo>
                <a:cubicBezTo>
                  <a:pt x="14960" y="463"/>
                  <a:pt x="14960" y="463"/>
                  <a:pt x="14960" y="463"/>
                </a:cubicBezTo>
                <a:cubicBezTo>
                  <a:pt x="14920" y="463"/>
                  <a:pt x="14880" y="463"/>
                  <a:pt x="14840" y="463"/>
                </a:cubicBezTo>
                <a:cubicBezTo>
                  <a:pt x="14760" y="463"/>
                  <a:pt x="14640" y="423"/>
                  <a:pt x="14560" y="423"/>
                </a:cubicBezTo>
                <a:cubicBezTo>
                  <a:pt x="14360" y="423"/>
                  <a:pt x="14160" y="383"/>
                  <a:pt x="13960" y="383"/>
                </a:cubicBezTo>
                <a:cubicBezTo>
                  <a:pt x="13760" y="383"/>
                  <a:pt x="13600" y="342"/>
                  <a:pt x="13400" y="342"/>
                </a:cubicBezTo>
                <a:cubicBezTo>
                  <a:pt x="13320" y="342"/>
                  <a:pt x="13240" y="302"/>
                  <a:pt x="13120" y="302"/>
                </a:cubicBezTo>
                <a:cubicBezTo>
                  <a:pt x="13000" y="302"/>
                  <a:pt x="12920" y="261"/>
                  <a:pt x="12800" y="261"/>
                </a:cubicBezTo>
                <a:cubicBezTo>
                  <a:pt x="12600" y="221"/>
                  <a:pt x="12440" y="221"/>
                  <a:pt x="12240" y="180"/>
                </a:cubicBezTo>
                <a:cubicBezTo>
                  <a:pt x="12040" y="140"/>
                  <a:pt x="11840" y="140"/>
                  <a:pt x="11680" y="99"/>
                </a:cubicBezTo>
                <a:cubicBezTo>
                  <a:pt x="11480" y="99"/>
                  <a:pt x="11280" y="59"/>
                  <a:pt x="11120" y="59"/>
                </a:cubicBezTo>
                <a:cubicBezTo>
                  <a:pt x="11000" y="59"/>
                  <a:pt x="10920" y="59"/>
                  <a:pt x="10800" y="59"/>
                </a:cubicBezTo>
                <a:cubicBezTo>
                  <a:pt x="10720" y="59"/>
                  <a:pt x="10640" y="59"/>
                  <a:pt x="10520" y="18"/>
                </a:cubicBezTo>
                <a:cubicBezTo>
                  <a:pt x="10280" y="18"/>
                  <a:pt x="10080" y="-22"/>
                  <a:pt x="9840" y="18"/>
                </a:cubicBezTo>
                <a:cubicBezTo>
                  <a:pt x="9640" y="18"/>
                  <a:pt x="9440" y="18"/>
                  <a:pt x="9240" y="18"/>
                </a:cubicBezTo>
                <a:cubicBezTo>
                  <a:pt x="9040" y="18"/>
                  <a:pt x="8880" y="18"/>
                  <a:pt x="8680" y="18"/>
                </a:cubicBezTo>
                <a:cubicBezTo>
                  <a:pt x="8520" y="18"/>
                  <a:pt x="8320" y="18"/>
                  <a:pt x="8160" y="18"/>
                </a:cubicBezTo>
                <a:cubicBezTo>
                  <a:pt x="8120" y="18"/>
                  <a:pt x="8080" y="18"/>
                  <a:pt x="8040" y="18"/>
                </a:cubicBezTo>
                <a:cubicBezTo>
                  <a:pt x="8040" y="18"/>
                  <a:pt x="8000" y="18"/>
                  <a:pt x="8000" y="18"/>
                </a:cubicBezTo>
                <a:cubicBezTo>
                  <a:pt x="8000" y="18"/>
                  <a:pt x="8000" y="18"/>
                  <a:pt x="8000" y="18"/>
                </a:cubicBezTo>
                <a:cubicBezTo>
                  <a:pt x="7960" y="18"/>
                  <a:pt x="7880" y="59"/>
                  <a:pt x="7880" y="59"/>
                </a:cubicBezTo>
                <a:cubicBezTo>
                  <a:pt x="7880" y="59"/>
                  <a:pt x="7880" y="59"/>
                  <a:pt x="7840" y="59"/>
                </a:cubicBezTo>
                <a:cubicBezTo>
                  <a:pt x="7840" y="59"/>
                  <a:pt x="7800" y="59"/>
                  <a:pt x="7800" y="59"/>
                </a:cubicBezTo>
                <a:cubicBezTo>
                  <a:pt x="7720" y="59"/>
                  <a:pt x="7640" y="99"/>
                  <a:pt x="7560" y="140"/>
                </a:cubicBezTo>
                <a:cubicBezTo>
                  <a:pt x="7520" y="180"/>
                  <a:pt x="7480" y="221"/>
                  <a:pt x="7440" y="261"/>
                </a:cubicBezTo>
                <a:cubicBezTo>
                  <a:pt x="7400" y="302"/>
                  <a:pt x="7360" y="342"/>
                  <a:pt x="7360" y="382"/>
                </a:cubicBezTo>
                <a:cubicBezTo>
                  <a:pt x="7320" y="463"/>
                  <a:pt x="7240" y="504"/>
                  <a:pt x="7200" y="585"/>
                </a:cubicBezTo>
                <a:cubicBezTo>
                  <a:pt x="7120" y="666"/>
                  <a:pt x="7080" y="747"/>
                  <a:pt x="7000" y="787"/>
                </a:cubicBezTo>
                <a:cubicBezTo>
                  <a:pt x="6960" y="868"/>
                  <a:pt x="6880" y="908"/>
                  <a:pt x="6840" y="989"/>
                </a:cubicBezTo>
                <a:cubicBezTo>
                  <a:pt x="6760" y="1070"/>
                  <a:pt x="6720" y="1111"/>
                  <a:pt x="6640" y="1191"/>
                </a:cubicBezTo>
                <a:cubicBezTo>
                  <a:pt x="6560" y="1272"/>
                  <a:pt x="6520" y="1313"/>
                  <a:pt x="6440" y="1394"/>
                </a:cubicBezTo>
                <a:cubicBezTo>
                  <a:pt x="6360" y="1475"/>
                  <a:pt x="6320" y="1556"/>
                  <a:pt x="6280" y="1636"/>
                </a:cubicBezTo>
                <a:cubicBezTo>
                  <a:pt x="6240" y="1717"/>
                  <a:pt x="6160" y="1798"/>
                  <a:pt x="6120" y="1839"/>
                </a:cubicBezTo>
                <a:cubicBezTo>
                  <a:pt x="6040" y="1920"/>
                  <a:pt x="6000" y="2000"/>
                  <a:pt x="5920" y="2041"/>
                </a:cubicBezTo>
                <a:cubicBezTo>
                  <a:pt x="5840" y="2122"/>
                  <a:pt x="5800" y="2162"/>
                  <a:pt x="5720" y="2243"/>
                </a:cubicBezTo>
                <a:cubicBezTo>
                  <a:pt x="5640" y="2324"/>
                  <a:pt x="5600" y="2365"/>
                  <a:pt x="5520" y="2445"/>
                </a:cubicBezTo>
                <a:cubicBezTo>
                  <a:pt x="5440" y="2526"/>
                  <a:pt x="5400" y="2607"/>
                  <a:pt x="5320" y="2688"/>
                </a:cubicBezTo>
                <a:cubicBezTo>
                  <a:pt x="5280" y="2769"/>
                  <a:pt x="5200" y="2850"/>
                  <a:pt x="5160" y="2890"/>
                </a:cubicBezTo>
                <a:cubicBezTo>
                  <a:pt x="5080" y="2971"/>
                  <a:pt x="5040" y="3052"/>
                  <a:pt x="4960" y="3093"/>
                </a:cubicBezTo>
                <a:cubicBezTo>
                  <a:pt x="4920" y="3174"/>
                  <a:pt x="4840" y="3214"/>
                  <a:pt x="4760" y="3295"/>
                </a:cubicBezTo>
                <a:cubicBezTo>
                  <a:pt x="4760" y="3295"/>
                  <a:pt x="4760" y="3295"/>
                  <a:pt x="4720" y="3335"/>
                </a:cubicBezTo>
                <a:cubicBezTo>
                  <a:pt x="4600" y="3416"/>
                  <a:pt x="4480" y="3538"/>
                  <a:pt x="4400" y="3618"/>
                </a:cubicBezTo>
                <a:cubicBezTo>
                  <a:pt x="4360" y="3659"/>
                  <a:pt x="4280" y="3740"/>
                  <a:pt x="4240" y="3780"/>
                </a:cubicBezTo>
                <a:cubicBezTo>
                  <a:pt x="4200" y="3821"/>
                  <a:pt x="4120" y="3902"/>
                  <a:pt x="4080" y="3942"/>
                </a:cubicBezTo>
                <a:cubicBezTo>
                  <a:pt x="4000" y="4063"/>
                  <a:pt x="3880" y="4185"/>
                  <a:pt x="3800" y="4306"/>
                </a:cubicBezTo>
                <a:cubicBezTo>
                  <a:pt x="3760" y="4347"/>
                  <a:pt x="3720" y="4427"/>
                  <a:pt x="3640" y="4468"/>
                </a:cubicBezTo>
                <a:cubicBezTo>
                  <a:pt x="3600" y="4508"/>
                  <a:pt x="3600" y="4508"/>
                  <a:pt x="3560" y="4549"/>
                </a:cubicBezTo>
                <a:cubicBezTo>
                  <a:pt x="3560" y="4549"/>
                  <a:pt x="3560" y="4549"/>
                  <a:pt x="3560" y="4549"/>
                </a:cubicBezTo>
                <a:cubicBezTo>
                  <a:pt x="3480" y="4630"/>
                  <a:pt x="3400" y="4711"/>
                  <a:pt x="3280" y="4791"/>
                </a:cubicBezTo>
                <a:cubicBezTo>
                  <a:pt x="3200" y="4832"/>
                  <a:pt x="3160" y="4913"/>
                  <a:pt x="3080" y="4953"/>
                </a:cubicBezTo>
                <a:cubicBezTo>
                  <a:pt x="3040" y="4994"/>
                  <a:pt x="3000" y="5034"/>
                  <a:pt x="2960" y="5075"/>
                </a:cubicBezTo>
                <a:cubicBezTo>
                  <a:pt x="2920" y="5115"/>
                  <a:pt x="2880" y="5156"/>
                  <a:pt x="2840" y="5196"/>
                </a:cubicBezTo>
                <a:cubicBezTo>
                  <a:pt x="2800" y="5236"/>
                  <a:pt x="2760" y="5277"/>
                  <a:pt x="2720" y="5317"/>
                </a:cubicBezTo>
                <a:cubicBezTo>
                  <a:pt x="2640" y="5439"/>
                  <a:pt x="2520" y="5560"/>
                  <a:pt x="2440" y="5681"/>
                </a:cubicBezTo>
                <a:cubicBezTo>
                  <a:pt x="2280" y="5803"/>
                  <a:pt x="2120" y="5924"/>
                  <a:pt x="1960" y="6045"/>
                </a:cubicBezTo>
                <a:cubicBezTo>
                  <a:pt x="1880" y="6126"/>
                  <a:pt x="1800" y="6167"/>
                  <a:pt x="1720" y="6248"/>
                </a:cubicBezTo>
                <a:cubicBezTo>
                  <a:pt x="1640" y="6329"/>
                  <a:pt x="1520" y="6409"/>
                  <a:pt x="1440" y="6490"/>
                </a:cubicBezTo>
                <a:cubicBezTo>
                  <a:pt x="1320" y="6652"/>
                  <a:pt x="1200" y="6814"/>
                  <a:pt x="1080" y="6976"/>
                </a:cubicBezTo>
                <a:cubicBezTo>
                  <a:pt x="1000" y="7057"/>
                  <a:pt x="960" y="7138"/>
                  <a:pt x="880" y="7259"/>
                </a:cubicBezTo>
                <a:cubicBezTo>
                  <a:pt x="840" y="7299"/>
                  <a:pt x="840" y="7340"/>
                  <a:pt x="800" y="7380"/>
                </a:cubicBezTo>
                <a:cubicBezTo>
                  <a:pt x="800" y="7421"/>
                  <a:pt x="760" y="7421"/>
                  <a:pt x="760" y="7461"/>
                </a:cubicBezTo>
                <a:cubicBezTo>
                  <a:pt x="760" y="7461"/>
                  <a:pt x="720" y="7502"/>
                  <a:pt x="720" y="7502"/>
                </a:cubicBezTo>
                <a:cubicBezTo>
                  <a:pt x="720" y="7542"/>
                  <a:pt x="680" y="7582"/>
                  <a:pt x="680" y="7582"/>
                </a:cubicBezTo>
                <a:cubicBezTo>
                  <a:pt x="640" y="7623"/>
                  <a:pt x="640" y="7623"/>
                  <a:pt x="600" y="7663"/>
                </a:cubicBezTo>
                <a:cubicBezTo>
                  <a:pt x="480" y="7785"/>
                  <a:pt x="320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80" y="16320"/>
                  <a:pt x="360" y="16400"/>
                  <a:pt x="400" y="16441"/>
                </a:cubicBezTo>
                <a:cubicBezTo>
                  <a:pt x="520" y="16562"/>
                  <a:pt x="640" y="16684"/>
                  <a:pt x="720" y="16765"/>
                </a:cubicBezTo>
                <a:cubicBezTo>
                  <a:pt x="1160" y="17209"/>
                  <a:pt x="1560" y="17614"/>
                  <a:pt x="2000" y="18059"/>
                </a:cubicBezTo>
                <a:cubicBezTo>
                  <a:pt x="2840" y="18908"/>
                  <a:pt x="3680" y="19758"/>
                  <a:pt x="4520" y="20607"/>
                </a:cubicBezTo>
                <a:cubicBezTo>
                  <a:pt x="4720" y="20809"/>
                  <a:pt x="4960" y="21052"/>
                  <a:pt x="5160" y="21254"/>
                </a:cubicBezTo>
                <a:cubicBezTo>
                  <a:pt x="5200" y="21295"/>
                  <a:pt x="5280" y="21376"/>
                  <a:pt x="5320" y="21416"/>
                </a:cubicBezTo>
                <a:cubicBezTo>
                  <a:pt x="5360" y="21457"/>
                  <a:pt x="5360" y="21457"/>
                  <a:pt x="5400" y="21497"/>
                </a:cubicBezTo>
                <a:cubicBezTo>
                  <a:pt x="5480" y="21578"/>
                  <a:pt x="5600" y="21578"/>
                  <a:pt x="5680" y="21578"/>
                </a:cubicBezTo>
                <a:cubicBezTo>
                  <a:pt x="5840" y="21578"/>
                  <a:pt x="6000" y="21578"/>
                  <a:pt x="6160" y="21578"/>
                </a:cubicBezTo>
                <a:cubicBezTo>
                  <a:pt x="6760" y="21578"/>
                  <a:pt x="7360" y="21578"/>
                  <a:pt x="8000" y="21578"/>
                </a:cubicBezTo>
                <a:cubicBezTo>
                  <a:pt x="9200" y="21578"/>
                  <a:pt x="10360" y="21578"/>
                  <a:pt x="11560" y="21578"/>
                </a:cubicBezTo>
                <a:cubicBezTo>
                  <a:pt x="11880" y="21578"/>
                  <a:pt x="12160" y="21578"/>
                  <a:pt x="12480" y="21578"/>
                </a:cubicBezTo>
                <a:cubicBezTo>
                  <a:pt x="12640" y="21578"/>
                  <a:pt x="12760" y="21578"/>
                  <a:pt x="12920" y="21578"/>
                </a:cubicBezTo>
                <a:cubicBezTo>
                  <a:pt x="13000" y="21578"/>
                  <a:pt x="13080" y="21578"/>
                  <a:pt x="13120" y="21578"/>
                </a:cubicBezTo>
                <a:cubicBezTo>
                  <a:pt x="13200" y="21578"/>
                  <a:pt x="13280" y="21538"/>
                  <a:pt x="13360" y="21497"/>
                </a:cubicBezTo>
                <a:cubicBezTo>
                  <a:pt x="13400" y="21457"/>
                  <a:pt x="13480" y="21416"/>
                  <a:pt x="13520" y="21335"/>
                </a:cubicBezTo>
                <a:cubicBezTo>
                  <a:pt x="13960" y="20890"/>
                  <a:pt x="14400" y="20445"/>
                  <a:pt x="14800" y="20041"/>
                </a:cubicBezTo>
                <a:cubicBezTo>
                  <a:pt x="15680" y="19151"/>
                  <a:pt x="16520" y="18302"/>
                  <a:pt x="17400" y="17412"/>
                </a:cubicBezTo>
                <a:cubicBezTo>
                  <a:pt x="17840" y="16967"/>
                  <a:pt x="18240" y="16562"/>
                  <a:pt x="18680" y="16117"/>
                </a:cubicBezTo>
                <a:cubicBezTo>
                  <a:pt x="18680" y="16117"/>
                  <a:pt x="18680" y="16117"/>
                  <a:pt x="18720" y="16077"/>
                </a:cubicBezTo>
                <a:cubicBezTo>
                  <a:pt x="18720" y="16077"/>
                  <a:pt x="18720" y="16077"/>
                  <a:pt x="18720" y="16077"/>
                </a:cubicBezTo>
                <a:cubicBezTo>
                  <a:pt x="18760" y="16036"/>
                  <a:pt x="18760" y="16036"/>
                  <a:pt x="18760" y="15996"/>
                </a:cubicBezTo>
                <a:cubicBezTo>
                  <a:pt x="18840" y="15915"/>
                  <a:pt x="18920" y="15834"/>
                  <a:pt x="19000" y="15753"/>
                </a:cubicBezTo>
                <a:cubicBezTo>
                  <a:pt x="19040" y="15713"/>
                  <a:pt x="19080" y="15672"/>
                  <a:pt x="19120" y="15632"/>
                </a:cubicBezTo>
                <a:cubicBezTo>
                  <a:pt x="19160" y="15591"/>
                  <a:pt x="19200" y="15551"/>
                  <a:pt x="19240" y="15551"/>
                </a:cubicBezTo>
                <a:cubicBezTo>
                  <a:pt x="19360" y="15430"/>
                  <a:pt x="19480" y="15349"/>
                  <a:pt x="19560" y="15227"/>
                </a:cubicBezTo>
                <a:cubicBezTo>
                  <a:pt x="19600" y="15187"/>
                  <a:pt x="19680" y="15106"/>
                  <a:pt x="19720" y="15066"/>
                </a:cubicBezTo>
                <a:cubicBezTo>
                  <a:pt x="19800" y="14985"/>
                  <a:pt x="19840" y="14944"/>
                  <a:pt x="19920" y="14863"/>
                </a:cubicBezTo>
                <a:cubicBezTo>
                  <a:pt x="19960" y="14823"/>
                  <a:pt x="20000" y="14782"/>
                  <a:pt x="20040" y="14742"/>
                </a:cubicBezTo>
                <a:cubicBezTo>
                  <a:pt x="20080" y="14702"/>
                  <a:pt x="20120" y="14661"/>
                  <a:pt x="20160" y="14621"/>
                </a:cubicBezTo>
                <a:cubicBezTo>
                  <a:pt x="20200" y="14580"/>
                  <a:pt x="20280" y="14540"/>
                  <a:pt x="20320" y="14499"/>
                </a:cubicBezTo>
                <a:cubicBezTo>
                  <a:pt x="20400" y="14459"/>
                  <a:pt x="20440" y="14378"/>
                  <a:pt x="20520" y="14338"/>
                </a:cubicBezTo>
                <a:cubicBezTo>
                  <a:pt x="20600" y="14297"/>
                  <a:pt x="20640" y="14216"/>
                  <a:pt x="20720" y="14176"/>
                </a:cubicBezTo>
                <a:cubicBezTo>
                  <a:pt x="20840" y="14054"/>
                  <a:pt x="21000" y="13933"/>
                  <a:pt x="21120" y="13812"/>
                </a:cubicBezTo>
                <a:cubicBezTo>
                  <a:pt x="21160" y="13771"/>
                  <a:pt x="21200" y="13690"/>
                  <a:pt x="21280" y="13609"/>
                </a:cubicBezTo>
                <a:cubicBezTo>
                  <a:pt x="21320" y="13569"/>
                  <a:pt x="21360" y="13488"/>
                  <a:pt x="21400" y="13448"/>
                </a:cubicBezTo>
                <a:cubicBezTo>
                  <a:pt x="21400" y="13407"/>
                  <a:pt x="21440" y="13326"/>
                  <a:pt x="21440" y="13326"/>
                </a:cubicBezTo>
                <a:cubicBezTo>
                  <a:pt x="21440" y="13326"/>
                  <a:pt x="21440" y="13286"/>
                  <a:pt x="21440" y="13286"/>
                </a:cubicBezTo>
                <a:cubicBezTo>
                  <a:pt x="21440" y="13245"/>
                  <a:pt x="21440" y="13165"/>
                  <a:pt x="21440" y="13124"/>
                </a:cubicBezTo>
                <a:cubicBezTo>
                  <a:pt x="21440" y="12922"/>
                  <a:pt x="21400" y="12760"/>
                  <a:pt x="21400" y="12558"/>
                </a:cubicBezTo>
                <a:cubicBezTo>
                  <a:pt x="21600" y="12356"/>
                  <a:pt x="21520" y="12153"/>
                  <a:pt x="21520" y="11991"/>
                </a:cubicBezTo>
                <a:close/>
                <a:moveTo>
                  <a:pt x="18360" y="4185"/>
                </a:moveTo>
                <a:cubicBezTo>
                  <a:pt x="18360" y="4185"/>
                  <a:pt x="18360" y="4185"/>
                  <a:pt x="18360" y="4185"/>
                </a:cubicBezTo>
                <a:cubicBezTo>
                  <a:pt x="18440" y="4225"/>
                  <a:pt x="18480" y="4266"/>
                  <a:pt x="18560" y="4347"/>
                </a:cubicBezTo>
                <a:cubicBezTo>
                  <a:pt x="18640" y="4427"/>
                  <a:pt x="18720" y="4468"/>
                  <a:pt x="18800" y="4549"/>
                </a:cubicBezTo>
                <a:cubicBezTo>
                  <a:pt x="18840" y="4589"/>
                  <a:pt x="18880" y="4630"/>
                  <a:pt x="18920" y="4670"/>
                </a:cubicBezTo>
                <a:cubicBezTo>
                  <a:pt x="18960" y="4711"/>
                  <a:pt x="19000" y="4751"/>
                  <a:pt x="19040" y="4791"/>
                </a:cubicBezTo>
                <a:cubicBezTo>
                  <a:pt x="19000" y="4832"/>
                  <a:pt x="18960" y="4872"/>
                  <a:pt x="18960" y="4913"/>
                </a:cubicBezTo>
                <a:cubicBezTo>
                  <a:pt x="18920" y="4953"/>
                  <a:pt x="18880" y="5034"/>
                  <a:pt x="18800" y="5075"/>
                </a:cubicBezTo>
                <a:cubicBezTo>
                  <a:pt x="18800" y="5075"/>
                  <a:pt x="18760" y="5115"/>
                  <a:pt x="18760" y="5115"/>
                </a:cubicBezTo>
                <a:cubicBezTo>
                  <a:pt x="18720" y="5156"/>
                  <a:pt x="18680" y="5196"/>
                  <a:pt x="18680" y="5236"/>
                </a:cubicBezTo>
                <a:cubicBezTo>
                  <a:pt x="18640" y="5277"/>
                  <a:pt x="18600" y="5358"/>
                  <a:pt x="18560" y="5398"/>
                </a:cubicBezTo>
                <a:cubicBezTo>
                  <a:pt x="18520" y="5439"/>
                  <a:pt x="18480" y="5479"/>
                  <a:pt x="18440" y="5520"/>
                </a:cubicBezTo>
                <a:cubicBezTo>
                  <a:pt x="18400" y="5600"/>
                  <a:pt x="18320" y="5681"/>
                  <a:pt x="18280" y="5762"/>
                </a:cubicBezTo>
                <a:cubicBezTo>
                  <a:pt x="18200" y="5884"/>
                  <a:pt x="18120" y="6005"/>
                  <a:pt x="18040" y="6086"/>
                </a:cubicBezTo>
                <a:cubicBezTo>
                  <a:pt x="18000" y="6126"/>
                  <a:pt x="17960" y="6207"/>
                  <a:pt x="17920" y="6288"/>
                </a:cubicBezTo>
                <a:cubicBezTo>
                  <a:pt x="17880" y="6329"/>
                  <a:pt x="17840" y="6409"/>
                  <a:pt x="17800" y="6450"/>
                </a:cubicBezTo>
                <a:cubicBezTo>
                  <a:pt x="17760" y="6490"/>
                  <a:pt x="17720" y="6571"/>
                  <a:pt x="17680" y="6612"/>
                </a:cubicBezTo>
                <a:cubicBezTo>
                  <a:pt x="17680" y="6652"/>
                  <a:pt x="17640" y="6652"/>
                  <a:pt x="17640" y="6693"/>
                </a:cubicBezTo>
                <a:cubicBezTo>
                  <a:pt x="17400" y="6450"/>
                  <a:pt x="17160" y="6207"/>
                  <a:pt x="16880" y="5964"/>
                </a:cubicBezTo>
                <a:cubicBezTo>
                  <a:pt x="16880" y="5964"/>
                  <a:pt x="16920" y="5924"/>
                  <a:pt x="16920" y="5924"/>
                </a:cubicBezTo>
                <a:cubicBezTo>
                  <a:pt x="16960" y="5843"/>
                  <a:pt x="17040" y="5762"/>
                  <a:pt x="17080" y="5681"/>
                </a:cubicBezTo>
                <a:cubicBezTo>
                  <a:pt x="17160" y="5560"/>
                  <a:pt x="17280" y="5439"/>
                  <a:pt x="17360" y="5317"/>
                </a:cubicBezTo>
                <a:cubicBezTo>
                  <a:pt x="17440" y="5236"/>
                  <a:pt x="17480" y="5196"/>
                  <a:pt x="17560" y="5115"/>
                </a:cubicBezTo>
                <a:cubicBezTo>
                  <a:pt x="17600" y="5075"/>
                  <a:pt x="17640" y="5034"/>
                  <a:pt x="17680" y="4994"/>
                </a:cubicBezTo>
                <a:cubicBezTo>
                  <a:pt x="17720" y="4953"/>
                  <a:pt x="17760" y="4913"/>
                  <a:pt x="17760" y="4872"/>
                </a:cubicBezTo>
                <a:cubicBezTo>
                  <a:pt x="17760" y="4872"/>
                  <a:pt x="17800" y="4832"/>
                  <a:pt x="17800" y="4832"/>
                </a:cubicBezTo>
                <a:cubicBezTo>
                  <a:pt x="17840" y="4751"/>
                  <a:pt x="17920" y="4711"/>
                  <a:pt x="17960" y="4630"/>
                </a:cubicBezTo>
                <a:cubicBezTo>
                  <a:pt x="18040" y="4549"/>
                  <a:pt x="18120" y="4427"/>
                  <a:pt x="18200" y="4347"/>
                </a:cubicBezTo>
                <a:cubicBezTo>
                  <a:pt x="18280" y="4306"/>
                  <a:pt x="18320" y="4266"/>
                  <a:pt x="18360" y="4185"/>
                </a:cubicBezTo>
                <a:close/>
                <a:moveTo>
                  <a:pt x="17480" y="3457"/>
                </a:moveTo>
                <a:cubicBezTo>
                  <a:pt x="17480" y="3457"/>
                  <a:pt x="17480" y="3457"/>
                  <a:pt x="17480" y="3457"/>
                </a:cubicBezTo>
                <a:cubicBezTo>
                  <a:pt x="17520" y="3457"/>
                  <a:pt x="17520" y="3457"/>
                  <a:pt x="17520" y="3457"/>
                </a:cubicBezTo>
                <a:cubicBezTo>
                  <a:pt x="17760" y="3659"/>
                  <a:pt x="17960" y="3861"/>
                  <a:pt x="18200" y="4063"/>
                </a:cubicBezTo>
                <a:cubicBezTo>
                  <a:pt x="18200" y="4063"/>
                  <a:pt x="18200" y="4063"/>
                  <a:pt x="18200" y="4063"/>
                </a:cubicBezTo>
                <a:cubicBezTo>
                  <a:pt x="18120" y="4185"/>
                  <a:pt x="18040" y="4266"/>
                  <a:pt x="17960" y="4387"/>
                </a:cubicBezTo>
                <a:cubicBezTo>
                  <a:pt x="17920" y="4427"/>
                  <a:pt x="17880" y="4468"/>
                  <a:pt x="17840" y="4549"/>
                </a:cubicBezTo>
                <a:cubicBezTo>
                  <a:pt x="17800" y="4630"/>
                  <a:pt x="17720" y="4670"/>
                  <a:pt x="17680" y="4751"/>
                </a:cubicBezTo>
                <a:cubicBezTo>
                  <a:pt x="17680" y="4751"/>
                  <a:pt x="17640" y="4791"/>
                  <a:pt x="17640" y="4791"/>
                </a:cubicBezTo>
                <a:cubicBezTo>
                  <a:pt x="17600" y="4832"/>
                  <a:pt x="17560" y="4872"/>
                  <a:pt x="17560" y="4913"/>
                </a:cubicBezTo>
                <a:cubicBezTo>
                  <a:pt x="17520" y="4953"/>
                  <a:pt x="17480" y="4994"/>
                  <a:pt x="17440" y="5034"/>
                </a:cubicBezTo>
                <a:cubicBezTo>
                  <a:pt x="17400" y="5115"/>
                  <a:pt x="17320" y="5156"/>
                  <a:pt x="17280" y="5236"/>
                </a:cubicBezTo>
                <a:cubicBezTo>
                  <a:pt x="17240" y="5277"/>
                  <a:pt x="17200" y="5317"/>
                  <a:pt x="17200" y="5358"/>
                </a:cubicBezTo>
                <a:cubicBezTo>
                  <a:pt x="17160" y="5439"/>
                  <a:pt x="17080" y="5520"/>
                  <a:pt x="17040" y="5600"/>
                </a:cubicBezTo>
                <a:cubicBezTo>
                  <a:pt x="17000" y="5681"/>
                  <a:pt x="16960" y="5762"/>
                  <a:pt x="16880" y="5884"/>
                </a:cubicBezTo>
                <a:cubicBezTo>
                  <a:pt x="16880" y="5884"/>
                  <a:pt x="16880" y="5924"/>
                  <a:pt x="16840" y="5924"/>
                </a:cubicBezTo>
                <a:cubicBezTo>
                  <a:pt x="16760" y="5843"/>
                  <a:pt x="16680" y="5762"/>
                  <a:pt x="16600" y="5681"/>
                </a:cubicBezTo>
                <a:cubicBezTo>
                  <a:pt x="16600" y="5681"/>
                  <a:pt x="16560" y="5641"/>
                  <a:pt x="16560" y="5641"/>
                </a:cubicBezTo>
                <a:cubicBezTo>
                  <a:pt x="16400" y="5479"/>
                  <a:pt x="16200" y="5277"/>
                  <a:pt x="16040" y="5115"/>
                </a:cubicBezTo>
                <a:cubicBezTo>
                  <a:pt x="16080" y="5075"/>
                  <a:pt x="16120" y="5034"/>
                  <a:pt x="16160" y="4994"/>
                </a:cubicBezTo>
                <a:cubicBezTo>
                  <a:pt x="16200" y="4953"/>
                  <a:pt x="16240" y="4913"/>
                  <a:pt x="16280" y="4872"/>
                </a:cubicBezTo>
                <a:cubicBezTo>
                  <a:pt x="16320" y="4832"/>
                  <a:pt x="16360" y="4791"/>
                  <a:pt x="16400" y="4751"/>
                </a:cubicBezTo>
                <a:cubicBezTo>
                  <a:pt x="16440" y="4711"/>
                  <a:pt x="16480" y="4670"/>
                  <a:pt x="16520" y="4630"/>
                </a:cubicBezTo>
                <a:cubicBezTo>
                  <a:pt x="16600" y="4549"/>
                  <a:pt x="16640" y="4468"/>
                  <a:pt x="16720" y="4387"/>
                </a:cubicBezTo>
                <a:cubicBezTo>
                  <a:pt x="16800" y="4266"/>
                  <a:pt x="16880" y="4185"/>
                  <a:pt x="16960" y="4063"/>
                </a:cubicBezTo>
                <a:cubicBezTo>
                  <a:pt x="17000" y="4023"/>
                  <a:pt x="17000" y="3983"/>
                  <a:pt x="17040" y="3983"/>
                </a:cubicBezTo>
                <a:cubicBezTo>
                  <a:pt x="17080" y="3942"/>
                  <a:pt x="17080" y="3902"/>
                  <a:pt x="17120" y="3902"/>
                </a:cubicBezTo>
                <a:cubicBezTo>
                  <a:pt x="17160" y="3861"/>
                  <a:pt x="17200" y="3780"/>
                  <a:pt x="17240" y="3740"/>
                </a:cubicBezTo>
                <a:cubicBezTo>
                  <a:pt x="17280" y="3659"/>
                  <a:pt x="17360" y="3618"/>
                  <a:pt x="17400" y="3538"/>
                </a:cubicBezTo>
                <a:cubicBezTo>
                  <a:pt x="17400" y="3497"/>
                  <a:pt x="17440" y="3457"/>
                  <a:pt x="17480" y="3457"/>
                </a:cubicBezTo>
                <a:close/>
                <a:moveTo>
                  <a:pt x="16640" y="2931"/>
                </a:moveTo>
                <a:cubicBezTo>
                  <a:pt x="16680" y="2890"/>
                  <a:pt x="16680" y="2850"/>
                  <a:pt x="16720" y="2850"/>
                </a:cubicBezTo>
                <a:cubicBezTo>
                  <a:pt x="16720" y="2850"/>
                  <a:pt x="16720" y="2809"/>
                  <a:pt x="16760" y="2809"/>
                </a:cubicBezTo>
                <a:cubicBezTo>
                  <a:pt x="16760" y="2809"/>
                  <a:pt x="16760" y="2809"/>
                  <a:pt x="16760" y="2809"/>
                </a:cubicBezTo>
                <a:cubicBezTo>
                  <a:pt x="16800" y="2850"/>
                  <a:pt x="16800" y="2850"/>
                  <a:pt x="16840" y="2890"/>
                </a:cubicBezTo>
                <a:cubicBezTo>
                  <a:pt x="16880" y="2931"/>
                  <a:pt x="16960" y="3012"/>
                  <a:pt x="17040" y="3052"/>
                </a:cubicBezTo>
                <a:cubicBezTo>
                  <a:pt x="17080" y="3093"/>
                  <a:pt x="17160" y="3133"/>
                  <a:pt x="17200" y="3214"/>
                </a:cubicBezTo>
                <a:cubicBezTo>
                  <a:pt x="17240" y="3254"/>
                  <a:pt x="17280" y="3295"/>
                  <a:pt x="17360" y="3335"/>
                </a:cubicBezTo>
                <a:cubicBezTo>
                  <a:pt x="17320" y="3376"/>
                  <a:pt x="17320" y="3376"/>
                  <a:pt x="17280" y="3416"/>
                </a:cubicBezTo>
                <a:cubicBezTo>
                  <a:pt x="17240" y="3457"/>
                  <a:pt x="17200" y="3538"/>
                  <a:pt x="17120" y="3578"/>
                </a:cubicBezTo>
                <a:cubicBezTo>
                  <a:pt x="17080" y="3618"/>
                  <a:pt x="17080" y="3618"/>
                  <a:pt x="17040" y="3659"/>
                </a:cubicBezTo>
                <a:cubicBezTo>
                  <a:pt x="17000" y="3699"/>
                  <a:pt x="17000" y="3699"/>
                  <a:pt x="16960" y="3740"/>
                </a:cubicBezTo>
                <a:cubicBezTo>
                  <a:pt x="16920" y="3821"/>
                  <a:pt x="16880" y="3861"/>
                  <a:pt x="16840" y="3942"/>
                </a:cubicBezTo>
                <a:cubicBezTo>
                  <a:pt x="16720" y="4144"/>
                  <a:pt x="16600" y="4347"/>
                  <a:pt x="16480" y="4549"/>
                </a:cubicBezTo>
                <a:cubicBezTo>
                  <a:pt x="16400" y="4670"/>
                  <a:pt x="16320" y="4791"/>
                  <a:pt x="16240" y="4913"/>
                </a:cubicBezTo>
                <a:cubicBezTo>
                  <a:pt x="16200" y="4994"/>
                  <a:pt x="16120" y="5034"/>
                  <a:pt x="16080" y="5075"/>
                </a:cubicBezTo>
                <a:cubicBezTo>
                  <a:pt x="16080" y="5075"/>
                  <a:pt x="16040" y="5115"/>
                  <a:pt x="16040" y="5115"/>
                </a:cubicBezTo>
                <a:cubicBezTo>
                  <a:pt x="15840" y="4913"/>
                  <a:pt x="15640" y="4711"/>
                  <a:pt x="15440" y="4508"/>
                </a:cubicBezTo>
                <a:cubicBezTo>
                  <a:pt x="15440" y="4508"/>
                  <a:pt x="15440" y="4468"/>
                  <a:pt x="15480" y="4468"/>
                </a:cubicBezTo>
                <a:cubicBezTo>
                  <a:pt x="15480" y="4427"/>
                  <a:pt x="15520" y="4427"/>
                  <a:pt x="15520" y="4387"/>
                </a:cubicBezTo>
                <a:cubicBezTo>
                  <a:pt x="15560" y="4347"/>
                  <a:pt x="15560" y="4306"/>
                  <a:pt x="15600" y="4266"/>
                </a:cubicBezTo>
                <a:cubicBezTo>
                  <a:pt x="15680" y="4144"/>
                  <a:pt x="15760" y="4023"/>
                  <a:pt x="15880" y="3942"/>
                </a:cubicBezTo>
                <a:cubicBezTo>
                  <a:pt x="16000" y="3821"/>
                  <a:pt x="16120" y="3699"/>
                  <a:pt x="16200" y="3618"/>
                </a:cubicBezTo>
                <a:cubicBezTo>
                  <a:pt x="16240" y="3578"/>
                  <a:pt x="16280" y="3538"/>
                  <a:pt x="16320" y="3457"/>
                </a:cubicBezTo>
                <a:cubicBezTo>
                  <a:pt x="16360" y="3416"/>
                  <a:pt x="16400" y="3376"/>
                  <a:pt x="16440" y="3295"/>
                </a:cubicBezTo>
                <a:cubicBezTo>
                  <a:pt x="16480" y="3254"/>
                  <a:pt x="16480" y="3254"/>
                  <a:pt x="16520" y="3214"/>
                </a:cubicBezTo>
                <a:cubicBezTo>
                  <a:pt x="16520" y="3214"/>
                  <a:pt x="16520" y="3214"/>
                  <a:pt x="16560" y="3174"/>
                </a:cubicBezTo>
                <a:cubicBezTo>
                  <a:pt x="16560" y="3174"/>
                  <a:pt x="16600" y="3133"/>
                  <a:pt x="16600" y="3133"/>
                </a:cubicBezTo>
                <a:cubicBezTo>
                  <a:pt x="16560" y="3052"/>
                  <a:pt x="16600" y="3012"/>
                  <a:pt x="16640" y="2931"/>
                </a:cubicBezTo>
                <a:close/>
                <a:moveTo>
                  <a:pt x="16040" y="2041"/>
                </a:moveTo>
                <a:cubicBezTo>
                  <a:pt x="16040" y="2041"/>
                  <a:pt x="16040" y="2041"/>
                  <a:pt x="16040" y="2041"/>
                </a:cubicBezTo>
                <a:cubicBezTo>
                  <a:pt x="16040" y="2041"/>
                  <a:pt x="16040" y="2041"/>
                  <a:pt x="16040" y="2041"/>
                </a:cubicBezTo>
                <a:cubicBezTo>
                  <a:pt x="16040" y="2041"/>
                  <a:pt x="16040" y="2041"/>
                  <a:pt x="16040" y="2041"/>
                </a:cubicBezTo>
                <a:close/>
                <a:moveTo>
                  <a:pt x="15960" y="2122"/>
                </a:moveTo>
                <a:cubicBezTo>
                  <a:pt x="16000" y="2081"/>
                  <a:pt x="16000" y="2081"/>
                  <a:pt x="16040" y="2041"/>
                </a:cubicBezTo>
                <a:cubicBezTo>
                  <a:pt x="16080" y="2081"/>
                  <a:pt x="16080" y="2081"/>
                  <a:pt x="16120" y="2122"/>
                </a:cubicBezTo>
                <a:cubicBezTo>
                  <a:pt x="16120" y="2122"/>
                  <a:pt x="16160" y="2162"/>
                  <a:pt x="16160" y="2162"/>
                </a:cubicBezTo>
                <a:cubicBezTo>
                  <a:pt x="16240" y="2284"/>
                  <a:pt x="16360" y="2365"/>
                  <a:pt x="16440" y="2486"/>
                </a:cubicBezTo>
                <a:cubicBezTo>
                  <a:pt x="16480" y="2526"/>
                  <a:pt x="16520" y="2607"/>
                  <a:pt x="16600" y="2648"/>
                </a:cubicBezTo>
                <a:cubicBezTo>
                  <a:pt x="16600" y="2648"/>
                  <a:pt x="16560" y="2688"/>
                  <a:pt x="16560" y="2688"/>
                </a:cubicBezTo>
                <a:cubicBezTo>
                  <a:pt x="16560" y="2688"/>
                  <a:pt x="16520" y="2729"/>
                  <a:pt x="16520" y="2729"/>
                </a:cubicBezTo>
                <a:cubicBezTo>
                  <a:pt x="16520" y="2729"/>
                  <a:pt x="16520" y="2769"/>
                  <a:pt x="16480" y="2769"/>
                </a:cubicBezTo>
                <a:cubicBezTo>
                  <a:pt x="16480" y="2769"/>
                  <a:pt x="16440" y="2809"/>
                  <a:pt x="16440" y="2809"/>
                </a:cubicBezTo>
                <a:cubicBezTo>
                  <a:pt x="16400" y="2850"/>
                  <a:pt x="16360" y="2931"/>
                  <a:pt x="16320" y="2971"/>
                </a:cubicBezTo>
                <a:cubicBezTo>
                  <a:pt x="16320" y="3012"/>
                  <a:pt x="16280" y="3012"/>
                  <a:pt x="16280" y="3052"/>
                </a:cubicBezTo>
                <a:cubicBezTo>
                  <a:pt x="16280" y="3093"/>
                  <a:pt x="16240" y="3093"/>
                  <a:pt x="16240" y="3133"/>
                </a:cubicBezTo>
                <a:cubicBezTo>
                  <a:pt x="16240" y="3174"/>
                  <a:pt x="16200" y="3174"/>
                  <a:pt x="16200" y="3214"/>
                </a:cubicBezTo>
                <a:cubicBezTo>
                  <a:pt x="16160" y="3254"/>
                  <a:pt x="16160" y="3295"/>
                  <a:pt x="16120" y="3335"/>
                </a:cubicBezTo>
                <a:cubicBezTo>
                  <a:pt x="16080" y="3376"/>
                  <a:pt x="16040" y="3416"/>
                  <a:pt x="16000" y="3497"/>
                </a:cubicBezTo>
                <a:cubicBezTo>
                  <a:pt x="15960" y="3538"/>
                  <a:pt x="15920" y="3578"/>
                  <a:pt x="15880" y="3618"/>
                </a:cubicBezTo>
                <a:cubicBezTo>
                  <a:pt x="15840" y="3699"/>
                  <a:pt x="15760" y="3740"/>
                  <a:pt x="15720" y="3821"/>
                </a:cubicBezTo>
                <a:cubicBezTo>
                  <a:pt x="15680" y="3902"/>
                  <a:pt x="15600" y="3983"/>
                  <a:pt x="15560" y="4063"/>
                </a:cubicBezTo>
                <a:cubicBezTo>
                  <a:pt x="15520" y="4104"/>
                  <a:pt x="15520" y="4144"/>
                  <a:pt x="15480" y="4185"/>
                </a:cubicBezTo>
                <a:cubicBezTo>
                  <a:pt x="15480" y="4225"/>
                  <a:pt x="15440" y="4225"/>
                  <a:pt x="15440" y="4266"/>
                </a:cubicBezTo>
                <a:cubicBezTo>
                  <a:pt x="15400" y="4347"/>
                  <a:pt x="15360" y="4387"/>
                  <a:pt x="15320" y="4468"/>
                </a:cubicBezTo>
                <a:cubicBezTo>
                  <a:pt x="15320" y="4468"/>
                  <a:pt x="15320" y="4508"/>
                  <a:pt x="15320" y="4508"/>
                </a:cubicBezTo>
                <a:cubicBezTo>
                  <a:pt x="15280" y="4468"/>
                  <a:pt x="15280" y="4468"/>
                  <a:pt x="15240" y="4427"/>
                </a:cubicBezTo>
                <a:cubicBezTo>
                  <a:pt x="15120" y="4306"/>
                  <a:pt x="15000" y="4185"/>
                  <a:pt x="14880" y="4063"/>
                </a:cubicBezTo>
                <a:cubicBezTo>
                  <a:pt x="14880" y="4063"/>
                  <a:pt x="14880" y="4063"/>
                  <a:pt x="14880" y="4063"/>
                </a:cubicBezTo>
                <a:cubicBezTo>
                  <a:pt x="14760" y="3942"/>
                  <a:pt x="14680" y="3861"/>
                  <a:pt x="14560" y="3740"/>
                </a:cubicBezTo>
                <a:cubicBezTo>
                  <a:pt x="14600" y="3699"/>
                  <a:pt x="14640" y="3659"/>
                  <a:pt x="14720" y="3618"/>
                </a:cubicBezTo>
                <a:cubicBezTo>
                  <a:pt x="14720" y="3618"/>
                  <a:pt x="14760" y="3578"/>
                  <a:pt x="14760" y="3578"/>
                </a:cubicBezTo>
                <a:cubicBezTo>
                  <a:pt x="14800" y="3538"/>
                  <a:pt x="14840" y="3497"/>
                  <a:pt x="14840" y="3457"/>
                </a:cubicBezTo>
                <a:cubicBezTo>
                  <a:pt x="14880" y="3416"/>
                  <a:pt x="14880" y="3416"/>
                  <a:pt x="14920" y="3376"/>
                </a:cubicBezTo>
                <a:cubicBezTo>
                  <a:pt x="14920" y="3376"/>
                  <a:pt x="14960" y="3335"/>
                  <a:pt x="14960" y="3335"/>
                </a:cubicBezTo>
                <a:cubicBezTo>
                  <a:pt x="15000" y="3295"/>
                  <a:pt x="15040" y="3214"/>
                  <a:pt x="15120" y="3174"/>
                </a:cubicBezTo>
                <a:cubicBezTo>
                  <a:pt x="15160" y="3133"/>
                  <a:pt x="15200" y="3052"/>
                  <a:pt x="15280" y="3012"/>
                </a:cubicBezTo>
                <a:cubicBezTo>
                  <a:pt x="15360" y="2931"/>
                  <a:pt x="15440" y="2850"/>
                  <a:pt x="15520" y="2729"/>
                </a:cubicBezTo>
                <a:cubicBezTo>
                  <a:pt x="15600" y="2607"/>
                  <a:pt x="15680" y="2526"/>
                  <a:pt x="15800" y="2405"/>
                </a:cubicBezTo>
                <a:cubicBezTo>
                  <a:pt x="15840" y="2365"/>
                  <a:pt x="15880" y="2324"/>
                  <a:pt x="15920" y="2243"/>
                </a:cubicBezTo>
                <a:cubicBezTo>
                  <a:pt x="15920" y="2162"/>
                  <a:pt x="15960" y="2122"/>
                  <a:pt x="15960" y="2122"/>
                </a:cubicBezTo>
                <a:close/>
                <a:moveTo>
                  <a:pt x="14320" y="2243"/>
                </a:moveTo>
                <a:cubicBezTo>
                  <a:pt x="14400" y="2122"/>
                  <a:pt x="14480" y="2000"/>
                  <a:pt x="14600" y="1879"/>
                </a:cubicBezTo>
                <a:cubicBezTo>
                  <a:pt x="14720" y="1717"/>
                  <a:pt x="14880" y="1556"/>
                  <a:pt x="15040" y="1394"/>
                </a:cubicBezTo>
                <a:cubicBezTo>
                  <a:pt x="15080" y="1353"/>
                  <a:pt x="15120" y="1313"/>
                  <a:pt x="15200" y="1272"/>
                </a:cubicBezTo>
                <a:cubicBezTo>
                  <a:pt x="15240" y="1313"/>
                  <a:pt x="15280" y="1353"/>
                  <a:pt x="15320" y="1394"/>
                </a:cubicBezTo>
                <a:cubicBezTo>
                  <a:pt x="15360" y="1434"/>
                  <a:pt x="15400" y="1475"/>
                  <a:pt x="15480" y="1515"/>
                </a:cubicBezTo>
                <a:cubicBezTo>
                  <a:pt x="15520" y="1556"/>
                  <a:pt x="15600" y="1596"/>
                  <a:pt x="15640" y="1636"/>
                </a:cubicBezTo>
                <a:cubicBezTo>
                  <a:pt x="15760" y="1717"/>
                  <a:pt x="15840" y="1798"/>
                  <a:pt x="15960" y="1879"/>
                </a:cubicBezTo>
                <a:cubicBezTo>
                  <a:pt x="15960" y="1879"/>
                  <a:pt x="15920" y="1879"/>
                  <a:pt x="15920" y="1920"/>
                </a:cubicBezTo>
                <a:cubicBezTo>
                  <a:pt x="15920" y="1920"/>
                  <a:pt x="15920" y="1920"/>
                  <a:pt x="15880" y="1960"/>
                </a:cubicBezTo>
                <a:cubicBezTo>
                  <a:pt x="15840" y="2000"/>
                  <a:pt x="15840" y="2000"/>
                  <a:pt x="15800" y="2041"/>
                </a:cubicBezTo>
                <a:cubicBezTo>
                  <a:pt x="15760" y="2081"/>
                  <a:pt x="15720" y="2162"/>
                  <a:pt x="15680" y="2203"/>
                </a:cubicBezTo>
                <a:cubicBezTo>
                  <a:pt x="15600" y="2324"/>
                  <a:pt x="15520" y="2405"/>
                  <a:pt x="15440" y="2526"/>
                </a:cubicBezTo>
                <a:cubicBezTo>
                  <a:pt x="15360" y="2607"/>
                  <a:pt x="15280" y="2729"/>
                  <a:pt x="15240" y="2809"/>
                </a:cubicBezTo>
                <a:cubicBezTo>
                  <a:pt x="15200" y="2890"/>
                  <a:pt x="15160" y="2931"/>
                  <a:pt x="15120" y="3012"/>
                </a:cubicBezTo>
                <a:cubicBezTo>
                  <a:pt x="15080" y="3052"/>
                  <a:pt x="15040" y="3093"/>
                  <a:pt x="15000" y="3174"/>
                </a:cubicBezTo>
                <a:cubicBezTo>
                  <a:pt x="14960" y="3214"/>
                  <a:pt x="14920" y="3254"/>
                  <a:pt x="14920" y="3295"/>
                </a:cubicBezTo>
                <a:cubicBezTo>
                  <a:pt x="14880" y="3376"/>
                  <a:pt x="14800" y="3416"/>
                  <a:pt x="14760" y="3497"/>
                </a:cubicBezTo>
                <a:cubicBezTo>
                  <a:pt x="14720" y="3538"/>
                  <a:pt x="14680" y="3578"/>
                  <a:pt x="14640" y="3618"/>
                </a:cubicBezTo>
                <a:cubicBezTo>
                  <a:pt x="14640" y="3618"/>
                  <a:pt x="14640" y="3618"/>
                  <a:pt x="14640" y="3618"/>
                </a:cubicBezTo>
                <a:cubicBezTo>
                  <a:pt x="14520" y="3497"/>
                  <a:pt x="14360" y="3335"/>
                  <a:pt x="14240" y="3214"/>
                </a:cubicBezTo>
                <a:cubicBezTo>
                  <a:pt x="14160" y="3133"/>
                  <a:pt x="14040" y="3012"/>
                  <a:pt x="13960" y="2931"/>
                </a:cubicBezTo>
                <a:cubicBezTo>
                  <a:pt x="13920" y="2890"/>
                  <a:pt x="13880" y="2850"/>
                  <a:pt x="13880" y="2850"/>
                </a:cubicBezTo>
                <a:cubicBezTo>
                  <a:pt x="13920" y="2809"/>
                  <a:pt x="13960" y="2809"/>
                  <a:pt x="14000" y="2769"/>
                </a:cubicBezTo>
                <a:cubicBezTo>
                  <a:pt x="14040" y="2729"/>
                  <a:pt x="14120" y="2648"/>
                  <a:pt x="14160" y="2607"/>
                </a:cubicBezTo>
                <a:cubicBezTo>
                  <a:pt x="14200" y="2567"/>
                  <a:pt x="14240" y="2526"/>
                  <a:pt x="14280" y="2486"/>
                </a:cubicBezTo>
                <a:cubicBezTo>
                  <a:pt x="14240" y="2365"/>
                  <a:pt x="14280" y="2324"/>
                  <a:pt x="14320" y="2243"/>
                </a:cubicBezTo>
                <a:close/>
                <a:moveTo>
                  <a:pt x="13160" y="1232"/>
                </a:moveTo>
                <a:cubicBezTo>
                  <a:pt x="13200" y="1232"/>
                  <a:pt x="13200" y="1191"/>
                  <a:pt x="13240" y="1191"/>
                </a:cubicBezTo>
                <a:cubicBezTo>
                  <a:pt x="13240" y="1191"/>
                  <a:pt x="13280" y="1151"/>
                  <a:pt x="13280" y="1151"/>
                </a:cubicBezTo>
                <a:cubicBezTo>
                  <a:pt x="13280" y="1151"/>
                  <a:pt x="13280" y="1151"/>
                  <a:pt x="13320" y="1111"/>
                </a:cubicBezTo>
                <a:cubicBezTo>
                  <a:pt x="13320" y="1111"/>
                  <a:pt x="13320" y="1070"/>
                  <a:pt x="13360" y="1070"/>
                </a:cubicBezTo>
                <a:cubicBezTo>
                  <a:pt x="13520" y="1070"/>
                  <a:pt x="13640" y="1070"/>
                  <a:pt x="13800" y="1070"/>
                </a:cubicBezTo>
                <a:cubicBezTo>
                  <a:pt x="13920" y="1070"/>
                  <a:pt x="14040" y="1070"/>
                  <a:pt x="14160" y="1111"/>
                </a:cubicBezTo>
                <a:cubicBezTo>
                  <a:pt x="14040" y="1272"/>
                  <a:pt x="13880" y="1434"/>
                  <a:pt x="13800" y="1596"/>
                </a:cubicBezTo>
                <a:cubicBezTo>
                  <a:pt x="13720" y="1717"/>
                  <a:pt x="13640" y="1839"/>
                  <a:pt x="13560" y="1960"/>
                </a:cubicBezTo>
                <a:cubicBezTo>
                  <a:pt x="13520" y="2000"/>
                  <a:pt x="13480" y="2081"/>
                  <a:pt x="13440" y="2122"/>
                </a:cubicBezTo>
                <a:cubicBezTo>
                  <a:pt x="13400" y="2203"/>
                  <a:pt x="13360" y="2284"/>
                  <a:pt x="13320" y="2365"/>
                </a:cubicBezTo>
                <a:cubicBezTo>
                  <a:pt x="13280" y="2445"/>
                  <a:pt x="13280" y="2486"/>
                  <a:pt x="13280" y="2567"/>
                </a:cubicBezTo>
                <a:cubicBezTo>
                  <a:pt x="13280" y="2567"/>
                  <a:pt x="13280" y="2567"/>
                  <a:pt x="13240" y="2607"/>
                </a:cubicBezTo>
                <a:cubicBezTo>
                  <a:pt x="13200" y="2607"/>
                  <a:pt x="13200" y="2607"/>
                  <a:pt x="13160" y="2607"/>
                </a:cubicBezTo>
                <a:cubicBezTo>
                  <a:pt x="13080" y="2607"/>
                  <a:pt x="13000" y="2607"/>
                  <a:pt x="12960" y="2607"/>
                </a:cubicBezTo>
                <a:cubicBezTo>
                  <a:pt x="12800" y="2607"/>
                  <a:pt x="12640" y="2607"/>
                  <a:pt x="12480" y="2607"/>
                </a:cubicBezTo>
                <a:cubicBezTo>
                  <a:pt x="12280" y="2607"/>
                  <a:pt x="12120" y="2607"/>
                  <a:pt x="11920" y="2607"/>
                </a:cubicBezTo>
                <a:cubicBezTo>
                  <a:pt x="11920" y="2607"/>
                  <a:pt x="11920" y="2607"/>
                  <a:pt x="11960" y="2567"/>
                </a:cubicBezTo>
                <a:cubicBezTo>
                  <a:pt x="12040" y="2486"/>
                  <a:pt x="12120" y="2365"/>
                  <a:pt x="12200" y="2284"/>
                </a:cubicBezTo>
                <a:cubicBezTo>
                  <a:pt x="12280" y="2162"/>
                  <a:pt x="12400" y="2081"/>
                  <a:pt x="12480" y="1960"/>
                </a:cubicBezTo>
                <a:cubicBezTo>
                  <a:pt x="12560" y="1879"/>
                  <a:pt x="12640" y="1758"/>
                  <a:pt x="12720" y="1677"/>
                </a:cubicBezTo>
                <a:cubicBezTo>
                  <a:pt x="12720" y="1636"/>
                  <a:pt x="12760" y="1636"/>
                  <a:pt x="12760" y="1596"/>
                </a:cubicBezTo>
                <a:cubicBezTo>
                  <a:pt x="12800" y="1556"/>
                  <a:pt x="12800" y="1515"/>
                  <a:pt x="12840" y="1515"/>
                </a:cubicBezTo>
                <a:cubicBezTo>
                  <a:pt x="12880" y="1475"/>
                  <a:pt x="12920" y="1434"/>
                  <a:pt x="12960" y="1394"/>
                </a:cubicBezTo>
                <a:cubicBezTo>
                  <a:pt x="13040" y="1313"/>
                  <a:pt x="13080" y="1272"/>
                  <a:pt x="13160" y="1232"/>
                </a:cubicBezTo>
                <a:close/>
                <a:moveTo>
                  <a:pt x="11760" y="908"/>
                </a:moveTo>
                <a:cubicBezTo>
                  <a:pt x="11760" y="908"/>
                  <a:pt x="11760" y="908"/>
                  <a:pt x="11760" y="908"/>
                </a:cubicBezTo>
                <a:cubicBezTo>
                  <a:pt x="11800" y="868"/>
                  <a:pt x="11800" y="868"/>
                  <a:pt x="11800" y="868"/>
                </a:cubicBezTo>
                <a:cubicBezTo>
                  <a:pt x="11880" y="868"/>
                  <a:pt x="11960" y="908"/>
                  <a:pt x="12080" y="908"/>
                </a:cubicBezTo>
                <a:cubicBezTo>
                  <a:pt x="12160" y="908"/>
                  <a:pt x="12280" y="949"/>
                  <a:pt x="12360" y="949"/>
                </a:cubicBezTo>
                <a:cubicBezTo>
                  <a:pt x="12440" y="949"/>
                  <a:pt x="12560" y="949"/>
                  <a:pt x="12640" y="989"/>
                </a:cubicBezTo>
                <a:cubicBezTo>
                  <a:pt x="12800" y="989"/>
                  <a:pt x="12920" y="1030"/>
                  <a:pt x="13080" y="1030"/>
                </a:cubicBezTo>
                <a:cubicBezTo>
                  <a:pt x="13080" y="1030"/>
                  <a:pt x="13040" y="1070"/>
                  <a:pt x="13040" y="1070"/>
                </a:cubicBezTo>
                <a:cubicBezTo>
                  <a:pt x="13000" y="1111"/>
                  <a:pt x="12960" y="1151"/>
                  <a:pt x="12920" y="1232"/>
                </a:cubicBezTo>
                <a:cubicBezTo>
                  <a:pt x="12880" y="1272"/>
                  <a:pt x="12840" y="1313"/>
                  <a:pt x="12800" y="1353"/>
                </a:cubicBezTo>
                <a:cubicBezTo>
                  <a:pt x="12760" y="1394"/>
                  <a:pt x="12760" y="1394"/>
                  <a:pt x="12760" y="1434"/>
                </a:cubicBezTo>
                <a:cubicBezTo>
                  <a:pt x="12720" y="1475"/>
                  <a:pt x="12720" y="1515"/>
                  <a:pt x="12680" y="1515"/>
                </a:cubicBezTo>
                <a:cubicBezTo>
                  <a:pt x="12680" y="1515"/>
                  <a:pt x="12640" y="1556"/>
                  <a:pt x="12640" y="1556"/>
                </a:cubicBezTo>
                <a:cubicBezTo>
                  <a:pt x="12600" y="1596"/>
                  <a:pt x="12600" y="1636"/>
                  <a:pt x="12560" y="1677"/>
                </a:cubicBezTo>
                <a:cubicBezTo>
                  <a:pt x="12520" y="1717"/>
                  <a:pt x="12480" y="1758"/>
                  <a:pt x="12480" y="1798"/>
                </a:cubicBezTo>
                <a:cubicBezTo>
                  <a:pt x="12400" y="1920"/>
                  <a:pt x="12320" y="2041"/>
                  <a:pt x="12240" y="2162"/>
                </a:cubicBezTo>
                <a:cubicBezTo>
                  <a:pt x="12160" y="2284"/>
                  <a:pt x="12080" y="2365"/>
                  <a:pt x="12000" y="2486"/>
                </a:cubicBezTo>
                <a:cubicBezTo>
                  <a:pt x="12000" y="2526"/>
                  <a:pt x="11960" y="2526"/>
                  <a:pt x="11960" y="2567"/>
                </a:cubicBezTo>
                <a:cubicBezTo>
                  <a:pt x="11600" y="2567"/>
                  <a:pt x="11240" y="2567"/>
                  <a:pt x="10880" y="2567"/>
                </a:cubicBezTo>
                <a:cubicBezTo>
                  <a:pt x="10720" y="2567"/>
                  <a:pt x="10560" y="2567"/>
                  <a:pt x="10440" y="2567"/>
                </a:cubicBezTo>
                <a:cubicBezTo>
                  <a:pt x="10440" y="2567"/>
                  <a:pt x="10440" y="2567"/>
                  <a:pt x="10440" y="2567"/>
                </a:cubicBezTo>
                <a:cubicBezTo>
                  <a:pt x="10480" y="2526"/>
                  <a:pt x="10520" y="2486"/>
                  <a:pt x="10520" y="2405"/>
                </a:cubicBezTo>
                <a:cubicBezTo>
                  <a:pt x="10520" y="2365"/>
                  <a:pt x="10560" y="2365"/>
                  <a:pt x="10560" y="2324"/>
                </a:cubicBezTo>
                <a:cubicBezTo>
                  <a:pt x="10600" y="2284"/>
                  <a:pt x="10600" y="2243"/>
                  <a:pt x="10640" y="2203"/>
                </a:cubicBezTo>
                <a:cubicBezTo>
                  <a:pt x="10760" y="2041"/>
                  <a:pt x="10920" y="1879"/>
                  <a:pt x="11040" y="1758"/>
                </a:cubicBezTo>
                <a:cubicBezTo>
                  <a:pt x="11120" y="1677"/>
                  <a:pt x="11200" y="1596"/>
                  <a:pt x="11280" y="1515"/>
                </a:cubicBezTo>
                <a:cubicBezTo>
                  <a:pt x="11360" y="1434"/>
                  <a:pt x="11400" y="1353"/>
                  <a:pt x="11480" y="1272"/>
                </a:cubicBezTo>
                <a:cubicBezTo>
                  <a:pt x="11560" y="1191"/>
                  <a:pt x="11640" y="1111"/>
                  <a:pt x="11680" y="1030"/>
                </a:cubicBezTo>
                <a:cubicBezTo>
                  <a:pt x="11680" y="989"/>
                  <a:pt x="11720" y="949"/>
                  <a:pt x="11760" y="908"/>
                </a:cubicBezTo>
                <a:close/>
                <a:moveTo>
                  <a:pt x="10520" y="949"/>
                </a:moveTo>
                <a:cubicBezTo>
                  <a:pt x="10560" y="908"/>
                  <a:pt x="10560" y="908"/>
                  <a:pt x="10600" y="868"/>
                </a:cubicBezTo>
                <a:cubicBezTo>
                  <a:pt x="10600" y="868"/>
                  <a:pt x="10600" y="827"/>
                  <a:pt x="10640" y="827"/>
                </a:cubicBezTo>
                <a:cubicBezTo>
                  <a:pt x="10640" y="827"/>
                  <a:pt x="10640" y="827"/>
                  <a:pt x="10640" y="827"/>
                </a:cubicBezTo>
                <a:cubicBezTo>
                  <a:pt x="10960" y="827"/>
                  <a:pt x="11280" y="868"/>
                  <a:pt x="11560" y="868"/>
                </a:cubicBezTo>
                <a:cubicBezTo>
                  <a:pt x="11560" y="868"/>
                  <a:pt x="11560" y="868"/>
                  <a:pt x="11600" y="868"/>
                </a:cubicBezTo>
                <a:cubicBezTo>
                  <a:pt x="11600" y="868"/>
                  <a:pt x="11560" y="908"/>
                  <a:pt x="11560" y="908"/>
                </a:cubicBezTo>
                <a:cubicBezTo>
                  <a:pt x="11480" y="989"/>
                  <a:pt x="11440" y="1070"/>
                  <a:pt x="11360" y="1151"/>
                </a:cubicBezTo>
                <a:cubicBezTo>
                  <a:pt x="11280" y="1232"/>
                  <a:pt x="11240" y="1313"/>
                  <a:pt x="11160" y="1394"/>
                </a:cubicBezTo>
                <a:cubicBezTo>
                  <a:pt x="11080" y="1475"/>
                  <a:pt x="11000" y="1556"/>
                  <a:pt x="10920" y="1677"/>
                </a:cubicBezTo>
                <a:cubicBezTo>
                  <a:pt x="10880" y="1717"/>
                  <a:pt x="10840" y="1758"/>
                  <a:pt x="10800" y="1798"/>
                </a:cubicBezTo>
                <a:cubicBezTo>
                  <a:pt x="10760" y="1879"/>
                  <a:pt x="10720" y="1920"/>
                  <a:pt x="10640" y="2000"/>
                </a:cubicBezTo>
                <a:cubicBezTo>
                  <a:pt x="10600" y="2081"/>
                  <a:pt x="10560" y="2122"/>
                  <a:pt x="10520" y="2203"/>
                </a:cubicBezTo>
                <a:cubicBezTo>
                  <a:pt x="10440" y="2324"/>
                  <a:pt x="10400" y="2405"/>
                  <a:pt x="10360" y="2526"/>
                </a:cubicBezTo>
                <a:cubicBezTo>
                  <a:pt x="10360" y="2526"/>
                  <a:pt x="10360" y="2526"/>
                  <a:pt x="10360" y="2526"/>
                </a:cubicBezTo>
                <a:cubicBezTo>
                  <a:pt x="10160" y="2526"/>
                  <a:pt x="9960" y="2526"/>
                  <a:pt x="9760" y="2526"/>
                </a:cubicBezTo>
                <a:cubicBezTo>
                  <a:pt x="9720" y="2526"/>
                  <a:pt x="9720" y="2526"/>
                  <a:pt x="9680" y="2526"/>
                </a:cubicBezTo>
                <a:cubicBezTo>
                  <a:pt x="9600" y="2526"/>
                  <a:pt x="9480" y="2526"/>
                  <a:pt x="9400" y="2526"/>
                </a:cubicBezTo>
                <a:cubicBezTo>
                  <a:pt x="9400" y="2526"/>
                  <a:pt x="9400" y="2526"/>
                  <a:pt x="9400" y="2526"/>
                </a:cubicBezTo>
                <a:cubicBezTo>
                  <a:pt x="9320" y="2526"/>
                  <a:pt x="9240" y="2526"/>
                  <a:pt x="9200" y="2526"/>
                </a:cubicBezTo>
                <a:cubicBezTo>
                  <a:pt x="9200" y="2526"/>
                  <a:pt x="9200" y="2526"/>
                  <a:pt x="9200" y="2526"/>
                </a:cubicBezTo>
                <a:cubicBezTo>
                  <a:pt x="9240" y="2486"/>
                  <a:pt x="9320" y="2405"/>
                  <a:pt x="9360" y="2365"/>
                </a:cubicBezTo>
                <a:cubicBezTo>
                  <a:pt x="9400" y="2324"/>
                  <a:pt x="9440" y="2284"/>
                  <a:pt x="9480" y="2243"/>
                </a:cubicBezTo>
                <a:cubicBezTo>
                  <a:pt x="9560" y="2162"/>
                  <a:pt x="9640" y="2081"/>
                  <a:pt x="9720" y="2000"/>
                </a:cubicBezTo>
                <a:cubicBezTo>
                  <a:pt x="9760" y="1960"/>
                  <a:pt x="9800" y="1920"/>
                  <a:pt x="9840" y="1879"/>
                </a:cubicBezTo>
                <a:cubicBezTo>
                  <a:pt x="9880" y="1839"/>
                  <a:pt x="9880" y="1839"/>
                  <a:pt x="9920" y="1798"/>
                </a:cubicBezTo>
                <a:cubicBezTo>
                  <a:pt x="9920" y="1798"/>
                  <a:pt x="9960" y="1758"/>
                  <a:pt x="9960" y="1758"/>
                </a:cubicBezTo>
                <a:cubicBezTo>
                  <a:pt x="10000" y="1717"/>
                  <a:pt x="10000" y="1717"/>
                  <a:pt x="10040" y="1677"/>
                </a:cubicBezTo>
                <a:cubicBezTo>
                  <a:pt x="10040" y="1677"/>
                  <a:pt x="10040" y="1677"/>
                  <a:pt x="10040" y="1677"/>
                </a:cubicBezTo>
                <a:cubicBezTo>
                  <a:pt x="10040" y="1677"/>
                  <a:pt x="10080" y="1636"/>
                  <a:pt x="10080" y="1636"/>
                </a:cubicBezTo>
                <a:cubicBezTo>
                  <a:pt x="10120" y="1596"/>
                  <a:pt x="10160" y="1556"/>
                  <a:pt x="10200" y="1475"/>
                </a:cubicBezTo>
                <a:cubicBezTo>
                  <a:pt x="10280" y="1353"/>
                  <a:pt x="10360" y="1272"/>
                  <a:pt x="10440" y="1151"/>
                </a:cubicBezTo>
                <a:cubicBezTo>
                  <a:pt x="10440" y="1070"/>
                  <a:pt x="10480" y="989"/>
                  <a:pt x="10520" y="949"/>
                </a:cubicBezTo>
                <a:close/>
                <a:moveTo>
                  <a:pt x="9280" y="747"/>
                </a:moveTo>
                <a:cubicBezTo>
                  <a:pt x="9280" y="747"/>
                  <a:pt x="9320" y="747"/>
                  <a:pt x="9280" y="747"/>
                </a:cubicBezTo>
                <a:cubicBezTo>
                  <a:pt x="9440" y="747"/>
                  <a:pt x="9600" y="747"/>
                  <a:pt x="9720" y="787"/>
                </a:cubicBezTo>
                <a:cubicBezTo>
                  <a:pt x="9920" y="787"/>
                  <a:pt x="10120" y="787"/>
                  <a:pt x="10320" y="827"/>
                </a:cubicBezTo>
                <a:cubicBezTo>
                  <a:pt x="10320" y="827"/>
                  <a:pt x="10360" y="827"/>
                  <a:pt x="10360" y="827"/>
                </a:cubicBezTo>
                <a:cubicBezTo>
                  <a:pt x="10320" y="868"/>
                  <a:pt x="10320" y="908"/>
                  <a:pt x="10280" y="949"/>
                </a:cubicBezTo>
                <a:cubicBezTo>
                  <a:pt x="10200" y="1070"/>
                  <a:pt x="10160" y="1151"/>
                  <a:pt x="10080" y="1232"/>
                </a:cubicBezTo>
                <a:cubicBezTo>
                  <a:pt x="10040" y="1272"/>
                  <a:pt x="10000" y="1353"/>
                  <a:pt x="9960" y="1394"/>
                </a:cubicBezTo>
                <a:cubicBezTo>
                  <a:pt x="9920" y="1434"/>
                  <a:pt x="9920" y="1475"/>
                  <a:pt x="9880" y="1475"/>
                </a:cubicBezTo>
                <a:cubicBezTo>
                  <a:pt x="9880" y="1475"/>
                  <a:pt x="9840" y="1515"/>
                  <a:pt x="9840" y="1556"/>
                </a:cubicBezTo>
                <a:cubicBezTo>
                  <a:pt x="9800" y="1596"/>
                  <a:pt x="9760" y="1636"/>
                  <a:pt x="9720" y="1677"/>
                </a:cubicBezTo>
                <a:cubicBezTo>
                  <a:pt x="9680" y="1717"/>
                  <a:pt x="9640" y="1758"/>
                  <a:pt x="9600" y="1839"/>
                </a:cubicBezTo>
                <a:cubicBezTo>
                  <a:pt x="9560" y="1879"/>
                  <a:pt x="9520" y="1920"/>
                  <a:pt x="9480" y="1960"/>
                </a:cubicBezTo>
                <a:cubicBezTo>
                  <a:pt x="9440" y="2000"/>
                  <a:pt x="9400" y="2041"/>
                  <a:pt x="9360" y="2122"/>
                </a:cubicBezTo>
                <a:cubicBezTo>
                  <a:pt x="9320" y="2162"/>
                  <a:pt x="9280" y="2243"/>
                  <a:pt x="9200" y="2284"/>
                </a:cubicBezTo>
                <a:cubicBezTo>
                  <a:pt x="9160" y="2324"/>
                  <a:pt x="9120" y="2365"/>
                  <a:pt x="9120" y="2405"/>
                </a:cubicBezTo>
                <a:cubicBezTo>
                  <a:pt x="9080" y="2445"/>
                  <a:pt x="9040" y="2486"/>
                  <a:pt x="9040" y="2526"/>
                </a:cubicBezTo>
                <a:cubicBezTo>
                  <a:pt x="8600" y="2526"/>
                  <a:pt x="8160" y="2526"/>
                  <a:pt x="7680" y="2526"/>
                </a:cubicBezTo>
                <a:cubicBezTo>
                  <a:pt x="7680" y="2486"/>
                  <a:pt x="7720" y="2486"/>
                  <a:pt x="7720" y="2445"/>
                </a:cubicBezTo>
                <a:cubicBezTo>
                  <a:pt x="7760" y="2405"/>
                  <a:pt x="7800" y="2324"/>
                  <a:pt x="7840" y="2284"/>
                </a:cubicBezTo>
                <a:cubicBezTo>
                  <a:pt x="7880" y="2243"/>
                  <a:pt x="7920" y="2203"/>
                  <a:pt x="7960" y="2162"/>
                </a:cubicBezTo>
                <a:cubicBezTo>
                  <a:pt x="8040" y="2081"/>
                  <a:pt x="8080" y="2000"/>
                  <a:pt x="8160" y="1960"/>
                </a:cubicBezTo>
                <a:cubicBezTo>
                  <a:pt x="8200" y="1920"/>
                  <a:pt x="8280" y="1839"/>
                  <a:pt x="8320" y="1798"/>
                </a:cubicBezTo>
                <a:cubicBezTo>
                  <a:pt x="8360" y="1758"/>
                  <a:pt x="8400" y="1717"/>
                  <a:pt x="8440" y="1677"/>
                </a:cubicBezTo>
                <a:cubicBezTo>
                  <a:pt x="8480" y="1636"/>
                  <a:pt x="8480" y="1636"/>
                  <a:pt x="8520" y="1596"/>
                </a:cubicBezTo>
                <a:cubicBezTo>
                  <a:pt x="8560" y="1556"/>
                  <a:pt x="8560" y="1556"/>
                  <a:pt x="8600" y="1515"/>
                </a:cubicBezTo>
                <a:cubicBezTo>
                  <a:pt x="8640" y="1475"/>
                  <a:pt x="8640" y="1434"/>
                  <a:pt x="8680" y="1434"/>
                </a:cubicBezTo>
                <a:cubicBezTo>
                  <a:pt x="8680" y="1394"/>
                  <a:pt x="8720" y="1394"/>
                  <a:pt x="8720" y="1353"/>
                </a:cubicBezTo>
                <a:cubicBezTo>
                  <a:pt x="8800" y="1272"/>
                  <a:pt x="8880" y="1151"/>
                  <a:pt x="8960" y="1070"/>
                </a:cubicBezTo>
                <a:cubicBezTo>
                  <a:pt x="9000" y="1030"/>
                  <a:pt x="9040" y="989"/>
                  <a:pt x="9080" y="949"/>
                </a:cubicBezTo>
                <a:cubicBezTo>
                  <a:pt x="9200" y="868"/>
                  <a:pt x="9240" y="827"/>
                  <a:pt x="9280" y="747"/>
                </a:cubicBezTo>
                <a:close/>
                <a:moveTo>
                  <a:pt x="6640" y="2486"/>
                </a:moveTo>
                <a:cubicBezTo>
                  <a:pt x="6720" y="2405"/>
                  <a:pt x="6760" y="2324"/>
                  <a:pt x="6840" y="2284"/>
                </a:cubicBezTo>
                <a:cubicBezTo>
                  <a:pt x="6880" y="2243"/>
                  <a:pt x="6920" y="2243"/>
                  <a:pt x="6960" y="2203"/>
                </a:cubicBezTo>
                <a:cubicBezTo>
                  <a:pt x="7040" y="2162"/>
                  <a:pt x="7120" y="2081"/>
                  <a:pt x="7160" y="2041"/>
                </a:cubicBezTo>
                <a:cubicBezTo>
                  <a:pt x="7240" y="1960"/>
                  <a:pt x="7360" y="1879"/>
                  <a:pt x="7440" y="1798"/>
                </a:cubicBezTo>
                <a:cubicBezTo>
                  <a:pt x="7640" y="1596"/>
                  <a:pt x="7760" y="1353"/>
                  <a:pt x="7920" y="1070"/>
                </a:cubicBezTo>
                <a:cubicBezTo>
                  <a:pt x="8000" y="989"/>
                  <a:pt x="8040" y="908"/>
                  <a:pt x="8120" y="827"/>
                </a:cubicBezTo>
                <a:cubicBezTo>
                  <a:pt x="8160" y="787"/>
                  <a:pt x="8240" y="706"/>
                  <a:pt x="8280" y="625"/>
                </a:cubicBezTo>
                <a:cubicBezTo>
                  <a:pt x="8280" y="625"/>
                  <a:pt x="8320" y="625"/>
                  <a:pt x="8320" y="625"/>
                </a:cubicBezTo>
                <a:cubicBezTo>
                  <a:pt x="8400" y="625"/>
                  <a:pt x="8480" y="625"/>
                  <a:pt x="8600" y="625"/>
                </a:cubicBezTo>
                <a:cubicBezTo>
                  <a:pt x="8680" y="625"/>
                  <a:pt x="8800" y="625"/>
                  <a:pt x="8880" y="625"/>
                </a:cubicBezTo>
                <a:cubicBezTo>
                  <a:pt x="8960" y="625"/>
                  <a:pt x="9040" y="666"/>
                  <a:pt x="9080" y="666"/>
                </a:cubicBezTo>
                <a:cubicBezTo>
                  <a:pt x="9040" y="706"/>
                  <a:pt x="9040" y="747"/>
                  <a:pt x="9000" y="747"/>
                </a:cubicBezTo>
                <a:cubicBezTo>
                  <a:pt x="8920" y="868"/>
                  <a:pt x="8840" y="949"/>
                  <a:pt x="8760" y="1070"/>
                </a:cubicBezTo>
                <a:cubicBezTo>
                  <a:pt x="8720" y="1111"/>
                  <a:pt x="8680" y="1191"/>
                  <a:pt x="8640" y="1232"/>
                </a:cubicBezTo>
                <a:cubicBezTo>
                  <a:pt x="8600" y="1272"/>
                  <a:pt x="8560" y="1353"/>
                  <a:pt x="8520" y="1394"/>
                </a:cubicBezTo>
                <a:cubicBezTo>
                  <a:pt x="8480" y="1434"/>
                  <a:pt x="8440" y="1515"/>
                  <a:pt x="8360" y="1556"/>
                </a:cubicBezTo>
                <a:cubicBezTo>
                  <a:pt x="8320" y="1596"/>
                  <a:pt x="8280" y="1636"/>
                  <a:pt x="8200" y="1717"/>
                </a:cubicBezTo>
                <a:cubicBezTo>
                  <a:pt x="8160" y="1758"/>
                  <a:pt x="8120" y="1798"/>
                  <a:pt x="8120" y="1798"/>
                </a:cubicBezTo>
                <a:cubicBezTo>
                  <a:pt x="8080" y="1839"/>
                  <a:pt x="8040" y="1920"/>
                  <a:pt x="7960" y="1960"/>
                </a:cubicBezTo>
                <a:cubicBezTo>
                  <a:pt x="7920" y="2000"/>
                  <a:pt x="7920" y="2041"/>
                  <a:pt x="7880" y="2081"/>
                </a:cubicBezTo>
                <a:cubicBezTo>
                  <a:pt x="7840" y="2122"/>
                  <a:pt x="7840" y="2162"/>
                  <a:pt x="7800" y="2203"/>
                </a:cubicBezTo>
                <a:cubicBezTo>
                  <a:pt x="7800" y="2243"/>
                  <a:pt x="7760" y="2284"/>
                  <a:pt x="7760" y="2324"/>
                </a:cubicBezTo>
                <a:cubicBezTo>
                  <a:pt x="7760" y="2365"/>
                  <a:pt x="7720" y="2365"/>
                  <a:pt x="7720" y="2405"/>
                </a:cubicBezTo>
                <a:cubicBezTo>
                  <a:pt x="7720" y="2445"/>
                  <a:pt x="7680" y="2486"/>
                  <a:pt x="7680" y="2526"/>
                </a:cubicBezTo>
                <a:cubicBezTo>
                  <a:pt x="7680" y="2526"/>
                  <a:pt x="7680" y="2567"/>
                  <a:pt x="7640" y="2567"/>
                </a:cubicBezTo>
                <a:cubicBezTo>
                  <a:pt x="7280" y="2567"/>
                  <a:pt x="6920" y="2567"/>
                  <a:pt x="6600" y="2567"/>
                </a:cubicBezTo>
                <a:cubicBezTo>
                  <a:pt x="6600" y="2526"/>
                  <a:pt x="6640" y="2526"/>
                  <a:pt x="6640" y="2486"/>
                </a:cubicBezTo>
                <a:close/>
                <a:moveTo>
                  <a:pt x="13200" y="20769"/>
                </a:moveTo>
                <a:cubicBezTo>
                  <a:pt x="10840" y="20769"/>
                  <a:pt x="8480" y="20769"/>
                  <a:pt x="6120" y="20769"/>
                </a:cubicBezTo>
                <a:cubicBezTo>
                  <a:pt x="6080" y="20769"/>
                  <a:pt x="6080" y="20769"/>
                  <a:pt x="6040" y="20769"/>
                </a:cubicBezTo>
                <a:cubicBezTo>
                  <a:pt x="4360" y="19070"/>
                  <a:pt x="2680" y="17371"/>
                  <a:pt x="1000" y="15713"/>
                </a:cubicBezTo>
                <a:cubicBezTo>
                  <a:pt x="1000" y="15713"/>
                  <a:pt x="1000" y="15713"/>
                  <a:pt x="1000" y="15713"/>
                </a:cubicBezTo>
                <a:cubicBezTo>
                  <a:pt x="1000" y="13326"/>
                  <a:pt x="1000" y="10940"/>
                  <a:pt x="1000" y="8553"/>
                </a:cubicBezTo>
                <a:cubicBezTo>
                  <a:pt x="1000" y="8513"/>
                  <a:pt x="1000" y="8513"/>
                  <a:pt x="1000" y="8472"/>
                </a:cubicBezTo>
                <a:cubicBezTo>
                  <a:pt x="2000" y="7461"/>
                  <a:pt x="3000" y="6409"/>
                  <a:pt x="4040" y="5398"/>
                </a:cubicBezTo>
                <a:cubicBezTo>
                  <a:pt x="4200" y="5236"/>
                  <a:pt x="4400" y="5075"/>
                  <a:pt x="4560" y="4913"/>
                </a:cubicBezTo>
                <a:cubicBezTo>
                  <a:pt x="4720" y="4751"/>
                  <a:pt x="4880" y="4630"/>
                  <a:pt x="5040" y="4468"/>
                </a:cubicBezTo>
                <a:cubicBezTo>
                  <a:pt x="5120" y="4387"/>
                  <a:pt x="5200" y="4306"/>
                  <a:pt x="5280" y="4225"/>
                </a:cubicBezTo>
                <a:cubicBezTo>
                  <a:pt x="5360" y="4144"/>
                  <a:pt x="5400" y="4104"/>
                  <a:pt x="5480" y="4023"/>
                </a:cubicBezTo>
                <a:cubicBezTo>
                  <a:pt x="5600" y="3902"/>
                  <a:pt x="5680" y="3780"/>
                  <a:pt x="5760" y="3659"/>
                </a:cubicBezTo>
                <a:cubicBezTo>
                  <a:pt x="5840" y="3538"/>
                  <a:pt x="5920" y="3457"/>
                  <a:pt x="6040" y="3335"/>
                </a:cubicBezTo>
                <a:cubicBezTo>
                  <a:pt x="6040" y="3335"/>
                  <a:pt x="6080" y="3295"/>
                  <a:pt x="6080" y="3295"/>
                </a:cubicBezTo>
                <a:cubicBezTo>
                  <a:pt x="7200" y="3295"/>
                  <a:pt x="8280" y="3295"/>
                  <a:pt x="9400" y="3295"/>
                </a:cubicBezTo>
                <a:cubicBezTo>
                  <a:pt x="9440" y="3295"/>
                  <a:pt x="9440" y="3295"/>
                  <a:pt x="9480" y="3295"/>
                </a:cubicBezTo>
                <a:cubicBezTo>
                  <a:pt x="9560" y="3295"/>
                  <a:pt x="9680" y="3295"/>
                  <a:pt x="9760" y="3295"/>
                </a:cubicBezTo>
                <a:cubicBezTo>
                  <a:pt x="9760" y="3295"/>
                  <a:pt x="9760" y="3295"/>
                  <a:pt x="9760" y="3295"/>
                </a:cubicBezTo>
                <a:cubicBezTo>
                  <a:pt x="10920" y="3295"/>
                  <a:pt x="12080" y="3295"/>
                  <a:pt x="13240" y="3295"/>
                </a:cubicBezTo>
                <a:cubicBezTo>
                  <a:pt x="13640" y="3699"/>
                  <a:pt x="14040" y="4104"/>
                  <a:pt x="14440" y="4508"/>
                </a:cubicBezTo>
                <a:cubicBezTo>
                  <a:pt x="14440" y="4508"/>
                  <a:pt x="14480" y="4549"/>
                  <a:pt x="14480" y="4549"/>
                </a:cubicBezTo>
                <a:cubicBezTo>
                  <a:pt x="15040" y="5115"/>
                  <a:pt x="15560" y="5641"/>
                  <a:pt x="16120" y="6207"/>
                </a:cubicBezTo>
                <a:cubicBezTo>
                  <a:pt x="16120" y="6207"/>
                  <a:pt x="16120" y="6207"/>
                  <a:pt x="16120" y="6207"/>
                </a:cubicBezTo>
                <a:cubicBezTo>
                  <a:pt x="16840" y="6935"/>
                  <a:pt x="17560" y="7663"/>
                  <a:pt x="18280" y="8391"/>
                </a:cubicBezTo>
                <a:cubicBezTo>
                  <a:pt x="18280" y="9403"/>
                  <a:pt x="18280" y="10454"/>
                  <a:pt x="18280" y="11466"/>
                </a:cubicBezTo>
                <a:cubicBezTo>
                  <a:pt x="18280" y="11506"/>
                  <a:pt x="18280" y="11506"/>
                  <a:pt x="18280" y="11547"/>
                </a:cubicBezTo>
                <a:cubicBezTo>
                  <a:pt x="18280" y="11547"/>
                  <a:pt x="18280" y="11547"/>
                  <a:pt x="18280" y="11547"/>
                </a:cubicBezTo>
                <a:cubicBezTo>
                  <a:pt x="18280" y="12881"/>
                  <a:pt x="18280" y="14257"/>
                  <a:pt x="18280" y="15591"/>
                </a:cubicBezTo>
                <a:cubicBezTo>
                  <a:pt x="18280" y="15591"/>
                  <a:pt x="18280" y="15591"/>
                  <a:pt x="18280" y="15591"/>
                </a:cubicBezTo>
                <a:cubicBezTo>
                  <a:pt x="16560" y="17331"/>
                  <a:pt x="14880" y="19070"/>
                  <a:pt x="13200" y="20769"/>
                </a:cubicBezTo>
                <a:close/>
                <a:moveTo>
                  <a:pt x="18800" y="7542"/>
                </a:moveTo>
                <a:cubicBezTo>
                  <a:pt x="18760" y="7623"/>
                  <a:pt x="18720" y="7704"/>
                  <a:pt x="18720" y="7785"/>
                </a:cubicBezTo>
                <a:cubicBezTo>
                  <a:pt x="18680" y="7744"/>
                  <a:pt x="18640" y="7704"/>
                  <a:pt x="18600" y="7663"/>
                </a:cubicBezTo>
                <a:cubicBezTo>
                  <a:pt x="18400" y="7461"/>
                  <a:pt x="18160" y="7218"/>
                  <a:pt x="17960" y="7016"/>
                </a:cubicBezTo>
                <a:cubicBezTo>
                  <a:pt x="17880" y="6935"/>
                  <a:pt x="17800" y="6854"/>
                  <a:pt x="17720" y="6774"/>
                </a:cubicBezTo>
                <a:cubicBezTo>
                  <a:pt x="17720" y="6774"/>
                  <a:pt x="17720" y="6774"/>
                  <a:pt x="17720" y="6774"/>
                </a:cubicBezTo>
                <a:cubicBezTo>
                  <a:pt x="17760" y="6733"/>
                  <a:pt x="17800" y="6693"/>
                  <a:pt x="17840" y="6612"/>
                </a:cubicBezTo>
                <a:cubicBezTo>
                  <a:pt x="17880" y="6571"/>
                  <a:pt x="17920" y="6490"/>
                  <a:pt x="18000" y="6450"/>
                </a:cubicBezTo>
                <a:cubicBezTo>
                  <a:pt x="18080" y="6329"/>
                  <a:pt x="18200" y="6207"/>
                  <a:pt x="18280" y="6126"/>
                </a:cubicBezTo>
                <a:cubicBezTo>
                  <a:pt x="18360" y="6005"/>
                  <a:pt x="18480" y="5884"/>
                  <a:pt x="18560" y="5762"/>
                </a:cubicBezTo>
                <a:cubicBezTo>
                  <a:pt x="18640" y="5641"/>
                  <a:pt x="18760" y="5520"/>
                  <a:pt x="18840" y="5439"/>
                </a:cubicBezTo>
                <a:cubicBezTo>
                  <a:pt x="18840" y="5439"/>
                  <a:pt x="18880" y="5398"/>
                  <a:pt x="18880" y="5398"/>
                </a:cubicBezTo>
                <a:cubicBezTo>
                  <a:pt x="18920" y="5358"/>
                  <a:pt x="18960" y="5317"/>
                  <a:pt x="19000" y="5277"/>
                </a:cubicBezTo>
                <a:cubicBezTo>
                  <a:pt x="19040" y="5236"/>
                  <a:pt x="19080" y="5156"/>
                  <a:pt x="19160" y="5115"/>
                </a:cubicBezTo>
                <a:cubicBezTo>
                  <a:pt x="19200" y="5075"/>
                  <a:pt x="19240" y="503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5034"/>
                  <a:pt x="19320" y="5034"/>
                  <a:pt x="19320" y="5075"/>
                </a:cubicBezTo>
                <a:cubicBezTo>
                  <a:pt x="19360" y="5156"/>
                  <a:pt x="19440" y="5236"/>
                  <a:pt x="19520" y="5277"/>
                </a:cubicBezTo>
                <a:cubicBezTo>
                  <a:pt x="19560" y="5317"/>
                  <a:pt x="19600" y="5358"/>
                  <a:pt x="19640" y="5358"/>
                </a:cubicBezTo>
                <a:cubicBezTo>
                  <a:pt x="19680" y="5398"/>
                  <a:pt x="19720" y="5398"/>
                  <a:pt x="19720" y="5439"/>
                </a:cubicBezTo>
                <a:cubicBezTo>
                  <a:pt x="19760" y="5479"/>
                  <a:pt x="19760" y="5479"/>
                  <a:pt x="19800" y="5520"/>
                </a:cubicBezTo>
                <a:cubicBezTo>
                  <a:pt x="19840" y="5560"/>
                  <a:pt x="19880" y="5601"/>
                  <a:pt x="19920" y="5641"/>
                </a:cubicBezTo>
                <a:cubicBezTo>
                  <a:pt x="19920" y="5641"/>
                  <a:pt x="19960" y="5681"/>
                  <a:pt x="20000" y="5681"/>
                </a:cubicBezTo>
                <a:cubicBezTo>
                  <a:pt x="20040" y="5722"/>
                  <a:pt x="20080" y="5722"/>
                  <a:pt x="20120" y="5762"/>
                </a:cubicBezTo>
                <a:cubicBezTo>
                  <a:pt x="20160" y="5803"/>
                  <a:pt x="20200" y="5803"/>
                  <a:pt x="20240" y="5803"/>
                </a:cubicBezTo>
                <a:cubicBezTo>
                  <a:pt x="20240" y="5843"/>
                  <a:pt x="20200" y="5884"/>
                  <a:pt x="20200" y="5924"/>
                </a:cubicBezTo>
                <a:cubicBezTo>
                  <a:pt x="20200" y="5924"/>
                  <a:pt x="20200" y="5924"/>
                  <a:pt x="20200" y="5965"/>
                </a:cubicBezTo>
                <a:cubicBezTo>
                  <a:pt x="20160" y="6005"/>
                  <a:pt x="20160" y="6045"/>
                  <a:pt x="20120" y="6045"/>
                </a:cubicBezTo>
                <a:cubicBezTo>
                  <a:pt x="20080" y="6086"/>
                  <a:pt x="20000" y="6167"/>
                  <a:pt x="19960" y="6207"/>
                </a:cubicBezTo>
                <a:cubicBezTo>
                  <a:pt x="19880" y="6288"/>
                  <a:pt x="19840" y="6369"/>
                  <a:pt x="19760" y="6410"/>
                </a:cubicBezTo>
                <a:cubicBezTo>
                  <a:pt x="19720" y="6490"/>
                  <a:pt x="19640" y="6531"/>
                  <a:pt x="19600" y="6612"/>
                </a:cubicBezTo>
                <a:cubicBezTo>
                  <a:pt x="19520" y="6733"/>
                  <a:pt x="19440" y="6814"/>
                  <a:pt x="19320" y="6935"/>
                </a:cubicBezTo>
                <a:cubicBezTo>
                  <a:pt x="19240" y="7016"/>
                  <a:pt x="19160" y="7097"/>
                  <a:pt x="19120" y="7178"/>
                </a:cubicBezTo>
                <a:cubicBezTo>
                  <a:pt x="18960" y="7299"/>
                  <a:pt x="18880" y="7421"/>
                  <a:pt x="18800" y="7542"/>
                </a:cubicBezTo>
                <a:close/>
                <a:moveTo>
                  <a:pt x="19000" y="8594"/>
                </a:moveTo>
                <a:cubicBezTo>
                  <a:pt x="19000" y="8553"/>
                  <a:pt x="19000" y="8513"/>
                  <a:pt x="19000" y="8432"/>
                </a:cubicBezTo>
                <a:cubicBezTo>
                  <a:pt x="19040" y="8391"/>
                  <a:pt x="19080" y="8351"/>
                  <a:pt x="19120" y="8311"/>
                </a:cubicBezTo>
                <a:cubicBezTo>
                  <a:pt x="19160" y="8270"/>
                  <a:pt x="19200" y="8230"/>
                  <a:pt x="19240" y="8189"/>
                </a:cubicBezTo>
                <a:cubicBezTo>
                  <a:pt x="19240" y="8189"/>
                  <a:pt x="19240" y="8189"/>
                  <a:pt x="19280" y="8149"/>
                </a:cubicBezTo>
                <a:cubicBezTo>
                  <a:pt x="19280" y="8149"/>
                  <a:pt x="19320" y="8149"/>
                  <a:pt x="19320" y="8108"/>
                </a:cubicBezTo>
                <a:cubicBezTo>
                  <a:pt x="19440" y="8027"/>
                  <a:pt x="19520" y="7906"/>
                  <a:pt x="19640" y="7825"/>
                </a:cubicBezTo>
                <a:cubicBezTo>
                  <a:pt x="19680" y="7785"/>
                  <a:pt x="19680" y="7785"/>
                  <a:pt x="19720" y="7744"/>
                </a:cubicBezTo>
                <a:cubicBezTo>
                  <a:pt x="19800" y="7663"/>
                  <a:pt x="19880" y="7582"/>
                  <a:pt x="19960" y="7502"/>
                </a:cubicBezTo>
                <a:cubicBezTo>
                  <a:pt x="20040" y="7380"/>
                  <a:pt x="20160" y="7299"/>
                  <a:pt x="20240" y="7178"/>
                </a:cubicBezTo>
                <a:cubicBezTo>
                  <a:pt x="20280" y="7138"/>
                  <a:pt x="20320" y="7097"/>
                  <a:pt x="20360" y="7057"/>
                </a:cubicBezTo>
                <a:cubicBezTo>
                  <a:pt x="20360" y="7138"/>
                  <a:pt x="20360" y="7218"/>
                  <a:pt x="20400" y="7299"/>
                </a:cubicBezTo>
                <a:cubicBezTo>
                  <a:pt x="20400" y="7461"/>
                  <a:pt x="20400" y="7663"/>
                  <a:pt x="20440" y="7825"/>
                </a:cubicBezTo>
                <a:cubicBezTo>
                  <a:pt x="20440" y="7906"/>
                  <a:pt x="20440" y="8027"/>
                  <a:pt x="20480" y="8108"/>
                </a:cubicBezTo>
                <a:cubicBezTo>
                  <a:pt x="20480" y="8108"/>
                  <a:pt x="20480" y="8149"/>
                  <a:pt x="20480" y="8149"/>
                </a:cubicBezTo>
                <a:cubicBezTo>
                  <a:pt x="20440" y="8189"/>
                  <a:pt x="20440" y="8189"/>
                  <a:pt x="20400" y="8230"/>
                </a:cubicBezTo>
                <a:cubicBezTo>
                  <a:pt x="20400" y="8230"/>
                  <a:pt x="20400" y="8230"/>
                  <a:pt x="20360" y="8270"/>
                </a:cubicBezTo>
                <a:cubicBezTo>
                  <a:pt x="20360" y="8270"/>
                  <a:pt x="20320" y="8311"/>
                  <a:pt x="20320" y="8311"/>
                </a:cubicBezTo>
                <a:cubicBezTo>
                  <a:pt x="20320" y="8311"/>
                  <a:pt x="20280" y="8351"/>
                  <a:pt x="20280" y="8351"/>
                </a:cubicBezTo>
                <a:cubicBezTo>
                  <a:pt x="20240" y="8392"/>
                  <a:pt x="20200" y="8432"/>
                  <a:pt x="20120" y="8513"/>
                </a:cubicBezTo>
                <a:cubicBezTo>
                  <a:pt x="20080" y="8553"/>
                  <a:pt x="20040" y="8594"/>
                  <a:pt x="20000" y="8634"/>
                </a:cubicBezTo>
                <a:cubicBezTo>
                  <a:pt x="20000" y="8634"/>
                  <a:pt x="19960" y="8675"/>
                  <a:pt x="19960" y="8675"/>
                </a:cubicBezTo>
                <a:cubicBezTo>
                  <a:pt x="19920" y="8715"/>
                  <a:pt x="19880" y="8756"/>
                  <a:pt x="19880" y="8796"/>
                </a:cubicBezTo>
                <a:cubicBezTo>
                  <a:pt x="19880" y="8796"/>
                  <a:pt x="19840" y="8836"/>
                  <a:pt x="19840" y="8836"/>
                </a:cubicBezTo>
                <a:cubicBezTo>
                  <a:pt x="19840" y="8836"/>
                  <a:pt x="19840" y="8836"/>
                  <a:pt x="19840" y="8836"/>
                </a:cubicBezTo>
                <a:cubicBezTo>
                  <a:pt x="19800" y="8917"/>
                  <a:pt x="19760" y="8958"/>
                  <a:pt x="19680" y="9039"/>
                </a:cubicBezTo>
                <a:cubicBezTo>
                  <a:pt x="19640" y="9079"/>
                  <a:pt x="19600" y="9160"/>
                  <a:pt x="19560" y="9200"/>
                </a:cubicBezTo>
                <a:cubicBezTo>
                  <a:pt x="19480" y="9322"/>
                  <a:pt x="19400" y="9443"/>
                  <a:pt x="19320" y="9565"/>
                </a:cubicBezTo>
                <a:cubicBezTo>
                  <a:pt x="19280" y="9605"/>
                  <a:pt x="19240" y="9686"/>
                  <a:pt x="19200" y="9726"/>
                </a:cubicBezTo>
                <a:cubicBezTo>
                  <a:pt x="19200" y="9767"/>
                  <a:pt x="19160" y="9767"/>
                  <a:pt x="19160" y="9807"/>
                </a:cubicBezTo>
                <a:cubicBezTo>
                  <a:pt x="19120" y="9848"/>
                  <a:pt x="19120" y="9888"/>
                  <a:pt x="19080" y="9888"/>
                </a:cubicBezTo>
                <a:cubicBezTo>
                  <a:pt x="19040" y="9484"/>
                  <a:pt x="19000" y="9039"/>
                  <a:pt x="19000" y="8594"/>
                </a:cubicBezTo>
                <a:close/>
                <a:moveTo>
                  <a:pt x="19040" y="10414"/>
                </a:moveTo>
                <a:cubicBezTo>
                  <a:pt x="19040" y="10252"/>
                  <a:pt x="19040" y="10131"/>
                  <a:pt x="19040" y="9969"/>
                </a:cubicBezTo>
                <a:cubicBezTo>
                  <a:pt x="19120" y="9848"/>
                  <a:pt x="19240" y="9726"/>
                  <a:pt x="19320" y="9605"/>
                </a:cubicBezTo>
                <a:cubicBezTo>
                  <a:pt x="19360" y="9524"/>
                  <a:pt x="19440" y="9443"/>
                  <a:pt x="19480" y="9403"/>
                </a:cubicBezTo>
                <a:cubicBezTo>
                  <a:pt x="19520" y="9362"/>
                  <a:pt x="19560" y="9322"/>
                  <a:pt x="19600" y="9241"/>
                </a:cubicBezTo>
                <a:cubicBezTo>
                  <a:pt x="19640" y="9200"/>
                  <a:pt x="19640" y="9160"/>
                  <a:pt x="19680" y="9120"/>
                </a:cubicBezTo>
                <a:cubicBezTo>
                  <a:pt x="19720" y="9079"/>
                  <a:pt x="19760" y="8998"/>
                  <a:pt x="19840" y="8958"/>
                </a:cubicBezTo>
                <a:cubicBezTo>
                  <a:pt x="19840" y="8958"/>
                  <a:pt x="19880" y="8917"/>
                  <a:pt x="19880" y="8917"/>
                </a:cubicBezTo>
                <a:cubicBezTo>
                  <a:pt x="19880" y="8917"/>
                  <a:pt x="19920" y="8877"/>
                  <a:pt x="19920" y="8877"/>
                </a:cubicBezTo>
                <a:cubicBezTo>
                  <a:pt x="19960" y="8836"/>
                  <a:pt x="20000" y="8796"/>
                  <a:pt x="20040" y="8756"/>
                </a:cubicBezTo>
                <a:cubicBezTo>
                  <a:pt x="20080" y="8715"/>
                  <a:pt x="20160" y="8675"/>
                  <a:pt x="20200" y="8634"/>
                </a:cubicBezTo>
                <a:cubicBezTo>
                  <a:pt x="20240" y="8594"/>
                  <a:pt x="20320" y="8553"/>
                  <a:pt x="20360" y="8472"/>
                </a:cubicBezTo>
                <a:cubicBezTo>
                  <a:pt x="20360" y="8472"/>
                  <a:pt x="20400" y="8432"/>
                  <a:pt x="20400" y="8432"/>
                </a:cubicBezTo>
                <a:cubicBezTo>
                  <a:pt x="20400" y="8553"/>
                  <a:pt x="20400" y="8715"/>
                  <a:pt x="20400" y="8836"/>
                </a:cubicBezTo>
                <a:cubicBezTo>
                  <a:pt x="20400" y="8958"/>
                  <a:pt x="20400" y="9039"/>
                  <a:pt x="20400" y="9160"/>
                </a:cubicBezTo>
                <a:cubicBezTo>
                  <a:pt x="20400" y="9160"/>
                  <a:pt x="20400" y="9200"/>
                  <a:pt x="20400" y="9200"/>
                </a:cubicBezTo>
                <a:cubicBezTo>
                  <a:pt x="20400" y="9322"/>
                  <a:pt x="20400" y="9443"/>
                  <a:pt x="20400" y="9565"/>
                </a:cubicBezTo>
                <a:cubicBezTo>
                  <a:pt x="20400" y="9565"/>
                  <a:pt x="20400" y="9565"/>
                  <a:pt x="20400" y="9565"/>
                </a:cubicBezTo>
                <a:cubicBezTo>
                  <a:pt x="20400" y="9565"/>
                  <a:pt x="20360" y="9565"/>
                  <a:pt x="20360" y="9605"/>
                </a:cubicBezTo>
                <a:cubicBezTo>
                  <a:pt x="20360" y="9605"/>
                  <a:pt x="20360" y="9605"/>
                  <a:pt x="20320" y="9605"/>
                </a:cubicBezTo>
                <a:cubicBezTo>
                  <a:pt x="20320" y="9605"/>
                  <a:pt x="20280" y="9605"/>
                  <a:pt x="20280" y="9645"/>
                </a:cubicBezTo>
                <a:cubicBezTo>
                  <a:pt x="20280" y="9645"/>
                  <a:pt x="20240" y="9686"/>
                  <a:pt x="20240" y="9686"/>
                </a:cubicBezTo>
                <a:cubicBezTo>
                  <a:pt x="20240" y="9686"/>
                  <a:pt x="20200" y="9726"/>
                  <a:pt x="20200" y="9726"/>
                </a:cubicBezTo>
                <a:cubicBezTo>
                  <a:pt x="20160" y="9767"/>
                  <a:pt x="20120" y="9807"/>
                  <a:pt x="20040" y="9888"/>
                </a:cubicBezTo>
                <a:cubicBezTo>
                  <a:pt x="20000" y="9929"/>
                  <a:pt x="19960" y="9969"/>
                  <a:pt x="19880" y="10050"/>
                </a:cubicBezTo>
                <a:cubicBezTo>
                  <a:pt x="19880" y="10050"/>
                  <a:pt x="19880" y="10050"/>
                  <a:pt x="19840" y="10090"/>
                </a:cubicBezTo>
                <a:cubicBezTo>
                  <a:pt x="19840" y="10090"/>
                  <a:pt x="19800" y="10131"/>
                  <a:pt x="19800" y="10131"/>
                </a:cubicBezTo>
                <a:cubicBezTo>
                  <a:pt x="19800" y="10131"/>
                  <a:pt x="19760" y="10171"/>
                  <a:pt x="19760" y="10171"/>
                </a:cubicBezTo>
                <a:cubicBezTo>
                  <a:pt x="19720" y="10212"/>
                  <a:pt x="19720" y="10252"/>
                  <a:pt x="19680" y="10293"/>
                </a:cubicBezTo>
                <a:cubicBezTo>
                  <a:pt x="19680" y="10293"/>
                  <a:pt x="19640" y="10333"/>
                  <a:pt x="19640" y="10333"/>
                </a:cubicBezTo>
                <a:cubicBezTo>
                  <a:pt x="19600" y="10414"/>
                  <a:pt x="19560" y="10454"/>
                  <a:pt x="19520" y="10535"/>
                </a:cubicBezTo>
                <a:cubicBezTo>
                  <a:pt x="19440" y="10657"/>
                  <a:pt x="19400" y="10738"/>
                  <a:pt x="19320" y="10859"/>
                </a:cubicBezTo>
                <a:cubicBezTo>
                  <a:pt x="19240" y="10980"/>
                  <a:pt x="19160" y="11102"/>
                  <a:pt x="19080" y="11223"/>
                </a:cubicBezTo>
                <a:cubicBezTo>
                  <a:pt x="19040" y="11263"/>
                  <a:pt x="19000" y="11304"/>
                  <a:pt x="18960" y="11385"/>
                </a:cubicBezTo>
                <a:cubicBezTo>
                  <a:pt x="19040" y="11021"/>
                  <a:pt x="19040" y="10738"/>
                  <a:pt x="19040" y="10414"/>
                </a:cubicBezTo>
                <a:close/>
                <a:moveTo>
                  <a:pt x="19040" y="11547"/>
                </a:moveTo>
                <a:cubicBezTo>
                  <a:pt x="19040" y="11506"/>
                  <a:pt x="19040" y="11506"/>
                  <a:pt x="19040" y="11466"/>
                </a:cubicBezTo>
                <a:cubicBezTo>
                  <a:pt x="19040" y="11466"/>
                  <a:pt x="19040" y="11466"/>
                  <a:pt x="19040" y="11466"/>
                </a:cubicBezTo>
                <a:cubicBezTo>
                  <a:pt x="19040" y="11425"/>
                  <a:pt x="19040" y="11385"/>
                  <a:pt x="19040" y="11385"/>
                </a:cubicBezTo>
                <a:cubicBezTo>
                  <a:pt x="19040" y="11385"/>
                  <a:pt x="19080" y="11344"/>
                  <a:pt x="19080" y="11344"/>
                </a:cubicBezTo>
                <a:cubicBezTo>
                  <a:pt x="19120" y="11263"/>
                  <a:pt x="19200" y="11223"/>
                  <a:pt x="19240" y="11142"/>
                </a:cubicBezTo>
                <a:cubicBezTo>
                  <a:pt x="19240" y="11142"/>
                  <a:pt x="19280" y="11102"/>
                  <a:pt x="19280" y="11102"/>
                </a:cubicBezTo>
                <a:cubicBezTo>
                  <a:pt x="19320" y="11061"/>
                  <a:pt x="19360" y="11021"/>
                  <a:pt x="19360" y="10980"/>
                </a:cubicBezTo>
                <a:cubicBezTo>
                  <a:pt x="19400" y="10940"/>
                  <a:pt x="19440" y="10899"/>
                  <a:pt x="19480" y="10859"/>
                </a:cubicBezTo>
                <a:cubicBezTo>
                  <a:pt x="19520" y="10778"/>
                  <a:pt x="19600" y="10738"/>
                  <a:pt x="19640" y="10657"/>
                </a:cubicBezTo>
                <a:cubicBezTo>
                  <a:pt x="19680" y="10616"/>
                  <a:pt x="19720" y="10576"/>
                  <a:pt x="19760" y="10535"/>
                </a:cubicBezTo>
                <a:cubicBezTo>
                  <a:pt x="19800" y="10495"/>
                  <a:pt x="19840" y="10414"/>
                  <a:pt x="19880" y="10374"/>
                </a:cubicBezTo>
                <a:cubicBezTo>
                  <a:pt x="19920" y="10333"/>
                  <a:pt x="19920" y="10333"/>
                  <a:pt x="19960" y="10293"/>
                </a:cubicBezTo>
                <a:cubicBezTo>
                  <a:pt x="19960" y="10293"/>
                  <a:pt x="20000" y="10252"/>
                  <a:pt x="20000" y="10252"/>
                </a:cubicBezTo>
                <a:cubicBezTo>
                  <a:pt x="20040" y="10212"/>
                  <a:pt x="20080" y="10171"/>
                  <a:pt x="20120" y="10131"/>
                </a:cubicBezTo>
                <a:cubicBezTo>
                  <a:pt x="20160" y="10090"/>
                  <a:pt x="20200" y="10090"/>
                  <a:pt x="20200" y="10050"/>
                </a:cubicBezTo>
                <a:cubicBezTo>
                  <a:pt x="20240" y="10009"/>
                  <a:pt x="20280" y="9969"/>
                  <a:pt x="20320" y="9929"/>
                </a:cubicBezTo>
                <a:cubicBezTo>
                  <a:pt x="20360" y="9888"/>
                  <a:pt x="20360" y="9888"/>
                  <a:pt x="20400" y="9848"/>
                </a:cubicBezTo>
                <a:cubicBezTo>
                  <a:pt x="20400" y="9848"/>
                  <a:pt x="20440" y="9807"/>
                  <a:pt x="20440" y="9807"/>
                </a:cubicBezTo>
                <a:cubicBezTo>
                  <a:pt x="20440" y="9807"/>
                  <a:pt x="20480" y="9767"/>
                  <a:pt x="20480" y="9767"/>
                </a:cubicBezTo>
                <a:cubicBezTo>
                  <a:pt x="20480" y="9888"/>
                  <a:pt x="20480" y="9969"/>
                  <a:pt x="20480" y="10090"/>
                </a:cubicBezTo>
                <a:cubicBezTo>
                  <a:pt x="20480" y="10252"/>
                  <a:pt x="20480" y="10374"/>
                  <a:pt x="20520" y="10535"/>
                </a:cubicBezTo>
                <a:cubicBezTo>
                  <a:pt x="20520" y="10576"/>
                  <a:pt x="20520" y="10616"/>
                  <a:pt x="20520" y="10657"/>
                </a:cubicBezTo>
                <a:cubicBezTo>
                  <a:pt x="20520" y="10657"/>
                  <a:pt x="20520" y="10697"/>
                  <a:pt x="20520" y="10697"/>
                </a:cubicBezTo>
                <a:cubicBezTo>
                  <a:pt x="20480" y="10738"/>
                  <a:pt x="20440" y="10778"/>
                  <a:pt x="20400" y="10818"/>
                </a:cubicBezTo>
                <a:cubicBezTo>
                  <a:pt x="20320" y="10899"/>
                  <a:pt x="20240" y="11021"/>
                  <a:pt x="20160" y="11102"/>
                </a:cubicBezTo>
                <a:cubicBezTo>
                  <a:pt x="20120" y="11142"/>
                  <a:pt x="20120" y="11182"/>
                  <a:pt x="20080" y="11223"/>
                </a:cubicBezTo>
                <a:cubicBezTo>
                  <a:pt x="20080" y="11223"/>
                  <a:pt x="20040" y="11263"/>
                  <a:pt x="20040" y="11263"/>
                </a:cubicBezTo>
                <a:cubicBezTo>
                  <a:pt x="20000" y="11304"/>
                  <a:pt x="19960" y="11385"/>
                  <a:pt x="19920" y="11425"/>
                </a:cubicBezTo>
                <a:cubicBezTo>
                  <a:pt x="19840" y="11547"/>
                  <a:pt x="19760" y="11627"/>
                  <a:pt x="19680" y="11749"/>
                </a:cubicBezTo>
                <a:cubicBezTo>
                  <a:pt x="19640" y="11789"/>
                  <a:pt x="19640" y="11830"/>
                  <a:pt x="19600" y="11870"/>
                </a:cubicBezTo>
                <a:cubicBezTo>
                  <a:pt x="19560" y="11951"/>
                  <a:pt x="19520" y="11991"/>
                  <a:pt x="19440" y="12072"/>
                </a:cubicBezTo>
                <a:cubicBezTo>
                  <a:pt x="19360" y="12194"/>
                  <a:pt x="19280" y="12275"/>
                  <a:pt x="19200" y="12396"/>
                </a:cubicBezTo>
                <a:cubicBezTo>
                  <a:pt x="19160" y="12477"/>
                  <a:pt x="19120" y="12517"/>
                  <a:pt x="19080" y="12598"/>
                </a:cubicBezTo>
                <a:cubicBezTo>
                  <a:pt x="19080" y="12598"/>
                  <a:pt x="19080" y="12639"/>
                  <a:pt x="19040" y="12639"/>
                </a:cubicBezTo>
                <a:cubicBezTo>
                  <a:pt x="19040" y="12275"/>
                  <a:pt x="19040" y="11911"/>
                  <a:pt x="19040" y="11547"/>
                </a:cubicBezTo>
                <a:close/>
                <a:moveTo>
                  <a:pt x="19040" y="12720"/>
                </a:moveTo>
                <a:cubicBezTo>
                  <a:pt x="19080" y="12639"/>
                  <a:pt x="19160" y="12598"/>
                  <a:pt x="19200" y="12517"/>
                </a:cubicBezTo>
                <a:cubicBezTo>
                  <a:pt x="19280" y="12396"/>
                  <a:pt x="19360" y="12315"/>
                  <a:pt x="19440" y="12234"/>
                </a:cubicBezTo>
                <a:cubicBezTo>
                  <a:pt x="19520" y="12153"/>
                  <a:pt x="19600" y="12032"/>
                  <a:pt x="19680" y="11951"/>
                </a:cubicBezTo>
                <a:cubicBezTo>
                  <a:pt x="19760" y="11870"/>
                  <a:pt x="19840" y="11749"/>
                  <a:pt x="19920" y="11668"/>
                </a:cubicBezTo>
                <a:cubicBezTo>
                  <a:pt x="19960" y="11627"/>
                  <a:pt x="20000" y="11587"/>
                  <a:pt x="20040" y="11547"/>
                </a:cubicBezTo>
                <a:cubicBezTo>
                  <a:pt x="20080" y="11506"/>
                  <a:pt x="20120" y="11466"/>
                  <a:pt x="20160" y="11425"/>
                </a:cubicBezTo>
                <a:cubicBezTo>
                  <a:pt x="20200" y="11385"/>
                  <a:pt x="20280" y="11304"/>
                  <a:pt x="20320" y="11263"/>
                </a:cubicBezTo>
                <a:cubicBezTo>
                  <a:pt x="20360" y="11223"/>
                  <a:pt x="20400" y="11182"/>
                  <a:pt x="20480" y="11102"/>
                </a:cubicBezTo>
                <a:cubicBezTo>
                  <a:pt x="20480" y="11102"/>
                  <a:pt x="20520" y="11061"/>
                  <a:pt x="20520" y="11061"/>
                </a:cubicBezTo>
                <a:cubicBezTo>
                  <a:pt x="20520" y="11061"/>
                  <a:pt x="20520" y="11102"/>
                  <a:pt x="20520" y="11102"/>
                </a:cubicBezTo>
                <a:cubicBezTo>
                  <a:pt x="20520" y="11263"/>
                  <a:pt x="20520" y="11425"/>
                  <a:pt x="20560" y="11587"/>
                </a:cubicBezTo>
                <a:cubicBezTo>
                  <a:pt x="20560" y="11749"/>
                  <a:pt x="20600" y="11870"/>
                  <a:pt x="20600" y="12032"/>
                </a:cubicBezTo>
                <a:cubicBezTo>
                  <a:pt x="20600" y="12032"/>
                  <a:pt x="20560" y="12072"/>
                  <a:pt x="20560" y="12072"/>
                </a:cubicBezTo>
                <a:cubicBezTo>
                  <a:pt x="20520" y="12113"/>
                  <a:pt x="20480" y="12153"/>
                  <a:pt x="20440" y="12194"/>
                </a:cubicBezTo>
                <a:cubicBezTo>
                  <a:pt x="20400" y="12234"/>
                  <a:pt x="20320" y="12315"/>
                  <a:pt x="20280" y="12356"/>
                </a:cubicBezTo>
                <a:cubicBezTo>
                  <a:pt x="20240" y="12396"/>
                  <a:pt x="20240" y="12396"/>
                  <a:pt x="20200" y="12436"/>
                </a:cubicBezTo>
                <a:cubicBezTo>
                  <a:pt x="20200" y="12436"/>
                  <a:pt x="20200" y="12436"/>
                  <a:pt x="20160" y="12477"/>
                </a:cubicBezTo>
                <a:cubicBezTo>
                  <a:pt x="20080" y="12598"/>
                  <a:pt x="19960" y="12679"/>
                  <a:pt x="19880" y="12800"/>
                </a:cubicBezTo>
                <a:cubicBezTo>
                  <a:pt x="19880" y="12800"/>
                  <a:pt x="19880" y="12800"/>
                  <a:pt x="19880" y="12841"/>
                </a:cubicBezTo>
                <a:cubicBezTo>
                  <a:pt x="19840" y="12881"/>
                  <a:pt x="19840" y="12881"/>
                  <a:pt x="19800" y="12922"/>
                </a:cubicBezTo>
                <a:cubicBezTo>
                  <a:pt x="19760" y="13003"/>
                  <a:pt x="19680" y="13043"/>
                  <a:pt x="19640" y="13124"/>
                </a:cubicBezTo>
                <a:cubicBezTo>
                  <a:pt x="19560" y="13205"/>
                  <a:pt x="19480" y="13326"/>
                  <a:pt x="19440" y="13407"/>
                </a:cubicBezTo>
                <a:cubicBezTo>
                  <a:pt x="19400" y="13448"/>
                  <a:pt x="19400" y="13488"/>
                  <a:pt x="19360" y="13529"/>
                </a:cubicBezTo>
                <a:cubicBezTo>
                  <a:pt x="19320" y="13609"/>
                  <a:pt x="19280" y="13650"/>
                  <a:pt x="19240" y="13731"/>
                </a:cubicBezTo>
                <a:cubicBezTo>
                  <a:pt x="19200" y="13812"/>
                  <a:pt x="19160" y="13852"/>
                  <a:pt x="19120" y="13933"/>
                </a:cubicBezTo>
                <a:cubicBezTo>
                  <a:pt x="19080" y="13974"/>
                  <a:pt x="19080" y="14014"/>
                  <a:pt x="19040" y="14014"/>
                </a:cubicBezTo>
                <a:cubicBezTo>
                  <a:pt x="19040" y="13488"/>
                  <a:pt x="19040" y="13124"/>
                  <a:pt x="19040" y="12720"/>
                </a:cubicBezTo>
                <a:close/>
                <a:moveTo>
                  <a:pt x="20680" y="13165"/>
                </a:moveTo>
                <a:cubicBezTo>
                  <a:pt x="20640" y="13205"/>
                  <a:pt x="20600" y="13286"/>
                  <a:pt x="20520" y="13326"/>
                </a:cubicBezTo>
                <a:cubicBezTo>
                  <a:pt x="20440" y="13407"/>
                  <a:pt x="20360" y="13488"/>
                  <a:pt x="20280" y="13569"/>
                </a:cubicBezTo>
                <a:cubicBezTo>
                  <a:pt x="20240" y="13609"/>
                  <a:pt x="20160" y="13690"/>
                  <a:pt x="20120" y="13731"/>
                </a:cubicBezTo>
                <a:cubicBezTo>
                  <a:pt x="20000" y="13852"/>
                  <a:pt x="19880" y="13933"/>
                  <a:pt x="19760" y="14054"/>
                </a:cubicBezTo>
                <a:cubicBezTo>
                  <a:pt x="19640" y="14176"/>
                  <a:pt x="19560" y="14257"/>
                  <a:pt x="19440" y="14378"/>
                </a:cubicBezTo>
                <a:cubicBezTo>
                  <a:pt x="19320" y="14499"/>
                  <a:pt x="19240" y="14621"/>
                  <a:pt x="19120" y="14742"/>
                </a:cubicBezTo>
                <a:cubicBezTo>
                  <a:pt x="19120" y="14782"/>
                  <a:pt x="19080" y="14782"/>
                  <a:pt x="19080" y="14823"/>
                </a:cubicBezTo>
                <a:cubicBezTo>
                  <a:pt x="19080" y="14863"/>
                  <a:pt x="19040" y="14863"/>
                  <a:pt x="19040" y="14904"/>
                </a:cubicBezTo>
                <a:cubicBezTo>
                  <a:pt x="19040" y="14904"/>
                  <a:pt x="19000" y="14944"/>
                  <a:pt x="19000" y="14944"/>
                </a:cubicBezTo>
                <a:cubicBezTo>
                  <a:pt x="19000" y="14661"/>
                  <a:pt x="19000" y="14378"/>
                  <a:pt x="19000" y="14095"/>
                </a:cubicBezTo>
                <a:cubicBezTo>
                  <a:pt x="19000" y="14054"/>
                  <a:pt x="19000" y="14014"/>
                  <a:pt x="19000" y="13974"/>
                </a:cubicBezTo>
                <a:cubicBezTo>
                  <a:pt x="19000" y="13933"/>
                  <a:pt x="19040" y="13933"/>
                  <a:pt x="19040" y="13893"/>
                </a:cubicBezTo>
                <a:cubicBezTo>
                  <a:pt x="19080" y="13852"/>
                  <a:pt x="19080" y="13812"/>
                  <a:pt x="19120" y="13812"/>
                </a:cubicBezTo>
                <a:cubicBezTo>
                  <a:pt x="19120" y="13812"/>
                  <a:pt x="19120" y="13812"/>
                  <a:pt x="19160" y="13771"/>
                </a:cubicBezTo>
                <a:cubicBezTo>
                  <a:pt x="19240" y="13690"/>
                  <a:pt x="19320" y="13569"/>
                  <a:pt x="19400" y="13488"/>
                </a:cubicBezTo>
                <a:cubicBezTo>
                  <a:pt x="19480" y="13367"/>
                  <a:pt x="19600" y="13286"/>
                  <a:pt x="19680" y="13165"/>
                </a:cubicBezTo>
                <a:cubicBezTo>
                  <a:pt x="19720" y="13124"/>
                  <a:pt x="19720" y="13084"/>
                  <a:pt x="19760" y="13084"/>
                </a:cubicBezTo>
                <a:cubicBezTo>
                  <a:pt x="19800" y="13003"/>
                  <a:pt x="19880" y="12962"/>
                  <a:pt x="19920" y="12881"/>
                </a:cubicBezTo>
                <a:cubicBezTo>
                  <a:pt x="19920" y="12881"/>
                  <a:pt x="19960" y="12841"/>
                  <a:pt x="19960" y="12841"/>
                </a:cubicBezTo>
                <a:cubicBezTo>
                  <a:pt x="20000" y="12800"/>
                  <a:pt x="20040" y="12760"/>
                  <a:pt x="20040" y="12760"/>
                </a:cubicBezTo>
                <a:cubicBezTo>
                  <a:pt x="20120" y="12679"/>
                  <a:pt x="20160" y="12639"/>
                  <a:pt x="20240" y="12558"/>
                </a:cubicBezTo>
                <a:cubicBezTo>
                  <a:pt x="20320" y="12477"/>
                  <a:pt x="20440" y="12396"/>
                  <a:pt x="20520" y="12315"/>
                </a:cubicBezTo>
                <a:cubicBezTo>
                  <a:pt x="20520" y="12315"/>
                  <a:pt x="20560" y="12275"/>
                  <a:pt x="20560" y="12275"/>
                </a:cubicBezTo>
                <a:cubicBezTo>
                  <a:pt x="20560" y="12356"/>
                  <a:pt x="20560" y="12396"/>
                  <a:pt x="20560" y="12477"/>
                </a:cubicBezTo>
                <a:cubicBezTo>
                  <a:pt x="20560" y="12639"/>
                  <a:pt x="20600" y="12800"/>
                  <a:pt x="20600" y="12922"/>
                </a:cubicBezTo>
                <a:cubicBezTo>
                  <a:pt x="20600" y="13003"/>
                  <a:pt x="20600" y="13084"/>
                  <a:pt x="20640" y="13164"/>
                </a:cubicBezTo>
                <a:cubicBezTo>
                  <a:pt x="20720" y="13124"/>
                  <a:pt x="20720" y="13124"/>
                  <a:pt x="20680" y="13165"/>
                </a:cubicBezTo>
                <a:cubicBezTo>
                  <a:pt x="20720" y="13124"/>
                  <a:pt x="20680" y="13165"/>
                  <a:pt x="20680" y="13165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7" name="Shape">
            <a:extLst>
              <a:ext uri="{FF2B5EF4-FFF2-40B4-BE49-F238E27FC236}">
                <a16:creationId xmlns:a16="http://schemas.microsoft.com/office/drawing/2014/main" id="{EE083325-476F-4EF0-92CD-189FC130324D}"/>
              </a:ext>
            </a:extLst>
          </p:cNvPr>
          <p:cNvSpPr/>
          <p:nvPr/>
        </p:nvSpPr>
        <p:spPr>
          <a:xfrm>
            <a:off x="6378887" y="3487451"/>
            <a:ext cx="1726889" cy="1705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8" extrusionOk="0">
                <a:moveTo>
                  <a:pt x="21600" y="12558"/>
                </a:moveTo>
                <a:cubicBezTo>
                  <a:pt x="21600" y="12356"/>
                  <a:pt x="21560" y="12194"/>
                  <a:pt x="21520" y="11991"/>
                </a:cubicBezTo>
                <a:cubicBezTo>
                  <a:pt x="21520" y="11830"/>
                  <a:pt x="21480" y="11668"/>
                  <a:pt x="21480" y="11547"/>
                </a:cubicBezTo>
                <a:cubicBezTo>
                  <a:pt x="21480" y="11506"/>
                  <a:pt x="21480" y="11425"/>
                  <a:pt x="21480" y="11385"/>
                </a:cubicBezTo>
                <a:cubicBezTo>
                  <a:pt x="21480" y="11344"/>
                  <a:pt x="21480" y="11304"/>
                  <a:pt x="21480" y="11263"/>
                </a:cubicBezTo>
                <a:cubicBezTo>
                  <a:pt x="21480" y="11183"/>
                  <a:pt x="21440" y="11102"/>
                  <a:pt x="21440" y="11061"/>
                </a:cubicBezTo>
                <a:cubicBezTo>
                  <a:pt x="21440" y="11021"/>
                  <a:pt x="21400" y="10940"/>
                  <a:pt x="21400" y="10899"/>
                </a:cubicBezTo>
                <a:cubicBezTo>
                  <a:pt x="21400" y="10738"/>
                  <a:pt x="21400" y="10616"/>
                  <a:pt x="21400" y="10454"/>
                </a:cubicBezTo>
                <a:cubicBezTo>
                  <a:pt x="21400" y="10252"/>
                  <a:pt x="21360" y="10050"/>
                  <a:pt x="21360" y="9848"/>
                </a:cubicBezTo>
                <a:cubicBezTo>
                  <a:pt x="21360" y="9645"/>
                  <a:pt x="21320" y="9443"/>
                  <a:pt x="21320" y="9281"/>
                </a:cubicBezTo>
                <a:cubicBezTo>
                  <a:pt x="21320" y="9079"/>
                  <a:pt x="21320" y="8917"/>
                  <a:pt x="21280" y="8715"/>
                </a:cubicBezTo>
                <a:cubicBezTo>
                  <a:pt x="21280" y="8594"/>
                  <a:pt x="21280" y="8513"/>
                  <a:pt x="21280" y="8392"/>
                </a:cubicBezTo>
                <a:cubicBezTo>
                  <a:pt x="21280" y="8311"/>
                  <a:pt x="21280" y="8189"/>
                  <a:pt x="21240" y="8108"/>
                </a:cubicBezTo>
                <a:cubicBezTo>
                  <a:pt x="21240" y="7906"/>
                  <a:pt x="21200" y="7704"/>
                  <a:pt x="21200" y="7502"/>
                </a:cubicBezTo>
                <a:cubicBezTo>
                  <a:pt x="21200" y="7380"/>
                  <a:pt x="21200" y="7259"/>
                  <a:pt x="21160" y="7138"/>
                </a:cubicBezTo>
                <a:cubicBezTo>
                  <a:pt x="21160" y="7016"/>
                  <a:pt x="21120" y="6854"/>
                  <a:pt x="21120" y="6733"/>
                </a:cubicBezTo>
                <a:cubicBezTo>
                  <a:pt x="21120" y="6612"/>
                  <a:pt x="21080" y="6490"/>
                  <a:pt x="21080" y="6369"/>
                </a:cubicBezTo>
                <a:cubicBezTo>
                  <a:pt x="21080" y="6329"/>
                  <a:pt x="21080" y="6329"/>
                  <a:pt x="21080" y="6288"/>
                </a:cubicBezTo>
                <a:cubicBezTo>
                  <a:pt x="21080" y="6207"/>
                  <a:pt x="21040" y="6167"/>
                  <a:pt x="21040" y="6086"/>
                </a:cubicBezTo>
                <a:cubicBezTo>
                  <a:pt x="21040" y="6045"/>
                  <a:pt x="21040" y="6005"/>
                  <a:pt x="21000" y="6005"/>
                </a:cubicBezTo>
                <a:cubicBezTo>
                  <a:pt x="21000" y="6005"/>
                  <a:pt x="21000" y="5965"/>
                  <a:pt x="21000" y="5965"/>
                </a:cubicBezTo>
                <a:cubicBezTo>
                  <a:pt x="21000" y="5965"/>
                  <a:pt x="21000" y="5924"/>
                  <a:pt x="21000" y="5924"/>
                </a:cubicBezTo>
                <a:cubicBezTo>
                  <a:pt x="21000" y="5884"/>
                  <a:pt x="21000" y="5843"/>
                  <a:pt x="20960" y="5803"/>
                </a:cubicBezTo>
                <a:cubicBezTo>
                  <a:pt x="20920" y="5762"/>
                  <a:pt x="20920" y="5762"/>
                  <a:pt x="20880" y="5722"/>
                </a:cubicBezTo>
                <a:cubicBezTo>
                  <a:pt x="20880" y="5722"/>
                  <a:pt x="20840" y="5722"/>
                  <a:pt x="20840" y="5722"/>
                </a:cubicBezTo>
                <a:cubicBezTo>
                  <a:pt x="20800" y="5681"/>
                  <a:pt x="20800" y="5681"/>
                  <a:pt x="20760" y="5681"/>
                </a:cubicBezTo>
                <a:cubicBezTo>
                  <a:pt x="20760" y="5681"/>
                  <a:pt x="20720" y="5641"/>
                  <a:pt x="20720" y="5641"/>
                </a:cubicBezTo>
                <a:cubicBezTo>
                  <a:pt x="20720" y="5641"/>
                  <a:pt x="20680" y="5600"/>
                  <a:pt x="20680" y="5600"/>
                </a:cubicBezTo>
                <a:cubicBezTo>
                  <a:pt x="20680" y="5560"/>
                  <a:pt x="20680" y="5560"/>
                  <a:pt x="20680" y="5520"/>
                </a:cubicBezTo>
                <a:cubicBezTo>
                  <a:pt x="20680" y="5520"/>
                  <a:pt x="20680" y="5479"/>
                  <a:pt x="20680" y="5479"/>
                </a:cubicBezTo>
                <a:cubicBezTo>
                  <a:pt x="20680" y="5398"/>
                  <a:pt x="20640" y="5317"/>
                  <a:pt x="20600" y="5277"/>
                </a:cubicBezTo>
                <a:cubicBezTo>
                  <a:pt x="20600" y="5277"/>
                  <a:pt x="20600" y="5277"/>
                  <a:pt x="20600" y="5277"/>
                </a:cubicBezTo>
                <a:cubicBezTo>
                  <a:pt x="20600" y="5277"/>
                  <a:pt x="20600" y="5236"/>
                  <a:pt x="20560" y="5236"/>
                </a:cubicBezTo>
                <a:cubicBezTo>
                  <a:pt x="20480" y="5115"/>
                  <a:pt x="20360" y="5034"/>
                  <a:pt x="20240" y="4913"/>
                </a:cubicBezTo>
                <a:cubicBezTo>
                  <a:pt x="20200" y="4872"/>
                  <a:pt x="20160" y="4832"/>
                  <a:pt x="20120" y="4791"/>
                </a:cubicBezTo>
                <a:cubicBezTo>
                  <a:pt x="20080" y="4791"/>
                  <a:pt x="20080" y="4751"/>
                  <a:pt x="20040" y="4751"/>
                </a:cubicBezTo>
                <a:cubicBezTo>
                  <a:pt x="20040" y="4751"/>
                  <a:pt x="20000" y="4711"/>
                  <a:pt x="20000" y="4711"/>
                </a:cubicBezTo>
                <a:cubicBezTo>
                  <a:pt x="19960" y="4630"/>
                  <a:pt x="19920" y="4589"/>
                  <a:pt x="19840" y="4508"/>
                </a:cubicBezTo>
                <a:cubicBezTo>
                  <a:pt x="19800" y="4427"/>
                  <a:pt x="19720" y="4347"/>
                  <a:pt x="19680" y="4306"/>
                </a:cubicBezTo>
                <a:cubicBezTo>
                  <a:pt x="19520" y="4144"/>
                  <a:pt x="19400" y="3983"/>
                  <a:pt x="19240" y="3821"/>
                </a:cubicBezTo>
                <a:cubicBezTo>
                  <a:pt x="19120" y="3699"/>
                  <a:pt x="18960" y="3578"/>
                  <a:pt x="18840" y="3457"/>
                </a:cubicBezTo>
                <a:cubicBezTo>
                  <a:pt x="18680" y="3335"/>
                  <a:pt x="18560" y="3214"/>
                  <a:pt x="18400" y="3052"/>
                </a:cubicBezTo>
                <a:cubicBezTo>
                  <a:pt x="18320" y="2971"/>
                  <a:pt x="18280" y="2931"/>
                  <a:pt x="18200" y="2850"/>
                </a:cubicBezTo>
                <a:cubicBezTo>
                  <a:pt x="18120" y="2769"/>
                  <a:pt x="18040" y="2729"/>
                  <a:pt x="17960" y="2648"/>
                </a:cubicBezTo>
                <a:cubicBezTo>
                  <a:pt x="17880" y="2567"/>
                  <a:pt x="17800" y="2526"/>
                  <a:pt x="17720" y="2445"/>
                </a:cubicBezTo>
                <a:cubicBezTo>
                  <a:pt x="17640" y="2405"/>
                  <a:pt x="17560" y="2324"/>
                  <a:pt x="17480" y="2284"/>
                </a:cubicBezTo>
                <a:cubicBezTo>
                  <a:pt x="17320" y="2162"/>
                  <a:pt x="17200" y="2041"/>
                  <a:pt x="17040" y="1960"/>
                </a:cubicBezTo>
                <a:cubicBezTo>
                  <a:pt x="16880" y="1839"/>
                  <a:pt x="16720" y="1758"/>
                  <a:pt x="16560" y="1636"/>
                </a:cubicBezTo>
                <a:cubicBezTo>
                  <a:pt x="16520" y="1596"/>
                  <a:pt x="16440" y="1556"/>
                  <a:pt x="16400" y="1515"/>
                </a:cubicBezTo>
                <a:cubicBezTo>
                  <a:pt x="16360" y="1475"/>
                  <a:pt x="16320" y="1434"/>
                  <a:pt x="16280" y="1394"/>
                </a:cubicBezTo>
                <a:cubicBezTo>
                  <a:pt x="16200" y="1313"/>
                  <a:pt x="16120" y="1232"/>
                  <a:pt x="16040" y="1192"/>
                </a:cubicBezTo>
                <a:cubicBezTo>
                  <a:pt x="15960" y="1111"/>
                  <a:pt x="15840" y="1070"/>
                  <a:pt x="15760" y="989"/>
                </a:cubicBezTo>
                <a:cubicBezTo>
                  <a:pt x="15680" y="908"/>
                  <a:pt x="15600" y="868"/>
                  <a:pt x="15520" y="787"/>
                </a:cubicBezTo>
                <a:cubicBezTo>
                  <a:pt x="15480" y="747"/>
                  <a:pt x="15440" y="747"/>
                  <a:pt x="15440" y="706"/>
                </a:cubicBezTo>
                <a:cubicBezTo>
                  <a:pt x="15440" y="666"/>
                  <a:pt x="15400" y="625"/>
                  <a:pt x="15400" y="585"/>
                </a:cubicBezTo>
                <a:cubicBezTo>
                  <a:pt x="15320" y="504"/>
                  <a:pt x="15240" y="423"/>
                  <a:pt x="15120" y="423"/>
                </a:cubicBezTo>
                <a:cubicBezTo>
                  <a:pt x="15120" y="423"/>
                  <a:pt x="1512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40" y="423"/>
                  <a:pt x="15040" y="423"/>
                  <a:pt x="15000" y="423"/>
                </a:cubicBezTo>
                <a:cubicBezTo>
                  <a:pt x="1500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63"/>
                </a:cubicBezTo>
                <a:cubicBezTo>
                  <a:pt x="14960" y="463"/>
                  <a:pt x="14960" y="463"/>
                  <a:pt x="14960" y="463"/>
                </a:cubicBezTo>
                <a:cubicBezTo>
                  <a:pt x="14920" y="463"/>
                  <a:pt x="14880" y="463"/>
                  <a:pt x="14840" y="463"/>
                </a:cubicBezTo>
                <a:cubicBezTo>
                  <a:pt x="14760" y="463"/>
                  <a:pt x="14640" y="423"/>
                  <a:pt x="14560" y="423"/>
                </a:cubicBezTo>
                <a:cubicBezTo>
                  <a:pt x="14360" y="423"/>
                  <a:pt x="14160" y="383"/>
                  <a:pt x="13960" y="383"/>
                </a:cubicBezTo>
                <a:cubicBezTo>
                  <a:pt x="13760" y="383"/>
                  <a:pt x="13600" y="342"/>
                  <a:pt x="13400" y="342"/>
                </a:cubicBezTo>
                <a:cubicBezTo>
                  <a:pt x="13320" y="342"/>
                  <a:pt x="13240" y="302"/>
                  <a:pt x="13120" y="302"/>
                </a:cubicBezTo>
                <a:cubicBezTo>
                  <a:pt x="13000" y="302"/>
                  <a:pt x="12920" y="261"/>
                  <a:pt x="12800" y="261"/>
                </a:cubicBezTo>
                <a:cubicBezTo>
                  <a:pt x="12600" y="221"/>
                  <a:pt x="12440" y="221"/>
                  <a:pt x="12240" y="180"/>
                </a:cubicBezTo>
                <a:cubicBezTo>
                  <a:pt x="12040" y="140"/>
                  <a:pt x="11840" y="140"/>
                  <a:pt x="11680" y="99"/>
                </a:cubicBezTo>
                <a:cubicBezTo>
                  <a:pt x="11480" y="99"/>
                  <a:pt x="11280" y="59"/>
                  <a:pt x="11120" y="59"/>
                </a:cubicBezTo>
                <a:cubicBezTo>
                  <a:pt x="11000" y="59"/>
                  <a:pt x="10920" y="59"/>
                  <a:pt x="10800" y="59"/>
                </a:cubicBezTo>
                <a:cubicBezTo>
                  <a:pt x="10720" y="59"/>
                  <a:pt x="10640" y="59"/>
                  <a:pt x="10520" y="18"/>
                </a:cubicBezTo>
                <a:cubicBezTo>
                  <a:pt x="10280" y="18"/>
                  <a:pt x="10080" y="-22"/>
                  <a:pt x="9840" y="18"/>
                </a:cubicBezTo>
                <a:cubicBezTo>
                  <a:pt x="9640" y="18"/>
                  <a:pt x="9440" y="18"/>
                  <a:pt x="9240" y="18"/>
                </a:cubicBezTo>
                <a:cubicBezTo>
                  <a:pt x="9040" y="18"/>
                  <a:pt x="8880" y="18"/>
                  <a:pt x="8680" y="18"/>
                </a:cubicBezTo>
                <a:cubicBezTo>
                  <a:pt x="8520" y="18"/>
                  <a:pt x="8320" y="18"/>
                  <a:pt x="8160" y="18"/>
                </a:cubicBezTo>
                <a:cubicBezTo>
                  <a:pt x="8120" y="18"/>
                  <a:pt x="8080" y="18"/>
                  <a:pt x="8040" y="18"/>
                </a:cubicBezTo>
                <a:cubicBezTo>
                  <a:pt x="8040" y="18"/>
                  <a:pt x="8000" y="18"/>
                  <a:pt x="8000" y="18"/>
                </a:cubicBezTo>
                <a:cubicBezTo>
                  <a:pt x="8000" y="18"/>
                  <a:pt x="8000" y="18"/>
                  <a:pt x="8000" y="18"/>
                </a:cubicBezTo>
                <a:cubicBezTo>
                  <a:pt x="7960" y="18"/>
                  <a:pt x="7880" y="59"/>
                  <a:pt x="7880" y="59"/>
                </a:cubicBezTo>
                <a:cubicBezTo>
                  <a:pt x="7880" y="59"/>
                  <a:pt x="7880" y="59"/>
                  <a:pt x="7840" y="59"/>
                </a:cubicBezTo>
                <a:cubicBezTo>
                  <a:pt x="7840" y="59"/>
                  <a:pt x="7800" y="59"/>
                  <a:pt x="7800" y="59"/>
                </a:cubicBezTo>
                <a:cubicBezTo>
                  <a:pt x="7720" y="59"/>
                  <a:pt x="7640" y="99"/>
                  <a:pt x="7560" y="140"/>
                </a:cubicBezTo>
                <a:cubicBezTo>
                  <a:pt x="7520" y="180"/>
                  <a:pt x="7480" y="221"/>
                  <a:pt x="7440" y="261"/>
                </a:cubicBezTo>
                <a:cubicBezTo>
                  <a:pt x="7400" y="302"/>
                  <a:pt x="7360" y="342"/>
                  <a:pt x="7360" y="382"/>
                </a:cubicBezTo>
                <a:cubicBezTo>
                  <a:pt x="7320" y="463"/>
                  <a:pt x="7240" y="504"/>
                  <a:pt x="7200" y="585"/>
                </a:cubicBezTo>
                <a:cubicBezTo>
                  <a:pt x="7120" y="666"/>
                  <a:pt x="7080" y="747"/>
                  <a:pt x="7000" y="787"/>
                </a:cubicBezTo>
                <a:cubicBezTo>
                  <a:pt x="6960" y="868"/>
                  <a:pt x="6880" y="908"/>
                  <a:pt x="6840" y="989"/>
                </a:cubicBezTo>
                <a:cubicBezTo>
                  <a:pt x="6760" y="1070"/>
                  <a:pt x="6720" y="1111"/>
                  <a:pt x="6640" y="1191"/>
                </a:cubicBezTo>
                <a:cubicBezTo>
                  <a:pt x="6560" y="1272"/>
                  <a:pt x="6520" y="1313"/>
                  <a:pt x="6440" y="1394"/>
                </a:cubicBezTo>
                <a:cubicBezTo>
                  <a:pt x="6360" y="1475"/>
                  <a:pt x="6320" y="1556"/>
                  <a:pt x="6280" y="1636"/>
                </a:cubicBezTo>
                <a:cubicBezTo>
                  <a:pt x="6240" y="1717"/>
                  <a:pt x="6160" y="1798"/>
                  <a:pt x="6120" y="1839"/>
                </a:cubicBezTo>
                <a:cubicBezTo>
                  <a:pt x="6040" y="1920"/>
                  <a:pt x="6000" y="2000"/>
                  <a:pt x="5920" y="2041"/>
                </a:cubicBezTo>
                <a:cubicBezTo>
                  <a:pt x="5840" y="2122"/>
                  <a:pt x="5800" y="2162"/>
                  <a:pt x="5720" y="2243"/>
                </a:cubicBezTo>
                <a:cubicBezTo>
                  <a:pt x="5640" y="2324"/>
                  <a:pt x="5600" y="2365"/>
                  <a:pt x="5520" y="2445"/>
                </a:cubicBezTo>
                <a:cubicBezTo>
                  <a:pt x="5440" y="2526"/>
                  <a:pt x="5400" y="2607"/>
                  <a:pt x="5320" y="2688"/>
                </a:cubicBezTo>
                <a:cubicBezTo>
                  <a:pt x="5280" y="2769"/>
                  <a:pt x="5200" y="2850"/>
                  <a:pt x="5160" y="2890"/>
                </a:cubicBezTo>
                <a:cubicBezTo>
                  <a:pt x="5080" y="2971"/>
                  <a:pt x="5040" y="3052"/>
                  <a:pt x="4960" y="3093"/>
                </a:cubicBezTo>
                <a:cubicBezTo>
                  <a:pt x="4920" y="3174"/>
                  <a:pt x="4840" y="3214"/>
                  <a:pt x="4760" y="3295"/>
                </a:cubicBezTo>
                <a:cubicBezTo>
                  <a:pt x="4760" y="3295"/>
                  <a:pt x="4760" y="3295"/>
                  <a:pt x="4720" y="3335"/>
                </a:cubicBezTo>
                <a:cubicBezTo>
                  <a:pt x="4600" y="3416"/>
                  <a:pt x="4480" y="3538"/>
                  <a:pt x="4400" y="3618"/>
                </a:cubicBezTo>
                <a:cubicBezTo>
                  <a:pt x="4360" y="3659"/>
                  <a:pt x="4280" y="3740"/>
                  <a:pt x="4240" y="3780"/>
                </a:cubicBezTo>
                <a:cubicBezTo>
                  <a:pt x="4200" y="3821"/>
                  <a:pt x="4120" y="3902"/>
                  <a:pt x="4080" y="3942"/>
                </a:cubicBezTo>
                <a:cubicBezTo>
                  <a:pt x="4000" y="4063"/>
                  <a:pt x="3880" y="4185"/>
                  <a:pt x="3800" y="4306"/>
                </a:cubicBezTo>
                <a:cubicBezTo>
                  <a:pt x="3760" y="4347"/>
                  <a:pt x="3720" y="4427"/>
                  <a:pt x="3640" y="4468"/>
                </a:cubicBezTo>
                <a:cubicBezTo>
                  <a:pt x="3600" y="4508"/>
                  <a:pt x="3600" y="4508"/>
                  <a:pt x="3560" y="4549"/>
                </a:cubicBezTo>
                <a:cubicBezTo>
                  <a:pt x="3560" y="4549"/>
                  <a:pt x="3560" y="4549"/>
                  <a:pt x="3560" y="4549"/>
                </a:cubicBezTo>
                <a:cubicBezTo>
                  <a:pt x="3480" y="4630"/>
                  <a:pt x="3360" y="4711"/>
                  <a:pt x="3280" y="4791"/>
                </a:cubicBezTo>
                <a:cubicBezTo>
                  <a:pt x="3200" y="4832"/>
                  <a:pt x="3160" y="4913"/>
                  <a:pt x="3080" y="4953"/>
                </a:cubicBezTo>
                <a:cubicBezTo>
                  <a:pt x="3040" y="4994"/>
                  <a:pt x="3000" y="5034"/>
                  <a:pt x="2960" y="5075"/>
                </a:cubicBezTo>
                <a:cubicBezTo>
                  <a:pt x="2920" y="5115"/>
                  <a:pt x="2880" y="5156"/>
                  <a:pt x="2840" y="5196"/>
                </a:cubicBezTo>
                <a:cubicBezTo>
                  <a:pt x="2800" y="5236"/>
                  <a:pt x="2760" y="5277"/>
                  <a:pt x="2720" y="5317"/>
                </a:cubicBezTo>
                <a:cubicBezTo>
                  <a:pt x="2640" y="5439"/>
                  <a:pt x="2520" y="5560"/>
                  <a:pt x="2440" y="5681"/>
                </a:cubicBezTo>
                <a:cubicBezTo>
                  <a:pt x="2280" y="5803"/>
                  <a:pt x="2120" y="5924"/>
                  <a:pt x="1960" y="6045"/>
                </a:cubicBezTo>
                <a:cubicBezTo>
                  <a:pt x="1880" y="6126"/>
                  <a:pt x="1800" y="6167"/>
                  <a:pt x="1720" y="6248"/>
                </a:cubicBezTo>
                <a:cubicBezTo>
                  <a:pt x="1640" y="6329"/>
                  <a:pt x="1520" y="6409"/>
                  <a:pt x="1440" y="6490"/>
                </a:cubicBezTo>
                <a:cubicBezTo>
                  <a:pt x="1320" y="6652"/>
                  <a:pt x="1200" y="6814"/>
                  <a:pt x="1080" y="6976"/>
                </a:cubicBezTo>
                <a:cubicBezTo>
                  <a:pt x="1000" y="7057"/>
                  <a:pt x="960" y="7138"/>
                  <a:pt x="880" y="7259"/>
                </a:cubicBezTo>
                <a:cubicBezTo>
                  <a:pt x="840" y="7299"/>
                  <a:pt x="840" y="7340"/>
                  <a:pt x="800" y="7380"/>
                </a:cubicBezTo>
                <a:cubicBezTo>
                  <a:pt x="800" y="7421"/>
                  <a:pt x="760" y="7421"/>
                  <a:pt x="760" y="7461"/>
                </a:cubicBezTo>
                <a:cubicBezTo>
                  <a:pt x="760" y="7461"/>
                  <a:pt x="720" y="7502"/>
                  <a:pt x="720" y="7502"/>
                </a:cubicBezTo>
                <a:cubicBezTo>
                  <a:pt x="720" y="7542"/>
                  <a:pt x="680" y="7582"/>
                  <a:pt x="680" y="7582"/>
                </a:cubicBezTo>
                <a:cubicBezTo>
                  <a:pt x="640" y="7623"/>
                  <a:pt x="640" y="7623"/>
                  <a:pt x="600" y="7663"/>
                </a:cubicBezTo>
                <a:cubicBezTo>
                  <a:pt x="480" y="7785"/>
                  <a:pt x="320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80" y="16320"/>
                  <a:pt x="360" y="16400"/>
                  <a:pt x="400" y="16441"/>
                </a:cubicBezTo>
                <a:cubicBezTo>
                  <a:pt x="520" y="16562"/>
                  <a:pt x="640" y="16684"/>
                  <a:pt x="720" y="16765"/>
                </a:cubicBezTo>
                <a:cubicBezTo>
                  <a:pt x="1160" y="17209"/>
                  <a:pt x="1560" y="17614"/>
                  <a:pt x="2000" y="18059"/>
                </a:cubicBezTo>
                <a:cubicBezTo>
                  <a:pt x="2840" y="18908"/>
                  <a:pt x="3680" y="19758"/>
                  <a:pt x="4520" y="20607"/>
                </a:cubicBezTo>
                <a:cubicBezTo>
                  <a:pt x="4720" y="20809"/>
                  <a:pt x="4960" y="21052"/>
                  <a:pt x="5160" y="21254"/>
                </a:cubicBezTo>
                <a:cubicBezTo>
                  <a:pt x="5200" y="21295"/>
                  <a:pt x="5280" y="21376"/>
                  <a:pt x="5320" y="21416"/>
                </a:cubicBezTo>
                <a:cubicBezTo>
                  <a:pt x="5360" y="21457"/>
                  <a:pt x="5360" y="21457"/>
                  <a:pt x="5400" y="21497"/>
                </a:cubicBezTo>
                <a:cubicBezTo>
                  <a:pt x="5480" y="21578"/>
                  <a:pt x="5600" y="21578"/>
                  <a:pt x="5680" y="21578"/>
                </a:cubicBezTo>
                <a:cubicBezTo>
                  <a:pt x="5840" y="21578"/>
                  <a:pt x="6000" y="21578"/>
                  <a:pt x="6160" y="21578"/>
                </a:cubicBezTo>
                <a:cubicBezTo>
                  <a:pt x="6760" y="21578"/>
                  <a:pt x="7360" y="21578"/>
                  <a:pt x="8000" y="21578"/>
                </a:cubicBezTo>
                <a:cubicBezTo>
                  <a:pt x="9200" y="21578"/>
                  <a:pt x="10360" y="21578"/>
                  <a:pt x="11560" y="21578"/>
                </a:cubicBezTo>
                <a:cubicBezTo>
                  <a:pt x="11880" y="21578"/>
                  <a:pt x="12160" y="21578"/>
                  <a:pt x="12480" y="21578"/>
                </a:cubicBezTo>
                <a:cubicBezTo>
                  <a:pt x="12640" y="21578"/>
                  <a:pt x="12760" y="21578"/>
                  <a:pt x="12920" y="21578"/>
                </a:cubicBezTo>
                <a:cubicBezTo>
                  <a:pt x="13000" y="21578"/>
                  <a:pt x="13080" y="21578"/>
                  <a:pt x="13120" y="21578"/>
                </a:cubicBezTo>
                <a:cubicBezTo>
                  <a:pt x="13200" y="21578"/>
                  <a:pt x="13280" y="21538"/>
                  <a:pt x="13360" y="21497"/>
                </a:cubicBezTo>
                <a:cubicBezTo>
                  <a:pt x="13400" y="21457"/>
                  <a:pt x="13480" y="21416"/>
                  <a:pt x="13520" y="21335"/>
                </a:cubicBezTo>
                <a:cubicBezTo>
                  <a:pt x="13960" y="20890"/>
                  <a:pt x="14400" y="20445"/>
                  <a:pt x="14800" y="20041"/>
                </a:cubicBezTo>
                <a:cubicBezTo>
                  <a:pt x="15680" y="19151"/>
                  <a:pt x="16520" y="18302"/>
                  <a:pt x="17400" y="17412"/>
                </a:cubicBezTo>
                <a:cubicBezTo>
                  <a:pt x="17840" y="16967"/>
                  <a:pt x="18240" y="16562"/>
                  <a:pt x="18680" y="16117"/>
                </a:cubicBezTo>
                <a:cubicBezTo>
                  <a:pt x="18680" y="16117"/>
                  <a:pt x="18680" y="16117"/>
                  <a:pt x="18720" y="16077"/>
                </a:cubicBezTo>
                <a:cubicBezTo>
                  <a:pt x="18720" y="16077"/>
                  <a:pt x="18720" y="16077"/>
                  <a:pt x="18720" y="16077"/>
                </a:cubicBezTo>
                <a:cubicBezTo>
                  <a:pt x="18760" y="16036"/>
                  <a:pt x="18760" y="16036"/>
                  <a:pt x="18760" y="15996"/>
                </a:cubicBezTo>
                <a:cubicBezTo>
                  <a:pt x="18840" y="15915"/>
                  <a:pt x="18920" y="15834"/>
                  <a:pt x="19000" y="15753"/>
                </a:cubicBezTo>
                <a:cubicBezTo>
                  <a:pt x="19040" y="15713"/>
                  <a:pt x="19080" y="15672"/>
                  <a:pt x="19120" y="15632"/>
                </a:cubicBezTo>
                <a:cubicBezTo>
                  <a:pt x="19160" y="15591"/>
                  <a:pt x="19200" y="15551"/>
                  <a:pt x="19240" y="15551"/>
                </a:cubicBezTo>
                <a:cubicBezTo>
                  <a:pt x="19360" y="15430"/>
                  <a:pt x="19480" y="15349"/>
                  <a:pt x="19560" y="15227"/>
                </a:cubicBezTo>
                <a:cubicBezTo>
                  <a:pt x="19600" y="15187"/>
                  <a:pt x="19680" y="15106"/>
                  <a:pt x="19720" y="15066"/>
                </a:cubicBezTo>
                <a:cubicBezTo>
                  <a:pt x="19800" y="14985"/>
                  <a:pt x="19840" y="14944"/>
                  <a:pt x="19920" y="14863"/>
                </a:cubicBezTo>
                <a:cubicBezTo>
                  <a:pt x="19960" y="14823"/>
                  <a:pt x="20000" y="14782"/>
                  <a:pt x="20040" y="14742"/>
                </a:cubicBezTo>
                <a:cubicBezTo>
                  <a:pt x="20080" y="14702"/>
                  <a:pt x="20120" y="14661"/>
                  <a:pt x="20160" y="14621"/>
                </a:cubicBezTo>
                <a:cubicBezTo>
                  <a:pt x="20200" y="14580"/>
                  <a:pt x="20280" y="14540"/>
                  <a:pt x="20320" y="14499"/>
                </a:cubicBezTo>
                <a:cubicBezTo>
                  <a:pt x="20400" y="14459"/>
                  <a:pt x="20440" y="14378"/>
                  <a:pt x="20520" y="14338"/>
                </a:cubicBezTo>
                <a:cubicBezTo>
                  <a:pt x="20600" y="14297"/>
                  <a:pt x="20640" y="14216"/>
                  <a:pt x="20720" y="14176"/>
                </a:cubicBezTo>
                <a:cubicBezTo>
                  <a:pt x="20840" y="14054"/>
                  <a:pt x="21000" y="13933"/>
                  <a:pt x="21120" y="13812"/>
                </a:cubicBezTo>
                <a:cubicBezTo>
                  <a:pt x="21160" y="13771"/>
                  <a:pt x="21200" y="13690"/>
                  <a:pt x="21280" y="13609"/>
                </a:cubicBezTo>
                <a:cubicBezTo>
                  <a:pt x="21320" y="13569"/>
                  <a:pt x="21360" y="13488"/>
                  <a:pt x="21400" y="13448"/>
                </a:cubicBezTo>
                <a:cubicBezTo>
                  <a:pt x="21400" y="13407"/>
                  <a:pt x="21440" y="13326"/>
                  <a:pt x="21440" y="13326"/>
                </a:cubicBezTo>
                <a:cubicBezTo>
                  <a:pt x="21440" y="13326"/>
                  <a:pt x="21440" y="13286"/>
                  <a:pt x="21440" y="13286"/>
                </a:cubicBezTo>
                <a:cubicBezTo>
                  <a:pt x="21440" y="13245"/>
                  <a:pt x="21440" y="13165"/>
                  <a:pt x="21440" y="13124"/>
                </a:cubicBezTo>
                <a:cubicBezTo>
                  <a:pt x="21600" y="12962"/>
                  <a:pt x="21600" y="12760"/>
                  <a:pt x="21600" y="12558"/>
                </a:cubicBezTo>
                <a:close/>
                <a:moveTo>
                  <a:pt x="18360" y="4225"/>
                </a:moveTo>
                <a:cubicBezTo>
                  <a:pt x="18360" y="4225"/>
                  <a:pt x="18360" y="4225"/>
                  <a:pt x="18360" y="4225"/>
                </a:cubicBezTo>
                <a:cubicBezTo>
                  <a:pt x="18440" y="4266"/>
                  <a:pt x="18480" y="4306"/>
                  <a:pt x="18560" y="4387"/>
                </a:cubicBezTo>
                <a:cubicBezTo>
                  <a:pt x="18640" y="4468"/>
                  <a:pt x="18720" y="4508"/>
                  <a:pt x="18800" y="4589"/>
                </a:cubicBezTo>
                <a:cubicBezTo>
                  <a:pt x="18840" y="4630"/>
                  <a:pt x="18880" y="4670"/>
                  <a:pt x="18920" y="4711"/>
                </a:cubicBezTo>
                <a:cubicBezTo>
                  <a:pt x="18960" y="4751"/>
                  <a:pt x="19000" y="4791"/>
                  <a:pt x="19040" y="4832"/>
                </a:cubicBezTo>
                <a:cubicBezTo>
                  <a:pt x="19000" y="4872"/>
                  <a:pt x="18960" y="4913"/>
                  <a:pt x="18960" y="4953"/>
                </a:cubicBezTo>
                <a:cubicBezTo>
                  <a:pt x="18920" y="4994"/>
                  <a:pt x="18880" y="5075"/>
                  <a:pt x="18800" y="5115"/>
                </a:cubicBezTo>
                <a:cubicBezTo>
                  <a:pt x="18800" y="5115"/>
                  <a:pt x="18760" y="5156"/>
                  <a:pt x="18760" y="5156"/>
                </a:cubicBezTo>
                <a:cubicBezTo>
                  <a:pt x="18720" y="5196"/>
                  <a:pt x="18680" y="5236"/>
                  <a:pt x="18680" y="5277"/>
                </a:cubicBezTo>
                <a:cubicBezTo>
                  <a:pt x="18640" y="5317"/>
                  <a:pt x="18600" y="5398"/>
                  <a:pt x="18560" y="5439"/>
                </a:cubicBezTo>
                <a:cubicBezTo>
                  <a:pt x="18520" y="5479"/>
                  <a:pt x="18480" y="5520"/>
                  <a:pt x="18440" y="5560"/>
                </a:cubicBezTo>
                <a:cubicBezTo>
                  <a:pt x="18400" y="5641"/>
                  <a:pt x="18320" y="5722"/>
                  <a:pt x="18280" y="5803"/>
                </a:cubicBezTo>
                <a:cubicBezTo>
                  <a:pt x="18200" y="5924"/>
                  <a:pt x="18120" y="6045"/>
                  <a:pt x="18040" y="6126"/>
                </a:cubicBezTo>
                <a:cubicBezTo>
                  <a:pt x="18000" y="6167"/>
                  <a:pt x="17960" y="6248"/>
                  <a:pt x="17920" y="6329"/>
                </a:cubicBezTo>
                <a:cubicBezTo>
                  <a:pt x="17880" y="6369"/>
                  <a:pt x="17840" y="6450"/>
                  <a:pt x="17800" y="6490"/>
                </a:cubicBezTo>
                <a:cubicBezTo>
                  <a:pt x="17760" y="6531"/>
                  <a:pt x="17720" y="6612"/>
                  <a:pt x="17680" y="6652"/>
                </a:cubicBezTo>
                <a:cubicBezTo>
                  <a:pt x="17680" y="6693"/>
                  <a:pt x="17640" y="6693"/>
                  <a:pt x="17640" y="6733"/>
                </a:cubicBezTo>
                <a:cubicBezTo>
                  <a:pt x="17400" y="6490"/>
                  <a:pt x="17160" y="6248"/>
                  <a:pt x="16880" y="6005"/>
                </a:cubicBezTo>
                <a:cubicBezTo>
                  <a:pt x="16880" y="6005"/>
                  <a:pt x="16920" y="5964"/>
                  <a:pt x="16920" y="5964"/>
                </a:cubicBezTo>
                <a:cubicBezTo>
                  <a:pt x="16960" y="5884"/>
                  <a:pt x="17040" y="5803"/>
                  <a:pt x="17080" y="5722"/>
                </a:cubicBezTo>
                <a:cubicBezTo>
                  <a:pt x="17160" y="5600"/>
                  <a:pt x="17280" y="5479"/>
                  <a:pt x="17360" y="5358"/>
                </a:cubicBezTo>
                <a:cubicBezTo>
                  <a:pt x="17440" y="5277"/>
                  <a:pt x="17480" y="5236"/>
                  <a:pt x="17560" y="5156"/>
                </a:cubicBezTo>
                <a:cubicBezTo>
                  <a:pt x="17600" y="5115"/>
                  <a:pt x="17640" y="5075"/>
                  <a:pt x="17680" y="5034"/>
                </a:cubicBezTo>
                <a:cubicBezTo>
                  <a:pt x="17720" y="4994"/>
                  <a:pt x="17760" y="4953"/>
                  <a:pt x="17760" y="4913"/>
                </a:cubicBezTo>
                <a:cubicBezTo>
                  <a:pt x="17760" y="4913"/>
                  <a:pt x="17800" y="4872"/>
                  <a:pt x="17800" y="4872"/>
                </a:cubicBezTo>
                <a:cubicBezTo>
                  <a:pt x="17840" y="4791"/>
                  <a:pt x="17920" y="4751"/>
                  <a:pt x="17960" y="4670"/>
                </a:cubicBezTo>
                <a:cubicBezTo>
                  <a:pt x="18040" y="4589"/>
                  <a:pt x="18120" y="4468"/>
                  <a:pt x="18200" y="4387"/>
                </a:cubicBezTo>
                <a:cubicBezTo>
                  <a:pt x="18240" y="4347"/>
                  <a:pt x="18320" y="4306"/>
                  <a:pt x="18360" y="4225"/>
                </a:cubicBezTo>
                <a:close/>
                <a:moveTo>
                  <a:pt x="17480" y="3497"/>
                </a:moveTo>
                <a:cubicBezTo>
                  <a:pt x="17480" y="3497"/>
                  <a:pt x="17480" y="3497"/>
                  <a:pt x="17480" y="3497"/>
                </a:cubicBezTo>
                <a:cubicBezTo>
                  <a:pt x="17520" y="3497"/>
                  <a:pt x="17520" y="3497"/>
                  <a:pt x="17520" y="3497"/>
                </a:cubicBezTo>
                <a:cubicBezTo>
                  <a:pt x="17760" y="3699"/>
                  <a:pt x="17960" y="3902"/>
                  <a:pt x="18200" y="4104"/>
                </a:cubicBezTo>
                <a:cubicBezTo>
                  <a:pt x="18200" y="4104"/>
                  <a:pt x="18200" y="4104"/>
                  <a:pt x="18200" y="4104"/>
                </a:cubicBezTo>
                <a:cubicBezTo>
                  <a:pt x="18120" y="4225"/>
                  <a:pt x="18040" y="4306"/>
                  <a:pt x="17960" y="4427"/>
                </a:cubicBezTo>
                <a:cubicBezTo>
                  <a:pt x="17920" y="4468"/>
                  <a:pt x="17880" y="4508"/>
                  <a:pt x="17840" y="4589"/>
                </a:cubicBezTo>
                <a:cubicBezTo>
                  <a:pt x="17800" y="4670"/>
                  <a:pt x="17720" y="4711"/>
                  <a:pt x="17680" y="4791"/>
                </a:cubicBezTo>
                <a:cubicBezTo>
                  <a:pt x="17680" y="4791"/>
                  <a:pt x="17640" y="4832"/>
                  <a:pt x="17640" y="4832"/>
                </a:cubicBezTo>
                <a:cubicBezTo>
                  <a:pt x="17600" y="4872"/>
                  <a:pt x="17560" y="4913"/>
                  <a:pt x="17560" y="4953"/>
                </a:cubicBezTo>
                <a:cubicBezTo>
                  <a:pt x="17520" y="4994"/>
                  <a:pt x="17480" y="5034"/>
                  <a:pt x="17440" y="5075"/>
                </a:cubicBezTo>
                <a:cubicBezTo>
                  <a:pt x="17400" y="5156"/>
                  <a:pt x="17320" y="5196"/>
                  <a:pt x="17280" y="5277"/>
                </a:cubicBezTo>
                <a:cubicBezTo>
                  <a:pt x="17240" y="5317"/>
                  <a:pt x="17200" y="5358"/>
                  <a:pt x="17200" y="5398"/>
                </a:cubicBezTo>
                <a:cubicBezTo>
                  <a:pt x="17160" y="5479"/>
                  <a:pt x="17080" y="5560"/>
                  <a:pt x="17040" y="5641"/>
                </a:cubicBezTo>
                <a:cubicBezTo>
                  <a:pt x="17000" y="5722"/>
                  <a:pt x="16960" y="5803"/>
                  <a:pt x="16920" y="5924"/>
                </a:cubicBezTo>
                <a:cubicBezTo>
                  <a:pt x="16920" y="5924"/>
                  <a:pt x="16920" y="5965"/>
                  <a:pt x="16880" y="5965"/>
                </a:cubicBezTo>
                <a:cubicBezTo>
                  <a:pt x="16800" y="5884"/>
                  <a:pt x="16720" y="5803"/>
                  <a:pt x="16640" y="5722"/>
                </a:cubicBezTo>
                <a:cubicBezTo>
                  <a:pt x="16640" y="5722"/>
                  <a:pt x="16600" y="5681"/>
                  <a:pt x="16600" y="5681"/>
                </a:cubicBezTo>
                <a:cubicBezTo>
                  <a:pt x="16440" y="5520"/>
                  <a:pt x="16240" y="5317"/>
                  <a:pt x="16080" y="5156"/>
                </a:cubicBezTo>
                <a:cubicBezTo>
                  <a:pt x="16120" y="5115"/>
                  <a:pt x="16160" y="5075"/>
                  <a:pt x="16200" y="5034"/>
                </a:cubicBezTo>
                <a:cubicBezTo>
                  <a:pt x="16240" y="4994"/>
                  <a:pt x="16280" y="4953"/>
                  <a:pt x="16320" y="4913"/>
                </a:cubicBezTo>
                <a:cubicBezTo>
                  <a:pt x="16360" y="4872"/>
                  <a:pt x="16400" y="4832"/>
                  <a:pt x="16440" y="4792"/>
                </a:cubicBezTo>
                <a:cubicBezTo>
                  <a:pt x="16480" y="4751"/>
                  <a:pt x="16520" y="4711"/>
                  <a:pt x="16560" y="4670"/>
                </a:cubicBezTo>
                <a:cubicBezTo>
                  <a:pt x="16640" y="4589"/>
                  <a:pt x="16680" y="4508"/>
                  <a:pt x="16760" y="4427"/>
                </a:cubicBezTo>
                <a:cubicBezTo>
                  <a:pt x="16840" y="4306"/>
                  <a:pt x="16920" y="4225"/>
                  <a:pt x="17000" y="4104"/>
                </a:cubicBezTo>
                <a:cubicBezTo>
                  <a:pt x="17040" y="4063"/>
                  <a:pt x="17040" y="4023"/>
                  <a:pt x="17080" y="4023"/>
                </a:cubicBezTo>
                <a:cubicBezTo>
                  <a:pt x="17120" y="3983"/>
                  <a:pt x="17120" y="3942"/>
                  <a:pt x="17160" y="3942"/>
                </a:cubicBezTo>
                <a:cubicBezTo>
                  <a:pt x="17200" y="3902"/>
                  <a:pt x="17240" y="3821"/>
                  <a:pt x="17280" y="3780"/>
                </a:cubicBezTo>
                <a:cubicBezTo>
                  <a:pt x="17320" y="3699"/>
                  <a:pt x="17400" y="3659"/>
                  <a:pt x="17440" y="3578"/>
                </a:cubicBezTo>
                <a:cubicBezTo>
                  <a:pt x="17400" y="3538"/>
                  <a:pt x="17440" y="3497"/>
                  <a:pt x="17480" y="3497"/>
                </a:cubicBezTo>
                <a:close/>
                <a:moveTo>
                  <a:pt x="16640" y="2971"/>
                </a:moveTo>
                <a:cubicBezTo>
                  <a:pt x="16680" y="2931"/>
                  <a:pt x="16680" y="2890"/>
                  <a:pt x="16720" y="2890"/>
                </a:cubicBezTo>
                <a:cubicBezTo>
                  <a:pt x="16720" y="2890"/>
                  <a:pt x="16720" y="2850"/>
                  <a:pt x="16760" y="2850"/>
                </a:cubicBezTo>
                <a:cubicBezTo>
                  <a:pt x="16760" y="2850"/>
                  <a:pt x="16760" y="2850"/>
                  <a:pt x="16760" y="2850"/>
                </a:cubicBezTo>
                <a:cubicBezTo>
                  <a:pt x="16800" y="2890"/>
                  <a:pt x="16800" y="2890"/>
                  <a:pt x="16840" y="2931"/>
                </a:cubicBezTo>
                <a:cubicBezTo>
                  <a:pt x="16880" y="2971"/>
                  <a:pt x="16960" y="3052"/>
                  <a:pt x="17040" y="3093"/>
                </a:cubicBezTo>
                <a:cubicBezTo>
                  <a:pt x="17080" y="3133"/>
                  <a:pt x="17160" y="3174"/>
                  <a:pt x="17200" y="3254"/>
                </a:cubicBezTo>
                <a:cubicBezTo>
                  <a:pt x="17240" y="3295"/>
                  <a:pt x="17280" y="3335"/>
                  <a:pt x="17360" y="3376"/>
                </a:cubicBezTo>
                <a:cubicBezTo>
                  <a:pt x="17320" y="3416"/>
                  <a:pt x="17320" y="3416"/>
                  <a:pt x="17280" y="3457"/>
                </a:cubicBezTo>
                <a:cubicBezTo>
                  <a:pt x="17240" y="3497"/>
                  <a:pt x="17200" y="3578"/>
                  <a:pt x="17120" y="3618"/>
                </a:cubicBezTo>
                <a:cubicBezTo>
                  <a:pt x="17080" y="3659"/>
                  <a:pt x="17080" y="3659"/>
                  <a:pt x="17040" y="3699"/>
                </a:cubicBezTo>
                <a:cubicBezTo>
                  <a:pt x="17000" y="3740"/>
                  <a:pt x="17000" y="3740"/>
                  <a:pt x="16960" y="3780"/>
                </a:cubicBezTo>
                <a:cubicBezTo>
                  <a:pt x="16920" y="3861"/>
                  <a:pt x="16880" y="3902"/>
                  <a:pt x="16840" y="3983"/>
                </a:cubicBezTo>
                <a:cubicBezTo>
                  <a:pt x="16720" y="4185"/>
                  <a:pt x="16600" y="4387"/>
                  <a:pt x="16480" y="4589"/>
                </a:cubicBezTo>
                <a:cubicBezTo>
                  <a:pt x="16400" y="4711"/>
                  <a:pt x="16320" y="4832"/>
                  <a:pt x="16240" y="4953"/>
                </a:cubicBezTo>
                <a:cubicBezTo>
                  <a:pt x="16200" y="5034"/>
                  <a:pt x="16120" y="5075"/>
                  <a:pt x="16080" y="5115"/>
                </a:cubicBezTo>
                <a:cubicBezTo>
                  <a:pt x="16080" y="5115"/>
                  <a:pt x="16040" y="5156"/>
                  <a:pt x="16040" y="5156"/>
                </a:cubicBezTo>
                <a:cubicBezTo>
                  <a:pt x="15840" y="4953"/>
                  <a:pt x="15640" y="4751"/>
                  <a:pt x="15440" y="4549"/>
                </a:cubicBezTo>
                <a:cubicBezTo>
                  <a:pt x="15440" y="4549"/>
                  <a:pt x="15440" y="4508"/>
                  <a:pt x="15480" y="4508"/>
                </a:cubicBezTo>
                <a:cubicBezTo>
                  <a:pt x="15480" y="4468"/>
                  <a:pt x="15520" y="4468"/>
                  <a:pt x="15520" y="4427"/>
                </a:cubicBezTo>
                <a:cubicBezTo>
                  <a:pt x="15560" y="4387"/>
                  <a:pt x="15560" y="4347"/>
                  <a:pt x="15600" y="4306"/>
                </a:cubicBezTo>
                <a:cubicBezTo>
                  <a:pt x="15680" y="4185"/>
                  <a:pt x="15760" y="4063"/>
                  <a:pt x="15880" y="3983"/>
                </a:cubicBezTo>
                <a:cubicBezTo>
                  <a:pt x="16000" y="3861"/>
                  <a:pt x="16120" y="3740"/>
                  <a:pt x="16200" y="3659"/>
                </a:cubicBezTo>
                <a:cubicBezTo>
                  <a:pt x="16240" y="3618"/>
                  <a:pt x="16280" y="3578"/>
                  <a:pt x="16320" y="3497"/>
                </a:cubicBezTo>
                <a:cubicBezTo>
                  <a:pt x="16360" y="3457"/>
                  <a:pt x="16400" y="3416"/>
                  <a:pt x="16440" y="3335"/>
                </a:cubicBezTo>
                <a:cubicBezTo>
                  <a:pt x="16480" y="3295"/>
                  <a:pt x="16480" y="3295"/>
                  <a:pt x="16520" y="3254"/>
                </a:cubicBezTo>
                <a:cubicBezTo>
                  <a:pt x="16520" y="3254"/>
                  <a:pt x="16520" y="3254"/>
                  <a:pt x="16560" y="3214"/>
                </a:cubicBezTo>
                <a:cubicBezTo>
                  <a:pt x="16560" y="3214"/>
                  <a:pt x="16600" y="3174"/>
                  <a:pt x="16600" y="3174"/>
                </a:cubicBezTo>
                <a:cubicBezTo>
                  <a:pt x="16560" y="3093"/>
                  <a:pt x="16600" y="3052"/>
                  <a:pt x="16640" y="2971"/>
                </a:cubicBezTo>
                <a:close/>
                <a:moveTo>
                  <a:pt x="16040" y="2081"/>
                </a:moveTo>
                <a:cubicBezTo>
                  <a:pt x="16040" y="2081"/>
                  <a:pt x="16040" y="2081"/>
                  <a:pt x="16040" y="2081"/>
                </a:cubicBezTo>
                <a:cubicBezTo>
                  <a:pt x="16040" y="2081"/>
                  <a:pt x="16040" y="2081"/>
                  <a:pt x="16040" y="2081"/>
                </a:cubicBezTo>
                <a:cubicBezTo>
                  <a:pt x="16040" y="2081"/>
                  <a:pt x="16040" y="2081"/>
                  <a:pt x="16040" y="2081"/>
                </a:cubicBezTo>
                <a:close/>
                <a:moveTo>
                  <a:pt x="15960" y="2162"/>
                </a:moveTo>
                <a:cubicBezTo>
                  <a:pt x="16000" y="2122"/>
                  <a:pt x="16000" y="2122"/>
                  <a:pt x="16040" y="2081"/>
                </a:cubicBezTo>
                <a:cubicBezTo>
                  <a:pt x="16080" y="2122"/>
                  <a:pt x="16080" y="2122"/>
                  <a:pt x="16120" y="2162"/>
                </a:cubicBezTo>
                <a:cubicBezTo>
                  <a:pt x="16120" y="2162"/>
                  <a:pt x="16160" y="2203"/>
                  <a:pt x="16160" y="2203"/>
                </a:cubicBezTo>
                <a:cubicBezTo>
                  <a:pt x="16240" y="2324"/>
                  <a:pt x="16360" y="2405"/>
                  <a:pt x="16440" y="2526"/>
                </a:cubicBezTo>
                <a:cubicBezTo>
                  <a:pt x="16480" y="2567"/>
                  <a:pt x="16520" y="2648"/>
                  <a:pt x="16600" y="2688"/>
                </a:cubicBezTo>
                <a:cubicBezTo>
                  <a:pt x="16600" y="2688"/>
                  <a:pt x="16560" y="2729"/>
                  <a:pt x="16560" y="2729"/>
                </a:cubicBezTo>
                <a:cubicBezTo>
                  <a:pt x="16560" y="2729"/>
                  <a:pt x="16520" y="2769"/>
                  <a:pt x="16520" y="2769"/>
                </a:cubicBezTo>
                <a:cubicBezTo>
                  <a:pt x="16520" y="2769"/>
                  <a:pt x="16520" y="2809"/>
                  <a:pt x="16480" y="2809"/>
                </a:cubicBezTo>
                <a:cubicBezTo>
                  <a:pt x="16480" y="2809"/>
                  <a:pt x="16440" y="2850"/>
                  <a:pt x="16440" y="2850"/>
                </a:cubicBezTo>
                <a:cubicBezTo>
                  <a:pt x="16400" y="2890"/>
                  <a:pt x="16360" y="2971"/>
                  <a:pt x="16320" y="3012"/>
                </a:cubicBezTo>
                <a:cubicBezTo>
                  <a:pt x="16320" y="3052"/>
                  <a:pt x="16280" y="3052"/>
                  <a:pt x="16280" y="3093"/>
                </a:cubicBezTo>
                <a:cubicBezTo>
                  <a:pt x="16280" y="3133"/>
                  <a:pt x="16240" y="3133"/>
                  <a:pt x="16240" y="3174"/>
                </a:cubicBezTo>
                <a:cubicBezTo>
                  <a:pt x="16240" y="3214"/>
                  <a:pt x="16200" y="3214"/>
                  <a:pt x="16200" y="3254"/>
                </a:cubicBezTo>
                <a:cubicBezTo>
                  <a:pt x="16160" y="3295"/>
                  <a:pt x="16160" y="3335"/>
                  <a:pt x="16120" y="3376"/>
                </a:cubicBezTo>
                <a:cubicBezTo>
                  <a:pt x="16080" y="3416"/>
                  <a:pt x="16040" y="3457"/>
                  <a:pt x="16000" y="3538"/>
                </a:cubicBezTo>
                <a:cubicBezTo>
                  <a:pt x="15960" y="3578"/>
                  <a:pt x="15920" y="3618"/>
                  <a:pt x="15880" y="3659"/>
                </a:cubicBezTo>
                <a:cubicBezTo>
                  <a:pt x="15840" y="3740"/>
                  <a:pt x="15760" y="3780"/>
                  <a:pt x="15720" y="3861"/>
                </a:cubicBezTo>
                <a:cubicBezTo>
                  <a:pt x="15680" y="3942"/>
                  <a:pt x="15600" y="4023"/>
                  <a:pt x="15560" y="4104"/>
                </a:cubicBezTo>
                <a:cubicBezTo>
                  <a:pt x="15520" y="4144"/>
                  <a:pt x="15520" y="4185"/>
                  <a:pt x="15480" y="4225"/>
                </a:cubicBezTo>
                <a:cubicBezTo>
                  <a:pt x="15480" y="4266"/>
                  <a:pt x="15440" y="4266"/>
                  <a:pt x="15440" y="4306"/>
                </a:cubicBezTo>
                <a:cubicBezTo>
                  <a:pt x="15400" y="4387"/>
                  <a:pt x="15360" y="4427"/>
                  <a:pt x="15320" y="4508"/>
                </a:cubicBezTo>
                <a:cubicBezTo>
                  <a:pt x="15320" y="4508"/>
                  <a:pt x="15320" y="4549"/>
                  <a:pt x="15320" y="4549"/>
                </a:cubicBezTo>
                <a:cubicBezTo>
                  <a:pt x="15280" y="4508"/>
                  <a:pt x="15280" y="4508"/>
                  <a:pt x="15240" y="4468"/>
                </a:cubicBezTo>
                <a:cubicBezTo>
                  <a:pt x="15120" y="4347"/>
                  <a:pt x="15000" y="4225"/>
                  <a:pt x="14880" y="4104"/>
                </a:cubicBezTo>
                <a:cubicBezTo>
                  <a:pt x="14880" y="4104"/>
                  <a:pt x="14880" y="4104"/>
                  <a:pt x="14880" y="4104"/>
                </a:cubicBezTo>
                <a:cubicBezTo>
                  <a:pt x="14760" y="3983"/>
                  <a:pt x="14680" y="3902"/>
                  <a:pt x="14560" y="3780"/>
                </a:cubicBezTo>
                <a:cubicBezTo>
                  <a:pt x="14600" y="3740"/>
                  <a:pt x="14640" y="3699"/>
                  <a:pt x="14720" y="3659"/>
                </a:cubicBezTo>
                <a:cubicBezTo>
                  <a:pt x="14720" y="3659"/>
                  <a:pt x="14760" y="3618"/>
                  <a:pt x="14760" y="3618"/>
                </a:cubicBezTo>
                <a:cubicBezTo>
                  <a:pt x="14800" y="3578"/>
                  <a:pt x="14840" y="3538"/>
                  <a:pt x="14840" y="3497"/>
                </a:cubicBezTo>
                <a:cubicBezTo>
                  <a:pt x="14880" y="3457"/>
                  <a:pt x="14880" y="3457"/>
                  <a:pt x="14920" y="3416"/>
                </a:cubicBezTo>
                <a:cubicBezTo>
                  <a:pt x="14920" y="3416"/>
                  <a:pt x="14960" y="3376"/>
                  <a:pt x="14960" y="3376"/>
                </a:cubicBezTo>
                <a:cubicBezTo>
                  <a:pt x="15000" y="3335"/>
                  <a:pt x="15040" y="3254"/>
                  <a:pt x="15120" y="3214"/>
                </a:cubicBezTo>
                <a:cubicBezTo>
                  <a:pt x="15160" y="3174"/>
                  <a:pt x="15200" y="3093"/>
                  <a:pt x="15280" y="3052"/>
                </a:cubicBezTo>
                <a:cubicBezTo>
                  <a:pt x="15360" y="2971"/>
                  <a:pt x="15440" y="2890"/>
                  <a:pt x="15520" y="2769"/>
                </a:cubicBezTo>
                <a:cubicBezTo>
                  <a:pt x="15600" y="2648"/>
                  <a:pt x="15680" y="2567"/>
                  <a:pt x="15800" y="2445"/>
                </a:cubicBezTo>
                <a:cubicBezTo>
                  <a:pt x="15840" y="2405"/>
                  <a:pt x="15880" y="2365"/>
                  <a:pt x="15920" y="2284"/>
                </a:cubicBezTo>
                <a:cubicBezTo>
                  <a:pt x="15920" y="2203"/>
                  <a:pt x="15960" y="2162"/>
                  <a:pt x="15960" y="2162"/>
                </a:cubicBezTo>
                <a:close/>
                <a:moveTo>
                  <a:pt x="14320" y="2284"/>
                </a:moveTo>
                <a:cubicBezTo>
                  <a:pt x="14400" y="2162"/>
                  <a:pt x="14480" y="2041"/>
                  <a:pt x="14600" y="1920"/>
                </a:cubicBezTo>
                <a:cubicBezTo>
                  <a:pt x="14720" y="1758"/>
                  <a:pt x="14880" y="1596"/>
                  <a:pt x="15040" y="1434"/>
                </a:cubicBezTo>
                <a:cubicBezTo>
                  <a:pt x="15080" y="1394"/>
                  <a:pt x="15120" y="1353"/>
                  <a:pt x="15200" y="1313"/>
                </a:cubicBezTo>
                <a:cubicBezTo>
                  <a:pt x="15240" y="1353"/>
                  <a:pt x="15280" y="1394"/>
                  <a:pt x="15320" y="1434"/>
                </a:cubicBezTo>
                <a:cubicBezTo>
                  <a:pt x="15360" y="1475"/>
                  <a:pt x="15400" y="1515"/>
                  <a:pt x="15480" y="1556"/>
                </a:cubicBezTo>
                <a:cubicBezTo>
                  <a:pt x="15520" y="1596"/>
                  <a:pt x="15600" y="1636"/>
                  <a:pt x="15640" y="1677"/>
                </a:cubicBezTo>
                <a:cubicBezTo>
                  <a:pt x="15760" y="1758"/>
                  <a:pt x="15840" y="1839"/>
                  <a:pt x="15960" y="1920"/>
                </a:cubicBezTo>
                <a:cubicBezTo>
                  <a:pt x="15960" y="1920"/>
                  <a:pt x="15920" y="1920"/>
                  <a:pt x="15920" y="1960"/>
                </a:cubicBezTo>
                <a:cubicBezTo>
                  <a:pt x="15920" y="1960"/>
                  <a:pt x="15920" y="1960"/>
                  <a:pt x="15880" y="2000"/>
                </a:cubicBezTo>
                <a:cubicBezTo>
                  <a:pt x="15840" y="2041"/>
                  <a:pt x="15840" y="2041"/>
                  <a:pt x="15800" y="2081"/>
                </a:cubicBezTo>
                <a:cubicBezTo>
                  <a:pt x="15760" y="2122"/>
                  <a:pt x="15720" y="2203"/>
                  <a:pt x="15680" y="2243"/>
                </a:cubicBezTo>
                <a:cubicBezTo>
                  <a:pt x="15600" y="2365"/>
                  <a:pt x="15520" y="2445"/>
                  <a:pt x="15440" y="2567"/>
                </a:cubicBezTo>
                <a:cubicBezTo>
                  <a:pt x="15360" y="2648"/>
                  <a:pt x="15280" y="2769"/>
                  <a:pt x="15240" y="2850"/>
                </a:cubicBezTo>
                <a:cubicBezTo>
                  <a:pt x="15200" y="2931"/>
                  <a:pt x="15160" y="2971"/>
                  <a:pt x="15120" y="3052"/>
                </a:cubicBezTo>
                <a:cubicBezTo>
                  <a:pt x="15080" y="3093"/>
                  <a:pt x="15040" y="3133"/>
                  <a:pt x="15000" y="3214"/>
                </a:cubicBezTo>
                <a:cubicBezTo>
                  <a:pt x="14960" y="3254"/>
                  <a:pt x="14920" y="3295"/>
                  <a:pt x="14920" y="3335"/>
                </a:cubicBezTo>
                <a:cubicBezTo>
                  <a:pt x="14880" y="3416"/>
                  <a:pt x="14800" y="3457"/>
                  <a:pt x="14760" y="3538"/>
                </a:cubicBezTo>
                <a:cubicBezTo>
                  <a:pt x="14720" y="3578"/>
                  <a:pt x="14680" y="3618"/>
                  <a:pt x="14640" y="3659"/>
                </a:cubicBezTo>
                <a:cubicBezTo>
                  <a:pt x="14640" y="3659"/>
                  <a:pt x="14640" y="3659"/>
                  <a:pt x="14640" y="3659"/>
                </a:cubicBezTo>
                <a:cubicBezTo>
                  <a:pt x="14520" y="3538"/>
                  <a:pt x="14360" y="3376"/>
                  <a:pt x="14240" y="3254"/>
                </a:cubicBezTo>
                <a:cubicBezTo>
                  <a:pt x="14160" y="3174"/>
                  <a:pt x="14040" y="3052"/>
                  <a:pt x="13960" y="2971"/>
                </a:cubicBezTo>
                <a:cubicBezTo>
                  <a:pt x="13920" y="2931"/>
                  <a:pt x="13880" y="2890"/>
                  <a:pt x="13880" y="2890"/>
                </a:cubicBezTo>
                <a:cubicBezTo>
                  <a:pt x="13920" y="2850"/>
                  <a:pt x="13960" y="2850"/>
                  <a:pt x="14000" y="2809"/>
                </a:cubicBezTo>
                <a:cubicBezTo>
                  <a:pt x="14040" y="2769"/>
                  <a:pt x="14120" y="2688"/>
                  <a:pt x="14160" y="2648"/>
                </a:cubicBezTo>
                <a:cubicBezTo>
                  <a:pt x="14200" y="2607"/>
                  <a:pt x="14240" y="2567"/>
                  <a:pt x="14280" y="2526"/>
                </a:cubicBezTo>
                <a:cubicBezTo>
                  <a:pt x="14240" y="2405"/>
                  <a:pt x="14280" y="2365"/>
                  <a:pt x="14320" y="2284"/>
                </a:cubicBezTo>
                <a:close/>
                <a:moveTo>
                  <a:pt x="13160" y="1272"/>
                </a:moveTo>
                <a:cubicBezTo>
                  <a:pt x="13200" y="1272"/>
                  <a:pt x="13200" y="1232"/>
                  <a:pt x="13240" y="1232"/>
                </a:cubicBezTo>
                <a:cubicBezTo>
                  <a:pt x="13240" y="1232"/>
                  <a:pt x="13280" y="1191"/>
                  <a:pt x="13280" y="1191"/>
                </a:cubicBezTo>
                <a:cubicBezTo>
                  <a:pt x="13280" y="1191"/>
                  <a:pt x="13280" y="1191"/>
                  <a:pt x="13320" y="1151"/>
                </a:cubicBezTo>
                <a:cubicBezTo>
                  <a:pt x="13320" y="1151"/>
                  <a:pt x="13320" y="1111"/>
                  <a:pt x="13360" y="1111"/>
                </a:cubicBezTo>
                <a:cubicBezTo>
                  <a:pt x="13520" y="1111"/>
                  <a:pt x="13640" y="1111"/>
                  <a:pt x="13800" y="1111"/>
                </a:cubicBezTo>
                <a:cubicBezTo>
                  <a:pt x="13920" y="1111"/>
                  <a:pt x="14040" y="1111"/>
                  <a:pt x="14160" y="1151"/>
                </a:cubicBezTo>
                <a:cubicBezTo>
                  <a:pt x="14040" y="1313"/>
                  <a:pt x="13880" y="1475"/>
                  <a:pt x="13800" y="1636"/>
                </a:cubicBezTo>
                <a:cubicBezTo>
                  <a:pt x="13720" y="1758"/>
                  <a:pt x="13640" y="1879"/>
                  <a:pt x="13560" y="2000"/>
                </a:cubicBezTo>
                <a:cubicBezTo>
                  <a:pt x="13520" y="2041"/>
                  <a:pt x="13480" y="2122"/>
                  <a:pt x="13440" y="2162"/>
                </a:cubicBezTo>
                <a:cubicBezTo>
                  <a:pt x="13400" y="2243"/>
                  <a:pt x="13360" y="2324"/>
                  <a:pt x="13320" y="2405"/>
                </a:cubicBezTo>
                <a:cubicBezTo>
                  <a:pt x="13280" y="2486"/>
                  <a:pt x="13280" y="2526"/>
                  <a:pt x="13280" y="2607"/>
                </a:cubicBezTo>
                <a:cubicBezTo>
                  <a:pt x="13280" y="2607"/>
                  <a:pt x="13280" y="2607"/>
                  <a:pt x="13240" y="2648"/>
                </a:cubicBezTo>
                <a:cubicBezTo>
                  <a:pt x="13200" y="2648"/>
                  <a:pt x="13200" y="2648"/>
                  <a:pt x="13160" y="2648"/>
                </a:cubicBezTo>
                <a:cubicBezTo>
                  <a:pt x="13080" y="2648"/>
                  <a:pt x="13000" y="2648"/>
                  <a:pt x="12960" y="2648"/>
                </a:cubicBezTo>
                <a:cubicBezTo>
                  <a:pt x="12800" y="2648"/>
                  <a:pt x="12640" y="2648"/>
                  <a:pt x="12480" y="2648"/>
                </a:cubicBezTo>
                <a:cubicBezTo>
                  <a:pt x="12280" y="2648"/>
                  <a:pt x="12120" y="2648"/>
                  <a:pt x="11920" y="2648"/>
                </a:cubicBezTo>
                <a:cubicBezTo>
                  <a:pt x="11920" y="2648"/>
                  <a:pt x="11920" y="2648"/>
                  <a:pt x="11960" y="2607"/>
                </a:cubicBezTo>
                <a:cubicBezTo>
                  <a:pt x="12040" y="2526"/>
                  <a:pt x="12120" y="2405"/>
                  <a:pt x="12200" y="2324"/>
                </a:cubicBezTo>
                <a:cubicBezTo>
                  <a:pt x="12280" y="2203"/>
                  <a:pt x="12400" y="2122"/>
                  <a:pt x="12480" y="2000"/>
                </a:cubicBezTo>
                <a:cubicBezTo>
                  <a:pt x="12560" y="1920"/>
                  <a:pt x="12640" y="1798"/>
                  <a:pt x="12720" y="1717"/>
                </a:cubicBezTo>
                <a:cubicBezTo>
                  <a:pt x="12720" y="1677"/>
                  <a:pt x="12760" y="1677"/>
                  <a:pt x="12760" y="1636"/>
                </a:cubicBezTo>
                <a:cubicBezTo>
                  <a:pt x="12800" y="1596"/>
                  <a:pt x="12800" y="1556"/>
                  <a:pt x="12840" y="1556"/>
                </a:cubicBezTo>
                <a:cubicBezTo>
                  <a:pt x="12880" y="1515"/>
                  <a:pt x="12920" y="1475"/>
                  <a:pt x="12960" y="1434"/>
                </a:cubicBezTo>
                <a:cubicBezTo>
                  <a:pt x="13040" y="1353"/>
                  <a:pt x="13080" y="1313"/>
                  <a:pt x="13160" y="1272"/>
                </a:cubicBezTo>
                <a:close/>
                <a:moveTo>
                  <a:pt x="11760" y="949"/>
                </a:moveTo>
                <a:cubicBezTo>
                  <a:pt x="11760" y="949"/>
                  <a:pt x="11760" y="949"/>
                  <a:pt x="11760" y="949"/>
                </a:cubicBezTo>
                <a:cubicBezTo>
                  <a:pt x="11800" y="908"/>
                  <a:pt x="11800" y="908"/>
                  <a:pt x="11800" y="908"/>
                </a:cubicBezTo>
                <a:cubicBezTo>
                  <a:pt x="11880" y="908"/>
                  <a:pt x="11960" y="949"/>
                  <a:pt x="12080" y="949"/>
                </a:cubicBezTo>
                <a:cubicBezTo>
                  <a:pt x="12160" y="949"/>
                  <a:pt x="12280" y="989"/>
                  <a:pt x="12360" y="989"/>
                </a:cubicBezTo>
                <a:cubicBezTo>
                  <a:pt x="12440" y="989"/>
                  <a:pt x="12560" y="989"/>
                  <a:pt x="12640" y="1030"/>
                </a:cubicBezTo>
                <a:cubicBezTo>
                  <a:pt x="12800" y="1030"/>
                  <a:pt x="12920" y="1070"/>
                  <a:pt x="13080" y="1070"/>
                </a:cubicBezTo>
                <a:cubicBezTo>
                  <a:pt x="13080" y="1070"/>
                  <a:pt x="13040" y="1111"/>
                  <a:pt x="13040" y="1111"/>
                </a:cubicBezTo>
                <a:cubicBezTo>
                  <a:pt x="13000" y="1151"/>
                  <a:pt x="12960" y="1192"/>
                  <a:pt x="12920" y="1272"/>
                </a:cubicBezTo>
                <a:cubicBezTo>
                  <a:pt x="12880" y="1313"/>
                  <a:pt x="12840" y="1353"/>
                  <a:pt x="12800" y="1394"/>
                </a:cubicBezTo>
                <a:cubicBezTo>
                  <a:pt x="12760" y="1434"/>
                  <a:pt x="12760" y="1434"/>
                  <a:pt x="12760" y="1475"/>
                </a:cubicBezTo>
                <a:cubicBezTo>
                  <a:pt x="12720" y="1515"/>
                  <a:pt x="12720" y="1556"/>
                  <a:pt x="12680" y="1556"/>
                </a:cubicBezTo>
                <a:cubicBezTo>
                  <a:pt x="12680" y="1556"/>
                  <a:pt x="12640" y="1596"/>
                  <a:pt x="12640" y="1596"/>
                </a:cubicBezTo>
                <a:cubicBezTo>
                  <a:pt x="12600" y="1636"/>
                  <a:pt x="12600" y="1677"/>
                  <a:pt x="12560" y="1717"/>
                </a:cubicBezTo>
                <a:cubicBezTo>
                  <a:pt x="12520" y="1758"/>
                  <a:pt x="12480" y="1798"/>
                  <a:pt x="12480" y="1839"/>
                </a:cubicBezTo>
                <a:cubicBezTo>
                  <a:pt x="12400" y="1960"/>
                  <a:pt x="12320" y="2081"/>
                  <a:pt x="12240" y="2203"/>
                </a:cubicBezTo>
                <a:cubicBezTo>
                  <a:pt x="12160" y="2324"/>
                  <a:pt x="12080" y="2405"/>
                  <a:pt x="12000" y="2526"/>
                </a:cubicBezTo>
                <a:cubicBezTo>
                  <a:pt x="12000" y="2567"/>
                  <a:pt x="11960" y="2567"/>
                  <a:pt x="11960" y="2607"/>
                </a:cubicBezTo>
                <a:cubicBezTo>
                  <a:pt x="11600" y="2607"/>
                  <a:pt x="11240" y="2607"/>
                  <a:pt x="10880" y="2607"/>
                </a:cubicBezTo>
                <a:cubicBezTo>
                  <a:pt x="10720" y="2607"/>
                  <a:pt x="10560" y="2607"/>
                  <a:pt x="10440" y="2607"/>
                </a:cubicBezTo>
                <a:cubicBezTo>
                  <a:pt x="10440" y="2607"/>
                  <a:pt x="10440" y="2607"/>
                  <a:pt x="10440" y="2607"/>
                </a:cubicBezTo>
                <a:cubicBezTo>
                  <a:pt x="10480" y="2567"/>
                  <a:pt x="10520" y="2526"/>
                  <a:pt x="10520" y="2445"/>
                </a:cubicBezTo>
                <a:cubicBezTo>
                  <a:pt x="10520" y="2405"/>
                  <a:pt x="10560" y="2405"/>
                  <a:pt x="10560" y="2365"/>
                </a:cubicBezTo>
                <a:cubicBezTo>
                  <a:pt x="10600" y="2324"/>
                  <a:pt x="10600" y="2284"/>
                  <a:pt x="10640" y="2243"/>
                </a:cubicBezTo>
                <a:cubicBezTo>
                  <a:pt x="10760" y="2081"/>
                  <a:pt x="10920" y="1920"/>
                  <a:pt x="11040" y="1798"/>
                </a:cubicBezTo>
                <a:cubicBezTo>
                  <a:pt x="11120" y="1717"/>
                  <a:pt x="11200" y="1636"/>
                  <a:pt x="11280" y="1556"/>
                </a:cubicBezTo>
                <a:cubicBezTo>
                  <a:pt x="11360" y="1475"/>
                  <a:pt x="11400" y="1394"/>
                  <a:pt x="11480" y="1313"/>
                </a:cubicBezTo>
                <a:cubicBezTo>
                  <a:pt x="11560" y="1232"/>
                  <a:pt x="11640" y="1151"/>
                  <a:pt x="11680" y="1070"/>
                </a:cubicBezTo>
                <a:cubicBezTo>
                  <a:pt x="11680" y="1030"/>
                  <a:pt x="11720" y="989"/>
                  <a:pt x="11760" y="949"/>
                </a:cubicBezTo>
                <a:close/>
                <a:moveTo>
                  <a:pt x="10520" y="989"/>
                </a:moveTo>
                <a:cubicBezTo>
                  <a:pt x="10560" y="949"/>
                  <a:pt x="10560" y="949"/>
                  <a:pt x="10600" y="908"/>
                </a:cubicBezTo>
                <a:cubicBezTo>
                  <a:pt x="10600" y="908"/>
                  <a:pt x="10600" y="868"/>
                  <a:pt x="10640" y="868"/>
                </a:cubicBezTo>
                <a:cubicBezTo>
                  <a:pt x="10640" y="868"/>
                  <a:pt x="10640" y="868"/>
                  <a:pt x="10640" y="868"/>
                </a:cubicBezTo>
                <a:cubicBezTo>
                  <a:pt x="10960" y="868"/>
                  <a:pt x="11280" y="908"/>
                  <a:pt x="11560" y="908"/>
                </a:cubicBezTo>
                <a:cubicBezTo>
                  <a:pt x="11560" y="908"/>
                  <a:pt x="11560" y="908"/>
                  <a:pt x="11600" y="908"/>
                </a:cubicBezTo>
                <a:cubicBezTo>
                  <a:pt x="11600" y="908"/>
                  <a:pt x="11560" y="949"/>
                  <a:pt x="11560" y="949"/>
                </a:cubicBezTo>
                <a:cubicBezTo>
                  <a:pt x="11480" y="1030"/>
                  <a:pt x="11440" y="1111"/>
                  <a:pt x="11360" y="1191"/>
                </a:cubicBezTo>
                <a:cubicBezTo>
                  <a:pt x="11280" y="1272"/>
                  <a:pt x="11240" y="1353"/>
                  <a:pt x="11160" y="1434"/>
                </a:cubicBezTo>
                <a:cubicBezTo>
                  <a:pt x="11080" y="1515"/>
                  <a:pt x="11000" y="1596"/>
                  <a:pt x="10920" y="1717"/>
                </a:cubicBezTo>
                <a:cubicBezTo>
                  <a:pt x="10880" y="1758"/>
                  <a:pt x="10840" y="1798"/>
                  <a:pt x="10800" y="1839"/>
                </a:cubicBezTo>
                <a:cubicBezTo>
                  <a:pt x="10760" y="1920"/>
                  <a:pt x="10720" y="1960"/>
                  <a:pt x="10640" y="2041"/>
                </a:cubicBezTo>
                <a:cubicBezTo>
                  <a:pt x="10600" y="2122"/>
                  <a:pt x="10560" y="2162"/>
                  <a:pt x="10520" y="2243"/>
                </a:cubicBezTo>
                <a:cubicBezTo>
                  <a:pt x="10440" y="2365"/>
                  <a:pt x="10400" y="2445"/>
                  <a:pt x="10360" y="2567"/>
                </a:cubicBezTo>
                <a:cubicBezTo>
                  <a:pt x="10360" y="2567"/>
                  <a:pt x="10360" y="2567"/>
                  <a:pt x="10360" y="2567"/>
                </a:cubicBezTo>
                <a:cubicBezTo>
                  <a:pt x="10160" y="2567"/>
                  <a:pt x="9960" y="2567"/>
                  <a:pt x="9760" y="2567"/>
                </a:cubicBezTo>
                <a:cubicBezTo>
                  <a:pt x="9720" y="2567"/>
                  <a:pt x="9720" y="2567"/>
                  <a:pt x="9680" y="2567"/>
                </a:cubicBezTo>
                <a:cubicBezTo>
                  <a:pt x="9600" y="2567"/>
                  <a:pt x="9480" y="2567"/>
                  <a:pt x="9400" y="2567"/>
                </a:cubicBezTo>
                <a:cubicBezTo>
                  <a:pt x="9400" y="2567"/>
                  <a:pt x="9400" y="2567"/>
                  <a:pt x="9400" y="2567"/>
                </a:cubicBezTo>
                <a:cubicBezTo>
                  <a:pt x="9320" y="2567"/>
                  <a:pt x="9240" y="2567"/>
                  <a:pt x="9200" y="2567"/>
                </a:cubicBezTo>
                <a:cubicBezTo>
                  <a:pt x="9200" y="2567"/>
                  <a:pt x="9200" y="2567"/>
                  <a:pt x="9200" y="2567"/>
                </a:cubicBezTo>
                <a:cubicBezTo>
                  <a:pt x="9240" y="2526"/>
                  <a:pt x="9320" y="2445"/>
                  <a:pt x="9360" y="2405"/>
                </a:cubicBezTo>
                <a:cubicBezTo>
                  <a:pt x="9400" y="2365"/>
                  <a:pt x="9440" y="2324"/>
                  <a:pt x="9480" y="2284"/>
                </a:cubicBezTo>
                <a:cubicBezTo>
                  <a:pt x="9560" y="2203"/>
                  <a:pt x="9640" y="2122"/>
                  <a:pt x="9720" y="2041"/>
                </a:cubicBezTo>
                <a:cubicBezTo>
                  <a:pt x="9760" y="2000"/>
                  <a:pt x="9800" y="1960"/>
                  <a:pt x="9840" y="1920"/>
                </a:cubicBezTo>
                <a:cubicBezTo>
                  <a:pt x="9880" y="1879"/>
                  <a:pt x="9880" y="1879"/>
                  <a:pt x="9920" y="1839"/>
                </a:cubicBezTo>
                <a:cubicBezTo>
                  <a:pt x="9920" y="1839"/>
                  <a:pt x="9960" y="1798"/>
                  <a:pt x="9960" y="1798"/>
                </a:cubicBezTo>
                <a:cubicBezTo>
                  <a:pt x="10000" y="1758"/>
                  <a:pt x="10000" y="1758"/>
                  <a:pt x="10040" y="1717"/>
                </a:cubicBezTo>
                <a:cubicBezTo>
                  <a:pt x="10040" y="1717"/>
                  <a:pt x="10040" y="1717"/>
                  <a:pt x="10040" y="1717"/>
                </a:cubicBezTo>
                <a:cubicBezTo>
                  <a:pt x="10040" y="1717"/>
                  <a:pt x="10080" y="1677"/>
                  <a:pt x="10080" y="1677"/>
                </a:cubicBezTo>
                <a:cubicBezTo>
                  <a:pt x="10120" y="1636"/>
                  <a:pt x="10160" y="1596"/>
                  <a:pt x="10200" y="1515"/>
                </a:cubicBezTo>
                <a:cubicBezTo>
                  <a:pt x="10280" y="1394"/>
                  <a:pt x="10360" y="1313"/>
                  <a:pt x="10440" y="1191"/>
                </a:cubicBezTo>
                <a:cubicBezTo>
                  <a:pt x="10440" y="1111"/>
                  <a:pt x="10480" y="1030"/>
                  <a:pt x="10520" y="989"/>
                </a:cubicBezTo>
                <a:close/>
                <a:moveTo>
                  <a:pt x="9280" y="787"/>
                </a:moveTo>
                <a:cubicBezTo>
                  <a:pt x="9280" y="787"/>
                  <a:pt x="9320" y="787"/>
                  <a:pt x="9280" y="787"/>
                </a:cubicBezTo>
                <a:cubicBezTo>
                  <a:pt x="9440" y="787"/>
                  <a:pt x="9600" y="787"/>
                  <a:pt x="9720" y="827"/>
                </a:cubicBezTo>
                <a:cubicBezTo>
                  <a:pt x="9920" y="827"/>
                  <a:pt x="10120" y="827"/>
                  <a:pt x="10320" y="868"/>
                </a:cubicBezTo>
                <a:cubicBezTo>
                  <a:pt x="10320" y="868"/>
                  <a:pt x="10360" y="868"/>
                  <a:pt x="10360" y="868"/>
                </a:cubicBezTo>
                <a:cubicBezTo>
                  <a:pt x="10320" y="908"/>
                  <a:pt x="10320" y="949"/>
                  <a:pt x="10280" y="989"/>
                </a:cubicBezTo>
                <a:cubicBezTo>
                  <a:pt x="10200" y="1111"/>
                  <a:pt x="10160" y="1191"/>
                  <a:pt x="10080" y="1272"/>
                </a:cubicBezTo>
                <a:cubicBezTo>
                  <a:pt x="10040" y="1313"/>
                  <a:pt x="10000" y="1394"/>
                  <a:pt x="9960" y="1434"/>
                </a:cubicBezTo>
                <a:cubicBezTo>
                  <a:pt x="9920" y="1475"/>
                  <a:pt x="9920" y="1515"/>
                  <a:pt x="9880" y="1515"/>
                </a:cubicBezTo>
                <a:cubicBezTo>
                  <a:pt x="9880" y="1515"/>
                  <a:pt x="9840" y="1556"/>
                  <a:pt x="9840" y="1596"/>
                </a:cubicBezTo>
                <a:cubicBezTo>
                  <a:pt x="9800" y="1636"/>
                  <a:pt x="9760" y="1677"/>
                  <a:pt x="9720" y="1717"/>
                </a:cubicBezTo>
                <a:cubicBezTo>
                  <a:pt x="9680" y="1758"/>
                  <a:pt x="9640" y="1798"/>
                  <a:pt x="9600" y="1879"/>
                </a:cubicBezTo>
                <a:cubicBezTo>
                  <a:pt x="9560" y="1920"/>
                  <a:pt x="9520" y="1960"/>
                  <a:pt x="9480" y="2000"/>
                </a:cubicBezTo>
                <a:cubicBezTo>
                  <a:pt x="9440" y="2041"/>
                  <a:pt x="9400" y="2081"/>
                  <a:pt x="9360" y="2162"/>
                </a:cubicBezTo>
                <a:cubicBezTo>
                  <a:pt x="9320" y="2203"/>
                  <a:pt x="9280" y="2284"/>
                  <a:pt x="9200" y="2324"/>
                </a:cubicBezTo>
                <a:cubicBezTo>
                  <a:pt x="9160" y="2365"/>
                  <a:pt x="9120" y="2405"/>
                  <a:pt x="9120" y="2445"/>
                </a:cubicBezTo>
                <a:cubicBezTo>
                  <a:pt x="9080" y="2486"/>
                  <a:pt x="9040" y="2526"/>
                  <a:pt x="9040" y="2567"/>
                </a:cubicBezTo>
                <a:cubicBezTo>
                  <a:pt x="8600" y="2567"/>
                  <a:pt x="8160" y="2567"/>
                  <a:pt x="7680" y="2567"/>
                </a:cubicBezTo>
                <a:cubicBezTo>
                  <a:pt x="7680" y="2526"/>
                  <a:pt x="7720" y="2526"/>
                  <a:pt x="7720" y="2486"/>
                </a:cubicBezTo>
                <a:cubicBezTo>
                  <a:pt x="7760" y="2445"/>
                  <a:pt x="7800" y="2365"/>
                  <a:pt x="7840" y="2324"/>
                </a:cubicBezTo>
                <a:cubicBezTo>
                  <a:pt x="7880" y="2284"/>
                  <a:pt x="7920" y="2243"/>
                  <a:pt x="7960" y="2203"/>
                </a:cubicBezTo>
                <a:cubicBezTo>
                  <a:pt x="8040" y="2122"/>
                  <a:pt x="8080" y="2041"/>
                  <a:pt x="8160" y="2000"/>
                </a:cubicBezTo>
                <a:cubicBezTo>
                  <a:pt x="8200" y="1960"/>
                  <a:pt x="8280" y="1879"/>
                  <a:pt x="8320" y="1839"/>
                </a:cubicBezTo>
                <a:cubicBezTo>
                  <a:pt x="8360" y="1798"/>
                  <a:pt x="8400" y="1758"/>
                  <a:pt x="8440" y="1717"/>
                </a:cubicBezTo>
                <a:cubicBezTo>
                  <a:pt x="8480" y="1677"/>
                  <a:pt x="8480" y="1677"/>
                  <a:pt x="8520" y="1636"/>
                </a:cubicBezTo>
                <a:cubicBezTo>
                  <a:pt x="8560" y="1596"/>
                  <a:pt x="8560" y="1596"/>
                  <a:pt x="8600" y="1556"/>
                </a:cubicBezTo>
                <a:cubicBezTo>
                  <a:pt x="8640" y="1515"/>
                  <a:pt x="8640" y="1475"/>
                  <a:pt x="8680" y="1475"/>
                </a:cubicBezTo>
                <a:cubicBezTo>
                  <a:pt x="8680" y="1434"/>
                  <a:pt x="8720" y="1434"/>
                  <a:pt x="8720" y="1394"/>
                </a:cubicBezTo>
                <a:cubicBezTo>
                  <a:pt x="8800" y="1313"/>
                  <a:pt x="8880" y="1191"/>
                  <a:pt x="8960" y="1111"/>
                </a:cubicBezTo>
                <a:cubicBezTo>
                  <a:pt x="9000" y="1070"/>
                  <a:pt x="9040" y="1030"/>
                  <a:pt x="9080" y="989"/>
                </a:cubicBezTo>
                <a:cubicBezTo>
                  <a:pt x="9200" y="908"/>
                  <a:pt x="9240" y="868"/>
                  <a:pt x="9280" y="787"/>
                </a:cubicBezTo>
                <a:close/>
                <a:moveTo>
                  <a:pt x="6640" y="2526"/>
                </a:moveTo>
                <a:cubicBezTo>
                  <a:pt x="6720" y="2445"/>
                  <a:pt x="6760" y="2365"/>
                  <a:pt x="6840" y="2324"/>
                </a:cubicBezTo>
                <a:cubicBezTo>
                  <a:pt x="6880" y="2284"/>
                  <a:pt x="6920" y="2284"/>
                  <a:pt x="6960" y="2243"/>
                </a:cubicBezTo>
                <a:cubicBezTo>
                  <a:pt x="7040" y="2203"/>
                  <a:pt x="7120" y="2122"/>
                  <a:pt x="7160" y="2081"/>
                </a:cubicBezTo>
                <a:cubicBezTo>
                  <a:pt x="7240" y="2000"/>
                  <a:pt x="7360" y="1920"/>
                  <a:pt x="7440" y="1839"/>
                </a:cubicBezTo>
                <a:cubicBezTo>
                  <a:pt x="7640" y="1636"/>
                  <a:pt x="7760" y="1394"/>
                  <a:pt x="7920" y="1111"/>
                </a:cubicBezTo>
                <a:cubicBezTo>
                  <a:pt x="8000" y="1030"/>
                  <a:pt x="8040" y="949"/>
                  <a:pt x="8120" y="868"/>
                </a:cubicBezTo>
                <a:cubicBezTo>
                  <a:pt x="8160" y="827"/>
                  <a:pt x="8240" y="747"/>
                  <a:pt x="8280" y="666"/>
                </a:cubicBezTo>
                <a:cubicBezTo>
                  <a:pt x="8280" y="666"/>
                  <a:pt x="8320" y="666"/>
                  <a:pt x="8320" y="666"/>
                </a:cubicBezTo>
                <a:cubicBezTo>
                  <a:pt x="8400" y="666"/>
                  <a:pt x="8480" y="666"/>
                  <a:pt x="8600" y="666"/>
                </a:cubicBezTo>
                <a:cubicBezTo>
                  <a:pt x="8680" y="666"/>
                  <a:pt x="8800" y="666"/>
                  <a:pt x="8880" y="666"/>
                </a:cubicBezTo>
                <a:cubicBezTo>
                  <a:pt x="8960" y="666"/>
                  <a:pt x="9040" y="706"/>
                  <a:pt x="9080" y="706"/>
                </a:cubicBezTo>
                <a:cubicBezTo>
                  <a:pt x="9040" y="747"/>
                  <a:pt x="9040" y="787"/>
                  <a:pt x="9000" y="787"/>
                </a:cubicBezTo>
                <a:cubicBezTo>
                  <a:pt x="8920" y="908"/>
                  <a:pt x="8840" y="989"/>
                  <a:pt x="8760" y="1111"/>
                </a:cubicBezTo>
                <a:cubicBezTo>
                  <a:pt x="8720" y="1151"/>
                  <a:pt x="8680" y="1232"/>
                  <a:pt x="8640" y="1272"/>
                </a:cubicBezTo>
                <a:cubicBezTo>
                  <a:pt x="8600" y="1313"/>
                  <a:pt x="8560" y="1394"/>
                  <a:pt x="8520" y="1434"/>
                </a:cubicBezTo>
                <a:cubicBezTo>
                  <a:pt x="8480" y="1475"/>
                  <a:pt x="8440" y="1556"/>
                  <a:pt x="8360" y="1596"/>
                </a:cubicBezTo>
                <a:cubicBezTo>
                  <a:pt x="8320" y="1636"/>
                  <a:pt x="8280" y="1677"/>
                  <a:pt x="8200" y="1758"/>
                </a:cubicBezTo>
                <a:cubicBezTo>
                  <a:pt x="8160" y="1798"/>
                  <a:pt x="8120" y="1839"/>
                  <a:pt x="8120" y="1839"/>
                </a:cubicBezTo>
                <a:cubicBezTo>
                  <a:pt x="8080" y="1879"/>
                  <a:pt x="8040" y="1960"/>
                  <a:pt x="7960" y="2000"/>
                </a:cubicBezTo>
                <a:cubicBezTo>
                  <a:pt x="7920" y="2041"/>
                  <a:pt x="7920" y="2081"/>
                  <a:pt x="7880" y="2122"/>
                </a:cubicBezTo>
                <a:cubicBezTo>
                  <a:pt x="7840" y="2162"/>
                  <a:pt x="7840" y="2203"/>
                  <a:pt x="7800" y="2243"/>
                </a:cubicBezTo>
                <a:cubicBezTo>
                  <a:pt x="7800" y="2284"/>
                  <a:pt x="7760" y="2324"/>
                  <a:pt x="7760" y="2365"/>
                </a:cubicBezTo>
                <a:cubicBezTo>
                  <a:pt x="7760" y="2405"/>
                  <a:pt x="7720" y="2405"/>
                  <a:pt x="7720" y="2445"/>
                </a:cubicBezTo>
                <a:cubicBezTo>
                  <a:pt x="7720" y="2486"/>
                  <a:pt x="7680" y="2526"/>
                  <a:pt x="7680" y="2567"/>
                </a:cubicBezTo>
                <a:cubicBezTo>
                  <a:pt x="7680" y="2567"/>
                  <a:pt x="7680" y="2607"/>
                  <a:pt x="7640" y="2607"/>
                </a:cubicBezTo>
                <a:cubicBezTo>
                  <a:pt x="7280" y="2607"/>
                  <a:pt x="6920" y="2607"/>
                  <a:pt x="6600" y="2607"/>
                </a:cubicBezTo>
                <a:cubicBezTo>
                  <a:pt x="6600" y="2567"/>
                  <a:pt x="6640" y="2567"/>
                  <a:pt x="6640" y="2526"/>
                </a:cubicBezTo>
                <a:close/>
                <a:moveTo>
                  <a:pt x="13200" y="20809"/>
                </a:moveTo>
                <a:cubicBezTo>
                  <a:pt x="10840" y="20809"/>
                  <a:pt x="8480" y="20809"/>
                  <a:pt x="6120" y="20809"/>
                </a:cubicBezTo>
                <a:cubicBezTo>
                  <a:pt x="6080" y="20809"/>
                  <a:pt x="6080" y="20809"/>
                  <a:pt x="6040" y="20809"/>
                </a:cubicBezTo>
                <a:cubicBezTo>
                  <a:pt x="4360" y="19111"/>
                  <a:pt x="2680" y="17412"/>
                  <a:pt x="1000" y="15753"/>
                </a:cubicBezTo>
                <a:cubicBezTo>
                  <a:pt x="1000" y="15753"/>
                  <a:pt x="1000" y="15753"/>
                  <a:pt x="1000" y="15753"/>
                </a:cubicBezTo>
                <a:cubicBezTo>
                  <a:pt x="1000" y="13367"/>
                  <a:pt x="1000" y="10980"/>
                  <a:pt x="1000" y="8594"/>
                </a:cubicBezTo>
                <a:cubicBezTo>
                  <a:pt x="1000" y="8553"/>
                  <a:pt x="1000" y="8553"/>
                  <a:pt x="1000" y="8513"/>
                </a:cubicBezTo>
                <a:cubicBezTo>
                  <a:pt x="2000" y="7502"/>
                  <a:pt x="3000" y="6450"/>
                  <a:pt x="4040" y="5439"/>
                </a:cubicBezTo>
                <a:cubicBezTo>
                  <a:pt x="4200" y="5277"/>
                  <a:pt x="4400" y="5115"/>
                  <a:pt x="4560" y="4953"/>
                </a:cubicBezTo>
                <a:cubicBezTo>
                  <a:pt x="4720" y="4791"/>
                  <a:pt x="4880" y="4670"/>
                  <a:pt x="5040" y="4508"/>
                </a:cubicBezTo>
                <a:cubicBezTo>
                  <a:pt x="5120" y="4427"/>
                  <a:pt x="5200" y="4347"/>
                  <a:pt x="5280" y="4266"/>
                </a:cubicBezTo>
                <a:cubicBezTo>
                  <a:pt x="5360" y="4185"/>
                  <a:pt x="5400" y="4144"/>
                  <a:pt x="5480" y="4063"/>
                </a:cubicBezTo>
                <a:cubicBezTo>
                  <a:pt x="5600" y="3942"/>
                  <a:pt x="5680" y="3821"/>
                  <a:pt x="5760" y="3699"/>
                </a:cubicBezTo>
                <a:cubicBezTo>
                  <a:pt x="5840" y="3578"/>
                  <a:pt x="5920" y="3497"/>
                  <a:pt x="6040" y="3376"/>
                </a:cubicBezTo>
                <a:cubicBezTo>
                  <a:pt x="6040" y="3376"/>
                  <a:pt x="6080" y="3335"/>
                  <a:pt x="6080" y="3335"/>
                </a:cubicBezTo>
                <a:cubicBezTo>
                  <a:pt x="7200" y="3335"/>
                  <a:pt x="8280" y="3335"/>
                  <a:pt x="9400" y="3335"/>
                </a:cubicBezTo>
                <a:cubicBezTo>
                  <a:pt x="9440" y="3335"/>
                  <a:pt x="9440" y="3335"/>
                  <a:pt x="9480" y="3335"/>
                </a:cubicBezTo>
                <a:cubicBezTo>
                  <a:pt x="9560" y="3335"/>
                  <a:pt x="9680" y="3335"/>
                  <a:pt x="9760" y="3335"/>
                </a:cubicBezTo>
                <a:cubicBezTo>
                  <a:pt x="9760" y="3335"/>
                  <a:pt x="9760" y="3335"/>
                  <a:pt x="9760" y="3335"/>
                </a:cubicBezTo>
                <a:cubicBezTo>
                  <a:pt x="10920" y="3335"/>
                  <a:pt x="12080" y="3335"/>
                  <a:pt x="13240" y="3335"/>
                </a:cubicBezTo>
                <a:cubicBezTo>
                  <a:pt x="13640" y="3740"/>
                  <a:pt x="14040" y="4144"/>
                  <a:pt x="14440" y="4549"/>
                </a:cubicBezTo>
                <a:cubicBezTo>
                  <a:pt x="14440" y="4549"/>
                  <a:pt x="14480" y="4589"/>
                  <a:pt x="14480" y="4589"/>
                </a:cubicBezTo>
                <a:cubicBezTo>
                  <a:pt x="15040" y="5156"/>
                  <a:pt x="15560" y="5681"/>
                  <a:pt x="16120" y="6248"/>
                </a:cubicBezTo>
                <a:cubicBezTo>
                  <a:pt x="16120" y="6248"/>
                  <a:pt x="16120" y="6248"/>
                  <a:pt x="16120" y="6248"/>
                </a:cubicBezTo>
                <a:cubicBezTo>
                  <a:pt x="16840" y="6976"/>
                  <a:pt x="17560" y="7704"/>
                  <a:pt x="18280" y="8432"/>
                </a:cubicBezTo>
                <a:cubicBezTo>
                  <a:pt x="18280" y="9443"/>
                  <a:pt x="18280" y="10495"/>
                  <a:pt x="18280" y="11506"/>
                </a:cubicBezTo>
                <a:cubicBezTo>
                  <a:pt x="18280" y="11547"/>
                  <a:pt x="18280" y="11547"/>
                  <a:pt x="18280" y="11587"/>
                </a:cubicBezTo>
                <a:cubicBezTo>
                  <a:pt x="18280" y="11587"/>
                  <a:pt x="18280" y="11587"/>
                  <a:pt x="18280" y="11587"/>
                </a:cubicBezTo>
                <a:cubicBezTo>
                  <a:pt x="18280" y="12922"/>
                  <a:pt x="18280" y="14297"/>
                  <a:pt x="18280" y="15632"/>
                </a:cubicBezTo>
                <a:cubicBezTo>
                  <a:pt x="18280" y="15632"/>
                  <a:pt x="18280" y="15632"/>
                  <a:pt x="18280" y="15632"/>
                </a:cubicBezTo>
                <a:cubicBezTo>
                  <a:pt x="16560" y="17371"/>
                  <a:pt x="14880" y="19111"/>
                  <a:pt x="13200" y="20809"/>
                </a:cubicBezTo>
                <a:close/>
                <a:moveTo>
                  <a:pt x="18760" y="7583"/>
                </a:moveTo>
                <a:cubicBezTo>
                  <a:pt x="18720" y="7663"/>
                  <a:pt x="18680" y="7744"/>
                  <a:pt x="18680" y="7825"/>
                </a:cubicBezTo>
                <a:cubicBezTo>
                  <a:pt x="18640" y="7785"/>
                  <a:pt x="18600" y="7744"/>
                  <a:pt x="18560" y="7704"/>
                </a:cubicBezTo>
                <a:cubicBezTo>
                  <a:pt x="18360" y="7502"/>
                  <a:pt x="18120" y="7259"/>
                  <a:pt x="17920" y="7057"/>
                </a:cubicBezTo>
                <a:cubicBezTo>
                  <a:pt x="17840" y="6976"/>
                  <a:pt x="17760" y="6895"/>
                  <a:pt x="17680" y="6814"/>
                </a:cubicBezTo>
                <a:cubicBezTo>
                  <a:pt x="17680" y="6814"/>
                  <a:pt x="17680" y="6814"/>
                  <a:pt x="17680" y="6814"/>
                </a:cubicBezTo>
                <a:cubicBezTo>
                  <a:pt x="17720" y="6774"/>
                  <a:pt x="17760" y="6733"/>
                  <a:pt x="17800" y="6652"/>
                </a:cubicBezTo>
                <a:cubicBezTo>
                  <a:pt x="17840" y="6612"/>
                  <a:pt x="17880" y="6531"/>
                  <a:pt x="17960" y="6490"/>
                </a:cubicBezTo>
                <a:cubicBezTo>
                  <a:pt x="18040" y="6369"/>
                  <a:pt x="18160" y="6248"/>
                  <a:pt x="18240" y="6167"/>
                </a:cubicBezTo>
                <a:cubicBezTo>
                  <a:pt x="18320" y="6045"/>
                  <a:pt x="18440" y="5924"/>
                  <a:pt x="18520" y="5803"/>
                </a:cubicBezTo>
                <a:cubicBezTo>
                  <a:pt x="18600" y="5681"/>
                  <a:pt x="18720" y="5560"/>
                  <a:pt x="18800" y="5479"/>
                </a:cubicBezTo>
                <a:cubicBezTo>
                  <a:pt x="18800" y="5479"/>
                  <a:pt x="18840" y="5439"/>
                  <a:pt x="18840" y="5439"/>
                </a:cubicBezTo>
                <a:cubicBezTo>
                  <a:pt x="18880" y="5398"/>
                  <a:pt x="18920" y="5358"/>
                  <a:pt x="18960" y="5317"/>
                </a:cubicBezTo>
                <a:cubicBezTo>
                  <a:pt x="19000" y="5277"/>
                  <a:pt x="19040" y="5196"/>
                  <a:pt x="19120" y="5156"/>
                </a:cubicBezTo>
                <a:cubicBezTo>
                  <a:pt x="19160" y="5115"/>
                  <a:pt x="19200" y="5075"/>
                  <a:pt x="19240" y="5034"/>
                </a:cubicBezTo>
                <a:cubicBezTo>
                  <a:pt x="19240" y="5034"/>
                  <a:pt x="19240" y="5034"/>
                  <a:pt x="19240" y="5034"/>
                </a:cubicBezTo>
                <a:cubicBezTo>
                  <a:pt x="19240" y="5034"/>
                  <a:pt x="19240" y="5034"/>
                  <a:pt x="19240" y="5034"/>
                </a:cubicBezTo>
                <a:cubicBezTo>
                  <a:pt x="19240" y="5034"/>
                  <a:pt x="19240" y="5034"/>
                  <a:pt x="19240" y="5034"/>
                </a:cubicBezTo>
                <a:cubicBezTo>
                  <a:pt x="19240" y="5075"/>
                  <a:pt x="19280" y="5075"/>
                  <a:pt x="19280" y="5115"/>
                </a:cubicBezTo>
                <a:cubicBezTo>
                  <a:pt x="19320" y="5196"/>
                  <a:pt x="19400" y="5277"/>
                  <a:pt x="19480" y="5317"/>
                </a:cubicBezTo>
                <a:cubicBezTo>
                  <a:pt x="19520" y="5358"/>
                  <a:pt x="19560" y="5398"/>
                  <a:pt x="19600" y="5398"/>
                </a:cubicBezTo>
                <a:cubicBezTo>
                  <a:pt x="19640" y="5439"/>
                  <a:pt x="19680" y="5439"/>
                  <a:pt x="19680" y="5479"/>
                </a:cubicBezTo>
                <a:cubicBezTo>
                  <a:pt x="19720" y="5520"/>
                  <a:pt x="19720" y="5520"/>
                  <a:pt x="19760" y="5560"/>
                </a:cubicBezTo>
                <a:cubicBezTo>
                  <a:pt x="19800" y="5601"/>
                  <a:pt x="19840" y="5641"/>
                  <a:pt x="19880" y="5681"/>
                </a:cubicBezTo>
                <a:cubicBezTo>
                  <a:pt x="19880" y="5681"/>
                  <a:pt x="19920" y="5722"/>
                  <a:pt x="19960" y="5722"/>
                </a:cubicBezTo>
                <a:cubicBezTo>
                  <a:pt x="20000" y="5762"/>
                  <a:pt x="20040" y="5762"/>
                  <a:pt x="20080" y="5803"/>
                </a:cubicBezTo>
                <a:cubicBezTo>
                  <a:pt x="20120" y="5843"/>
                  <a:pt x="20160" y="5843"/>
                  <a:pt x="20200" y="5843"/>
                </a:cubicBezTo>
                <a:cubicBezTo>
                  <a:pt x="20200" y="5884"/>
                  <a:pt x="20160" y="5924"/>
                  <a:pt x="20160" y="5965"/>
                </a:cubicBezTo>
                <a:cubicBezTo>
                  <a:pt x="20160" y="5965"/>
                  <a:pt x="20160" y="5965"/>
                  <a:pt x="20160" y="6005"/>
                </a:cubicBezTo>
                <a:cubicBezTo>
                  <a:pt x="20120" y="6045"/>
                  <a:pt x="20120" y="6086"/>
                  <a:pt x="20080" y="6086"/>
                </a:cubicBezTo>
                <a:cubicBezTo>
                  <a:pt x="20040" y="6126"/>
                  <a:pt x="19960" y="6207"/>
                  <a:pt x="19920" y="6248"/>
                </a:cubicBezTo>
                <a:cubicBezTo>
                  <a:pt x="19840" y="6329"/>
                  <a:pt x="19800" y="6410"/>
                  <a:pt x="19720" y="6450"/>
                </a:cubicBezTo>
                <a:cubicBezTo>
                  <a:pt x="19680" y="6531"/>
                  <a:pt x="19600" y="6571"/>
                  <a:pt x="19560" y="6652"/>
                </a:cubicBezTo>
                <a:cubicBezTo>
                  <a:pt x="19480" y="6774"/>
                  <a:pt x="19400" y="6854"/>
                  <a:pt x="19280" y="6976"/>
                </a:cubicBezTo>
                <a:cubicBezTo>
                  <a:pt x="19200" y="7057"/>
                  <a:pt x="19120" y="7138"/>
                  <a:pt x="19080" y="7219"/>
                </a:cubicBezTo>
                <a:cubicBezTo>
                  <a:pt x="18960" y="7340"/>
                  <a:pt x="18880" y="7461"/>
                  <a:pt x="18760" y="7583"/>
                </a:cubicBezTo>
                <a:close/>
                <a:moveTo>
                  <a:pt x="19000" y="8634"/>
                </a:moveTo>
                <a:cubicBezTo>
                  <a:pt x="19000" y="8594"/>
                  <a:pt x="19000" y="8553"/>
                  <a:pt x="19000" y="8472"/>
                </a:cubicBezTo>
                <a:cubicBezTo>
                  <a:pt x="19040" y="8432"/>
                  <a:pt x="19080" y="8391"/>
                  <a:pt x="19120" y="8351"/>
                </a:cubicBezTo>
                <a:cubicBezTo>
                  <a:pt x="19160" y="8311"/>
                  <a:pt x="19200" y="8270"/>
                  <a:pt x="19240" y="8230"/>
                </a:cubicBezTo>
                <a:cubicBezTo>
                  <a:pt x="19240" y="8230"/>
                  <a:pt x="19240" y="8230"/>
                  <a:pt x="19280" y="8189"/>
                </a:cubicBezTo>
                <a:cubicBezTo>
                  <a:pt x="19280" y="8189"/>
                  <a:pt x="19320" y="8189"/>
                  <a:pt x="19320" y="8149"/>
                </a:cubicBezTo>
                <a:cubicBezTo>
                  <a:pt x="19440" y="8068"/>
                  <a:pt x="19520" y="7947"/>
                  <a:pt x="19640" y="7866"/>
                </a:cubicBezTo>
                <a:cubicBezTo>
                  <a:pt x="19680" y="7825"/>
                  <a:pt x="19720" y="7825"/>
                  <a:pt x="19720" y="7785"/>
                </a:cubicBezTo>
                <a:cubicBezTo>
                  <a:pt x="19800" y="7704"/>
                  <a:pt x="19880" y="7623"/>
                  <a:pt x="19960" y="7542"/>
                </a:cubicBezTo>
                <a:cubicBezTo>
                  <a:pt x="20040" y="7421"/>
                  <a:pt x="20160" y="7340"/>
                  <a:pt x="20240" y="7218"/>
                </a:cubicBezTo>
                <a:cubicBezTo>
                  <a:pt x="20280" y="7178"/>
                  <a:pt x="20320" y="7138"/>
                  <a:pt x="20360" y="7097"/>
                </a:cubicBezTo>
                <a:cubicBezTo>
                  <a:pt x="20360" y="7178"/>
                  <a:pt x="20360" y="7259"/>
                  <a:pt x="20400" y="7340"/>
                </a:cubicBezTo>
                <a:cubicBezTo>
                  <a:pt x="20400" y="7502"/>
                  <a:pt x="20400" y="7704"/>
                  <a:pt x="20440" y="7866"/>
                </a:cubicBezTo>
                <a:cubicBezTo>
                  <a:pt x="20440" y="7947"/>
                  <a:pt x="20440" y="8068"/>
                  <a:pt x="20480" y="8149"/>
                </a:cubicBezTo>
                <a:cubicBezTo>
                  <a:pt x="20480" y="8149"/>
                  <a:pt x="20480" y="8189"/>
                  <a:pt x="20480" y="8189"/>
                </a:cubicBezTo>
                <a:cubicBezTo>
                  <a:pt x="20440" y="8230"/>
                  <a:pt x="20440" y="8230"/>
                  <a:pt x="20400" y="8270"/>
                </a:cubicBezTo>
                <a:cubicBezTo>
                  <a:pt x="20400" y="8270"/>
                  <a:pt x="20400" y="8270"/>
                  <a:pt x="20360" y="8311"/>
                </a:cubicBezTo>
                <a:cubicBezTo>
                  <a:pt x="20360" y="8311"/>
                  <a:pt x="20320" y="8351"/>
                  <a:pt x="20320" y="8351"/>
                </a:cubicBezTo>
                <a:cubicBezTo>
                  <a:pt x="20320" y="8351"/>
                  <a:pt x="20280" y="8392"/>
                  <a:pt x="20280" y="8392"/>
                </a:cubicBezTo>
                <a:cubicBezTo>
                  <a:pt x="20240" y="8432"/>
                  <a:pt x="20200" y="8472"/>
                  <a:pt x="20120" y="8553"/>
                </a:cubicBezTo>
                <a:cubicBezTo>
                  <a:pt x="20080" y="8594"/>
                  <a:pt x="20040" y="8634"/>
                  <a:pt x="20000" y="8675"/>
                </a:cubicBezTo>
                <a:cubicBezTo>
                  <a:pt x="20000" y="8675"/>
                  <a:pt x="19960" y="8715"/>
                  <a:pt x="19960" y="8715"/>
                </a:cubicBezTo>
                <a:cubicBezTo>
                  <a:pt x="19920" y="8756"/>
                  <a:pt x="19880" y="8796"/>
                  <a:pt x="19880" y="8836"/>
                </a:cubicBezTo>
                <a:cubicBezTo>
                  <a:pt x="19880" y="8836"/>
                  <a:pt x="19840" y="8877"/>
                  <a:pt x="19840" y="8877"/>
                </a:cubicBezTo>
                <a:cubicBezTo>
                  <a:pt x="19840" y="8877"/>
                  <a:pt x="19840" y="8877"/>
                  <a:pt x="19840" y="8877"/>
                </a:cubicBezTo>
                <a:cubicBezTo>
                  <a:pt x="19800" y="8958"/>
                  <a:pt x="19760" y="8998"/>
                  <a:pt x="19680" y="9079"/>
                </a:cubicBezTo>
                <a:cubicBezTo>
                  <a:pt x="19640" y="9120"/>
                  <a:pt x="19600" y="9200"/>
                  <a:pt x="19560" y="9241"/>
                </a:cubicBezTo>
                <a:cubicBezTo>
                  <a:pt x="19480" y="9362"/>
                  <a:pt x="19400" y="9484"/>
                  <a:pt x="19320" y="9605"/>
                </a:cubicBezTo>
                <a:cubicBezTo>
                  <a:pt x="19280" y="9645"/>
                  <a:pt x="19240" y="9726"/>
                  <a:pt x="19200" y="9767"/>
                </a:cubicBezTo>
                <a:cubicBezTo>
                  <a:pt x="19200" y="9807"/>
                  <a:pt x="19160" y="9807"/>
                  <a:pt x="19160" y="9848"/>
                </a:cubicBezTo>
                <a:cubicBezTo>
                  <a:pt x="19120" y="9888"/>
                  <a:pt x="19120" y="9929"/>
                  <a:pt x="19080" y="9929"/>
                </a:cubicBezTo>
                <a:cubicBezTo>
                  <a:pt x="19000" y="9524"/>
                  <a:pt x="19000" y="9079"/>
                  <a:pt x="19000" y="8634"/>
                </a:cubicBezTo>
                <a:close/>
                <a:moveTo>
                  <a:pt x="19000" y="10454"/>
                </a:moveTo>
                <a:cubicBezTo>
                  <a:pt x="19000" y="10293"/>
                  <a:pt x="19000" y="10171"/>
                  <a:pt x="19000" y="10009"/>
                </a:cubicBezTo>
                <a:cubicBezTo>
                  <a:pt x="19080" y="9888"/>
                  <a:pt x="19200" y="9767"/>
                  <a:pt x="19280" y="9645"/>
                </a:cubicBezTo>
                <a:cubicBezTo>
                  <a:pt x="19320" y="9565"/>
                  <a:pt x="19400" y="9484"/>
                  <a:pt x="19440" y="9443"/>
                </a:cubicBezTo>
                <a:cubicBezTo>
                  <a:pt x="19480" y="9403"/>
                  <a:pt x="19520" y="9362"/>
                  <a:pt x="19560" y="9281"/>
                </a:cubicBezTo>
                <a:cubicBezTo>
                  <a:pt x="19600" y="9241"/>
                  <a:pt x="19600" y="9200"/>
                  <a:pt x="19640" y="9160"/>
                </a:cubicBezTo>
                <a:cubicBezTo>
                  <a:pt x="19680" y="9120"/>
                  <a:pt x="19720" y="9039"/>
                  <a:pt x="19800" y="8998"/>
                </a:cubicBezTo>
                <a:cubicBezTo>
                  <a:pt x="19800" y="8998"/>
                  <a:pt x="19840" y="8958"/>
                  <a:pt x="19840" y="8958"/>
                </a:cubicBezTo>
                <a:cubicBezTo>
                  <a:pt x="19840" y="8958"/>
                  <a:pt x="19880" y="8917"/>
                  <a:pt x="19880" y="8917"/>
                </a:cubicBezTo>
                <a:cubicBezTo>
                  <a:pt x="19920" y="8877"/>
                  <a:pt x="19960" y="8836"/>
                  <a:pt x="20000" y="8796"/>
                </a:cubicBezTo>
                <a:cubicBezTo>
                  <a:pt x="20040" y="8756"/>
                  <a:pt x="20120" y="8715"/>
                  <a:pt x="20160" y="8675"/>
                </a:cubicBezTo>
                <a:cubicBezTo>
                  <a:pt x="20200" y="8634"/>
                  <a:pt x="20280" y="8594"/>
                  <a:pt x="20320" y="8513"/>
                </a:cubicBezTo>
                <a:cubicBezTo>
                  <a:pt x="20320" y="8513"/>
                  <a:pt x="20360" y="8472"/>
                  <a:pt x="20360" y="8472"/>
                </a:cubicBezTo>
                <a:cubicBezTo>
                  <a:pt x="20360" y="8594"/>
                  <a:pt x="20360" y="8756"/>
                  <a:pt x="20360" y="8877"/>
                </a:cubicBezTo>
                <a:cubicBezTo>
                  <a:pt x="20360" y="8998"/>
                  <a:pt x="20360" y="9079"/>
                  <a:pt x="20360" y="9200"/>
                </a:cubicBezTo>
                <a:cubicBezTo>
                  <a:pt x="20360" y="9200"/>
                  <a:pt x="20360" y="9241"/>
                  <a:pt x="20360" y="9241"/>
                </a:cubicBezTo>
                <a:cubicBezTo>
                  <a:pt x="20360" y="9362"/>
                  <a:pt x="20360" y="9484"/>
                  <a:pt x="20360" y="9605"/>
                </a:cubicBezTo>
                <a:cubicBezTo>
                  <a:pt x="20360" y="9605"/>
                  <a:pt x="20360" y="9605"/>
                  <a:pt x="20360" y="9605"/>
                </a:cubicBezTo>
                <a:cubicBezTo>
                  <a:pt x="20360" y="9605"/>
                  <a:pt x="20320" y="9605"/>
                  <a:pt x="20320" y="9645"/>
                </a:cubicBezTo>
                <a:cubicBezTo>
                  <a:pt x="20320" y="9645"/>
                  <a:pt x="20320" y="9645"/>
                  <a:pt x="20280" y="9645"/>
                </a:cubicBezTo>
                <a:cubicBezTo>
                  <a:pt x="20280" y="9645"/>
                  <a:pt x="20240" y="9645"/>
                  <a:pt x="20240" y="9686"/>
                </a:cubicBezTo>
                <a:cubicBezTo>
                  <a:pt x="20240" y="9686"/>
                  <a:pt x="20200" y="9726"/>
                  <a:pt x="20200" y="9726"/>
                </a:cubicBezTo>
                <a:cubicBezTo>
                  <a:pt x="20200" y="9726"/>
                  <a:pt x="20160" y="9767"/>
                  <a:pt x="20160" y="9767"/>
                </a:cubicBezTo>
                <a:cubicBezTo>
                  <a:pt x="20120" y="9807"/>
                  <a:pt x="20080" y="9848"/>
                  <a:pt x="20000" y="9929"/>
                </a:cubicBezTo>
                <a:cubicBezTo>
                  <a:pt x="19960" y="9969"/>
                  <a:pt x="19920" y="10009"/>
                  <a:pt x="19840" y="10090"/>
                </a:cubicBezTo>
                <a:cubicBezTo>
                  <a:pt x="19840" y="10090"/>
                  <a:pt x="19840" y="10090"/>
                  <a:pt x="19800" y="10131"/>
                </a:cubicBezTo>
                <a:cubicBezTo>
                  <a:pt x="19800" y="10131"/>
                  <a:pt x="19760" y="10171"/>
                  <a:pt x="19760" y="10171"/>
                </a:cubicBezTo>
                <a:cubicBezTo>
                  <a:pt x="19760" y="10171"/>
                  <a:pt x="19720" y="10212"/>
                  <a:pt x="19720" y="10212"/>
                </a:cubicBezTo>
                <a:cubicBezTo>
                  <a:pt x="19680" y="10252"/>
                  <a:pt x="19680" y="10293"/>
                  <a:pt x="19640" y="10333"/>
                </a:cubicBezTo>
                <a:cubicBezTo>
                  <a:pt x="19640" y="10333"/>
                  <a:pt x="19600" y="10374"/>
                  <a:pt x="19600" y="10374"/>
                </a:cubicBezTo>
                <a:cubicBezTo>
                  <a:pt x="19560" y="10454"/>
                  <a:pt x="19520" y="10495"/>
                  <a:pt x="19480" y="10576"/>
                </a:cubicBezTo>
                <a:cubicBezTo>
                  <a:pt x="19400" y="10697"/>
                  <a:pt x="19360" y="10778"/>
                  <a:pt x="19280" y="10899"/>
                </a:cubicBezTo>
                <a:cubicBezTo>
                  <a:pt x="19200" y="11021"/>
                  <a:pt x="19120" y="11142"/>
                  <a:pt x="19040" y="11263"/>
                </a:cubicBezTo>
                <a:cubicBezTo>
                  <a:pt x="19000" y="11304"/>
                  <a:pt x="18960" y="11344"/>
                  <a:pt x="18920" y="11425"/>
                </a:cubicBezTo>
                <a:cubicBezTo>
                  <a:pt x="19040" y="11061"/>
                  <a:pt x="19040" y="10778"/>
                  <a:pt x="19000" y="10454"/>
                </a:cubicBezTo>
                <a:close/>
                <a:moveTo>
                  <a:pt x="19040" y="11587"/>
                </a:moveTo>
                <a:cubicBezTo>
                  <a:pt x="19040" y="11547"/>
                  <a:pt x="19040" y="11547"/>
                  <a:pt x="19040" y="11506"/>
                </a:cubicBezTo>
                <a:cubicBezTo>
                  <a:pt x="19040" y="11506"/>
                  <a:pt x="19040" y="11506"/>
                  <a:pt x="19040" y="11506"/>
                </a:cubicBezTo>
                <a:cubicBezTo>
                  <a:pt x="19040" y="11466"/>
                  <a:pt x="19040" y="11425"/>
                  <a:pt x="19040" y="11425"/>
                </a:cubicBezTo>
                <a:cubicBezTo>
                  <a:pt x="19040" y="11425"/>
                  <a:pt x="19080" y="11385"/>
                  <a:pt x="19080" y="11385"/>
                </a:cubicBezTo>
                <a:cubicBezTo>
                  <a:pt x="19120" y="11304"/>
                  <a:pt x="19200" y="11263"/>
                  <a:pt x="19240" y="11182"/>
                </a:cubicBezTo>
                <a:cubicBezTo>
                  <a:pt x="19240" y="11182"/>
                  <a:pt x="19280" y="11142"/>
                  <a:pt x="19280" y="11142"/>
                </a:cubicBezTo>
                <a:cubicBezTo>
                  <a:pt x="19320" y="11102"/>
                  <a:pt x="19360" y="11061"/>
                  <a:pt x="19360" y="11021"/>
                </a:cubicBezTo>
                <a:cubicBezTo>
                  <a:pt x="19400" y="10980"/>
                  <a:pt x="19440" y="10940"/>
                  <a:pt x="19480" y="10899"/>
                </a:cubicBezTo>
                <a:cubicBezTo>
                  <a:pt x="19520" y="10818"/>
                  <a:pt x="19600" y="10778"/>
                  <a:pt x="19640" y="10697"/>
                </a:cubicBezTo>
                <a:cubicBezTo>
                  <a:pt x="19680" y="10657"/>
                  <a:pt x="19720" y="10616"/>
                  <a:pt x="19760" y="10576"/>
                </a:cubicBezTo>
                <a:cubicBezTo>
                  <a:pt x="19800" y="10535"/>
                  <a:pt x="19840" y="10454"/>
                  <a:pt x="19880" y="10414"/>
                </a:cubicBezTo>
                <a:cubicBezTo>
                  <a:pt x="19920" y="10374"/>
                  <a:pt x="19920" y="10374"/>
                  <a:pt x="19960" y="10333"/>
                </a:cubicBezTo>
                <a:cubicBezTo>
                  <a:pt x="19960" y="10333"/>
                  <a:pt x="20000" y="10293"/>
                  <a:pt x="20000" y="10293"/>
                </a:cubicBezTo>
                <a:cubicBezTo>
                  <a:pt x="20040" y="10252"/>
                  <a:pt x="20080" y="10212"/>
                  <a:pt x="20120" y="10171"/>
                </a:cubicBezTo>
                <a:cubicBezTo>
                  <a:pt x="20160" y="10131"/>
                  <a:pt x="20200" y="10131"/>
                  <a:pt x="20200" y="10090"/>
                </a:cubicBezTo>
                <a:cubicBezTo>
                  <a:pt x="20240" y="10050"/>
                  <a:pt x="20280" y="10009"/>
                  <a:pt x="20320" y="9969"/>
                </a:cubicBezTo>
                <a:cubicBezTo>
                  <a:pt x="20360" y="9929"/>
                  <a:pt x="20360" y="9929"/>
                  <a:pt x="20400" y="9888"/>
                </a:cubicBezTo>
                <a:cubicBezTo>
                  <a:pt x="20400" y="9888"/>
                  <a:pt x="20440" y="9848"/>
                  <a:pt x="20440" y="9848"/>
                </a:cubicBezTo>
                <a:cubicBezTo>
                  <a:pt x="20440" y="9848"/>
                  <a:pt x="20480" y="9807"/>
                  <a:pt x="20480" y="9807"/>
                </a:cubicBezTo>
                <a:cubicBezTo>
                  <a:pt x="20480" y="9929"/>
                  <a:pt x="20480" y="10009"/>
                  <a:pt x="20480" y="10131"/>
                </a:cubicBezTo>
                <a:cubicBezTo>
                  <a:pt x="20480" y="10293"/>
                  <a:pt x="20480" y="10414"/>
                  <a:pt x="20520" y="10576"/>
                </a:cubicBezTo>
                <a:cubicBezTo>
                  <a:pt x="20520" y="10616"/>
                  <a:pt x="20520" y="10657"/>
                  <a:pt x="20520" y="10697"/>
                </a:cubicBezTo>
                <a:cubicBezTo>
                  <a:pt x="20520" y="10697"/>
                  <a:pt x="20520" y="10738"/>
                  <a:pt x="20520" y="10738"/>
                </a:cubicBezTo>
                <a:cubicBezTo>
                  <a:pt x="20480" y="10778"/>
                  <a:pt x="20440" y="10818"/>
                  <a:pt x="20400" y="10859"/>
                </a:cubicBezTo>
                <a:cubicBezTo>
                  <a:pt x="20320" y="10940"/>
                  <a:pt x="20240" y="11061"/>
                  <a:pt x="20160" y="11142"/>
                </a:cubicBezTo>
                <a:cubicBezTo>
                  <a:pt x="20120" y="11182"/>
                  <a:pt x="20120" y="11223"/>
                  <a:pt x="20080" y="11263"/>
                </a:cubicBezTo>
                <a:cubicBezTo>
                  <a:pt x="20080" y="11263"/>
                  <a:pt x="20040" y="11304"/>
                  <a:pt x="20040" y="11304"/>
                </a:cubicBezTo>
                <a:cubicBezTo>
                  <a:pt x="20000" y="11344"/>
                  <a:pt x="19960" y="11425"/>
                  <a:pt x="19920" y="11466"/>
                </a:cubicBezTo>
                <a:cubicBezTo>
                  <a:pt x="19840" y="11587"/>
                  <a:pt x="19760" y="11668"/>
                  <a:pt x="19680" y="11789"/>
                </a:cubicBezTo>
                <a:cubicBezTo>
                  <a:pt x="19640" y="11830"/>
                  <a:pt x="19640" y="11870"/>
                  <a:pt x="19600" y="11911"/>
                </a:cubicBezTo>
                <a:cubicBezTo>
                  <a:pt x="19560" y="11991"/>
                  <a:pt x="19520" y="12032"/>
                  <a:pt x="19440" y="12113"/>
                </a:cubicBezTo>
                <a:cubicBezTo>
                  <a:pt x="19360" y="12234"/>
                  <a:pt x="19280" y="12315"/>
                  <a:pt x="19200" y="12436"/>
                </a:cubicBezTo>
                <a:cubicBezTo>
                  <a:pt x="19160" y="12517"/>
                  <a:pt x="19120" y="12558"/>
                  <a:pt x="19080" y="12639"/>
                </a:cubicBezTo>
                <a:cubicBezTo>
                  <a:pt x="19080" y="12639"/>
                  <a:pt x="19080" y="12679"/>
                  <a:pt x="19040" y="12679"/>
                </a:cubicBezTo>
                <a:cubicBezTo>
                  <a:pt x="19040" y="12315"/>
                  <a:pt x="19040" y="11951"/>
                  <a:pt x="19040" y="11587"/>
                </a:cubicBezTo>
                <a:close/>
                <a:moveTo>
                  <a:pt x="19040" y="12760"/>
                </a:moveTo>
                <a:cubicBezTo>
                  <a:pt x="19080" y="12679"/>
                  <a:pt x="19160" y="12639"/>
                  <a:pt x="19200" y="12558"/>
                </a:cubicBezTo>
                <a:cubicBezTo>
                  <a:pt x="19280" y="12436"/>
                  <a:pt x="19360" y="12356"/>
                  <a:pt x="19440" y="12275"/>
                </a:cubicBezTo>
                <a:cubicBezTo>
                  <a:pt x="19520" y="12194"/>
                  <a:pt x="19600" y="12072"/>
                  <a:pt x="19680" y="11991"/>
                </a:cubicBezTo>
                <a:cubicBezTo>
                  <a:pt x="19760" y="11911"/>
                  <a:pt x="19840" y="11789"/>
                  <a:pt x="19920" y="11708"/>
                </a:cubicBezTo>
                <a:cubicBezTo>
                  <a:pt x="19960" y="11668"/>
                  <a:pt x="20000" y="11627"/>
                  <a:pt x="20040" y="11587"/>
                </a:cubicBezTo>
                <a:cubicBezTo>
                  <a:pt x="20080" y="11547"/>
                  <a:pt x="20120" y="11506"/>
                  <a:pt x="20160" y="11466"/>
                </a:cubicBezTo>
                <a:cubicBezTo>
                  <a:pt x="20200" y="11425"/>
                  <a:pt x="20280" y="11344"/>
                  <a:pt x="20320" y="11304"/>
                </a:cubicBezTo>
                <a:cubicBezTo>
                  <a:pt x="20360" y="11263"/>
                  <a:pt x="20400" y="11223"/>
                  <a:pt x="20480" y="11142"/>
                </a:cubicBezTo>
                <a:cubicBezTo>
                  <a:pt x="20480" y="11142"/>
                  <a:pt x="20520" y="11102"/>
                  <a:pt x="20520" y="11102"/>
                </a:cubicBezTo>
                <a:cubicBezTo>
                  <a:pt x="20520" y="11102"/>
                  <a:pt x="20520" y="11142"/>
                  <a:pt x="20520" y="11142"/>
                </a:cubicBezTo>
                <a:cubicBezTo>
                  <a:pt x="20520" y="11304"/>
                  <a:pt x="20520" y="11466"/>
                  <a:pt x="20560" y="11627"/>
                </a:cubicBezTo>
                <a:cubicBezTo>
                  <a:pt x="20560" y="11789"/>
                  <a:pt x="20600" y="11911"/>
                  <a:pt x="20600" y="12072"/>
                </a:cubicBezTo>
                <a:cubicBezTo>
                  <a:pt x="20600" y="12072"/>
                  <a:pt x="20560" y="12113"/>
                  <a:pt x="20560" y="12113"/>
                </a:cubicBezTo>
                <a:cubicBezTo>
                  <a:pt x="20520" y="12153"/>
                  <a:pt x="20480" y="12194"/>
                  <a:pt x="20440" y="12234"/>
                </a:cubicBezTo>
                <a:cubicBezTo>
                  <a:pt x="20400" y="12275"/>
                  <a:pt x="20320" y="12356"/>
                  <a:pt x="20280" y="12396"/>
                </a:cubicBezTo>
                <a:cubicBezTo>
                  <a:pt x="20240" y="12436"/>
                  <a:pt x="20240" y="12436"/>
                  <a:pt x="20200" y="12477"/>
                </a:cubicBezTo>
                <a:cubicBezTo>
                  <a:pt x="20200" y="12477"/>
                  <a:pt x="20200" y="12477"/>
                  <a:pt x="20160" y="12517"/>
                </a:cubicBezTo>
                <a:cubicBezTo>
                  <a:pt x="20080" y="12639"/>
                  <a:pt x="19960" y="12720"/>
                  <a:pt x="19880" y="12841"/>
                </a:cubicBezTo>
                <a:cubicBezTo>
                  <a:pt x="19880" y="12841"/>
                  <a:pt x="19880" y="12841"/>
                  <a:pt x="19880" y="12881"/>
                </a:cubicBezTo>
                <a:cubicBezTo>
                  <a:pt x="19840" y="12922"/>
                  <a:pt x="19840" y="12922"/>
                  <a:pt x="19800" y="12962"/>
                </a:cubicBezTo>
                <a:cubicBezTo>
                  <a:pt x="19760" y="13043"/>
                  <a:pt x="19680" y="13084"/>
                  <a:pt x="19640" y="13165"/>
                </a:cubicBezTo>
                <a:cubicBezTo>
                  <a:pt x="19560" y="13245"/>
                  <a:pt x="19480" y="13367"/>
                  <a:pt x="19440" y="13448"/>
                </a:cubicBezTo>
                <a:cubicBezTo>
                  <a:pt x="19400" y="13488"/>
                  <a:pt x="19400" y="13529"/>
                  <a:pt x="19360" y="13569"/>
                </a:cubicBezTo>
                <a:cubicBezTo>
                  <a:pt x="19320" y="13650"/>
                  <a:pt x="19280" y="13690"/>
                  <a:pt x="19240" y="13771"/>
                </a:cubicBezTo>
                <a:cubicBezTo>
                  <a:pt x="19200" y="13852"/>
                  <a:pt x="19160" y="13893"/>
                  <a:pt x="19120" y="13974"/>
                </a:cubicBezTo>
                <a:cubicBezTo>
                  <a:pt x="19080" y="14014"/>
                  <a:pt x="19080" y="14054"/>
                  <a:pt x="19040" y="14054"/>
                </a:cubicBezTo>
                <a:cubicBezTo>
                  <a:pt x="19040" y="13529"/>
                  <a:pt x="19040" y="13165"/>
                  <a:pt x="19040" y="12760"/>
                </a:cubicBezTo>
                <a:close/>
                <a:moveTo>
                  <a:pt x="20680" y="13205"/>
                </a:moveTo>
                <a:cubicBezTo>
                  <a:pt x="20640" y="13245"/>
                  <a:pt x="20600" y="13326"/>
                  <a:pt x="20520" y="13367"/>
                </a:cubicBezTo>
                <a:cubicBezTo>
                  <a:pt x="20440" y="13448"/>
                  <a:pt x="20360" y="13529"/>
                  <a:pt x="20280" y="13609"/>
                </a:cubicBezTo>
                <a:cubicBezTo>
                  <a:pt x="20240" y="13650"/>
                  <a:pt x="20160" y="13731"/>
                  <a:pt x="20120" y="13771"/>
                </a:cubicBezTo>
                <a:cubicBezTo>
                  <a:pt x="20000" y="13893"/>
                  <a:pt x="19880" y="13974"/>
                  <a:pt x="19760" y="14095"/>
                </a:cubicBezTo>
                <a:cubicBezTo>
                  <a:pt x="19640" y="14216"/>
                  <a:pt x="19560" y="14297"/>
                  <a:pt x="19440" y="14418"/>
                </a:cubicBezTo>
                <a:cubicBezTo>
                  <a:pt x="19320" y="14540"/>
                  <a:pt x="19240" y="14661"/>
                  <a:pt x="19120" y="14782"/>
                </a:cubicBezTo>
                <a:cubicBezTo>
                  <a:pt x="19120" y="14823"/>
                  <a:pt x="19080" y="14823"/>
                  <a:pt x="19080" y="14863"/>
                </a:cubicBezTo>
                <a:cubicBezTo>
                  <a:pt x="19080" y="14904"/>
                  <a:pt x="19040" y="14904"/>
                  <a:pt x="19040" y="14944"/>
                </a:cubicBezTo>
                <a:cubicBezTo>
                  <a:pt x="19040" y="14944"/>
                  <a:pt x="19000" y="14985"/>
                  <a:pt x="19000" y="14985"/>
                </a:cubicBezTo>
                <a:cubicBezTo>
                  <a:pt x="19000" y="14702"/>
                  <a:pt x="19000" y="14418"/>
                  <a:pt x="19000" y="14135"/>
                </a:cubicBezTo>
                <a:cubicBezTo>
                  <a:pt x="19000" y="14095"/>
                  <a:pt x="19000" y="14054"/>
                  <a:pt x="19000" y="14014"/>
                </a:cubicBezTo>
                <a:cubicBezTo>
                  <a:pt x="19000" y="13974"/>
                  <a:pt x="19040" y="13974"/>
                  <a:pt x="19040" y="13933"/>
                </a:cubicBezTo>
                <a:cubicBezTo>
                  <a:pt x="19080" y="13893"/>
                  <a:pt x="19080" y="13852"/>
                  <a:pt x="19120" y="13852"/>
                </a:cubicBezTo>
                <a:cubicBezTo>
                  <a:pt x="19120" y="13852"/>
                  <a:pt x="19120" y="13852"/>
                  <a:pt x="19160" y="13812"/>
                </a:cubicBezTo>
                <a:cubicBezTo>
                  <a:pt x="19240" y="13731"/>
                  <a:pt x="19320" y="13609"/>
                  <a:pt x="19400" y="13529"/>
                </a:cubicBezTo>
                <a:cubicBezTo>
                  <a:pt x="19480" y="13407"/>
                  <a:pt x="19600" y="13326"/>
                  <a:pt x="19680" y="13205"/>
                </a:cubicBezTo>
                <a:cubicBezTo>
                  <a:pt x="19720" y="13165"/>
                  <a:pt x="19720" y="13124"/>
                  <a:pt x="19760" y="13124"/>
                </a:cubicBezTo>
                <a:cubicBezTo>
                  <a:pt x="19800" y="13043"/>
                  <a:pt x="19880" y="13003"/>
                  <a:pt x="19920" y="12922"/>
                </a:cubicBezTo>
                <a:cubicBezTo>
                  <a:pt x="19920" y="12922"/>
                  <a:pt x="19960" y="12881"/>
                  <a:pt x="19960" y="12881"/>
                </a:cubicBezTo>
                <a:cubicBezTo>
                  <a:pt x="20000" y="12841"/>
                  <a:pt x="20040" y="12800"/>
                  <a:pt x="20040" y="12800"/>
                </a:cubicBezTo>
                <a:cubicBezTo>
                  <a:pt x="20120" y="12720"/>
                  <a:pt x="20160" y="12679"/>
                  <a:pt x="20240" y="12598"/>
                </a:cubicBezTo>
                <a:cubicBezTo>
                  <a:pt x="20320" y="12517"/>
                  <a:pt x="20440" y="12436"/>
                  <a:pt x="20520" y="12356"/>
                </a:cubicBezTo>
                <a:cubicBezTo>
                  <a:pt x="20520" y="12356"/>
                  <a:pt x="20560" y="12315"/>
                  <a:pt x="20560" y="12315"/>
                </a:cubicBezTo>
                <a:cubicBezTo>
                  <a:pt x="20560" y="12396"/>
                  <a:pt x="20560" y="12436"/>
                  <a:pt x="20560" y="12517"/>
                </a:cubicBezTo>
                <a:cubicBezTo>
                  <a:pt x="20560" y="12679"/>
                  <a:pt x="20600" y="12841"/>
                  <a:pt x="20600" y="12962"/>
                </a:cubicBezTo>
                <a:cubicBezTo>
                  <a:pt x="20600" y="13043"/>
                  <a:pt x="20600" y="13124"/>
                  <a:pt x="20640" y="13205"/>
                </a:cubicBezTo>
                <a:cubicBezTo>
                  <a:pt x="20720" y="13165"/>
                  <a:pt x="20720" y="13165"/>
                  <a:pt x="20680" y="13205"/>
                </a:cubicBezTo>
                <a:cubicBezTo>
                  <a:pt x="20720" y="13165"/>
                  <a:pt x="20680" y="13205"/>
                  <a:pt x="20680" y="13205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8" name="Shape">
            <a:extLst>
              <a:ext uri="{FF2B5EF4-FFF2-40B4-BE49-F238E27FC236}">
                <a16:creationId xmlns:a16="http://schemas.microsoft.com/office/drawing/2014/main" id="{44D85D6E-5B38-42F9-895A-003EDA205E57}"/>
              </a:ext>
            </a:extLst>
          </p:cNvPr>
          <p:cNvSpPr/>
          <p:nvPr/>
        </p:nvSpPr>
        <p:spPr>
          <a:xfrm>
            <a:off x="5227606" y="1664590"/>
            <a:ext cx="1730087" cy="1705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8" extrusionOk="0">
                <a:moveTo>
                  <a:pt x="17567" y="17412"/>
                </a:moveTo>
                <a:cubicBezTo>
                  <a:pt x="18006" y="16967"/>
                  <a:pt x="18406" y="16562"/>
                  <a:pt x="18845" y="16117"/>
                </a:cubicBezTo>
                <a:cubicBezTo>
                  <a:pt x="18845" y="16117"/>
                  <a:pt x="18845" y="16117"/>
                  <a:pt x="18885" y="16077"/>
                </a:cubicBezTo>
                <a:cubicBezTo>
                  <a:pt x="18885" y="16077"/>
                  <a:pt x="18885" y="16077"/>
                  <a:pt x="18885" y="16077"/>
                </a:cubicBezTo>
                <a:cubicBezTo>
                  <a:pt x="18925" y="16036"/>
                  <a:pt x="18925" y="16036"/>
                  <a:pt x="18925" y="15996"/>
                </a:cubicBezTo>
                <a:cubicBezTo>
                  <a:pt x="19005" y="15915"/>
                  <a:pt x="19084" y="15834"/>
                  <a:pt x="19164" y="15753"/>
                </a:cubicBezTo>
                <a:cubicBezTo>
                  <a:pt x="19204" y="15713"/>
                  <a:pt x="19244" y="15672"/>
                  <a:pt x="19284" y="15632"/>
                </a:cubicBezTo>
                <a:cubicBezTo>
                  <a:pt x="19324" y="15591"/>
                  <a:pt x="19364" y="15551"/>
                  <a:pt x="19404" y="15551"/>
                </a:cubicBezTo>
                <a:cubicBezTo>
                  <a:pt x="19524" y="15430"/>
                  <a:pt x="19643" y="15349"/>
                  <a:pt x="19723" y="15227"/>
                </a:cubicBezTo>
                <a:cubicBezTo>
                  <a:pt x="19763" y="15187"/>
                  <a:pt x="19843" y="15106"/>
                  <a:pt x="19883" y="15066"/>
                </a:cubicBezTo>
                <a:cubicBezTo>
                  <a:pt x="19963" y="14985"/>
                  <a:pt x="20003" y="14944"/>
                  <a:pt x="20083" y="14863"/>
                </a:cubicBezTo>
                <a:cubicBezTo>
                  <a:pt x="20123" y="14823"/>
                  <a:pt x="20163" y="14782"/>
                  <a:pt x="20203" y="14742"/>
                </a:cubicBezTo>
                <a:cubicBezTo>
                  <a:pt x="20242" y="14702"/>
                  <a:pt x="20282" y="14661"/>
                  <a:pt x="20322" y="14621"/>
                </a:cubicBezTo>
                <a:cubicBezTo>
                  <a:pt x="20362" y="14580"/>
                  <a:pt x="20442" y="14540"/>
                  <a:pt x="20482" y="14499"/>
                </a:cubicBezTo>
                <a:cubicBezTo>
                  <a:pt x="20562" y="14459"/>
                  <a:pt x="20602" y="14378"/>
                  <a:pt x="20682" y="14338"/>
                </a:cubicBezTo>
                <a:cubicBezTo>
                  <a:pt x="20761" y="14297"/>
                  <a:pt x="20801" y="14216"/>
                  <a:pt x="20881" y="14176"/>
                </a:cubicBezTo>
                <a:cubicBezTo>
                  <a:pt x="21001" y="14054"/>
                  <a:pt x="21161" y="13933"/>
                  <a:pt x="21281" y="13812"/>
                </a:cubicBezTo>
                <a:cubicBezTo>
                  <a:pt x="21320" y="13771"/>
                  <a:pt x="21360" y="13690"/>
                  <a:pt x="21440" y="13609"/>
                </a:cubicBezTo>
                <a:cubicBezTo>
                  <a:pt x="21480" y="13569"/>
                  <a:pt x="21520" y="13488"/>
                  <a:pt x="21560" y="13448"/>
                </a:cubicBezTo>
                <a:cubicBezTo>
                  <a:pt x="21560" y="13407"/>
                  <a:pt x="21600" y="13326"/>
                  <a:pt x="21600" y="13326"/>
                </a:cubicBezTo>
                <a:cubicBezTo>
                  <a:pt x="21600" y="13326"/>
                  <a:pt x="21600" y="13286"/>
                  <a:pt x="21600" y="13286"/>
                </a:cubicBezTo>
                <a:cubicBezTo>
                  <a:pt x="21600" y="13245"/>
                  <a:pt x="21600" y="13165"/>
                  <a:pt x="21600" y="13124"/>
                </a:cubicBezTo>
                <a:cubicBezTo>
                  <a:pt x="21560" y="12922"/>
                  <a:pt x="21560" y="12760"/>
                  <a:pt x="21560" y="12558"/>
                </a:cubicBezTo>
                <a:cubicBezTo>
                  <a:pt x="21560" y="12356"/>
                  <a:pt x="21520" y="12194"/>
                  <a:pt x="21480" y="11991"/>
                </a:cubicBezTo>
                <a:cubicBezTo>
                  <a:pt x="21480" y="11830"/>
                  <a:pt x="21440" y="11668"/>
                  <a:pt x="21440" y="11547"/>
                </a:cubicBezTo>
                <a:cubicBezTo>
                  <a:pt x="21440" y="11506"/>
                  <a:pt x="21440" y="11425"/>
                  <a:pt x="21440" y="11385"/>
                </a:cubicBezTo>
                <a:cubicBezTo>
                  <a:pt x="21440" y="11344"/>
                  <a:pt x="21440" y="11304"/>
                  <a:pt x="21440" y="11263"/>
                </a:cubicBezTo>
                <a:cubicBezTo>
                  <a:pt x="21440" y="11183"/>
                  <a:pt x="21400" y="11102"/>
                  <a:pt x="21400" y="11061"/>
                </a:cubicBezTo>
                <a:cubicBezTo>
                  <a:pt x="21400" y="11021"/>
                  <a:pt x="21360" y="10940"/>
                  <a:pt x="21360" y="10899"/>
                </a:cubicBezTo>
                <a:cubicBezTo>
                  <a:pt x="21360" y="10738"/>
                  <a:pt x="21360" y="10616"/>
                  <a:pt x="21360" y="10454"/>
                </a:cubicBezTo>
                <a:cubicBezTo>
                  <a:pt x="21360" y="10252"/>
                  <a:pt x="21321" y="10050"/>
                  <a:pt x="21321" y="9848"/>
                </a:cubicBezTo>
                <a:cubicBezTo>
                  <a:pt x="21321" y="9645"/>
                  <a:pt x="21281" y="9443"/>
                  <a:pt x="21281" y="9281"/>
                </a:cubicBezTo>
                <a:cubicBezTo>
                  <a:pt x="21281" y="9079"/>
                  <a:pt x="21281" y="8917"/>
                  <a:pt x="21241" y="8715"/>
                </a:cubicBezTo>
                <a:cubicBezTo>
                  <a:pt x="21241" y="8594"/>
                  <a:pt x="21241" y="8513"/>
                  <a:pt x="21241" y="8392"/>
                </a:cubicBezTo>
                <a:cubicBezTo>
                  <a:pt x="21241" y="8311"/>
                  <a:pt x="21241" y="8189"/>
                  <a:pt x="21201" y="8108"/>
                </a:cubicBezTo>
                <a:cubicBezTo>
                  <a:pt x="21201" y="7906"/>
                  <a:pt x="21161" y="7704"/>
                  <a:pt x="21161" y="7502"/>
                </a:cubicBezTo>
                <a:cubicBezTo>
                  <a:pt x="21161" y="7380"/>
                  <a:pt x="21161" y="7259"/>
                  <a:pt x="21121" y="7138"/>
                </a:cubicBezTo>
                <a:cubicBezTo>
                  <a:pt x="21121" y="7016"/>
                  <a:pt x="21081" y="6854"/>
                  <a:pt x="21081" y="6733"/>
                </a:cubicBezTo>
                <a:cubicBezTo>
                  <a:pt x="21081" y="6612"/>
                  <a:pt x="21041" y="6490"/>
                  <a:pt x="21041" y="6369"/>
                </a:cubicBezTo>
                <a:cubicBezTo>
                  <a:pt x="21041" y="6329"/>
                  <a:pt x="21041" y="6329"/>
                  <a:pt x="21041" y="6288"/>
                </a:cubicBezTo>
                <a:cubicBezTo>
                  <a:pt x="21041" y="6207"/>
                  <a:pt x="21001" y="6167"/>
                  <a:pt x="21001" y="6086"/>
                </a:cubicBezTo>
                <a:cubicBezTo>
                  <a:pt x="21001" y="6045"/>
                  <a:pt x="21001" y="6005"/>
                  <a:pt x="20961" y="6005"/>
                </a:cubicBezTo>
                <a:cubicBezTo>
                  <a:pt x="20961" y="6005"/>
                  <a:pt x="20961" y="5965"/>
                  <a:pt x="20961" y="5965"/>
                </a:cubicBezTo>
                <a:cubicBezTo>
                  <a:pt x="20961" y="5965"/>
                  <a:pt x="20961" y="5924"/>
                  <a:pt x="20961" y="5924"/>
                </a:cubicBezTo>
                <a:cubicBezTo>
                  <a:pt x="20961" y="5884"/>
                  <a:pt x="20961" y="5843"/>
                  <a:pt x="20921" y="5803"/>
                </a:cubicBezTo>
                <a:cubicBezTo>
                  <a:pt x="20881" y="5762"/>
                  <a:pt x="20881" y="5762"/>
                  <a:pt x="20842" y="5722"/>
                </a:cubicBezTo>
                <a:cubicBezTo>
                  <a:pt x="20842" y="5722"/>
                  <a:pt x="20802" y="5722"/>
                  <a:pt x="20802" y="5722"/>
                </a:cubicBezTo>
                <a:cubicBezTo>
                  <a:pt x="20762" y="5681"/>
                  <a:pt x="20762" y="5681"/>
                  <a:pt x="20722" y="5681"/>
                </a:cubicBezTo>
                <a:cubicBezTo>
                  <a:pt x="20722" y="5681"/>
                  <a:pt x="20682" y="5641"/>
                  <a:pt x="20682" y="5641"/>
                </a:cubicBezTo>
                <a:cubicBezTo>
                  <a:pt x="20682" y="5641"/>
                  <a:pt x="20642" y="5600"/>
                  <a:pt x="20642" y="5600"/>
                </a:cubicBezTo>
                <a:cubicBezTo>
                  <a:pt x="20642" y="5560"/>
                  <a:pt x="20642" y="5560"/>
                  <a:pt x="20642" y="5520"/>
                </a:cubicBezTo>
                <a:cubicBezTo>
                  <a:pt x="20642" y="5520"/>
                  <a:pt x="20642" y="5479"/>
                  <a:pt x="20642" y="5479"/>
                </a:cubicBezTo>
                <a:cubicBezTo>
                  <a:pt x="20642" y="5398"/>
                  <a:pt x="20602" y="5317"/>
                  <a:pt x="20562" y="5277"/>
                </a:cubicBezTo>
                <a:cubicBezTo>
                  <a:pt x="20562" y="5277"/>
                  <a:pt x="20562" y="5277"/>
                  <a:pt x="20562" y="5277"/>
                </a:cubicBezTo>
                <a:cubicBezTo>
                  <a:pt x="20562" y="5277"/>
                  <a:pt x="20562" y="5236"/>
                  <a:pt x="20522" y="5236"/>
                </a:cubicBezTo>
                <a:cubicBezTo>
                  <a:pt x="20442" y="5115"/>
                  <a:pt x="20323" y="5034"/>
                  <a:pt x="20203" y="4913"/>
                </a:cubicBezTo>
                <a:cubicBezTo>
                  <a:pt x="20163" y="4872"/>
                  <a:pt x="20123" y="4832"/>
                  <a:pt x="20083" y="4791"/>
                </a:cubicBezTo>
                <a:cubicBezTo>
                  <a:pt x="20043" y="4791"/>
                  <a:pt x="20043" y="4751"/>
                  <a:pt x="20003" y="4751"/>
                </a:cubicBezTo>
                <a:cubicBezTo>
                  <a:pt x="20003" y="4751"/>
                  <a:pt x="19963" y="4711"/>
                  <a:pt x="19963" y="4711"/>
                </a:cubicBezTo>
                <a:cubicBezTo>
                  <a:pt x="19923" y="4630"/>
                  <a:pt x="19883" y="4589"/>
                  <a:pt x="19804" y="4508"/>
                </a:cubicBezTo>
                <a:cubicBezTo>
                  <a:pt x="19764" y="4427"/>
                  <a:pt x="19684" y="4347"/>
                  <a:pt x="19644" y="4306"/>
                </a:cubicBezTo>
                <a:cubicBezTo>
                  <a:pt x="19484" y="4144"/>
                  <a:pt x="19364" y="3983"/>
                  <a:pt x="19205" y="3821"/>
                </a:cubicBezTo>
                <a:cubicBezTo>
                  <a:pt x="19085" y="3699"/>
                  <a:pt x="18925" y="3578"/>
                  <a:pt x="18805" y="3457"/>
                </a:cubicBezTo>
                <a:cubicBezTo>
                  <a:pt x="18646" y="3335"/>
                  <a:pt x="18526" y="3214"/>
                  <a:pt x="18366" y="3052"/>
                </a:cubicBezTo>
                <a:cubicBezTo>
                  <a:pt x="18286" y="2971"/>
                  <a:pt x="18246" y="2931"/>
                  <a:pt x="18167" y="2850"/>
                </a:cubicBezTo>
                <a:cubicBezTo>
                  <a:pt x="18087" y="2769"/>
                  <a:pt x="18007" y="2729"/>
                  <a:pt x="17927" y="2648"/>
                </a:cubicBezTo>
                <a:cubicBezTo>
                  <a:pt x="17847" y="2567"/>
                  <a:pt x="17767" y="2526"/>
                  <a:pt x="17687" y="2445"/>
                </a:cubicBezTo>
                <a:cubicBezTo>
                  <a:pt x="17608" y="2405"/>
                  <a:pt x="17528" y="2324"/>
                  <a:pt x="17448" y="2284"/>
                </a:cubicBezTo>
                <a:cubicBezTo>
                  <a:pt x="17288" y="2162"/>
                  <a:pt x="17168" y="2041"/>
                  <a:pt x="17009" y="1960"/>
                </a:cubicBezTo>
                <a:cubicBezTo>
                  <a:pt x="16849" y="1839"/>
                  <a:pt x="16689" y="1758"/>
                  <a:pt x="16530" y="1636"/>
                </a:cubicBezTo>
                <a:cubicBezTo>
                  <a:pt x="16490" y="1596"/>
                  <a:pt x="16410" y="1556"/>
                  <a:pt x="16370" y="1515"/>
                </a:cubicBezTo>
                <a:cubicBezTo>
                  <a:pt x="16330" y="1475"/>
                  <a:pt x="16290" y="1434"/>
                  <a:pt x="16250" y="1394"/>
                </a:cubicBezTo>
                <a:cubicBezTo>
                  <a:pt x="16170" y="1313"/>
                  <a:pt x="16090" y="1232"/>
                  <a:pt x="16011" y="1192"/>
                </a:cubicBezTo>
                <a:cubicBezTo>
                  <a:pt x="15931" y="1111"/>
                  <a:pt x="15811" y="1070"/>
                  <a:pt x="15731" y="989"/>
                </a:cubicBezTo>
                <a:cubicBezTo>
                  <a:pt x="15651" y="908"/>
                  <a:pt x="15571" y="868"/>
                  <a:pt x="15492" y="787"/>
                </a:cubicBezTo>
                <a:cubicBezTo>
                  <a:pt x="15452" y="747"/>
                  <a:pt x="15412" y="747"/>
                  <a:pt x="15412" y="706"/>
                </a:cubicBezTo>
                <a:cubicBezTo>
                  <a:pt x="15412" y="666"/>
                  <a:pt x="15372" y="625"/>
                  <a:pt x="15372" y="585"/>
                </a:cubicBezTo>
                <a:cubicBezTo>
                  <a:pt x="15292" y="504"/>
                  <a:pt x="15212" y="423"/>
                  <a:pt x="15092" y="423"/>
                </a:cubicBezTo>
                <a:cubicBezTo>
                  <a:pt x="15092" y="423"/>
                  <a:pt x="1509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12" y="423"/>
                  <a:pt x="15012" y="423"/>
                  <a:pt x="14973" y="423"/>
                </a:cubicBezTo>
                <a:cubicBezTo>
                  <a:pt x="1497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63"/>
                </a:cubicBezTo>
                <a:cubicBezTo>
                  <a:pt x="14933" y="463"/>
                  <a:pt x="14933" y="463"/>
                  <a:pt x="14933" y="463"/>
                </a:cubicBezTo>
                <a:cubicBezTo>
                  <a:pt x="14893" y="463"/>
                  <a:pt x="14853" y="463"/>
                  <a:pt x="14813" y="463"/>
                </a:cubicBezTo>
                <a:cubicBezTo>
                  <a:pt x="14733" y="463"/>
                  <a:pt x="14613" y="423"/>
                  <a:pt x="14533" y="423"/>
                </a:cubicBezTo>
                <a:cubicBezTo>
                  <a:pt x="14334" y="423"/>
                  <a:pt x="14134" y="383"/>
                  <a:pt x="13934" y="383"/>
                </a:cubicBezTo>
                <a:cubicBezTo>
                  <a:pt x="13735" y="383"/>
                  <a:pt x="13575" y="342"/>
                  <a:pt x="13375" y="342"/>
                </a:cubicBezTo>
                <a:cubicBezTo>
                  <a:pt x="13296" y="342"/>
                  <a:pt x="13216" y="302"/>
                  <a:pt x="13096" y="302"/>
                </a:cubicBezTo>
                <a:cubicBezTo>
                  <a:pt x="12976" y="302"/>
                  <a:pt x="12896" y="261"/>
                  <a:pt x="12777" y="261"/>
                </a:cubicBezTo>
                <a:cubicBezTo>
                  <a:pt x="12577" y="221"/>
                  <a:pt x="12417" y="221"/>
                  <a:pt x="12218" y="180"/>
                </a:cubicBezTo>
                <a:cubicBezTo>
                  <a:pt x="12018" y="140"/>
                  <a:pt x="11818" y="140"/>
                  <a:pt x="11659" y="99"/>
                </a:cubicBezTo>
                <a:cubicBezTo>
                  <a:pt x="11459" y="99"/>
                  <a:pt x="11259" y="59"/>
                  <a:pt x="11100" y="59"/>
                </a:cubicBezTo>
                <a:cubicBezTo>
                  <a:pt x="10980" y="59"/>
                  <a:pt x="10900" y="59"/>
                  <a:pt x="10780" y="59"/>
                </a:cubicBezTo>
                <a:cubicBezTo>
                  <a:pt x="10700" y="59"/>
                  <a:pt x="10620" y="59"/>
                  <a:pt x="10501" y="18"/>
                </a:cubicBezTo>
                <a:cubicBezTo>
                  <a:pt x="10261" y="18"/>
                  <a:pt x="10062" y="-22"/>
                  <a:pt x="9822" y="18"/>
                </a:cubicBezTo>
                <a:cubicBezTo>
                  <a:pt x="9622" y="18"/>
                  <a:pt x="9423" y="18"/>
                  <a:pt x="9223" y="18"/>
                </a:cubicBezTo>
                <a:cubicBezTo>
                  <a:pt x="9023" y="18"/>
                  <a:pt x="8864" y="18"/>
                  <a:pt x="8664" y="18"/>
                </a:cubicBezTo>
                <a:cubicBezTo>
                  <a:pt x="8504" y="18"/>
                  <a:pt x="8305" y="18"/>
                  <a:pt x="8145" y="18"/>
                </a:cubicBezTo>
                <a:cubicBezTo>
                  <a:pt x="8105" y="18"/>
                  <a:pt x="8065" y="18"/>
                  <a:pt x="8025" y="18"/>
                </a:cubicBezTo>
                <a:cubicBezTo>
                  <a:pt x="8025" y="18"/>
                  <a:pt x="7985" y="18"/>
                  <a:pt x="7985" y="18"/>
                </a:cubicBezTo>
                <a:cubicBezTo>
                  <a:pt x="7985" y="18"/>
                  <a:pt x="7985" y="18"/>
                  <a:pt x="7985" y="18"/>
                </a:cubicBezTo>
                <a:cubicBezTo>
                  <a:pt x="7945" y="18"/>
                  <a:pt x="7865" y="59"/>
                  <a:pt x="7865" y="59"/>
                </a:cubicBezTo>
                <a:cubicBezTo>
                  <a:pt x="7865" y="59"/>
                  <a:pt x="7865" y="59"/>
                  <a:pt x="7826" y="59"/>
                </a:cubicBezTo>
                <a:cubicBezTo>
                  <a:pt x="7826" y="59"/>
                  <a:pt x="7786" y="59"/>
                  <a:pt x="7786" y="59"/>
                </a:cubicBezTo>
                <a:cubicBezTo>
                  <a:pt x="7706" y="59"/>
                  <a:pt x="7626" y="99"/>
                  <a:pt x="7546" y="140"/>
                </a:cubicBezTo>
                <a:cubicBezTo>
                  <a:pt x="7506" y="180"/>
                  <a:pt x="7466" y="221"/>
                  <a:pt x="7426" y="261"/>
                </a:cubicBezTo>
                <a:cubicBezTo>
                  <a:pt x="7386" y="302"/>
                  <a:pt x="7346" y="342"/>
                  <a:pt x="7346" y="382"/>
                </a:cubicBezTo>
                <a:cubicBezTo>
                  <a:pt x="7307" y="463"/>
                  <a:pt x="7227" y="504"/>
                  <a:pt x="7187" y="585"/>
                </a:cubicBezTo>
                <a:cubicBezTo>
                  <a:pt x="7107" y="666"/>
                  <a:pt x="7067" y="747"/>
                  <a:pt x="6987" y="787"/>
                </a:cubicBezTo>
                <a:cubicBezTo>
                  <a:pt x="6947" y="868"/>
                  <a:pt x="6867" y="908"/>
                  <a:pt x="6827" y="989"/>
                </a:cubicBezTo>
                <a:cubicBezTo>
                  <a:pt x="6748" y="1070"/>
                  <a:pt x="6708" y="1111"/>
                  <a:pt x="6628" y="1191"/>
                </a:cubicBezTo>
                <a:cubicBezTo>
                  <a:pt x="6548" y="1272"/>
                  <a:pt x="6508" y="1313"/>
                  <a:pt x="6428" y="1394"/>
                </a:cubicBezTo>
                <a:cubicBezTo>
                  <a:pt x="6348" y="1475"/>
                  <a:pt x="6308" y="1556"/>
                  <a:pt x="6268" y="1636"/>
                </a:cubicBezTo>
                <a:cubicBezTo>
                  <a:pt x="6228" y="1717"/>
                  <a:pt x="6149" y="1798"/>
                  <a:pt x="6109" y="1839"/>
                </a:cubicBezTo>
                <a:cubicBezTo>
                  <a:pt x="6029" y="1920"/>
                  <a:pt x="5989" y="2000"/>
                  <a:pt x="5909" y="2041"/>
                </a:cubicBezTo>
                <a:cubicBezTo>
                  <a:pt x="5829" y="2122"/>
                  <a:pt x="5789" y="2162"/>
                  <a:pt x="5709" y="2243"/>
                </a:cubicBezTo>
                <a:cubicBezTo>
                  <a:pt x="5630" y="2324"/>
                  <a:pt x="5590" y="2365"/>
                  <a:pt x="5510" y="2445"/>
                </a:cubicBezTo>
                <a:cubicBezTo>
                  <a:pt x="5430" y="2526"/>
                  <a:pt x="5390" y="2607"/>
                  <a:pt x="5310" y="2688"/>
                </a:cubicBezTo>
                <a:cubicBezTo>
                  <a:pt x="5270" y="2769"/>
                  <a:pt x="5190" y="2850"/>
                  <a:pt x="5150" y="2890"/>
                </a:cubicBezTo>
                <a:cubicBezTo>
                  <a:pt x="5071" y="2971"/>
                  <a:pt x="5031" y="3052"/>
                  <a:pt x="4951" y="3093"/>
                </a:cubicBezTo>
                <a:cubicBezTo>
                  <a:pt x="4911" y="3174"/>
                  <a:pt x="4831" y="3214"/>
                  <a:pt x="4751" y="3295"/>
                </a:cubicBezTo>
                <a:cubicBezTo>
                  <a:pt x="4751" y="3295"/>
                  <a:pt x="4751" y="3295"/>
                  <a:pt x="4711" y="3335"/>
                </a:cubicBezTo>
                <a:cubicBezTo>
                  <a:pt x="4591" y="3416"/>
                  <a:pt x="4472" y="3538"/>
                  <a:pt x="4392" y="3618"/>
                </a:cubicBezTo>
                <a:cubicBezTo>
                  <a:pt x="4352" y="3659"/>
                  <a:pt x="4272" y="3740"/>
                  <a:pt x="4232" y="3780"/>
                </a:cubicBezTo>
                <a:cubicBezTo>
                  <a:pt x="4192" y="3821"/>
                  <a:pt x="4112" y="3902"/>
                  <a:pt x="4072" y="3942"/>
                </a:cubicBezTo>
                <a:cubicBezTo>
                  <a:pt x="3993" y="4063"/>
                  <a:pt x="3873" y="4185"/>
                  <a:pt x="3793" y="4306"/>
                </a:cubicBezTo>
                <a:cubicBezTo>
                  <a:pt x="3753" y="4347"/>
                  <a:pt x="3713" y="4427"/>
                  <a:pt x="3633" y="4468"/>
                </a:cubicBezTo>
                <a:cubicBezTo>
                  <a:pt x="3593" y="4508"/>
                  <a:pt x="3593" y="4508"/>
                  <a:pt x="3553" y="4549"/>
                </a:cubicBezTo>
                <a:cubicBezTo>
                  <a:pt x="3553" y="4549"/>
                  <a:pt x="3553" y="4549"/>
                  <a:pt x="3553" y="4549"/>
                </a:cubicBezTo>
                <a:cubicBezTo>
                  <a:pt x="3474" y="4630"/>
                  <a:pt x="3394" y="4711"/>
                  <a:pt x="3274" y="4791"/>
                </a:cubicBezTo>
                <a:cubicBezTo>
                  <a:pt x="3194" y="4832"/>
                  <a:pt x="3154" y="4913"/>
                  <a:pt x="3074" y="4953"/>
                </a:cubicBezTo>
                <a:cubicBezTo>
                  <a:pt x="3034" y="4994"/>
                  <a:pt x="2994" y="5034"/>
                  <a:pt x="2954" y="5075"/>
                </a:cubicBezTo>
                <a:cubicBezTo>
                  <a:pt x="2915" y="5115"/>
                  <a:pt x="2875" y="5156"/>
                  <a:pt x="2835" y="5196"/>
                </a:cubicBezTo>
                <a:cubicBezTo>
                  <a:pt x="2795" y="5236"/>
                  <a:pt x="2755" y="5277"/>
                  <a:pt x="2715" y="5317"/>
                </a:cubicBezTo>
                <a:cubicBezTo>
                  <a:pt x="2635" y="5439"/>
                  <a:pt x="2515" y="5560"/>
                  <a:pt x="2435" y="5681"/>
                </a:cubicBezTo>
                <a:cubicBezTo>
                  <a:pt x="2276" y="5803"/>
                  <a:pt x="2116" y="5924"/>
                  <a:pt x="1956" y="6045"/>
                </a:cubicBezTo>
                <a:cubicBezTo>
                  <a:pt x="1876" y="6126"/>
                  <a:pt x="1797" y="6167"/>
                  <a:pt x="1717" y="6248"/>
                </a:cubicBezTo>
                <a:cubicBezTo>
                  <a:pt x="1637" y="6329"/>
                  <a:pt x="1517" y="6409"/>
                  <a:pt x="1437" y="6490"/>
                </a:cubicBezTo>
                <a:cubicBezTo>
                  <a:pt x="1317" y="6652"/>
                  <a:pt x="1198" y="6814"/>
                  <a:pt x="1078" y="6976"/>
                </a:cubicBezTo>
                <a:cubicBezTo>
                  <a:pt x="998" y="7057"/>
                  <a:pt x="958" y="7138"/>
                  <a:pt x="878" y="7259"/>
                </a:cubicBezTo>
                <a:cubicBezTo>
                  <a:pt x="838" y="7299"/>
                  <a:pt x="838" y="7340"/>
                  <a:pt x="798" y="7380"/>
                </a:cubicBezTo>
                <a:cubicBezTo>
                  <a:pt x="798" y="7421"/>
                  <a:pt x="759" y="7421"/>
                  <a:pt x="759" y="7461"/>
                </a:cubicBezTo>
                <a:cubicBezTo>
                  <a:pt x="759" y="7461"/>
                  <a:pt x="719" y="7502"/>
                  <a:pt x="719" y="7502"/>
                </a:cubicBezTo>
                <a:cubicBezTo>
                  <a:pt x="719" y="7542"/>
                  <a:pt x="679" y="7582"/>
                  <a:pt x="679" y="7582"/>
                </a:cubicBezTo>
                <a:cubicBezTo>
                  <a:pt x="639" y="7623"/>
                  <a:pt x="639" y="7623"/>
                  <a:pt x="599" y="7663"/>
                </a:cubicBezTo>
                <a:cubicBezTo>
                  <a:pt x="479" y="7785"/>
                  <a:pt x="319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79" y="16320"/>
                  <a:pt x="359" y="16400"/>
                  <a:pt x="399" y="16441"/>
                </a:cubicBezTo>
                <a:cubicBezTo>
                  <a:pt x="519" y="16562"/>
                  <a:pt x="639" y="16684"/>
                  <a:pt x="719" y="16765"/>
                </a:cubicBezTo>
                <a:cubicBezTo>
                  <a:pt x="1158" y="17209"/>
                  <a:pt x="1557" y="17614"/>
                  <a:pt x="1996" y="18059"/>
                </a:cubicBezTo>
                <a:cubicBezTo>
                  <a:pt x="2835" y="18908"/>
                  <a:pt x="3673" y="19758"/>
                  <a:pt x="4512" y="20607"/>
                </a:cubicBezTo>
                <a:cubicBezTo>
                  <a:pt x="4711" y="20809"/>
                  <a:pt x="4951" y="21052"/>
                  <a:pt x="5151" y="21254"/>
                </a:cubicBezTo>
                <a:cubicBezTo>
                  <a:pt x="5190" y="21295"/>
                  <a:pt x="5270" y="21376"/>
                  <a:pt x="5310" y="21416"/>
                </a:cubicBezTo>
                <a:cubicBezTo>
                  <a:pt x="5350" y="21457"/>
                  <a:pt x="5350" y="21457"/>
                  <a:pt x="5390" y="21497"/>
                </a:cubicBezTo>
                <a:cubicBezTo>
                  <a:pt x="5470" y="21578"/>
                  <a:pt x="5590" y="21578"/>
                  <a:pt x="5670" y="21578"/>
                </a:cubicBezTo>
                <a:cubicBezTo>
                  <a:pt x="5829" y="21578"/>
                  <a:pt x="5989" y="21578"/>
                  <a:pt x="6149" y="21578"/>
                </a:cubicBezTo>
                <a:cubicBezTo>
                  <a:pt x="6748" y="21578"/>
                  <a:pt x="7347" y="21578"/>
                  <a:pt x="7985" y="21578"/>
                </a:cubicBezTo>
                <a:cubicBezTo>
                  <a:pt x="9183" y="21578"/>
                  <a:pt x="10341" y="21578"/>
                  <a:pt x="11539" y="21578"/>
                </a:cubicBezTo>
                <a:cubicBezTo>
                  <a:pt x="11858" y="21578"/>
                  <a:pt x="12138" y="21578"/>
                  <a:pt x="12457" y="21578"/>
                </a:cubicBezTo>
                <a:cubicBezTo>
                  <a:pt x="12617" y="21578"/>
                  <a:pt x="12737" y="21578"/>
                  <a:pt x="12896" y="21578"/>
                </a:cubicBezTo>
                <a:cubicBezTo>
                  <a:pt x="12976" y="21578"/>
                  <a:pt x="13056" y="21578"/>
                  <a:pt x="13096" y="21578"/>
                </a:cubicBezTo>
                <a:cubicBezTo>
                  <a:pt x="13176" y="21578"/>
                  <a:pt x="13256" y="21538"/>
                  <a:pt x="13336" y="21497"/>
                </a:cubicBezTo>
                <a:cubicBezTo>
                  <a:pt x="13375" y="21457"/>
                  <a:pt x="13455" y="21416"/>
                  <a:pt x="13495" y="21335"/>
                </a:cubicBezTo>
                <a:cubicBezTo>
                  <a:pt x="13934" y="20890"/>
                  <a:pt x="14374" y="20445"/>
                  <a:pt x="14773" y="20041"/>
                </a:cubicBezTo>
                <a:cubicBezTo>
                  <a:pt x="15811" y="19151"/>
                  <a:pt x="16689" y="18261"/>
                  <a:pt x="17567" y="17412"/>
                </a:cubicBezTo>
                <a:close/>
                <a:moveTo>
                  <a:pt x="20522" y="12436"/>
                </a:moveTo>
                <a:cubicBezTo>
                  <a:pt x="20522" y="12598"/>
                  <a:pt x="20562" y="12760"/>
                  <a:pt x="20562" y="12881"/>
                </a:cubicBezTo>
                <a:cubicBezTo>
                  <a:pt x="20562" y="12962"/>
                  <a:pt x="20562" y="13043"/>
                  <a:pt x="20602" y="13124"/>
                </a:cubicBezTo>
                <a:cubicBezTo>
                  <a:pt x="20602" y="13124"/>
                  <a:pt x="20602" y="13124"/>
                  <a:pt x="20602" y="13164"/>
                </a:cubicBezTo>
                <a:cubicBezTo>
                  <a:pt x="20602" y="13164"/>
                  <a:pt x="20602" y="13164"/>
                  <a:pt x="20602" y="13205"/>
                </a:cubicBezTo>
                <a:cubicBezTo>
                  <a:pt x="20562" y="13245"/>
                  <a:pt x="20522" y="13326"/>
                  <a:pt x="20442" y="13367"/>
                </a:cubicBezTo>
                <a:cubicBezTo>
                  <a:pt x="20362" y="13448"/>
                  <a:pt x="20282" y="13529"/>
                  <a:pt x="20202" y="13609"/>
                </a:cubicBezTo>
                <a:cubicBezTo>
                  <a:pt x="20162" y="13650"/>
                  <a:pt x="20083" y="13731"/>
                  <a:pt x="20043" y="13771"/>
                </a:cubicBezTo>
                <a:cubicBezTo>
                  <a:pt x="19923" y="13893"/>
                  <a:pt x="19803" y="13973"/>
                  <a:pt x="19683" y="14095"/>
                </a:cubicBezTo>
                <a:cubicBezTo>
                  <a:pt x="19564" y="14216"/>
                  <a:pt x="19484" y="14297"/>
                  <a:pt x="19364" y="14418"/>
                </a:cubicBezTo>
                <a:cubicBezTo>
                  <a:pt x="19244" y="14540"/>
                  <a:pt x="19164" y="14661"/>
                  <a:pt x="19044" y="14782"/>
                </a:cubicBezTo>
                <a:cubicBezTo>
                  <a:pt x="19044" y="14823"/>
                  <a:pt x="19005" y="14823"/>
                  <a:pt x="19005" y="14863"/>
                </a:cubicBezTo>
                <a:cubicBezTo>
                  <a:pt x="19005" y="14904"/>
                  <a:pt x="18965" y="14904"/>
                  <a:pt x="18965" y="14944"/>
                </a:cubicBezTo>
                <a:cubicBezTo>
                  <a:pt x="18965" y="14944"/>
                  <a:pt x="18925" y="14985"/>
                  <a:pt x="18925" y="14985"/>
                </a:cubicBezTo>
                <a:cubicBezTo>
                  <a:pt x="18925" y="14702"/>
                  <a:pt x="18925" y="14418"/>
                  <a:pt x="18925" y="14135"/>
                </a:cubicBezTo>
                <a:cubicBezTo>
                  <a:pt x="18925" y="14095"/>
                  <a:pt x="18925" y="14054"/>
                  <a:pt x="18925" y="14014"/>
                </a:cubicBezTo>
                <a:cubicBezTo>
                  <a:pt x="18925" y="13973"/>
                  <a:pt x="18965" y="13973"/>
                  <a:pt x="18965" y="13933"/>
                </a:cubicBezTo>
                <a:cubicBezTo>
                  <a:pt x="19005" y="13893"/>
                  <a:pt x="19005" y="13852"/>
                  <a:pt x="19044" y="13852"/>
                </a:cubicBezTo>
                <a:cubicBezTo>
                  <a:pt x="19044" y="13852"/>
                  <a:pt x="19044" y="13852"/>
                  <a:pt x="19084" y="13812"/>
                </a:cubicBezTo>
                <a:cubicBezTo>
                  <a:pt x="19164" y="13731"/>
                  <a:pt x="19244" y="13609"/>
                  <a:pt x="19324" y="13529"/>
                </a:cubicBezTo>
                <a:cubicBezTo>
                  <a:pt x="19404" y="13407"/>
                  <a:pt x="19524" y="13326"/>
                  <a:pt x="19603" y="13205"/>
                </a:cubicBezTo>
                <a:cubicBezTo>
                  <a:pt x="19643" y="13164"/>
                  <a:pt x="19643" y="13124"/>
                  <a:pt x="19683" y="13124"/>
                </a:cubicBezTo>
                <a:cubicBezTo>
                  <a:pt x="19723" y="13043"/>
                  <a:pt x="19803" y="13003"/>
                  <a:pt x="19843" y="12922"/>
                </a:cubicBezTo>
                <a:cubicBezTo>
                  <a:pt x="19843" y="12922"/>
                  <a:pt x="19883" y="12881"/>
                  <a:pt x="19883" y="12881"/>
                </a:cubicBezTo>
                <a:cubicBezTo>
                  <a:pt x="19923" y="12841"/>
                  <a:pt x="19963" y="12800"/>
                  <a:pt x="19963" y="12800"/>
                </a:cubicBezTo>
                <a:cubicBezTo>
                  <a:pt x="20043" y="12720"/>
                  <a:pt x="20083" y="12679"/>
                  <a:pt x="20162" y="12598"/>
                </a:cubicBezTo>
                <a:cubicBezTo>
                  <a:pt x="20242" y="12517"/>
                  <a:pt x="20362" y="12436"/>
                  <a:pt x="20442" y="12355"/>
                </a:cubicBezTo>
                <a:cubicBezTo>
                  <a:pt x="20442" y="12355"/>
                  <a:pt x="20482" y="12315"/>
                  <a:pt x="20482" y="12315"/>
                </a:cubicBezTo>
                <a:cubicBezTo>
                  <a:pt x="20522" y="12275"/>
                  <a:pt x="20522" y="12356"/>
                  <a:pt x="20522" y="12436"/>
                </a:cubicBezTo>
                <a:close/>
                <a:moveTo>
                  <a:pt x="20442" y="11061"/>
                </a:moveTo>
                <a:cubicBezTo>
                  <a:pt x="20442" y="11223"/>
                  <a:pt x="20442" y="11385"/>
                  <a:pt x="20482" y="11547"/>
                </a:cubicBezTo>
                <a:cubicBezTo>
                  <a:pt x="20482" y="11708"/>
                  <a:pt x="20522" y="11830"/>
                  <a:pt x="20522" y="11991"/>
                </a:cubicBezTo>
                <a:cubicBezTo>
                  <a:pt x="20522" y="11991"/>
                  <a:pt x="20482" y="12032"/>
                  <a:pt x="20482" y="12032"/>
                </a:cubicBezTo>
                <a:cubicBezTo>
                  <a:pt x="20442" y="12072"/>
                  <a:pt x="20402" y="12113"/>
                  <a:pt x="20362" y="12153"/>
                </a:cubicBezTo>
                <a:cubicBezTo>
                  <a:pt x="20322" y="12194"/>
                  <a:pt x="20242" y="12275"/>
                  <a:pt x="20202" y="12315"/>
                </a:cubicBezTo>
                <a:cubicBezTo>
                  <a:pt x="20162" y="12356"/>
                  <a:pt x="20162" y="12356"/>
                  <a:pt x="20123" y="12396"/>
                </a:cubicBezTo>
                <a:cubicBezTo>
                  <a:pt x="20123" y="12396"/>
                  <a:pt x="20123" y="12396"/>
                  <a:pt x="20083" y="12436"/>
                </a:cubicBezTo>
                <a:cubicBezTo>
                  <a:pt x="20003" y="12558"/>
                  <a:pt x="19883" y="12639"/>
                  <a:pt x="19803" y="12760"/>
                </a:cubicBezTo>
                <a:cubicBezTo>
                  <a:pt x="19803" y="12760"/>
                  <a:pt x="19803" y="12760"/>
                  <a:pt x="19803" y="12800"/>
                </a:cubicBezTo>
                <a:cubicBezTo>
                  <a:pt x="19763" y="12841"/>
                  <a:pt x="19763" y="12841"/>
                  <a:pt x="19723" y="12881"/>
                </a:cubicBezTo>
                <a:cubicBezTo>
                  <a:pt x="19683" y="12962"/>
                  <a:pt x="19604" y="13003"/>
                  <a:pt x="19564" y="13084"/>
                </a:cubicBezTo>
                <a:cubicBezTo>
                  <a:pt x="19484" y="13165"/>
                  <a:pt x="19404" y="13286"/>
                  <a:pt x="19364" y="13367"/>
                </a:cubicBezTo>
                <a:cubicBezTo>
                  <a:pt x="19324" y="13407"/>
                  <a:pt x="19324" y="13448"/>
                  <a:pt x="19284" y="13488"/>
                </a:cubicBezTo>
                <a:cubicBezTo>
                  <a:pt x="19244" y="13569"/>
                  <a:pt x="19204" y="13609"/>
                  <a:pt x="19164" y="13690"/>
                </a:cubicBezTo>
                <a:cubicBezTo>
                  <a:pt x="19124" y="13771"/>
                  <a:pt x="19085" y="13812"/>
                  <a:pt x="19045" y="13893"/>
                </a:cubicBezTo>
                <a:cubicBezTo>
                  <a:pt x="19005" y="13933"/>
                  <a:pt x="19005" y="13973"/>
                  <a:pt x="18965" y="13973"/>
                </a:cubicBezTo>
                <a:cubicBezTo>
                  <a:pt x="18965" y="13569"/>
                  <a:pt x="18965" y="13205"/>
                  <a:pt x="18965" y="12800"/>
                </a:cubicBezTo>
                <a:cubicBezTo>
                  <a:pt x="19005" y="12720"/>
                  <a:pt x="19085" y="12679"/>
                  <a:pt x="19124" y="12598"/>
                </a:cubicBezTo>
                <a:cubicBezTo>
                  <a:pt x="19204" y="12477"/>
                  <a:pt x="19284" y="12396"/>
                  <a:pt x="19364" y="12315"/>
                </a:cubicBezTo>
                <a:cubicBezTo>
                  <a:pt x="19444" y="12234"/>
                  <a:pt x="19524" y="12113"/>
                  <a:pt x="19604" y="12032"/>
                </a:cubicBezTo>
                <a:cubicBezTo>
                  <a:pt x="19683" y="11951"/>
                  <a:pt x="19763" y="11830"/>
                  <a:pt x="19843" y="11749"/>
                </a:cubicBezTo>
                <a:cubicBezTo>
                  <a:pt x="19883" y="11708"/>
                  <a:pt x="19923" y="11668"/>
                  <a:pt x="19963" y="11627"/>
                </a:cubicBezTo>
                <a:cubicBezTo>
                  <a:pt x="20003" y="11587"/>
                  <a:pt x="20043" y="11547"/>
                  <a:pt x="20083" y="11506"/>
                </a:cubicBezTo>
                <a:cubicBezTo>
                  <a:pt x="20123" y="11466"/>
                  <a:pt x="20203" y="11385"/>
                  <a:pt x="20242" y="11344"/>
                </a:cubicBezTo>
                <a:cubicBezTo>
                  <a:pt x="20282" y="11304"/>
                  <a:pt x="20322" y="11263"/>
                  <a:pt x="20402" y="11182"/>
                </a:cubicBezTo>
                <a:cubicBezTo>
                  <a:pt x="20402" y="11182"/>
                  <a:pt x="20442" y="11142"/>
                  <a:pt x="20442" y="11142"/>
                </a:cubicBezTo>
                <a:cubicBezTo>
                  <a:pt x="20442" y="11021"/>
                  <a:pt x="20442" y="11061"/>
                  <a:pt x="20442" y="11061"/>
                </a:cubicBezTo>
                <a:close/>
                <a:moveTo>
                  <a:pt x="20402" y="10131"/>
                </a:moveTo>
                <a:cubicBezTo>
                  <a:pt x="20402" y="10293"/>
                  <a:pt x="20402" y="10414"/>
                  <a:pt x="20442" y="10576"/>
                </a:cubicBezTo>
                <a:cubicBezTo>
                  <a:pt x="20442" y="10616"/>
                  <a:pt x="20442" y="10657"/>
                  <a:pt x="20442" y="10697"/>
                </a:cubicBezTo>
                <a:cubicBezTo>
                  <a:pt x="20442" y="10697"/>
                  <a:pt x="20442" y="10738"/>
                  <a:pt x="20442" y="10738"/>
                </a:cubicBezTo>
                <a:cubicBezTo>
                  <a:pt x="20402" y="10778"/>
                  <a:pt x="20362" y="10818"/>
                  <a:pt x="20322" y="10859"/>
                </a:cubicBezTo>
                <a:cubicBezTo>
                  <a:pt x="20242" y="10940"/>
                  <a:pt x="20162" y="11061"/>
                  <a:pt x="20083" y="11142"/>
                </a:cubicBezTo>
                <a:cubicBezTo>
                  <a:pt x="20043" y="11182"/>
                  <a:pt x="20043" y="11223"/>
                  <a:pt x="20003" y="11263"/>
                </a:cubicBezTo>
                <a:cubicBezTo>
                  <a:pt x="20003" y="11263"/>
                  <a:pt x="19963" y="11304"/>
                  <a:pt x="19963" y="11304"/>
                </a:cubicBezTo>
                <a:cubicBezTo>
                  <a:pt x="19923" y="11344"/>
                  <a:pt x="19883" y="11425"/>
                  <a:pt x="19843" y="11466"/>
                </a:cubicBezTo>
                <a:cubicBezTo>
                  <a:pt x="19763" y="11587"/>
                  <a:pt x="19683" y="11668"/>
                  <a:pt x="19604" y="11789"/>
                </a:cubicBezTo>
                <a:cubicBezTo>
                  <a:pt x="19564" y="11830"/>
                  <a:pt x="19564" y="11870"/>
                  <a:pt x="19524" y="11911"/>
                </a:cubicBezTo>
                <a:cubicBezTo>
                  <a:pt x="19484" y="11991"/>
                  <a:pt x="19444" y="12032"/>
                  <a:pt x="19364" y="12113"/>
                </a:cubicBezTo>
                <a:cubicBezTo>
                  <a:pt x="19284" y="12234"/>
                  <a:pt x="19204" y="12315"/>
                  <a:pt x="19124" y="12436"/>
                </a:cubicBezTo>
                <a:cubicBezTo>
                  <a:pt x="19085" y="12517"/>
                  <a:pt x="19045" y="12558"/>
                  <a:pt x="19005" y="12639"/>
                </a:cubicBezTo>
                <a:cubicBezTo>
                  <a:pt x="19005" y="12639"/>
                  <a:pt x="19005" y="12679"/>
                  <a:pt x="18965" y="12679"/>
                </a:cubicBezTo>
                <a:cubicBezTo>
                  <a:pt x="18965" y="12315"/>
                  <a:pt x="18965" y="11951"/>
                  <a:pt x="18965" y="11587"/>
                </a:cubicBezTo>
                <a:cubicBezTo>
                  <a:pt x="18965" y="11546"/>
                  <a:pt x="18965" y="11546"/>
                  <a:pt x="18965" y="11506"/>
                </a:cubicBezTo>
                <a:cubicBezTo>
                  <a:pt x="18965" y="11506"/>
                  <a:pt x="18965" y="11506"/>
                  <a:pt x="18965" y="11506"/>
                </a:cubicBezTo>
                <a:cubicBezTo>
                  <a:pt x="18965" y="11466"/>
                  <a:pt x="18965" y="11425"/>
                  <a:pt x="18965" y="11425"/>
                </a:cubicBezTo>
                <a:cubicBezTo>
                  <a:pt x="18965" y="11425"/>
                  <a:pt x="19005" y="11385"/>
                  <a:pt x="19005" y="11385"/>
                </a:cubicBezTo>
                <a:cubicBezTo>
                  <a:pt x="19045" y="11304"/>
                  <a:pt x="19124" y="11263"/>
                  <a:pt x="19164" y="11182"/>
                </a:cubicBezTo>
                <a:cubicBezTo>
                  <a:pt x="19164" y="11182"/>
                  <a:pt x="19204" y="11142"/>
                  <a:pt x="19204" y="11142"/>
                </a:cubicBezTo>
                <a:cubicBezTo>
                  <a:pt x="19244" y="11102"/>
                  <a:pt x="19284" y="11061"/>
                  <a:pt x="19284" y="11021"/>
                </a:cubicBezTo>
                <a:cubicBezTo>
                  <a:pt x="19324" y="10980"/>
                  <a:pt x="19364" y="10940"/>
                  <a:pt x="19404" y="10899"/>
                </a:cubicBezTo>
                <a:cubicBezTo>
                  <a:pt x="19444" y="10818"/>
                  <a:pt x="19524" y="10778"/>
                  <a:pt x="19564" y="10697"/>
                </a:cubicBezTo>
                <a:cubicBezTo>
                  <a:pt x="19604" y="10657"/>
                  <a:pt x="19643" y="10616"/>
                  <a:pt x="19683" y="10576"/>
                </a:cubicBezTo>
                <a:cubicBezTo>
                  <a:pt x="19723" y="10535"/>
                  <a:pt x="19763" y="10454"/>
                  <a:pt x="19803" y="10414"/>
                </a:cubicBezTo>
                <a:cubicBezTo>
                  <a:pt x="19843" y="10373"/>
                  <a:pt x="19843" y="10373"/>
                  <a:pt x="19883" y="10333"/>
                </a:cubicBezTo>
                <a:cubicBezTo>
                  <a:pt x="19883" y="10333"/>
                  <a:pt x="19923" y="10293"/>
                  <a:pt x="19923" y="10293"/>
                </a:cubicBezTo>
                <a:cubicBezTo>
                  <a:pt x="19963" y="10252"/>
                  <a:pt x="20003" y="10212"/>
                  <a:pt x="20043" y="10171"/>
                </a:cubicBezTo>
                <a:cubicBezTo>
                  <a:pt x="20083" y="10131"/>
                  <a:pt x="20123" y="10131"/>
                  <a:pt x="20123" y="10090"/>
                </a:cubicBezTo>
                <a:cubicBezTo>
                  <a:pt x="20163" y="10050"/>
                  <a:pt x="20202" y="10009"/>
                  <a:pt x="20242" y="9969"/>
                </a:cubicBezTo>
                <a:cubicBezTo>
                  <a:pt x="20282" y="9929"/>
                  <a:pt x="20282" y="9929"/>
                  <a:pt x="20322" y="9888"/>
                </a:cubicBezTo>
                <a:cubicBezTo>
                  <a:pt x="20322" y="9888"/>
                  <a:pt x="20362" y="9848"/>
                  <a:pt x="20362" y="9848"/>
                </a:cubicBezTo>
                <a:cubicBezTo>
                  <a:pt x="20362" y="9848"/>
                  <a:pt x="20402" y="9807"/>
                  <a:pt x="20402" y="9807"/>
                </a:cubicBezTo>
                <a:cubicBezTo>
                  <a:pt x="20362" y="9929"/>
                  <a:pt x="20362" y="10009"/>
                  <a:pt x="20402" y="10131"/>
                </a:cubicBezTo>
                <a:close/>
                <a:moveTo>
                  <a:pt x="20322" y="8877"/>
                </a:moveTo>
                <a:cubicBezTo>
                  <a:pt x="20322" y="8998"/>
                  <a:pt x="20322" y="9079"/>
                  <a:pt x="20322" y="9200"/>
                </a:cubicBezTo>
                <a:cubicBezTo>
                  <a:pt x="20322" y="9200"/>
                  <a:pt x="20322" y="9241"/>
                  <a:pt x="20322" y="9241"/>
                </a:cubicBezTo>
                <a:cubicBezTo>
                  <a:pt x="20322" y="9362"/>
                  <a:pt x="20322" y="9484"/>
                  <a:pt x="20322" y="9605"/>
                </a:cubicBezTo>
                <a:cubicBezTo>
                  <a:pt x="20322" y="9605"/>
                  <a:pt x="20322" y="9605"/>
                  <a:pt x="20322" y="9605"/>
                </a:cubicBezTo>
                <a:cubicBezTo>
                  <a:pt x="20322" y="9605"/>
                  <a:pt x="20282" y="9605"/>
                  <a:pt x="20282" y="9645"/>
                </a:cubicBezTo>
                <a:cubicBezTo>
                  <a:pt x="20282" y="9645"/>
                  <a:pt x="20282" y="9645"/>
                  <a:pt x="20242" y="9645"/>
                </a:cubicBezTo>
                <a:cubicBezTo>
                  <a:pt x="20242" y="9645"/>
                  <a:pt x="20202" y="9645"/>
                  <a:pt x="20202" y="9686"/>
                </a:cubicBezTo>
                <a:cubicBezTo>
                  <a:pt x="20202" y="9686"/>
                  <a:pt x="20163" y="9726"/>
                  <a:pt x="20163" y="9726"/>
                </a:cubicBezTo>
                <a:cubicBezTo>
                  <a:pt x="20163" y="9726"/>
                  <a:pt x="20123" y="9767"/>
                  <a:pt x="20123" y="9767"/>
                </a:cubicBezTo>
                <a:cubicBezTo>
                  <a:pt x="20083" y="9807"/>
                  <a:pt x="20043" y="9848"/>
                  <a:pt x="19963" y="9929"/>
                </a:cubicBezTo>
                <a:cubicBezTo>
                  <a:pt x="19923" y="9969"/>
                  <a:pt x="19883" y="10009"/>
                  <a:pt x="19803" y="10090"/>
                </a:cubicBezTo>
                <a:cubicBezTo>
                  <a:pt x="19803" y="10090"/>
                  <a:pt x="19803" y="10090"/>
                  <a:pt x="19763" y="10131"/>
                </a:cubicBezTo>
                <a:cubicBezTo>
                  <a:pt x="19763" y="10131"/>
                  <a:pt x="19723" y="10171"/>
                  <a:pt x="19723" y="10171"/>
                </a:cubicBezTo>
                <a:cubicBezTo>
                  <a:pt x="19723" y="10171"/>
                  <a:pt x="19683" y="10212"/>
                  <a:pt x="19683" y="10212"/>
                </a:cubicBezTo>
                <a:cubicBezTo>
                  <a:pt x="19644" y="10252"/>
                  <a:pt x="19644" y="10293"/>
                  <a:pt x="19604" y="10333"/>
                </a:cubicBezTo>
                <a:cubicBezTo>
                  <a:pt x="19604" y="10333"/>
                  <a:pt x="19564" y="10373"/>
                  <a:pt x="19564" y="10373"/>
                </a:cubicBezTo>
                <a:cubicBezTo>
                  <a:pt x="19524" y="10454"/>
                  <a:pt x="19484" y="10495"/>
                  <a:pt x="19444" y="10576"/>
                </a:cubicBezTo>
                <a:cubicBezTo>
                  <a:pt x="19364" y="10697"/>
                  <a:pt x="19324" y="10778"/>
                  <a:pt x="19244" y="10899"/>
                </a:cubicBezTo>
                <a:cubicBezTo>
                  <a:pt x="19164" y="11021"/>
                  <a:pt x="19085" y="11142"/>
                  <a:pt x="19005" y="11263"/>
                </a:cubicBezTo>
                <a:cubicBezTo>
                  <a:pt x="18965" y="11304"/>
                  <a:pt x="18925" y="11344"/>
                  <a:pt x="18885" y="11425"/>
                </a:cubicBezTo>
                <a:cubicBezTo>
                  <a:pt x="18885" y="11102"/>
                  <a:pt x="18885" y="10818"/>
                  <a:pt x="18885" y="10495"/>
                </a:cubicBezTo>
                <a:cubicBezTo>
                  <a:pt x="18885" y="10333"/>
                  <a:pt x="18885" y="10212"/>
                  <a:pt x="18885" y="10050"/>
                </a:cubicBezTo>
                <a:cubicBezTo>
                  <a:pt x="18965" y="9929"/>
                  <a:pt x="19085" y="9807"/>
                  <a:pt x="19164" y="9686"/>
                </a:cubicBezTo>
                <a:cubicBezTo>
                  <a:pt x="19204" y="9605"/>
                  <a:pt x="19284" y="9524"/>
                  <a:pt x="19324" y="9484"/>
                </a:cubicBezTo>
                <a:cubicBezTo>
                  <a:pt x="19364" y="9443"/>
                  <a:pt x="19404" y="9403"/>
                  <a:pt x="19444" y="9322"/>
                </a:cubicBezTo>
                <a:cubicBezTo>
                  <a:pt x="19484" y="9281"/>
                  <a:pt x="19484" y="9241"/>
                  <a:pt x="19524" y="9200"/>
                </a:cubicBezTo>
                <a:cubicBezTo>
                  <a:pt x="19564" y="9160"/>
                  <a:pt x="19604" y="9079"/>
                  <a:pt x="19683" y="9039"/>
                </a:cubicBezTo>
                <a:cubicBezTo>
                  <a:pt x="19683" y="9039"/>
                  <a:pt x="19723" y="8998"/>
                  <a:pt x="19723" y="8998"/>
                </a:cubicBezTo>
                <a:cubicBezTo>
                  <a:pt x="19723" y="8998"/>
                  <a:pt x="19763" y="8958"/>
                  <a:pt x="19763" y="8958"/>
                </a:cubicBezTo>
                <a:cubicBezTo>
                  <a:pt x="19803" y="8917"/>
                  <a:pt x="19843" y="8877"/>
                  <a:pt x="19883" y="8836"/>
                </a:cubicBezTo>
                <a:cubicBezTo>
                  <a:pt x="19923" y="8796"/>
                  <a:pt x="20003" y="8756"/>
                  <a:pt x="20043" y="8715"/>
                </a:cubicBezTo>
                <a:cubicBezTo>
                  <a:pt x="20083" y="8675"/>
                  <a:pt x="20163" y="8634"/>
                  <a:pt x="20203" y="8553"/>
                </a:cubicBezTo>
                <a:cubicBezTo>
                  <a:pt x="20203" y="8553"/>
                  <a:pt x="20242" y="8513"/>
                  <a:pt x="20242" y="8513"/>
                </a:cubicBezTo>
                <a:cubicBezTo>
                  <a:pt x="20322" y="8594"/>
                  <a:pt x="20322" y="8715"/>
                  <a:pt x="20322" y="8877"/>
                </a:cubicBezTo>
                <a:close/>
                <a:moveTo>
                  <a:pt x="20202" y="7057"/>
                </a:moveTo>
                <a:cubicBezTo>
                  <a:pt x="20202" y="7138"/>
                  <a:pt x="20202" y="7218"/>
                  <a:pt x="20242" y="7299"/>
                </a:cubicBezTo>
                <a:cubicBezTo>
                  <a:pt x="20242" y="7461"/>
                  <a:pt x="20242" y="7663"/>
                  <a:pt x="20282" y="7825"/>
                </a:cubicBezTo>
                <a:cubicBezTo>
                  <a:pt x="20282" y="7906"/>
                  <a:pt x="20282" y="8027"/>
                  <a:pt x="20322" y="8108"/>
                </a:cubicBezTo>
                <a:cubicBezTo>
                  <a:pt x="20322" y="8108"/>
                  <a:pt x="20322" y="8149"/>
                  <a:pt x="20322" y="8149"/>
                </a:cubicBezTo>
                <a:cubicBezTo>
                  <a:pt x="20282" y="8189"/>
                  <a:pt x="20282" y="8189"/>
                  <a:pt x="20242" y="8230"/>
                </a:cubicBezTo>
                <a:cubicBezTo>
                  <a:pt x="20242" y="8230"/>
                  <a:pt x="20242" y="8230"/>
                  <a:pt x="20202" y="8270"/>
                </a:cubicBezTo>
                <a:cubicBezTo>
                  <a:pt x="20202" y="8270"/>
                  <a:pt x="20163" y="8311"/>
                  <a:pt x="20163" y="8311"/>
                </a:cubicBezTo>
                <a:cubicBezTo>
                  <a:pt x="20163" y="8311"/>
                  <a:pt x="20123" y="8351"/>
                  <a:pt x="20123" y="8351"/>
                </a:cubicBezTo>
                <a:cubicBezTo>
                  <a:pt x="20083" y="8391"/>
                  <a:pt x="20043" y="8432"/>
                  <a:pt x="19963" y="8513"/>
                </a:cubicBezTo>
                <a:cubicBezTo>
                  <a:pt x="19923" y="8553"/>
                  <a:pt x="19883" y="8594"/>
                  <a:pt x="19843" y="8634"/>
                </a:cubicBezTo>
                <a:cubicBezTo>
                  <a:pt x="19843" y="8634"/>
                  <a:pt x="19803" y="8675"/>
                  <a:pt x="19803" y="8675"/>
                </a:cubicBezTo>
                <a:cubicBezTo>
                  <a:pt x="19763" y="8715"/>
                  <a:pt x="19723" y="8756"/>
                  <a:pt x="19723" y="8796"/>
                </a:cubicBezTo>
                <a:cubicBezTo>
                  <a:pt x="19723" y="8796"/>
                  <a:pt x="19683" y="8836"/>
                  <a:pt x="19683" y="8836"/>
                </a:cubicBezTo>
                <a:cubicBezTo>
                  <a:pt x="19683" y="8836"/>
                  <a:pt x="19683" y="8836"/>
                  <a:pt x="19683" y="8836"/>
                </a:cubicBezTo>
                <a:cubicBezTo>
                  <a:pt x="19644" y="8917"/>
                  <a:pt x="19604" y="8958"/>
                  <a:pt x="19524" y="9039"/>
                </a:cubicBezTo>
                <a:cubicBezTo>
                  <a:pt x="19484" y="9079"/>
                  <a:pt x="19444" y="9160"/>
                  <a:pt x="19404" y="9200"/>
                </a:cubicBezTo>
                <a:cubicBezTo>
                  <a:pt x="19324" y="9322"/>
                  <a:pt x="19244" y="9443"/>
                  <a:pt x="19164" y="9564"/>
                </a:cubicBezTo>
                <a:cubicBezTo>
                  <a:pt x="19124" y="9605"/>
                  <a:pt x="19085" y="9686"/>
                  <a:pt x="19045" y="9726"/>
                </a:cubicBezTo>
                <a:cubicBezTo>
                  <a:pt x="19045" y="9767"/>
                  <a:pt x="19005" y="9767"/>
                  <a:pt x="19005" y="9807"/>
                </a:cubicBezTo>
                <a:cubicBezTo>
                  <a:pt x="18965" y="9848"/>
                  <a:pt x="18965" y="9888"/>
                  <a:pt x="18925" y="9888"/>
                </a:cubicBezTo>
                <a:cubicBezTo>
                  <a:pt x="18925" y="9443"/>
                  <a:pt x="18925" y="8998"/>
                  <a:pt x="18925" y="8553"/>
                </a:cubicBezTo>
                <a:cubicBezTo>
                  <a:pt x="18925" y="8513"/>
                  <a:pt x="18925" y="8472"/>
                  <a:pt x="18925" y="8391"/>
                </a:cubicBezTo>
                <a:cubicBezTo>
                  <a:pt x="18965" y="8351"/>
                  <a:pt x="19005" y="8311"/>
                  <a:pt x="19045" y="8270"/>
                </a:cubicBezTo>
                <a:cubicBezTo>
                  <a:pt x="19085" y="8230"/>
                  <a:pt x="19124" y="8189"/>
                  <a:pt x="19164" y="8149"/>
                </a:cubicBezTo>
                <a:cubicBezTo>
                  <a:pt x="19164" y="8149"/>
                  <a:pt x="19164" y="8149"/>
                  <a:pt x="19204" y="8108"/>
                </a:cubicBezTo>
                <a:cubicBezTo>
                  <a:pt x="19204" y="8108"/>
                  <a:pt x="19244" y="8108"/>
                  <a:pt x="19244" y="8068"/>
                </a:cubicBezTo>
                <a:cubicBezTo>
                  <a:pt x="19364" y="7987"/>
                  <a:pt x="19444" y="7866"/>
                  <a:pt x="19564" y="7785"/>
                </a:cubicBezTo>
                <a:cubicBezTo>
                  <a:pt x="19604" y="7744"/>
                  <a:pt x="19604" y="7744"/>
                  <a:pt x="19644" y="7704"/>
                </a:cubicBezTo>
                <a:cubicBezTo>
                  <a:pt x="19723" y="7623"/>
                  <a:pt x="19803" y="7542"/>
                  <a:pt x="19883" y="7461"/>
                </a:cubicBezTo>
                <a:cubicBezTo>
                  <a:pt x="19963" y="7340"/>
                  <a:pt x="20083" y="7259"/>
                  <a:pt x="20163" y="7138"/>
                </a:cubicBezTo>
                <a:cubicBezTo>
                  <a:pt x="20123" y="7138"/>
                  <a:pt x="20163" y="7097"/>
                  <a:pt x="20202" y="7057"/>
                </a:cubicBezTo>
                <a:close/>
                <a:moveTo>
                  <a:pt x="19124" y="4953"/>
                </a:moveTo>
                <a:cubicBezTo>
                  <a:pt x="19124" y="4953"/>
                  <a:pt x="19124" y="4953"/>
                  <a:pt x="19124" y="4953"/>
                </a:cubicBezTo>
                <a:cubicBezTo>
                  <a:pt x="19124" y="4953"/>
                  <a:pt x="19124" y="4953"/>
                  <a:pt x="19124" y="4953"/>
                </a:cubicBezTo>
                <a:cubicBezTo>
                  <a:pt x="19164" y="4994"/>
                  <a:pt x="19164" y="4994"/>
                  <a:pt x="19124" y="4953"/>
                </a:cubicBezTo>
                <a:cubicBezTo>
                  <a:pt x="19164" y="4994"/>
                  <a:pt x="19204" y="4994"/>
                  <a:pt x="19204" y="5034"/>
                </a:cubicBezTo>
                <a:cubicBezTo>
                  <a:pt x="19244" y="5115"/>
                  <a:pt x="19324" y="5196"/>
                  <a:pt x="19404" y="5236"/>
                </a:cubicBezTo>
                <a:cubicBezTo>
                  <a:pt x="19444" y="5277"/>
                  <a:pt x="19484" y="5317"/>
                  <a:pt x="19524" y="5317"/>
                </a:cubicBezTo>
                <a:cubicBezTo>
                  <a:pt x="19564" y="5358"/>
                  <a:pt x="19604" y="5358"/>
                  <a:pt x="19604" y="5398"/>
                </a:cubicBezTo>
                <a:cubicBezTo>
                  <a:pt x="19643" y="5439"/>
                  <a:pt x="19643" y="5439"/>
                  <a:pt x="19683" y="5479"/>
                </a:cubicBezTo>
                <a:cubicBezTo>
                  <a:pt x="19723" y="5520"/>
                  <a:pt x="19763" y="5560"/>
                  <a:pt x="19803" y="5600"/>
                </a:cubicBezTo>
                <a:cubicBezTo>
                  <a:pt x="19803" y="5600"/>
                  <a:pt x="19843" y="5641"/>
                  <a:pt x="19883" y="5641"/>
                </a:cubicBezTo>
                <a:cubicBezTo>
                  <a:pt x="19923" y="5681"/>
                  <a:pt x="19963" y="5681"/>
                  <a:pt x="20003" y="5722"/>
                </a:cubicBezTo>
                <a:cubicBezTo>
                  <a:pt x="20043" y="5762"/>
                  <a:pt x="20083" y="5762"/>
                  <a:pt x="20123" y="5762"/>
                </a:cubicBezTo>
                <a:cubicBezTo>
                  <a:pt x="20123" y="5803"/>
                  <a:pt x="20083" y="5843"/>
                  <a:pt x="20083" y="5884"/>
                </a:cubicBezTo>
                <a:cubicBezTo>
                  <a:pt x="20083" y="5884"/>
                  <a:pt x="20083" y="5884"/>
                  <a:pt x="20083" y="5924"/>
                </a:cubicBezTo>
                <a:cubicBezTo>
                  <a:pt x="20043" y="5965"/>
                  <a:pt x="20043" y="6005"/>
                  <a:pt x="20003" y="6005"/>
                </a:cubicBezTo>
                <a:cubicBezTo>
                  <a:pt x="19963" y="6045"/>
                  <a:pt x="19883" y="6126"/>
                  <a:pt x="19843" y="6167"/>
                </a:cubicBezTo>
                <a:cubicBezTo>
                  <a:pt x="19763" y="6248"/>
                  <a:pt x="19723" y="6329"/>
                  <a:pt x="19643" y="6369"/>
                </a:cubicBezTo>
                <a:cubicBezTo>
                  <a:pt x="19604" y="6450"/>
                  <a:pt x="19524" y="6490"/>
                  <a:pt x="19484" y="6571"/>
                </a:cubicBezTo>
                <a:cubicBezTo>
                  <a:pt x="19404" y="6693"/>
                  <a:pt x="19324" y="6774"/>
                  <a:pt x="19204" y="6895"/>
                </a:cubicBezTo>
                <a:cubicBezTo>
                  <a:pt x="19124" y="6976"/>
                  <a:pt x="19045" y="7057"/>
                  <a:pt x="19005" y="7138"/>
                </a:cubicBezTo>
                <a:cubicBezTo>
                  <a:pt x="18885" y="7259"/>
                  <a:pt x="18805" y="7380"/>
                  <a:pt x="18725" y="7502"/>
                </a:cubicBezTo>
                <a:cubicBezTo>
                  <a:pt x="18685" y="7582"/>
                  <a:pt x="18645" y="7663"/>
                  <a:pt x="18645" y="7744"/>
                </a:cubicBezTo>
                <a:cubicBezTo>
                  <a:pt x="18605" y="7704"/>
                  <a:pt x="18566" y="7663"/>
                  <a:pt x="18526" y="7623"/>
                </a:cubicBezTo>
                <a:cubicBezTo>
                  <a:pt x="18326" y="7421"/>
                  <a:pt x="18086" y="7178"/>
                  <a:pt x="17887" y="6976"/>
                </a:cubicBezTo>
                <a:cubicBezTo>
                  <a:pt x="17807" y="6895"/>
                  <a:pt x="17727" y="6814"/>
                  <a:pt x="17647" y="6733"/>
                </a:cubicBezTo>
                <a:cubicBezTo>
                  <a:pt x="17647" y="6733"/>
                  <a:pt x="17647" y="6733"/>
                  <a:pt x="17647" y="6733"/>
                </a:cubicBezTo>
                <a:cubicBezTo>
                  <a:pt x="17687" y="6693"/>
                  <a:pt x="17727" y="6652"/>
                  <a:pt x="17767" y="6571"/>
                </a:cubicBezTo>
                <a:cubicBezTo>
                  <a:pt x="17807" y="6531"/>
                  <a:pt x="17847" y="6450"/>
                  <a:pt x="17927" y="6409"/>
                </a:cubicBezTo>
                <a:cubicBezTo>
                  <a:pt x="18007" y="6288"/>
                  <a:pt x="18126" y="6167"/>
                  <a:pt x="18206" y="6086"/>
                </a:cubicBezTo>
                <a:cubicBezTo>
                  <a:pt x="18286" y="5965"/>
                  <a:pt x="18406" y="5843"/>
                  <a:pt x="18486" y="5722"/>
                </a:cubicBezTo>
                <a:cubicBezTo>
                  <a:pt x="18565" y="5600"/>
                  <a:pt x="18685" y="5479"/>
                  <a:pt x="18765" y="5398"/>
                </a:cubicBezTo>
                <a:cubicBezTo>
                  <a:pt x="18765" y="5398"/>
                  <a:pt x="18805" y="5358"/>
                  <a:pt x="18805" y="5358"/>
                </a:cubicBezTo>
                <a:cubicBezTo>
                  <a:pt x="18845" y="5317"/>
                  <a:pt x="18885" y="5277"/>
                  <a:pt x="18925" y="5236"/>
                </a:cubicBezTo>
                <a:cubicBezTo>
                  <a:pt x="18965" y="5196"/>
                  <a:pt x="19005" y="5115"/>
                  <a:pt x="19085" y="5075"/>
                </a:cubicBezTo>
                <a:cubicBezTo>
                  <a:pt x="19045" y="5034"/>
                  <a:pt x="19084" y="4994"/>
                  <a:pt x="19124" y="4953"/>
                </a:cubicBezTo>
                <a:close/>
                <a:moveTo>
                  <a:pt x="18246" y="4225"/>
                </a:moveTo>
                <a:cubicBezTo>
                  <a:pt x="18246" y="4185"/>
                  <a:pt x="18286" y="4185"/>
                  <a:pt x="18246" y="4225"/>
                </a:cubicBezTo>
                <a:cubicBezTo>
                  <a:pt x="18326" y="4266"/>
                  <a:pt x="18366" y="4306"/>
                  <a:pt x="18446" y="4387"/>
                </a:cubicBezTo>
                <a:cubicBezTo>
                  <a:pt x="18526" y="4468"/>
                  <a:pt x="18605" y="4508"/>
                  <a:pt x="18685" y="4589"/>
                </a:cubicBezTo>
                <a:cubicBezTo>
                  <a:pt x="18725" y="4630"/>
                  <a:pt x="18765" y="4670"/>
                  <a:pt x="18805" y="4711"/>
                </a:cubicBezTo>
                <a:cubicBezTo>
                  <a:pt x="18845" y="4751"/>
                  <a:pt x="18885" y="4791"/>
                  <a:pt x="18925" y="4832"/>
                </a:cubicBezTo>
                <a:cubicBezTo>
                  <a:pt x="18885" y="4872"/>
                  <a:pt x="18845" y="4913"/>
                  <a:pt x="18845" y="4953"/>
                </a:cubicBezTo>
                <a:cubicBezTo>
                  <a:pt x="18805" y="4994"/>
                  <a:pt x="18765" y="5075"/>
                  <a:pt x="18685" y="5115"/>
                </a:cubicBezTo>
                <a:cubicBezTo>
                  <a:pt x="18685" y="5115"/>
                  <a:pt x="18645" y="5155"/>
                  <a:pt x="18645" y="5155"/>
                </a:cubicBezTo>
                <a:cubicBezTo>
                  <a:pt x="18605" y="5196"/>
                  <a:pt x="18566" y="5236"/>
                  <a:pt x="18566" y="5277"/>
                </a:cubicBezTo>
                <a:cubicBezTo>
                  <a:pt x="18526" y="5317"/>
                  <a:pt x="18486" y="5398"/>
                  <a:pt x="18446" y="5439"/>
                </a:cubicBezTo>
                <a:cubicBezTo>
                  <a:pt x="18406" y="5479"/>
                  <a:pt x="18366" y="5520"/>
                  <a:pt x="18326" y="5560"/>
                </a:cubicBezTo>
                <a:cubicBezTo>
                  <a:pt x="18286" y="5641"/>
                  <a:pt x="18206" y="5722"/>
                  <a:pt x="18166" y="5803"/>
                </a:cubicBezTo>
                <a:cubicBezTo>
                  <a:pt x="18086" y="5924"/>
                  <a:pt x="18006" y="6045"/>
                  <a:pt x="17927" y="6126"/>
                </a:cubicBezTo>
                <a:cubicBezTo>
                  <a:pt x="17887" y="6167"/>
                  <a:pt x="17847" y="6248"/>
                  <a:pt x="17807" y="6329"/>
                </a:cubicBezTo>
                <a:cubicBezTo>
                  <a:pt x="17767" y="6369"/>
                  <a:pt x="17727" y="6450"/>
                  <a:pt x="17687" y="6490"/>
                </a:cubicBezTo>
                <a:cubicBezTo>
                  <a:pt x="17647" y="6531"/>
                  <a:pt x="17607" y="6612"/>
                  <a:pt x="17567" y="6652"/>
                </a:cubicBezTo>
                <a:cubicBezTo>
                  <a:pt x="17567" y="6693"/>
                  <a:pt x="17527" y="6693"/>
                  <a:pt x="17527" y="6733"/>
                </a:cubicBezTo>
                <a:cubicBezTo>
                  <a:pt x="17288" y="6490"/>
                  <a:pt x="17048" y="6248"/>
                  <a:pt x="16769" y="6005"/>
                </a:cubicBezTo>
                <a:cubicBezTo>
                  <a:pt x="16769" y="6005"/>
                  <a:pt x="16809" y="5964"/>
                  <a:pt x="16809" y="5964"/>
                </a:cubicBezTo>
                <a:cubicBezTo>
                  <a:pt x="16849" y="5884"/>
                  <a:pt x="16928" y="5803"/>
                  <a:pt x="16968" y="5722"/>
                </a:cubicBezTo>
                <a:cubicBezTo>
                  <a:pt x="17048" y="5600"/>
                  <a:pt x="17168" y="5479"/>
                  <a:pt x="17248" y="5358"/>
                </a:cubicBezTo>
                <a:cubicBezTo>
                  <a:pt x="17328" y="5277"/>
                  <a:pt x="17368" y="5236"/>
                  <a:pt x="17447" y="5155"/>
                </a:cubicBezTo>
                <a:cubicBezTo>
                  <a:pt x="17487" y="5115"/>
                  <a:pt x="17527" y="5075"/>
                  <a:pt x="17567" y="5034"/>
                </a:cubicBezTo>
                <a:cubicBezTo>
                  <a:pt x="17607" y="4994"/>
                  <a:pt x="17647" y="4953"/>
                  <a:pt x="17647" y="4913"/>
                </a:cubicBezTo>
                <a:cubicBezTo>
                  <a:pt x="17647" y="4913"/>
                  <a:pt x="17687" y="4872"/>
                  <a:pt x="17687" y="4872"/>
                </a:cubicBezTo>
                <a:cubicBezTo>
                  <a:pt x="17727" y="4791"/>
                  <a:pt x="17807" y="4751"/>
                  <a:pt x="17847" y="4670"/>
                </a:cubicBezTo>
                <a:cubicBezTo>
                  <a:pt x="17927" y="4589"/>
                  <a:pt x="18006" y="4468"/>
                  <a:pt x="18086" y="4387"/>
                </a:cubicBezTo>
                <a:cubicBezTo>
                  <a:pt x="18166" y="4306"/>
                  <a:pt x="18206" y="4266"/>
                  <a:pt x="18246" y="4225"/>
                </a:cubicBezTo>
                <a:close/>
                <a:moveTo>
                  <a:pt x="17368" y="3457"/>
                </a:moveTo>
                <a:cubicBezTo>
                  <a:pt x="17368" y="3457"/>
                  <a:pt x="17368" y="3457"/>
                  <a:pt x="17368" y="3457"/>
                </a:cubicBezTo>
                <a:cubicBezTo>
                  <a:pt x="17408" y="3457"/>
                  <a:pt x="17408" y="3457"/>
                  <a:pt x="17408" y="3457"/>
                </a:cubicBezTo>
                <a:cubicBezTo>
                  <a:pt x="17647" y="3659"/>
                  <a:pt x="17847" y="3861"/>
                  <a:pt x="18086" y="4063"/>
                </a:cubicBezTo>
                <a:cubicBezTo>
                  <a:pt x="18086" y="4063"/>
                  <a:pt x="18086" y="4063"/>
                  <a:pt x="18086" y="4063"/>
                </a:cubicBezTo>
                <a:cubicBezTo>
                  <a:pt x="18006" y="4185"/>
                  <a:pt x="17927" y="4266"/>
                  <a:pt x="17847" y="4387"/>
                </a:cubicBezTo>
                <a:cubicBezTo>
                  <a:pt x="17807" y="4427"/>
                  <a:pt x="17767" y="4468"/>
                  <a:pt x="17727" y="4549"/>
                </a:cubicBezTo>
                <a:cubicBezTo>
                  <a:pt x="17687" y="4630"/>
                  <a:pt x="17607" y="4670"/>
                  <a:pt x="17567" y="4751"/>
                </a:cubicBezTo>
                <a:cubicBezTo>
                  <a:pt x="17567" y="4751"/>
                  <a:pt x="17527" y="4791"/>
                  <a:pt x="17527" y="4791"/>
                </a:cubicBezTo>
                <a:cubicBezTo>
                  <a:pt x="17487" y="4832"/>
                  <a:pt x="17447" y="4872"/>
                  <a:pt x="17447" y="4913"/>
                </a:cubicBezTo>
                <a:cubicBezTo>
                  <a:pt x="17408" y="4953"/>
                  <a:pt x="17368" y="4994"/>
                  <a:pt x="17328" y="5034"/>
                </a:cubicBezTo>
                <a:cubicBezTo>
                  <a:pt x="17288" y="5115"/>
                  <a:pt x="17208" y="5155"/>
                  <a:pt x="17168" y="5236"/>
                </a:cubicBezTo>
                <a:cubicBezTo>
                  <a:pt x="17128" y="5277"/>
                  <a:pt x="17088" y="5317"/>
                  <a:pt x="17088" y="5358"/>
                </a:cubicBezTo>
                <a:cubicBezTo>
                  <a:pt x="17048" y="5439"/>
                  <a:pt x="16968" y="5520"/>
                  <a:pt x="16928" y="5600"/>
                </a:cubicBezTo>
                <a:cubicBezTo>
                  <a:pt x="16889" y="5681"/>
                  <a:pt x="16849" y="5762"/>
                  <a:pt x="16769" y="5884"/>
                </a:cubicBezTo>
                <a:cubicBezTo>
                  <a:pt x="16769" y="5884"/>
                  <a:pt x="16769" y="5924"/>
                  <a:pt x="16729" y="5924"/>
                </a:cubicBezTo>
                <a:cubicBezTo>
                  <a:pt x="16649" y="5843"/>
                  <a:pt x="16569" y="5762"/>
                  <a:pt x="16489" y="5681"/>
                </a:cubicBezTo>
                <a:cubicBezTo>
                  <a:pt x="16489" y="5681"/>
                  <a:pt x="16449" y="5641"/>
                  <a:pt x="16449" y="5641"/>
                </a:cubicBezTo>
                <a:cubicBezTo>
                  <a:pt x="16290" y="5479"/>
                  <a:pt x="16090" y="5277"/>
                  <a:pt x="15930" y="5115"/>
                </a:cubicBezTo>
                <a:cubicBezTo>
                  <a:pt x="15970" y="5075"/>
                  <a:pt x="16010" y="5034"/>
                  <a:pt x="16050" y="4994"/>
                </a:cubicBezTo>
                <a:cubicBezTo>
                  <a:pt x="16090" y="4953"/>
                  <a:pt x="16130" y="4913"/>
                  <a:pt x="16170" y="4872"/>
                </a:cubicBezTo>
                <a:cubicBezTo>
                  <a:pt x="16210" y="4832"/>
                  <a:pt x="16250" y="4791"/>
                  <a:pt x="16290" y="4751"/>
                </a:cubicBezTo>
                <a:cubicBezTo>
                  <a:pt x="16330" y="4711"/>
                  <a:pt x="16369" y="4670"/>
                  <a:pt x="16409" y="4630"/>
                </a:cubicBezTo>
                <a:cubicBezTo>
                  <a:pt x="16489" y="4549"/>
                  <a:pt x="16529" y="4468"/>
                  <a:pt x="16609" y="4387"/>
                </a:cubicBezTo>
                <a:cubicBezTo>
                  <a:pt x="16689" y="4266"/>
                  <a:pt x="16769" y="4185"/>
                  <a:pt x="16849" y="4063"/>
                </a:cubicBezTo>
                <a:cubicBezTo>
                  <a:pt x="16889" y="4023"/>
                  <a:pt x="16889" y="3982"/>
                  <a:pt x="16928" y="3982"/>
                </a:cubicBezTo>
                <a:cubicBezTo>
                  <a:pt x="16968" y="3942"/>
                  <a:pt x="16968" y="3902"/>
                  <a:pt x="17008" y="3902"/>
                </a:cubicBezTo>
                <a:cubicBezTo>
                  <a:pt x="17048" y="3861"/>
                  <a:pt x="17088" y="3780"/>
                  <a:pt x="17128" y="3740"/>
                </a:cubicBezTo>
                <a:cubicBezTo>
                  <a:pt x="17168" y="3659"/>
                  <a:pt x="17248" y="3618"/>
                  <a:pt x="17288" y="3538"/>
                </a:cubicBezTo>
                <a:cubicBezTo>
                  <a:pt x="17328" y="3538"/>
                  <a:pt x="17328" y="3497"/>
                  <a:pt x="17368" y="3457"/>
                </a:cubicBezTo>
                <a:close/>
                <a:moveTo>
                  <a:pt x="16569" y="2971"/>
                </a:moveTo>
                <a:cubicBezTo>
                  <a:pt x="16609" y="2931"/>
                  <a:pt x="16609" y="2890"/>
                  <a:pt x="16649" y="2890"/>
                </a:cubicBezTo>
                <a:cubicBezTo>
                  <a:pt x="16649" y="2890"/>
                  <a:pt x="16649" y="2850"/>
                  <a:pt x="16689" y="2850"/>
                </a:cubicBezTo>
                <a:cubicBezTo>
                  <a:pt x="16689" y="2850"/>
                  <a:pt x="16689" y="2850"/>
                  <a:pt x="16689" y="2850"/>
                </a:cubicBezTo>
                <a:cubicBezTo>
                  <a:pt x="16729" y="2890"/>
                  <a:pt x="16729" y="2890"/>
                  <a:pt x="16769" y="2931"/>
                </a:cubicBezTo>
                <a:cubicBezTo>
                  <a:pt x="16809" y="2971"/>
                  <a:pt x="16889" y="3052"/>
                  <a:pt x="16968" y="3093"/>
                </a:cubicBezTo>
                <a:cubicBezTo>
                  <a:pt x="17008" y="3133"/>
                  <a:pt x="17088" y="3173"/>
                  <a:pt x="17128" y="3254"/>
                </a:cubicBezTo>
                <a:cubicBezTo>
                  <a:pt x="17168" y="3295"/>
                  <a:pt x="17208" y="3335"/>
                  <a:pt x="17288" y="3376"/>
                </a:cubicBezTo>
                <a:cubicBezTo>
                  <a:pt x="17248" y="3416"/>
                  <a:pt x="17248" y="3416"/>
                  <a:pt x="17208" y="3457"/>
                </a:cubicBezTo>
                <a:cubicBezTo>
                  <a:pt x="17168" y="3497"/>
                  <a:pt x="17128" y="3578"/>
                  <a:pt x="17048" y="3618"/>
                </a:cubicBezTo>
                <a:cubicBezTo>
                  <a:pt x="17008" y="3659"/>
                  <a:pt x="17008" y="3659"/>
                  <a:pt x="16968" y="3699"/>
                </a:cubicBezTo>
                <a:cubicBezTo>
                  <a:pt x="16928" y="3740"/>
                  <a:pt x="16928" y="3740"/>
                  <a:pt x="16889" y="3780"/>
                </a:cubicBezTo>
                <a:cubicBezTo>
                  <a:pt x="16849" y="3861"/>
                  <a:pt x="16809" y="3902"/>
                  <a:pt x="16769" y="3982"/>
                </a:cubicBezTo>
                <a:cubicBezTo>
                  <a:pt x="16649" y="4185"/>
                  <a:pt x="16529" y="4387"/>
                  <a:pt x="16409" y="4589"/>
                </a:cubicBezTo>
                <a:cubicBezTo>
                  <a:pt x="16330" y="4711"/>
                  <a:pt x="16250" y="4832"/>
                  <a:pt x="16170" y="4953"/>
                </a:cubicBezTo>
                <a:cubicBezTo>
                  <a:pt x="16130" y="5034"/>
                  <a:pt x="16050" y="5075"/>
                  <a:pt x="16010" y="5115"/>
                </a:cubicBezTo>
                <a:cubicBezTo>
                  <a:pt x="16010" y="5115"/>
                  <a:pt x="15970" y="5156"/>
                  <a:pt x="15970" y="5156"/>
                </a:cubicBezTo>
                <a:cubicBezTo>
                  <a:pt x="15771" y="4953"/>
                  <a:pt x="15571" y="4751"/>
                  <a:pt x="15371" y="4549"/>
                </a:cubicBezTo>
                <a:cubicBezTo>
                  <a:pt x="15371" y="4549"/>
                  <a:pt x="15371" y="4508"/>
                  <a:pt x="15411" y="4508"/>
                </a:cubicBezTo>
                <a:cubicBezTo>
                  <a:pt x="15411" y="4468"/>
                  <a:pt x="15451" y="4468"/>
                  <a:pt x="15451" y="4427"/>
                </a:cubicBezTo>
                <a:cubicBezTo>
                  <a:pt x="15491" y="4387"/>
                  <a:pt x="15491" y="4347"/>
                  <a:pt x="15531" y="4306"/>
                </a:cubicBezTo>
                <a:cubicBezTo>
                  <a:pt x="15611" y="4185"/>
                  <a:pt x="15691" y="4063"/>
                  <a:pt x="15810" y="3982"/>
                </a:cubicBezTo>
                <a:cubicBezTo>
                  <a:pt x="15930" y="3861"/>
                  <a:pt x="16050" y="3740"/>
                  <a:pt x="16130" y="3659"/>
                </a:cubicBezTo>
                <a:cubicBezTo>
                  <a:pt x="16170" y="3618"/>
                  <a:pt x="16210" y="3578"/>
                  <a:pt x="16250" y="3497"/>
                </a:cubicBezTo>
                <a:cubicBezTo>
                  <a:pt x="16290" y="3457"/>
                  <a:pt x="16330" y="3416"/>
                  <a:pt x="16369" y="3335"/>
                </a:cubicBezTo>
                <a:cubicBezTo>
                  <a:pt x="16409" y="3295"/>
                  <a:pt x="16409" y="3295"/>
                  <a:pt x="16449" y="3254"/>
                </a:cubicBezTo>
                <a:cubicBezTo>
                  <a:pt x="16449" y="3254"/>
                  <a:pt x="16449" y="3254"/>
                  <a:pt x="16489" y="3214"/>
                </a:cubicBezTo>
                <a:cubicBezTo>
                  <a:pt x="16489" y="3214"/>
                  <a:pt x="16529" y="3173"/>
                  <a:pt x="16529" y="3173"/>
                </a:cubicBezTo>
                <a:cubicBezTo>
                  <a:pt x="16489" y="3052"/>
                  <a:pt x="16529" y="3012"/>
                  <a:pt x="16569" y="2971"/>
                </a:cubicBezTo>
                <a:close/>
                <a:moveTo>
                  <a:pt x="15970" y="2041"/>
                </a:move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lose/>
                <a:moveTo>
                  <a:pt x="15890" y="2122"/>
                </a:moveTo>
                <a:cubicBezTo>
                  <a:pt x="15930" y="2081"/>
                  <a:pt x="15930" y="2081"/>
                  <a:pt x="15970" y="2041"/>
                </a:cubicBezTo>
                <a:cubicBezTo>
                  <a:pt x="16010" y="2081"/>
                  <a:pt x="16010" y="2081"/>
                  <a:pt x="16050" y="2122"/>
                </a:cubicBezTo>
                <a:cubicBezTo>
                  <a:pt x="16050" y="2122"/>
                  <a:pt x="16090" y="2162"/>
                  <a:pt x="16090" y="2162"/>
                </a:cubicBezTo>
                <a:cubicBezTo>
                  <a:pt x="16170" y="2284"/>
                  <a:pt x="16290" y="2364"/>
                  <a:pt x="16369" y="2486"/>
                </a:cubicBezTo>
                <a:cubicBezTo>
                  <a:pt x="16409" y="2526"/>
                  <a:pt x="16449" y="2607"/>
                  <a:pt x="16529" y="2648"/>
                </a:cubicBezTo>
                <a:cubicBezTo>
                  <a:pt x="16529" y="2648"/>
                  <a:pt x="16489" y="2688"/>
                  <a:pt x="16489" y="2688"/>
                </a:cubicBezTo>
                <a:cubicBezTo>
                  <a:pt x="16489" y="2688"/>
                  <a:pt x="16449" y="2729"/>
                  <a:pt x="16449" y="2729"/>
                </a:cubicBezTo>
                <a:cubicBezTo>
                  <a:pt x="16449" y="2729"/>
                  <a:pt x="16449" y="2769"/>
                  <a:pt x="16409" y="2769"/>
                </a:cubicBezTo>
                <a:cubicBezTo>
                  <a:pt x="16409" y="2769"/>
                  <a:pt x="16369" y="2809"/>
                  <a:pt x="16369" y="2809"/>
                </a:cubicBezTo>
                <a:cubicBezTo>
                  <a:pt x="16330" y="2850"/>
                  <a:pt x="16290" y="2931"/>
                  <a:pt x="16250" y="2971"/>
                </a:cubicBezTo>
                <a:cubicBezTo>
                  <a:pt x="16250" y="3012"/>
                  <a:pt x="16210" y="3012"/>
                  <a:pt x="16210" y="3052"/>
                </a:cubicBezTo>
                <a:cubicBezTo>
                  <a:pt x="16210" y="3093"/>
                  <a:pt x="16170" y="3093"/>
                  <a:pt x="16170" y="3133"/>
                </a:cubicBezTo>
                <a:cubicBezTo>
                  <a:pt x="16170" y="3174"/>
                  <a:pt x="16130" y="3174"/>
                  <a:pt x="16130" y="3214"/>
                </a:cubicBezTo>
                <a:cubicBezTo>
                  <a:pt x="16090" y="3254"/>
                  <a:pt x="16090" y="3295"/>
                  <a:pt x="16050" y="3335"/>
                </a:cubicBezTo>
                <a:cubicBezTo>
                  <a:pt x="16010" y="3376"/>
                  <a:pt x="15970" y="3416"/>
                  <a:pt x="15930" y="3497"/>
                </a:cubicBezTo>
                <a:cubicBezTo>
                  <a:pt x="15890" y="3538"/>
                  <a:pt x="15850" y="3578"/>
                  <a:pt x="15810" y="3618"/>
                </a:cubicBezTo>
                <a:cubicBezTo>
                  <a:pt x="15771" y="3699"/>
                  <a:pt x="15691" y="3740"/>
                  <a:pt x="15651" y="3821"/>
                </a:cubicBezTo>
                <a:cubicBezTo>
                  <a:pt x="15611" y="3902"/>
                  <a:pt x="15531" y="3982"/>
                  <a:pt x="15491" y="4063"/>
                </a:cubicBezTo>
                <a:cubicBezTo>
                  <a:pt x="15451" y="4104"/>
                  <a:pt x="15451" y="4144"/>
                  <a:pt x="15411" y="4185"/>
                </a:cubicBezTo>
                <a:cubicBezTo>
                  <a:pt x="15411" y="4225"/>
                  <a:pt x="15371" y="4225"/>
                  <a:pt x="15371" y="4266"/>
                </a:cubicBezTo>
                <a:cubicBezTo>
                  <a:pt x="15331" y="4347"/>
                  <a:pt x="15291" y="4387"/>
                  <a:pt x="15251" y="4468"/>
                </a:cubicBezTo>
                <a:cubicBezTo>
                  <a:pt x="15251" y="4468"/>
                  <a:pt x="15251" y="4508"/>
                  <a:pt x="15251" y="4508"/>
                </a:cubicBezTo>
                <a:cubicBezTo>
                  <a:pt x="15212" y="4468"/>
                  <a:pt x="15212" y="4468"/>
                  <a:pt x="15172" y="4427"/>
                </a:cubicBezTo>
                <a:cubicBezTo>
                  <a:pt x="15052" y="4306"/>
                  <a:pt x="14932" y="4185"/>
                  <a:pt x="14812" y="4063"/>
                </a:cubicBezTo>
                <a:cubicBezTo>
                  <a:pt x="14812" y="4063"/>
                  <a:pt x="14812" y="4063"/>
                  <a:pt x="14812" y="4063"/>
                </a:cubicBezTo>
                <a:cubicBezTo>
                  <a:pt x="14692" y="3942"/>
                  <a:pt x="14613" y="3861"/>
                  <a:pt x="14493" y="3740"/>
                </a:cubicBezTo>
                <a:cubicBezTo>
                  <a:pt x="14533" y="3699"/>
                  <a:pt x="14573" y="3659"/>
                  <a:pt x="14653" y="3618"/>
                </a:cubicBezTo>
                <a:cubicBezTo>
                  <a:pt x="14653" y="3618"/>
                  <a:pt x="14692" y="3578"/>
                  <a:pt x="14692" y="3578"/>
                </a:cubicBezTo>
                <a:cubicBezTo>
                  <a:pt x="14732" y="3538"/>
                  <a:pt x="14772" y="3497"/>
                  <a:pt x="14772" y="3457"/>
                </a:cubicBezTo>
                <a:cubicBezTo>
                  <a:pt x="14812" y="3416"/>
                  <a:pt x="14812" y="3416"/>
                  <a:pt x="14852" y="3376"/>
                </a:cubicBezTo>
                <a:cubicBezTo>
                  <a:pt x="14852" y="3376"/>
                  <a:pt x="14892" y="3335"/>
                  <a:pt x="14892" y="3335"/>
                </a:cubicBezTo>
                <a:cubicBezTo>
                  <a:pt x="14932" y="3295"/>
                  <a:pt x="14972" y="3214"/>
                  <a:pt x="15052" y="3174"/>
                </a:cubicBezTo>
                <a:cubicBezTo>
                  <a:pt x="15092" y="3133"/>
                  <a:pt x="15132" y="3052"/>
                  <a:pt x="15212" y="3012"/>
                </a:cubicBezTo>
                <a:cubicBezTo>
                  <a:pt x="15291" y="2931"/>
                  <a:pt x="15371" y="2850"/>
                  <a:pt x="15451" y="2729"/>
                </a:cubicBezTo>
                <a:cubicBezTo>
                  <a:pt x="15531" y="2607"/>
                  <a:pt x="15611" y="2526"/>
                  <a:pt x="15731" y="2405"/>
                </a:cubicBezTo>
                <a:cubicBezTo>
                  <a:pt x="15770" y="2365"/>
                  <a:pt x="15810" y="2324"/>
                  <a:pt x="15850" y="2243"/>
                </a:cubicBezTo>
                <a:cubicBezTo>
                  <a:pt x="15850" y="2162"/>
                  <a:pt x="15850" y="2162"/>
                  <a:pt x="15890" y="2122"/>
                </a:cubicBezTo>
                <a:close/>
                <a:moveTo>
                  <a:pt x="14253" y="2243"/>
                </a:moveTo>
                <a:cubicBezTo>
                  <a:pt x="14333" y="2122"/>
                  <a:pt x="14413" y="2000"/>
                  <a:pt x="14533" y="1879"/>
                </a:cubicBezTo>
                <a:cubicBezTo>
                  <a:pt x="14653" y="1717"/>
                  <a:pt x="14812" y="1556"/>
                  <a:pt x="14972" y="1394"/>
                </a:cubicBezTo>
                <a:cubicBezTo>
                  <a:pt x="15012" y="1353"/>
                  <a:pt x="15052" y="1313"/>
                  <a:pt x="15132" y="1272"/>
                </a:cubicBezTo>
                <a:cubicBezTo>
                  <a:pt x="15172" y="1313"/>
                  <a:pt x="15212" y="1353"/>
                  <a:pt x="15252" y="1394"/>
                </a:cubicBezTo>
                <a:cubicBezTo>
                  <a:pt x="15291" y="1434"/>
                  <a:pt x="15331" y="1475"/>
                  <a:pt x="15411" y="1515"/>
                </a:cubicBezTo>
                <a:cubicBezTo>
                  <a:pt x="15451" y="1556"/>
                  <a:pt x="15531" y="1596"/>
                  <a:pt x="15571" y="1636"/>
                </a:cubicBezTo>
                <a:cubicBezTo>
                  <a:pt x="15691" y="1717"/>
                  <a:pt x="15771" y="1798"/>
                  <a:pt x="15890" y="1879"/>
                </a:cubicBezTo>
                <a:cubicBezTo>
                  <a:pt x="15890" y="1879"/>
                  <a:pt x="15850" y="1879"/>
                  <a:pt x="15850" y="1920"/>
                </a:cubicBezTo>
                <a:cubicBezTo>
                  <a:pt x="15850" y="1920"/>
                  <a:pt x="15850" y="1920"/>
                  <a:pt x="15811" y="1960"/>
                </a:cubicBezTo>
                <a:cubicBezTo>
                  <a:pt x="15771" y="2000"/>
                  <a:pt x="15771" y="2000"/>
                  <a:pt x="15731" y="2041"/>
                </a:cubicBezTo>
                <a:cubicBezTo>
                  <a:pt x="15691" y="2081"/>
                  <a:pt x="15651" y="2162"/>
                  <a:pt x="15611" y="2203"/>
                </a:cubicBezTo>
                <a:cubicBezTo>
                  <a:pt x="15531" y="2324"/>
                  <a:pt x="15451" y="2405"/>
                  <a:pt x="15371" y="2526"/>
                </a:cubicBezTo>
                <a:cubicBezTo>
                  <a:pt x="15292" y="2607"/>
                  <a:pt x="15212" y="2729"/>
                  <a:pt x="15172" y="2809"/>
                </a:cubicBezTo>
                <a:cubicBezTo>
                  <a:pt x="15132" y="2890"/>
                  <a:pt x="15092" y="2931"/>
                  <a:pt x="15052" y="3012"/>
                </a:cubicBezTo>
                <a:cubicBezTo>
                  <a:pt x="15012" y="3052"/>
                  <a:pt x="14972" y="3093"/>
                  <a:pt x="14932" y="3173"/>
                </a:cubicBezTo>
                <a:cubicBezTo>
                  <a:pt x="14892" y="3214"/>
                  <a:pt x="14852" y="3254"/>
                  <a:pt x="14852" y="3295"/>
                </a:cubicBezTo>
                <a:cubicBezTo>
                  <a:pt x="14812" y="3376"/>
                  <a:pt x="14732" y="3416"/>
                  <a:pt x="14693" y="3497"/>
                </a:cubicBezTo>
                <a:cubicBezTo>
                  <a:pt x="14653" y="3538"/>
                  <a:pt x="14613" y="3578"/>
                  <a:pt x="14573" y="3618"/>
                </a:cubicBezTo>
                <a:cubicBezTo>
                  <a:pt x="14573" y="3618"/>
                  <a:pt x="14573" y="3618"/>
                  <a:pt x="14573" y="3618"/>
                </a:cubicBezTo>
                <a:cubicBezTo>
                  <a:pt x="14453" y="3497"/>
                  <a:pt x="14293" y="3335"/>
                  <a:pt x="14174" y="3214"/>
                </a:cubicBezTo>
                <a:cubicBezTo>
                  <a:pt x="14094" y="3133"/>
                  <a:pt x="13974" y="3012"/>
                  <a:pt x="13894" y="2931"/>
                </a:cubicBezTo>
                <a:cubicBezTo>
                  <a:pt x="13854" y="2890"/>
                  <a:pt x="13814" y="2850"/>
                  <a:pt x="13814" y="2850"/>
                </a:cubicBezTo>
                <a:cubicBezTo>
                  <a:pt x="13854" y="2809"/>
                  <a:pt x="13894" y="2809"/>
                  <a:pt x="13934" y="2769"/>
                </a:cubicBezTo>
                <a:cubicBezTo>
                  <a:pt x="13974" y="2729"/>
                  <a:pt x="14054" y="2648"/>
                  <a:pt x="14094" y="2607"/>
                </a:cubicBezTo>
                <a:cubicBezTo>
                  <a:pt x="14134" y="2567"/>
                  <a:pt x="14174" y="2526"/>
                  <a:pt x="14214" y="2486"/>
                </a:cubicBezTo>
                <a:cubicBezTo>
                  <a:pt x="14134" y="2405"/>
                  <a:pt x="14213" y="2324"/>
                  <a:pt x="14253" y="2243"/>
                </a:cubicBezTo>
                <a:close/>
                <a:moveTo>
                  <a:pt x="13056" y="1232"/>
                </a:moveTo>
                <a:cubicBezTo>
                  <a:pt x="13095" y="1232"/>
                  <a:pt x="13095" y="1191"/>
                  <a:pt x="13135" y="1191"/>
                </a:cubicBezTo>
                <a:cubicBezTo>
                  <a:pt x="13135" y="1191"/>
                  <a:pt x="13175" y="1151"/>
                  <a:pt x="13175" y="1151"/>
                </a:cubicBezTo>
                <a:cubicBezTo>
                  <a:pt x="13175" y="1151"/>
                  <a:pt x="13175" y="1151"/>
                  <a:pt x="13215" y="1111"/>
                </a:cubicBezTo>
                <a:cubicBezTo>
                  <a:pt x="13215" y="1111"/>
                  <a:pt x="13215" y="1070"/>
                  <a:pt x="13255" y="1070"/>
                </a:cubicBezTo>
                <a:cubicBezTo>
                  <a:pt x="13415" y="1070"/>
                  <a:pt x="13535" y="1070"/>
                  <a:pt x="13694" y="1070"/>
                </a:cubicBezTo>
                <a:cubicBezTo>
                  <a:pt x="13814" y="1070"/>
                  <a:pt x="13934" y="1070"/>
                  <a:pt x="14054" y="1111"/>
                </a:cubicBezTo>
                <a:cubicBezTo>
                  <a:pt x="13934" y="1272"/>
                  <a:pt x="13774" y="1434"/>
                  <a:pt x="13694" y="1596"/>
                </a:cubicBezTo>
                <a:cubicBezTo>
                  <a:pt x="13614" y="1717"/>
                  <a:pt x="13535" y="1839"/>
                  <a:pt x="13455" y="1960"/>
                </a:cubicBezTo>
                <a:cubicBezTo>
                  <a:pt x="13415" y="2000"/>
                  <a:pt x="13375" y="2081"/>
                  <a:pt x="13335" y="2122"/>
                </a:cubicBezTo>
                <a:cubicBezTo>
                  <a:pt x="13295" y="2203"/>
                  <a:pt x="13255" y="2284"/>
                  <a:pt x="13215" y="2364"/>
                </a:cubicBezTo>
                <a:cubicBezTo>
                  <a:pt x="13175" y="2445"/>
                  <a:pt x="13175" y="2486"/>
                  <a:pt x="13175" y="2567"/>
                </a:cubicBezTo>
                <a:cubicBezTo>
                  <a:pt x="13175" y="2567"/>
                  <a:pt x="13175" y="2567"/>
                  <a:pt x="13135" y="2607"/>
                </a:cubicBezTo>
                <a:cubicBezTo>
                  <a:pt x="13095" y="2607"/>
                  <a:pt x="13095" y="2607"/>
                  <a:pt x="13055" y="2607"/>
                </a:cubicBezTo>
                <a:cubicBezTo>
                  <a:pt x="12976" y="2607"/>
                  <a:pt x="12896" y="2607"/>
                  <a:pt x="12856" y="2607"/>
                </a:cubicBezTo>
                <a:cubicBezTo>
                  <a:pt x="12696" y="2607"/>
                  <a:pt x="12536" y="2607"/>
                  <a:pt x="12377" y="2607"/>
                </a:cubicBezTo>
                <a:cubicBezTo>
                  <a:pt x="12177" y="2607"/>
                  <a:pt x="12017" y="2607"/>
                  <a:pt x="11818" y="2607"/>
                </a:cubicBezTo>
                <a:cubicBezTo>
                  <a:pt x="11818" y="2607"/>
                  <a:pt x="11818" y="2607"/>
                  <a:pt x="11858" y="2567"/>
                </a:cubicBezTo>
                <a:cubicBezTo>
                  <a:pt x="11938" y="2486"/>
                  <a:pt x="12017" y="2364"/>
                  <a:pt x="12097" y="2284"/>
                </a:cubicBezTo>
                <a:cubicBezTo>
                  <a:pt x="12177" y="2162"/>
                  <a:pt x="12297" y="2081"/>
                  <a:pt x="12377" y="1960"/>
                </a:cubicBezTo>
                <a:cubicBezTo>
                  <a:pt x="12457" y="1879"/>
                  <a:pt x="12536" y="1758"/>
                  <a:pt x="12616" y="1677"/>
                </a:cubicBezTo>
                <a:cubicBezTo>
                  <a:pt x="12616" y="1636"/>
                  <a:pt x="12656" y="1636"/>
                  <a:pt x="12656" y="1596"/>
                </a:cubicBezTo>
                <a:cubicBezTo>
                  <a:pt x="12696" y="1555"/>
                  <a:pt x="12696" y="1515"/>
                  <a:pt x="12736" y="1515"/>
                </a:cubicBezTo>
                <a:cubicBezTo>
                  <a:pt x="12776" y="1475"/>
                  <a:pt x="12816" y="1434"/>
                  <a:pt x="12856" y="1394"/>
                </a:cubicBezTo>
                <a:cubicBezTo>
                  <a:pt x="12976" y="1313"/>
                  <a:pt x="13016" y="1272"/>
                  <a:pt x="13056" y="1232"/>
                </a:cubicBezTo>
                <a:close/>
                <a:moveTo>
                  <a:pt x="11658" y="949"/>
                </a:moveTo>
                <a:cubicBezTo>
                  <a:pt x="11658" y="908"/>
                  <a:pt x="11698" y="908"/>
                  <a:pt x="11658" y="949"/>
                </a:cubicBezTo>
                <a:cubicBezTo>
                  <a:pt x="11698" y="908"/>
                  <a:pt x="11698" y="908"/>
                  <a:pt x="11698" y="908"/>
                </a:cubicBezTo>
                <a:cubicBezTo>
                  <a:pt x="11778" y="908"/>
                  <a:pt x="11858" y="949"/>
                  <a:pt x="11977" y="949"/>
                </a:cubicBezTo>
                <a:cubicBezTo>
                  <a:pt x="12057" y="949"/>
                  <a:pt x="12177" y="989"/>
                  <a:pt x="12257" y="989"/>
                </a:cubicBezTo>
                <a:cubicBezTo>
                  <a:pt x="12337" y="989"/>
                  <a:pt x="12457" y="989"/>
                  <a:pt x="12536" y="1030"/>
                </a:cubicBezTo>
                <a:cubicBezTo>
                  <a:pt x="12696" y="1030"/>
                  <a:pt x="12816" y="1070"/>
                  <a:pt x="12976" y="1070"/>
                </a:cubicBezTo>
                <a:cubicBezTo>
                  <a:pt x="12976" y="1070"/>
                  <a:pt x="12936" y="1111"/>
                  <a:pt x="12936" y="1111"/>
                </a:cubicBezTo>
                <a:cubicBezTo>
                  <a:pt x="12896" y="1151"/>
                  <a:pt x="12856" y="1191"/>
                  <a:pt x="12816" y="1272"/>
                </a:cubicBezTo>
                <a:cubicBezTo>
                  <a:pt x="12776" y="1313"/>
                  <a:pt x="12736" y="1353"/>
                  <a:pt x="12696" y="1394"/>
                </a:cubicBezTo>
                <a:cubicBezTo>
                  <a:pt x="12656" y="1434"/>
                  <a:pt x="12656" y="1434"/>
                  <a:pt x="12656" y="1475"/>
                </a:cubicBezTo>
                <a:cubicBezTo>
                  <a:pt x="12616" y="1515"/>
                  <a:pt x="12616" y="1556"/>
                  <a:pt x="12576" y="1556"/>
                </a:cubicBezTo>
                <a:cubicBezTo>
                  <a:pt x="12576" y="1556"/>
                  <a:pt x="12536" y="1596"/>
                  <a:pt x="12536" y="1596"/>
                </a:cubicBezTo>
                <a:cubicBezTo>
                  <a:pt x="12497" y="1636"/>
                  <a:pt x="12497" y="1677"/>
                  <a:pt x="12457" y="1717"/>
                </a:cubicBezTo>
                <a:cubicBezTo>
                  <a:pt x="12417" y="1758"/>
                  <a:pt x="12377" y="1798"/>
                  <a:pt x="12377" y="1839"/>
                </a:cubicBezTo>
                <a:cubicBezTo>
                  <a:pt x="12297" y="1960"/>
                  <a:pt x="12217" y="2081"/>
                  <a:pt x="12137" y="2203"/>
                </a:cubicBezTo>
                <a:cubicBezTo>
                  <a:pt x="12057" y="2324"/>
                  <a:pt x="11977" y="2405"/>
                  <a:pt x="11898" y="2526"/>
                </a:cubicBezTo>
                <a:cubicBezTo>
                  <a:pt x="11898" y="2567"/>
                  <a:pt x="11858" y="2567"/>
                  <a:pt x="11858" y="2607"/>
                </a:cubicBezTo>
                <a:cubicBezTo>
                  <a:pt x="11498" y="2607"/>
                  <a:pt x="11139" y="2607"/>
                  <a:pt x="10780" y="2607"/>
                </a:cubicBezTo>
                <a:cubicBezTo>
                  <a:pt x="10620" y="2607"/>
                  <a:pt x="10460" y="2607"/>
                  <a:pt x="10341" y="2607"/>
                </a:cubicBezTo>
                <a:cubicBezTo>
                  <a:pt x="10341" y="2607"/>
                  <a:pt x="10341" y="2607"/>
                  <a:pt x="10341" y="2607"/>
                </a:cubicBezTo>
                <a:cubicBezTo>
                  <a:pt x="10380" y="2567"/>
                  <a:pt x="10420" y="2526"/>
                  <a:pt x="10420" y="2445"/>
                </a:cubicBezTo>
                <a:cubicBezTo>
                  <a:pt x="10420" y="2405"/>
                  <a:pt x="10460" y="2405"/>
                  <a:pt x="10460" y="2364"/>
                </a:cubicBezTo>
                <a:cubicBezTo>
                  <a:pt x="10500" y="2324"/>
                  <a:pt x="10500" y="2284"/>
                  <a:pt x="10540" y="2243"/>
                </a:cubicBezTo>
                <a:cubicBezTo>
                  <a:pt x="10660" y="2081"/>
                  <a:pt x="10820" y="1920"/>
                  <a:pt x="10939" y="1798"/>
                </a:cubicBezTo>
                <a:cubicBezTo>
                  <a:pt x="11019" y="1717"/>
                  <a:pt x="11099" y="1636"/>
                  <a:pt x="11179" y="1556"/>
                </a:cubicBezTo>
                <a:cubicBezTo>
                  <a:pt x="11259" y="1475"/>
                  <a:pt x="11299" y="1394"/>
                  <a:pt x="11379" y="1313"/>
                </a:cubicBezTo>
                <a:cubicBezTo>
                  <a:pt x="11458" y="1232"/>
                  <a:pt x="11538" y="1151"/>
                  <a:pt x="11578" y="1070"/>
                </a:cubicBezTo>
                <a:cubicBezTo>
                  <a:pt x="11618" y="989"/>
                  <a:pt x="11618" y="949"/>
                  <a:pt x="11658" y="949"/>
                </a:cubicBezTo>
                <a:close/>
                <a:moveTo>
                  <a:pt x="10420" y="949"/>
                </a:moveTo>
                <a:cubicBezTo>
                  <a:pt x="10460" y="908"/>
                  <a:pt x="10460" y="908"/>
                  <a:pt x="10500" y="868"/>
                </a:cubicBezTo>
                <a:cubicBezTo>
                  <a:pt x="10500" y="868"/>
                  <a:pt x="10500" y="827"/>
                  <a:pt x="10540" y="827"/>
                </a:cubicBezTo>
                <a:cubicBezTo>
                  <a:pt x="10540" y="827"/>
                  <a:pt x="10540" y="827"/>
                  <a:pt x="10540" y="827"/>
                </a:cubicBezTo>
                <a:cubicBezTo>
                  <a:pt x="10860" y="827"/>
                  <a:pt x="11179" y="868"/>
                  <a:pt x="11458" y="868"/>
                </a:cubicBezTo>
                <a:cubicBezTo>
                  <a:pt x="11458" y="868"/>
                  <a:pt x="11458" y="868"/>
                  <a:pt x="11498" y="868"/>
                </a:cubicBezTo>
                <a:cubicBezTo>
                  <a:pt x="11498" y="868"/>
                  <a:pt x="11458" y="908"/>
                  <a:pt x="11458" y="908"/>
                </a:cubicBezTo>
                <a:cubicBezTo>
                  <a:pt x="11379" y="989"/>
                  <a:pt x="11339" y="1070"/>
                  <a:pt x="11259" y="1151"/>
                </a:cubicBezTo>
                <a:cubicBezTo>
                  <a:pt x="11179" y="1232"/>
                  <a:pt x="11139" y="1313"/>
                  <a:pt x="11059" y="1394"/>
                </a:cubicBezTo>
                <a:cubicBezTo>
                  <a:pt x="10979" y="1475"/>
                  <a:pt x="10899" y="1556"/>
                  <a:pt x="10820" y="1677"/>
                </a:cubicBezTo>
                <a:cubicBezTo>
                  <a:pt x="10780" y="1717"/>
                  <a:pt x="10740" y="1758"/>
                  <a:pt x="10700" y="1798"/>
                </a:cubicBezTo>
                <a:cubicBezTo>
                  <a:pt x="10660" y="1879"/>
                  <a:pt x="10620" y="1920"/>
                  <a:pt x="10540" y="2000"/>
                </a:cubicBezTo>
                <a:cubicBezTo>
                  <a:pt x="10500" y="2081"/>
                  <a:pt x="10460" y="2122"/>
                  <a:pt x="10420" y="2203"/>
                </a:cubicBezTo>
                <a:cubicBezTo>
                  <a:pt x="10340" y="2324"/>
                  <a:pt x="10301" y="2405"/>
                  <a:pt x="10261" y="2526"/>
                </a:cubicBezTo>
                <a:cubicBezTo>
                  <a:pt x="10261" y="2526"/>
                  <a:pt x="10261" y="2526"/>
                  <a:pt x="10261" y="2526"/>
                </a:cubicBezTo>
                <a:cubicBezTo>
                  <a:pt x="10061" y="2526"/>
                  <a:pt x="9861" y="2526"/>
                  <a:pt x="9662" y="2526"/>
                </a:cubicBezTo>
                <a:cubicBezTo>
                  <a:pt x="9622" y="2526"/>
                  <a:pt x="9622" y="2526"/>
                  <a:pt x="9582" y="2526"/>
                </a:cubicBezTo>
                <a:cubicBezTo>
                  <a:pt x="9502" y="2526"/>
                  <a:pt x="9382" y="2526"/>
                  <a:pt x="9302" y="2526"/>
                </a:cubicBezTo>
                <a:cubicBezTo>
                  <a:pt x="9302" y="2526"/>
                  <a:pt x="9302" y="2526"/>
                  <a:pt x="9302" y="2526"/>
                </a:cubicBezTo>
                <a:cubicBezTo>
                  <a:pt x="9223" y="2526"/>
                  <a:pt x="9143" y="2526"/>
                  <a:pt x="9103" y="2526"/>
                </a:cubicBezTo>
                <a:cubicBezTo>
                  <a:pt x="9103" y="2526"/>
                  <a:pt x="9103" y="2526"/>
                  <a:pt x="9103" y="2526"/>
                </a:cubicBezTo>
                <a:cubicBezTo>
                  <a:pt x="9143" y="2486"/>
                  <a:pt x="9223" y="2405"/>
                  <a:pt x="9262" y="2364"/>
                </a:cubicBezTo>
                <a:cubicBezTo>
                  <a:pt x="9302" y="2324"/>
                  <a:pt x="9342" y="2284"/>
                  <a:pt x="9382" y="2243"/>
                </a:cubicBezTo>
                <a:cubicBezTo>
                  <a:pt x="9462" y="2162"/>
                  <a:pt x="9542" y="2081"/>
                  <a:pt x="9622" y="2000"/>
                </a:cubicBezTo>
                <a:cubicBezTo>
                  <a:pt x="9662" y="1960"/>
                  <a:pt x="9702" y="1920"/>
                  <a:pt x="9742" y="1879"/>
                </a:cubicBezTo>
                <a:cubicBezTo>
                  <a:pt x="9782" y="1839"/>
                  <a:pt x="9782" y="1839"/>
                  <a:pt x="9821" y="1798"/>
                </a:cubicBezTo>
                <a:cubicBezTo>
                  <a:pt x="9821" y="1798"/>
                  <a:pt x="9861" y="1758"/>
                  <a:pt x="9861" y="1758"/>
                </a:cubicBezTo>
                <a:cubicBezTo>
                  <a:pt x="9901" y="1717"/>
                  <a:pt x="9901" y="1717"/>
                  <a:pt x="9941" y="1677"/>
                </a:cubicBezTo>
                <a:cubicBezTo>
                  <a:pt x="9941" y="1677"/>
                  <a:pt x="9941" y="1677"/>
                  <a:pt x="9941" y="1677"/>
                </a:cubicBezTo>
                <a:cubicBezTo>
                  <a:pt x="9941" y="1677"/>
                  <a:pt x="9981" y="1636"/>
                  <a:pt x="9981" y="1636"/>
                </a:cubicBezTo>
                <a:cubicBezTo>
                  <a:pt x="10021" y="1596"/>
                  <a:pt x="10061" y="1555"/>
                  <a:pt x="10101" y="1475"/>
                </a:cubicBezTo>
                <a:cubicBezTo>
                  <a:pt x="10181" y="1353"/>
                  <a:pt x="10261" y="1272"/>
                  <a:pt x="10340" y="1151"/>
                </a:cubicBezTo>
                <a:cubicBezTo>
                  <a:pt x="10340" y="1070"/>
                  <a:pt x="10380" y="1030"/>
                  <a:pt x="10420" y="949"/>
                </a:cubicBezTo>
                <a:close/>
                <a:moveTo>
                  <a:pt x="9223" y="787"/>
                </a:moveTo>
                <a:cubicBezTo>
                  <a:pt x="9223" y="787"/>
                  <a:pt x="9223" y="747"/>
                  <a:pt x="9223" y="787"/>
                </a:cubicBezTo>
                <a:cubicBezTo>
                  <a:pt x="9382" y="787"/>
                  <a:pt x="9542" y="787"/>
                  <a:pt x="9662" y="827"/>
                </a:cubicBezTo>
                <a:cubicBezTo>
                  <a:pt x="9861" y="827"/>
                  <a:pt x="10061" y="827"/>
                  <a:pt x="10261" y="868"/>
                </a:cubicBezTo>
                <a:cubicBezTo>
                  <a:pt x="10261" y="868"/>
                  <a:pt x="10301" y="868"/>
                  <a:pt x="10301" y="868"/>
                </a:cubicBezTo>
                <a:cubicBezTo>
                  <a:pt x="10261" y="908"/>
                  <a:pt x="10261" y="949"/>
                  <a:pt x="10221" y="989"/>
                </a:cubicBezTo>
                <a:cubicBezTo>
                  <a:pt x="10141" y="1111"/>
                  <a:pt x="10101" y="1191"/>
                  <a:pt x="10021" y="1272"/>
                </a:cubicBezTo>
                <a:cubicBezTo>
                  <a:pt x="9981" y="1313"/>
                  <a:pt x="9941" y="1394"/>
                  <a:pt x="9901" y="1434"/>
                </a:cubicBezTo>
                <a:cubicBezTo>
                  <a:pt x="9861" y="1475"/>
                  <a:pt x="9861" y="1515"/>
                  <a:pt x="9821" y="1515"/>
                </a:cubicBezTo>
                <a:cubicBezTo>
                  <a:pt x="9821" y="1515"/>
                  <a:pt x="9782" y="1556"/>
                  <a:pt x="9782" y="1596"/>
                </a:cubicBezTo>
                <a:cubicBezTo>
                  <a:pt x="9742" y="1636"/>
                  <a:pt x="9702" y="1677"/>
                  <a:pt x="9662" y="1717"/>
                </a:cubicBezTo>
                <a:cubicBezTo>
                  <a:pt x="9622" y="1758"/>
                  <a:pt x="9582" y="1798"/>
                  <a:pt x="9542" y="1879"/>
                </a:cubicBezTo>
                <a:cubicBezTo>
                  <a:pt x="9502" y="1920"/>
                  <a:pt x="9462" y="1960"/>
                  <a:pt x="9422" y="2000"/>
                </a:cubicBezTo>
                <a:cubicBezTo>
                  <a:pt x="9382" y="2041"/>
                  <a:pt x="9342" y="2081"/>
                  <a:pt x="9302" y="2162"/>
                </a:cubicBezTo>
                <a:cubicBezTo>
                  <a:pt x="9262" y="2203"/>
                  <a:pt x="9223" y="2284"/>
                  <a:pt x="9143" y="2324"/>
                </a:cubicBezTo>
                <a:cubicBezTo>
                  <a:pt x="9103" y="2364"/>
                  <a:pt x="9063" y="2405"/>
                  <a:pt x="9063" y="2445"/>
                </a:cubicBezTo>
                <a:cubicBezTo>
                  <a:pt x="9023" y="2486"/>
                  <a:pt x="8983" y="2526"/>
                  <a:pt x="8983" y="2567"/>
                </a:cubicBezTo>
                <a:cubicBezTo>
                  <a:pt x="8544" y="2567"/>
                  <a:pt x="8105" y="2567"/>
                  <a:pt x="7625" y="2567"/>
                </a:cubicBezTo>
                <a:cubicBezTo>
                  <a:pt x="7625" y="2526"/>
                  <a:pt x="7665" y="2526"/>
                  <a:pt x="7665" y="2486"/>
                </a:cubicBezTo>
                <a:cubicBezTo>
                  <a:pt x="7705" y="2445"/>
                  <a:pt x="7745" y="2364"/>
                  <a:pt x="7785" y="2324"/>
                </a:cubicBezTo>
                <a:cubicBezTo>
                  <a:pt x="7825" y="2284"/>
                  <a:pt x="7865" y="2243"/>
                  <a:pt x="7905" y="2203"/>
                </a:cubicBezTo>
                <a:cubicBezTo>
                  <a:pt x="7985" y="2122"/>
                  <a:pt x="8025" y="2041"/>
                  <a:pt x="8105" y="2000"/>
                </a:cubicBezTo>
                <a:cubicBezTo>
                  <a:pt x="8145" y="1960"/>
                  <a:pt x="8224" y="1879"/>
                  <a:pt x="8264" y="1839"/>
                </a:cubicBezTo>
                <a:cubicBezTo>
                  <a:pt x="8304" y="1798"/>
                  <a:pt x="8344" y="1758"/>
                  <a:pt x="8384" y="1717"/>
                </a:cubicBezTo>
                <a:cubicBezTo>
                  <a:pt x="8424" y="1677"/>
                  <a:pt x="8424" y="1677"/>
                  <a:pt x="8464" y="1636"/>
                </a:cubicBezTo>
                <a:cubicBezTo>
                  <a:pt x="8504" y="1596"/>
                  <a:pt x="8504" y="1596"/>
                  <a:pt x="8544" y="1555"/>
                </a:cubicBezTo>
                <a:cubicBezTo>
                  <a:pt x="8584" y="1515"/>
                  <a:pt x="8584" y="1475"/>
                  <a:pt x="8624" y="1475"/>
                </a:cubicBezTo>
                <a:cubicBezTo>
                  <a:pt x="8624" y="1434"/>
                  <a:pt x="8664" y="1434"/>
                  <a:pt x="8664" y="1394"/>
                </a:cubicBezTo>
                <a:cubicBezTo>
                  <a:pt x="8743" y="1313"/>
                  <a:pt x="8823" y="1191"/>
                  <a:pt x="8903" y="1111"/>
                </a:cubicBezTo>
                <a:cubicBezTo>
                  <a:pt x="8943" y="1070"/>
                  <a:pt x="8983" y="1030"/>
                  <a:pt x="9023" y="989"/>
                </a:cubicBezTo>
                <a:cubicBezTo>
                  <a:pt x="9103" y="908"/>
                  <a:pt x="9143" y="827"/>
                  <a:pt x="9223" y="787"/>
                </a:cubicBezTo>
                <a:close/>
                <a:moveTo>
                  <a:pt x="6587" y="2486"/>
                </a:moveTo>
                <a:cubicBezTo>
                  <a:pt x="6667" y="2405"/>
                  <a:pt x="6707" y="2324"/>
                  <a:pt x="6787" y="2284"/>
                </a:cubicBezTo>
                <a:cubicBezTo>
                  <a:pt x="6827" y="2243"/>
                  <a:pt x="6867" y="2243"/>
                  <a:pt x="6907" y="2203"/>
                </a:cubicBezTo>
                <a:cubicBezTo>
                  <a:pt x="6987" y="2162"/>
                  <a:pt x="7067" y="2081"/>
                  <a:pt x="7106" y="2041"/>
                </a:cubicBezTo>
                <a:cubicBezTo>
                  <a:pt x="7186" y="1960"/>
                  <a:pt x="7306" y="1879"/>
                  <a:pt x="7386" y="1798"/>
                </a:cubicBezTo>
                <a:cubicBezTo>
                  <a:pt x="7586" y="1596"/>
                  <a:pt x="7705" y="1353"/>
                  <a:pt x="7865" y="1070"/>
                </a:cubicBezTo>
                <a:cubicBezTo>
                  <a:pt x="7945" y="989"/>
                  <a:pt x="7985" y="908"/>
                  <a:pt x="8065" y="827"/>
                </a:cubicBezTo>
                <a:cubicBezTo>
                  <a:pt x="8105" y="787"/>
                  <a:pt x="8184" y="706"/>
                  <a:pt x="8224" y="625"/>
                </a:cubicBezTo>
                <a:cubicBezTo>
                  <a:pt x="8224" y="625"/>
                  <a:pt x="8264" y="625"/>
                  <a:pt x="8264" y="625"/>
                </a:cubicBezTo>
                <a:cubicBezTo>
                  <a:pt x="8344" y="625"/>
                  <a:pt x="8424" y="625"/>
                  <a:pt x="8544" y="625"/>
                </a:cubicBezTo>
                <a:cubicBezTo>
                  <a:pt x="8624" y="625"/>
                  <a:pt x="8743" y="625"/>
                  <a:pt x="8823" y="625"/>
                </a:cubicBezTo>
                <a:cubicBezTo>
                  <a:pt x="8903" y="625"/>
                  <a:pt x="8983" y="666"/>
                  <a:pt x="9023" y="666"/>
                </a:cubicBezTo>
                <a:cubicBezTo>
                  <a:pt x="8983" y="706"/>
                  <a:pt x="8983" y="747"/>
                  <a:pt x="8943" y="747"/>
                </a:cubicBezTo>
                <a:cubicBezTo>
                  <a:pt x="8863" y="868"/>
                  <a:pt x="8783" y="949"/>
                  <a:pt x="8703" y="1070"/>
                </a:cubicBezTo>
                <a:cubicBezTo>
                  <a:pt x="8664" y="1111"/>
                  <a:pt x="8624" y="1191"/>
                  <a:pt x="8584" y="1232"/>
                </a:cubicBezTo>
                <a:cubicBezTo>
                  <a:pt x="8544" y="1272"/>
                  <a:pt x="8504" y="1353"/>
                  <a:pt x="8464" y="1394"/>
                </a:cubicBezTo>
                <a:cubicBezTo>
                  <a:pt x="8424" y="1434"/>
                  <a:pt x="8384" y="1515"/>
                  <a:pt x="8304" y="1556"/>
                </a:cubicBezTo>
                <a:cubicBezTo>
                  <a:pt x="8264" y="1596"/>
                  <a:pt x="8224" y="1636"/>
                  <a:pt x="8144" y="1717"/>
                </a:cubicBezTo>
                <a:cubicBezTo>
                  <a:pt x="8105" y="1758"/>
                  <a:pt x="8065" y="1798"/>
                  <a:pt x="8065" y="1798"/>
                </a:cubicBezTo>
                <a:cubicBezTo>
                  <a:pt x="8025" y="1839"/>
                  <a:pt x="7985" y="1920"/>
                  <a:pt x="7905" y="1960"/>
                </a:cubicBezTo>
                <a:cubicBezTo>
                  <a:pt x="7865" y="2000"/>
                  <a:pt x="7865" y="2041"/>
                  <a:pt x="7825" y="2081"/>
                </a:cubicBezTo>
                <a:cubicBezTo>
                  <a:pt x="7785" y="2122"/>
                  <a:pt x="7785" y="2162"/>
                  <a:pt x="7745" y="2203"/>
                </a:cubicBezTo>
                <a:cubicBezTo>
                  <a:pt x="7745" y="2243"/>
                  <a:pt x="7705" y="2284"/>
                  <a:pt x="7705" y="2324"/>
                </a:cubicBezTo>
                <a:cubicBezTo>
                  <a:pt x="7705" y="2364"/>
                  <a:pt x="7665" y="2364"/>
                  <a:pt x="7665" y="2405"/>
                </a:cubicBezTo>
                <a:cubicBezTo>
                  <a:pt x="7665" y="2445"/>
                  <a:pt x="7625" y="2486"/>
                  <a:pt x="7625" y="2526"/>
                </a:cubicBezTo>
                <a:cubicBezTo>
                  <a:pt x="7625" y="2526"/>
                  <a:pt x="7625" y="2567"/>
                  <a:pt x="7586" y="2567"/>
                </a:cubicBezTo>
                <a:cubicBezTo>
                  <a:pt x="7226" y="2567"/>
                  <a:pt x="6867" y="2567"/>
                  <a:pt x="6547" y="2567"/>
                </a:cubicBezTo>
                <a:cubicBezTo>
                  <a:pt x="6547" y="2526"/>
                  <a:pt x="6547" y="2526"/>
                  <a:pt x="6587" y="2486"/>
                </a:cubicBezTo>
                <a:close/>
                <a:moveTo>
                  <a:pt x="13135" y="20769"/>
                </a:moveTo>
                <a:cubicBezTo>
                  <a:pt x="10780" y="20769"/>
                  <a:pt x="8424" y="20769"/>
                  <a:pt x="6068" y="20769"/>
                </a:cubicBezTo>
                <a:cubicBezTo>
                  <a:pt x="6028" y="20769"/>
                  <a:pt x="6028" y="20769"/>
                  <a:pt x="5988" y="20769"/>
                </a:cubicBezTo>
                <a:cubicBezTo>
                  <a:pt x="4312" y="19070"/>
                  <a:pt x="2635" y="17371"/>
                  <a:pt x="958" y="15713"/>
                </a:cubicBezTo>
                <a:cubicBezTo>
                  <a:pt x="958" y="15713"/>
                  <a:pt x="958" y="15713"/>
                  <a:pt x="958" y="15713"/>
                </a:cubicBezTo>
                <a:cubicBezTo>
                  <a:pt x="958" y="13326"/>
                  <a:pt x="958" y="10940"/>
                  <a:pt x="958" y="8553"/>
                </a:cubicBezTo>
                <a:cubicBezTo>
                  <a:pt x="958" y="8513"/>
                  <a:pt x="958" y="8513"/>
                  <a:pt x="958" y="8472"/>
                </a:cubicBezTo>
                <a:cubicBezTo>
                  <a:pt x="1956" y="7461"/>
                  <a:pt x="2954" y="6409"/>
                  <a:pt x="3992" y="5398"/>
                </a:cubicBezTo>
                <a:cubicBezTo>
                  <a:pt x="4152" y="5236"/>
                  <a:pt x="4352" y="5075"/>
                  <a:pt x="4511" y="4913"/>
                </a:cubicBezTo>
                <a:cubicBezTo>
                  <a:pt x="4671" y="4751"/>
                  <a:pt x="4831" y="4630"/>
                  <a:pt x="4990" y="4468"/>
                </a:cubicBezTo>
                <a:cubicBezTo>
                  <a:pt x="5070" y="4387"/>
                  <a:pt x="5150" y="4306"/>
                  <a:pt x="5230" y="4225"/>
                </a:cubicBezTo>
                <a:cubicBezTo>
                  <a:pt x="5310" y="4144"/>
                  <a:pt x="5350" y="4104"/>
                  <a:pt x="5430" y="4023"/>
                </a:cubicBezTo>
                <a:cubicBezTo>
                  <a:pt x="5549" y="3902"/>
                  <a:pt x="5629" y="3780"/>
                  <a:pt x="5709" y="3659"/>
                </a:cubicBezTo>
                <a:cubicBezTo>
                  <a:pt x="5789" y="3538"/>
                  <a:pt x="5869" y="3457"/>
                  <a:pt x="5988" y="3335"/>
                </a:cubicBezTo>
                <a:cubicBezTo>
                  <a:pt x="5988" y="3335"/>
                  <a:pt x="6028" y="3295"/>
                  <a:pt x="6028" y="3295"/>
                </a:cubicBezTo>
                <a:cubicBezTo>
                  <a:pt x="7146" y="3295"/>
                  <a:pt x="8224" y="3295"/>
                  <a:pt x="9342" y="3295"/>
                </a:cubicBezTo>
                <a:cubicBezTo>
                  <a:pt x="9382" y="3295"/>
                  <a:pt x="9382" y="3295"/>
                  <a:pt x="9422" y="3295"/>
                </a:cubicBezTo>
                <a:cubicBezTo>
                  <a:pt x="9502" y="3295"/>
                  <a:pt x="9622" y="3295"/>
                  <a:pt x="9702" y="3295"/>
                </a:cubicBezTo>
                <a:cubicBezTo>
                  <a:pt x="9702" y="3295"/>
                  <a:pt x="9702" y="3295"/>
                  <a:pt x="9702" y="3295"/>
                </a:cubicBezTo>
                <a:cubicBezTo>
                  <a:pt x="10860" y="3295"/>
                  <a:pt x="12017" y="3295"/>
                  <a:pt x="13175" y="3295"/>
                </a:cubicBezTo>
                <a:cubicBezTo>
                  <a:pt x="13575" y="3699"/>
                  <a:pt x="13974" y="4104"/>
                  <a:pt x="14373" y="4508"/>
                </a:cubicBezTo>
                <a:cubicBezTo>
                  <a:pt x="14373" y="4508"/>
                  <a:pt x="14413" y="4549"/>
                  <a:pt x="14413" y="4549"/>
                </a:cubicBezTo>
                <a:cubicBezTo>
                  <a:pt x="14972" y="5115"/>
                  <a:pt x="15491" y="5641"/>
                  <a:pt x="16050" y="6207"/>
                </a:cubicBezTo>
                <a:cubicBezTo>
                  <a:pt x="16050" y="6207"/>
                  <a:pt x="16050" y="6207"/>
                  <a:pt x="16050" y="6207"/>
                </a:cubicBezTo>
                <a:cubicBezTo>
                  <a:pt x="16769" y="6935"/>
                  <a:pt x="17487" y="7663"/>
                  <a:pt x="18206" y="8391"/>
                </a:cubicBezTo>
                <a:cubicBezTo>
                  <a:pt x="18206" y="9403"/>
                  <a:pt x="18206" y="10454"/>
                  <a:pt x="18206" y="11466"/>
                </a:cubicBezTo>
                <a:cubicBezTo>
                  <a:pt x="18206" y="11506"/>
                  <a:pt x="18206" y="11506"/>
                  <a:pt x="18206" y="11547"/>
                </a:cubicBezTo>
                <a:cubicBezTo>
                  <a:pt x="18206" y="11547"/>
                  <a:pt x="18206" y="11547"/>
                  <a:pt x="18206" y="11547"/>
                </a:cubicBezTo>
                <a:cubicBezTo>
                  <a:pt x="18206" y="12881"/>
                  <a:pt x="18206" y="14257"/>
                  <a:pt x="18206" y="15591"/>
                </a:cubicBezTo>
                <a:cubicBezTo>
                  <a:pt x="18206" y="15591"/>
                  <a:pt x="18206" y="15591"/>
                  <a:pt x="18206" y="15591"/>
                </a:cubicBezTo>
                <a:cubicBezTo>
                  <a:pt x="16489" y="17371"/>
                  <a:pt x="14812" y="19070"/>
                  <a:pt x="13135" y="2076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9" name="Shape">
            <a:extLst>
              <a:ext uri="{FF2B5EF4-FFF2-40B4-BE49-F238E27FC236}">
                <a16:creationId xmlns:a16="http://schemas.microsoft.com/office/drawing/2014/main" id="{1D16ACE0-ECEF-4BC6-BD67-79DDB884DE21}"/>
              </a:ext>
            </a:extLst>
          </p:cNvPr>
          <p:cNvSpPr/>
          <p:nvPr/>
        </p:nvSpPr>
        <p:spPr>
          <a:xfrm>
            <a:off x="2413363" y="3231611"/>
            <a:ext cx="352292" cy="367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7" h="21600" extrusionOk="0">
                <a:moveTo>
                  <a:pt x="21405" y="1315"/>
                </a:moveTo>
                <a:cubicBezTo>
                  <a:pt x="21405" y="1127"/>
                  <a:pt x="21211" y="939"/>
                  <a:pt x="21211" y="939"/>
                </a:cubicBezTo>
                <a:cubicBezTo>
                  <a:pt x="21211" y="939"/>
                  <a:pt x="21211" y="939"/>
                  <a:pt x="21211" y="939"/>
                </a:cubicBezTo>
                <a:cubicBezTo>
                  <a:pt x="21211" y="751"/>
                  <a:pt x="21016" y="751"/>
                  <a:pt x="21016" y="564"/>
                </a:cubicBezTo>
                <a:cubicBezTo>
                  <a:pt x="20822" y="376"/>
                  <a:pt x="20822" y="376"/>
                  <a:pt x="20627" y="188"/>
                </a:cubicBezTo>
                <a:cubicBezTo>
                  <a:pt x="20433" y="0"/>
                  <a:pt x="20238" y="0"/>
                  <a:pt x="20043" y="0"/>
                </a:cubicBezTo>
                <a:cubicBezTo>
                  <a:pt x="19849" y="0"/>
                  <a:pt x="19654" y="0"/>
                  <a:pt x="19459" y="0"/>
                </a:cubicBezTo>
                <a:cubicBezTo>
                  <a:pt x="19265" y="0"/>
                  <a:pt x="19070" y="0"/>
                  <a:pt x="18876" y="0"/>
                </a:cubicBezTo>
                <a:cubicBezTo>
                  <a:pt x="18681" y="0"/>
                  <a:pt x="18486" y="188"/>
                  <a:pt x="18097" y="188"/>
                </a:cubicBezTo>
                <a:cubicBezTo>
                  <a:pt x="17708" y="376"/>
                  <a:pt x="17513" y="376"/>
                  <a:pt x="17124" y="564"/>
                </a:cubicBezTo>
                <a:cubicBezTo>
                  <a:pt x="16346" y="751"/>
                  <a:pt x="15762" y="1127"/>
                  <a:pt x="14984" y="1503"/>
                </a:cubicBezTo>
                <a:cubicBezTo>
                  <a:pt x="14595" y="1690"/>
                  <a:pt x="14011" y="2066"/>
                  <a:pt x="13622" y="2254"/>
                </a:cubicBezTo>
                <a:cubicBezTo>
                  <a:pt x="13038" y="2630"/>
                  <a:pt x="12454" y="2817"/>
                  <a:pt x="11870" y="3193"/>
                </a:cubicBezTo>
                <a:cubicBezTo>
                  <a:pt x="11870" y="3193"/>
                  <a:pt x="11870" y="3193"/>
                  <a:pt x="11870" y="3193"/>
                </a:cubicBezTo>
                <a:cubicBezTo>
                  <a:pt x="11870" y="3193"/>
                  <a:pt x="11870" y="3381"/>
                  <a:pt x="11870" y="3381"/>
                </a:cubicBezTo>
                <a:cubicBezTo>
                  <a:pt x="11870" y="3381"/>
                  <a:pt x="11870" y="3381"/>
                  <a:pt x="11870" y="3381"/>
                </a:cubicBezTo>
                <a:cubicBezTo>
                  <a:pt x="11870" y="3381"/>
                  <a:pt x="11870" y="3381"/>
                  <a:pt x="12065" y="3381"/>
                </a:cubicBezTo>
                <a:cubicBezTo>
                  <a:pt x="12065" y="3381"/>
                  <a:pt x="12065" y="3381"/>
                  <a:pt x="12065" y="3381"/>
                </a:cubicBezTo>
                <a:cubicBezTo>
                  <a:pt x="12259" y="3381"/>
                  <a:pt x="12259" y="3193"/>
                  <a:pt x="12454" y="3193"/>
                </a:cubicBezTo>
                <a:cubicBezTo>
                  <a:pt x="12648" y="3193"/>
                  <a:pt x="13038" y="3005"/>
                  <a:pt x="13232" y="3005"/>
                </a:cubicBezTo>
                <a:cubicBezTo>
                  <a:pt x="13427" y="3005"/>
                  <a:pt x="13621" y="3005"/>
                  <a:pt x="13816" y="2817"/>
                </a:cubicBezTo>
                <a:cubicBezTo>
                  <a:pt x="14400" y="2817"/>
                  <a:pt x="14789" y="2630"/>
                  <a:pt x="15373" y="2630"/>
                </a:cubicBezTo>
                <a:cubicBezTo>
                  <a:pt x="15957" y="2630"/>
                  <a:pt x="16346" y="2442"/>
                  <a:pt x="16930" y="2442"/>
                </a:cubicBezTo>
                <a:cubicBezTo>
                  <a:pt x="17514" y="2254"/>
                  <a:pt x="18292" y="2254"/>
                  <a:pt x="18876" y="2066"/>
                </a:cubicBezTo>
                <a:cubicBezTo>
                  <a:pt x="18876" y="2066"/>
                  <a:pt x="18876" y="2066"/>
                  <a:pt x="18876" y="2066"/>
                </a:cubicBezTo>
                <a:cubicBezTo>
                  <a:pt x="18876" y="2066"/>
                  <a:pt x="18876" y="2066"/>
                  <a:pt x="18876" y="2254"/>
                </a:cubicBezTo>
                <a:cubicBezTo>
                  <a:pt x="18876" y="2442"/>
                  <a:pt x="18876" y="2630"/>
                  <a:pt x="18876" y="2817"/>
                </a:cubicBezTo>
                <a:cubicBezTo>
                  <a:pt x="18876" y="3005"/>
                  <a:pt x="18876" y="3381"/>
                  <a:pt x="18681" y="3569"/>
                </a:cubicBezTo>
                <a:cubicBezTo>
                  <a:pt x="18487" y="4320"/>
                  <a:pt x="18292" y="5259"/>
                  <a:pt x="17903" y="6010"/>
                </a:cubicBezTo>
                <a:cubicBezTo>
                  <a:pt x="17708" y="6386"/>
                  <a:pt x="17708" y="6762"/>
                  <a:pt x="17514" y="6950"/>
                </a:cubicBezTo>
                <a:cubicBezTo>
                  <a:pt x="17514" y="7137"/>
                  <a:pt x="17514" y="7325"/>
                  <a:pt x="17319" y="7325"/>
                </a:cubicBezTo>
                <a:cubicBezTo>
                  <a:pt x="17319" y="7513"/>
                  <a:pt x="17319" y="7513"/>
                  <a:pt x="17319" y="7701"/>
                </a:cubicBezTo>
                <a:cubicBezTo>
                  <a:pt x="17319" y="7701"/>
                  <a:pt x="17319" y="7701"/>
                  <a:pt x="17319" y="7701"/>
                </a:cubicBezTo>
                <a:cubicBezTo>
                  <a:pt x="17319" y="7701"/>
                  <a:pt x="17125" y="7513"/>
                  <a:pt x="17125" y="7513"/>
                </a:cubicBezTo>
                <a:cubicBezTo>
                  <a:pt x="16930" y="7325"/>
                  <a:pt x="16736" y="7137"/>
                  <a:pt x="16736" y="7137"/>
                </a:cubicBezTo>
                <a:cubicBezTo>
                  <a:pt x="16541" y="6950"/>
                  <a:pt x="16541" y="6950"/>
                  <a:pt x="16346" y="6762"/>
                </a:cubicBezTo>
                <a:cubicBezTo>
                  <a:pt x="16346" y="6574"/>
                  <a:pt x="16346" y="6574"/>
                  <a:pt x="16346" y="6386"/>
                </a:cubicBezTo>
                <a:cubicBezTo>
                  <a:pt x="16346" y="6198"/>
                  <a:pt x="16152" y="6010"/>
                  <a:pt x="16152" y="5823"/>
                </a:cubicBezTo>
                <a:cubicBezTo>
                  <a:pt x="15957" y="5635"/>
                  <a:pt x="15763" y="5635"/>
                  <a:pt x="15568" y="5447"/>
                </a:cubicBezTo>
                <a:cubicBezTo>
                  <a:pt x="15373" y="5447"/>
                  <a:pt x="15179" y="5447"/>
                  <a:pt x="14984" y="5447"/>
                </a:cubicBezTo>
                <a:cubicBezTo>
                  <a:pt x="14984" y="5447"/>
                  <a:pt x="14984" y="5447"/>
                  <a:pt x="14984" y="5447"/>
                </a:cubicBezTo>
                <a:cubicBezTo>
                  <a:pt x="14400" y="5071"/>
                  <a:pt x="13817" y="4696"/>
                  <a:pt x="13233" y="4132"/>
                </a:cubicBezTo>
                <a:cubicBezTo>
                  <a:pt x="12844" y="3944"/>
                  <a:pt x="12649" y="3569"/>
                  <a:pt x="12454" y="3381"/>
                </a:cubicBezTo>
                <a:cubicBezTo>
                  <a:pt x="12454" y="3381"/>
                  <a:pt x="12260" y="3381"/>
                  <a:pt x="12260" y="3381"/>
                </a:cubicBezTo>
                <a:cubicBezTo>
                  <a:pt x="12260" y="3381"/>
                  <a:pt x="12260" y="3381"/>
                  <a:pt x="12260" y="3569"/>
                </a:cubicBezTo>
                <a:cubicBezTo>
                  <a:pt x="12260" y="3756"/>
                  <a:pt x="12260" y="3756"/>
                  <a:pt x="12260" y="3944"/>
                </a:cubicBezTo>
                <a:cubicBezTo>
                  <a:pt x="12260" y="4132"/>
                  <a:pt x="12454" y="4320"/>
                  <a:pt x="12454" y="4508"/>
                </a:cubicBezTo>
                <a:cubicBezTo>
                  <a:pt x="12649" y="4883"/>
                  <a:pt x="12843" y="5259"/>
                  <a:pt x="13038" y="5447"/>
                </a:cubicBezTo>
                <a:cubicBezTo>
                  <a:pt x="13233" y="5823"/>
                  <a:pt x="13427" y="6010"/>
                  <a:pt x="13622" y="6386"/>
                </a:cubicBezTo>
                <a:cubicBezTo>
                  <a:pt x="13622" y="6386"/>
                  <a:pt x="13622" y="6386"/>
                  <a:pt x="13622" y="6574"/>
                </a:cubicBezTo>
                <a:cubicBezTo>
                  <a:pt x="13622" y="6574"/>
                  <a:pt x="13622" y="6574"/>
                  <a:pt x="13427" y="6762"/>
                </a:cubicBezTo>
                <a:cubicBezTo>
                  <a:pt x="13233" y="6950"/>
                  <a:pt x="12844" y="7325"/>
                  <a:pt x="12649" y="7513"/>
                </a:cubicBezTo>
                <a:cubicBezTo>
                  <a:pt x="12065" y="8076"/>
                  <a:pt x="11482" y="8640"/>
                  <a:pt x="10898" y="9203"/>
                </a:cubicBezTo>
                <a:cubicBezTo>
                  <a:pt x="9730" y="10330"/>
                  <a:pt x="8757" y="11457"/>
                  <a:pt x="7590" y="12584"/>
                </a:cubicBezTo>
                <a:cubicBezTo>
                  <a:pt x="7006" y="13148"/>
                  <a:pt x="6422" y="13711"/>
                  <a:pt x="6033" y="14275"/>
                </a:cubicBezTo>
                <a:cubicBezTo>
                  <a:pt x="5644" y="14838"/>
                  <a:pt x="5060" y="15214"/>
                  <a:pt x="4671" y="15777"/>
                </a:cubicBezTo>
                <a:cubicBezTo>
                  <a:pt x="4087" y="16341"/>
                  <a:pt x="3698" y="16904"/>
                  <a:pt x="3114" y="17468"/>
                </a:cubicBezTo>
                <a:cubicBezTo>
                  <a:pt x="2725" y="17843"/>
                  <a:pt x="2530" y="18219"/>
                  <a:pt x="2141" y="18595"/>
                </a:cubicBezTo>
                <a:cubicBezTo>
                  <a:pt x="1946" y="18783"/>
                  <a:pt x="1752" y="18970"/>
                  <a:pt x="1557" y="19158"/>
                </a:cubicBezTo>
                <a:cubicBezTo>
                  <a:pt x="1362" y="19534"/>
                  <a:pt x="973" y="19910"/>
                  <a:pt x="778" y="20097"/>
                </a:cubicBezTo>
                <a:cubicBezTo>
                  <a:pt x="389" y="20473"/>
                  <a:pt x="195" y="21036"/>
                  <a:pt x="0" y="21412"/>
                </a:cubicBezTo>
                <a:cubicBezTo>
                  <a:pt x="0" y="21412"/>
                  <a:pt x="0" y="21600"/>
                  <a:pt x="0" y="21600"/>
                </a:cubicBezTo>
                <a:lnTo>
                  <a:pt x="0" y="21600"/>
                </a:lnTo>
                <a:cubicBezTo>
                  <a:pt x="0" y="21600"/>
                  <a:pt x="195" y="21600"/>
                  <a:pt x="195" y="21600"/>
                </a:cubicBezTo>
                <a:cubicBezTo>
                  <a:pt x="389" y="21412"/>
                  <a:pt x="778" y="21037"/>
                  <a:pt x="1168" y="20849"/>
                </a:cubicBezTo>
                <a:cubicBezTo>
                  <a:pt x="1362" y="20661"/>
                  <a:pt x="1557" y="20661"/>
                  <a:pt x="1557" y="20473"/>
                </a:cubicBezTo>
                <a:cubicBezTo>
                  <a:pt x="1751" y="20285"/>
                  <a:pt x="2141" y="19910"/>
                  <a:pt x="2335" y="19722"/>
                </a:cubicBezTo>
                <a:cubicBezTo>
                  <a:pt x="2919" y="19158"/>
                  <a:pt x="3503" y="18595"/>
                  <a:pt x="4281" y="18031"/>
                </a:cubicBezTo>
                <a:cubicBezTo>
                  <a:pt x="5449" y="17092"/>
                  <a:pt x="6616" y="16153"/>
                  <a:pt x="7589" y="15026"/>
                </a:cubicBezTo>
                <a:cubicBezTo>
                  <a:pt x="8757" y="14087"/>
                  <a:pt x="9924" y="13148"/>
                  <a:pt x="10897" y="12021"/>
                </a:cubicBezTo>
                <a:cubicBezTo>
                  <a:pt x="12065" y="10894"/>
                  <a:pt x="13427" y="9955"/>
                  <a:pt x="14595" y="8828"/>
                </a:cubicBezTo>
                <a:cubicBezTo>
                  <a:pt x="14789" y="8640"/>
                  <a:pt x="14984" y="8452"/>
                  <a:pt x="14984" y="8452"/>
                </a:cubicBezTo>
                <a:cubicBezTo>
                  <a:pt x="14984" y="8452"/>
                  <a:pt x="15178" y="8640"/>
                  <a:pt x="15178" y="8640"/>
                </a:cubicBezTo>
                <a:cubicBezTo>
                  <a:pt x="15373" y="8828"/>
                  <a:pt x="15567" y="9016"/>
                  <a:pt x="15567" y="9203"/>
                </a:cubicBezTo>
                <a:cubicBezTo>
                  <a:pt x="15762" y="9391"/>
                  <a:pt x="15762" y="9391"/>
                  <a:pt x="15956" y="9579"/>
                </a:cubicBezTo>
                <a:cubicBezTo>
                  <a:pt x="16151" y="9767"/>
                  <a:pt x="16345" y="9955"/>
                  <a:pt x="16540" y="10142"/>
                </a:cubicBezTo>
                <a:cubicBezTo>
                  <a:pt x="16735" y="10330"/>
                  <a:pt x="16735" y="10330"/>
                  <a:pt x="16929" y="10518"/>
                </a:cubicBezTo>
                <a:cubicBezTo>
                  <a:pt x="17124" y="10518"/>
                  <a:pt x="17513" y="10518"/>
                  <a:pt x="17708" y="10518"/>
                </a:cubicBezTo>
                <a:cubicBezTo>
                  <a:pt x="17902" y="10330"/>
                  <a:pt x="18097" y="10142"/>
                  <a:pt x="18292" y="9955"/>
                </a:cubicBezTo>
                <a:cubicBezTo>
                  <a:pt x="18292" y="9955"/>
                  <a:pt x="18292" y="9767"/>
                  <a:pt x="18292" y="9767"/>
                </a:cubicBezTo>
                <a:cubicBezTo>
                  <a:pt x="18292" y="9767"/>
                  <a:pt x="18486" y="9767"/>
                  <a:pt x="18486" y="9767"/>
                </a:cubicBezTo>
                <a:cubicBezTo>
                  <a:pt x="18681" y="9767"/>
                  <a:pt x="19070" y="9579"/>
                  <a:pt x="19265" y="9203"/>
                </a:cubicBezTo>
                <a:cubicBezTo>
                  <a:pt x="19459" y="9016"/>
                  <a:pt x="19459" y="8828"/>
                  <a:pt x="19654" y="8452"/>
                </a:cubicBezTo>
                <a:cubicBezTo>
                  <a:pt x="19654" y="8452"/>
                  <a:pt x="19654" y="8264"/>
                  <a:pt x="19848" y="8264"/>
                </a:cubicBezTo>
                <a:cubicBezTo>
                  <a:pt x="19848" y="8076"/>
                  <a:pt x="20043" y="7889"/>
                  <a:pt x="20043" y="7701"/>
                </a:cubicBezTo>
                <a:cubicBezTo>
                  <a:pt x="20237" y="7325"/>
                  <a:pt x="20237" y="6949"/>
                  <a:pt x="20432" y="6574"/>
                </a:cubicBezTo>
                <a:cubicBezTo>
                  <a:pt x="20821" y="5447"/>
                  <a:pt x="21016" y="4320"/>
                  <a:pt x="21016" y="3005"/>
                </a:cubicBezTo>
                <a:cubicBezTo>
                  <a:pt x="21016" y="2629"/>
                  <a:pt x="21016" y="2442"/>
                  <a:pt x="21016" y="2066"/>
                </a:cubicBezTo>
                <a:cubicBezTo>
                  <a:pt x="21600" y="1691"/>
                  <a:pt x="21405" y="1503"/>
                  <a:pt x="21405" y="1315"/>
                </a:cubicBezTo>
                <a:close/>
                <a:moveTo>
                  <a:pt x="19265" y="1691"/>
                </a:moveTo>
                <a:cubicBezTo>
                  <a:pt x="19265" y="1691"/>
                  <a:pt x="19265" y="1691"/>
                  <a:pt x="19265" y="1691"/>
                </a:cubicBezTo>
                <a:cubicBezTo>
                  <a:pt x="19265" y="1691"/>
                  <a:pt x="19265" y="1691"/>
                  <a:pt x="19265" y="1691"/>
                </a:cubicBezTo>
                <a:cubicBezTo>
                  <a:pt x="19265" y="1691"/>
                  <a:pt x="19265" y="1691"/>
                  <a:pt x="19265" y="1691"/>
                </a:cubicBezTo>
                <a:close/>
                <a:moveTo>
                  <a:pt x="19265" y="1878"/>
                </a:moveTo>
                <a:cubicBezTo>
                  <a:pt x="19265" y="1878"/>
                  <a:pt x="19265" y="1878"/>
                  <a:pt x="19265" y="1878"/>
                </a:cubicBezTo>
                <a:cubicBezTo>
                  <a:pt x="19265" y="1878"/>
                  <a:pt x="19265" y="1878"/>
                  <a:pt x="19265" y="1878"/>
                </a:cubicBezTo>
                <a:cubicBezTo>
                  <a:pt x="19265" y="1878"/>
                  <a:pt x="19265" y="1878"/>
                  <a:pt x="19265" y="1878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0" name="Shape">
            <a:extLst>
              <a:ext uri="{FF2B5EF4-FFF2-40B4-BE49-F238E27FC236}">
                <a16:creationId xmlns:a16="http://schemas.microsoft.com/office/drawing/2014/main" id="{C7FA622D-C607-45A9-925B-1EDB0BEED1D2}"/>
              </a:ext>
            </a:extLst>
          </p:cNvPr>
          <p:cNvSpPr/>
          <p:nvPr/>
        </p:nvSpPr>
        <p:spPr>
          <a:xfrm>
            <a:off x="3820486" y="3199633"/>
            <a:ext cx="367785" cy="354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97" y="16151"/>
                </a:moveTo>
                <a:cubicBezTo>
                  <a:pt x="12209" y="16346"/>
                  <a:pt x="12209" y="16346"/>
                  <a:pt x="12021" y="16541"/>
                </a:cubicBezTo>
                <a:cubicBezTo>
                  <a:pt x="11833" y="16735"/>
                  <a:pt x="11646" y="16930"/>
                  <a:pt x="11458" y="17124"/>
                </a:cubicBezTo>
                <a:cubicBezTo>
                  <a:pt x="11270" y="17319"/>
                  <a:pt x="11270" y="17319"/>
                  <a:pt x="11082" y="17514"/>
                </a:cubicBezTo>
                <a:cubicBezTo>
                  <a:pt x="11082" y="17708"/>
                  <a:pt x="11082" y="18097"/>
                  <a:pt x="11082" y="18292"/>
                </a:cubicBezTo>
                <a:cubicBezTo>
                  <a:pt x="11270" y="18486"/>
                  <a:pt x="11458" y="18681"/>
                  <a:pt x="11646" y="18876"/>
                </a:cubicBezTo>
                <a:cubicBezTo>
                  <a:pt x="11646" y="18876"/>
                  <a:pt x="11833" y="18876"/>
                  <a:pt x="11833" y="18876"/>
                </a:cubicBezTo>
                <a:cubicBezTo>
                  <a:pt x="11833" y="18876"/>
                  <a:pt x="11833" y="19070"/>
                  <a:pt x="11833" y="19070"/>
                </a:cubicBezTo>
                <a:cubicBezTo>
                  <a:pt x="11833" y="19265"/>
                  <a:pt x="12021" y="19654"/>
                  <a:pt x="12397" y="19849"/>
                </a:cubicBezTo>
                <a:cubicBezTo>
                  <a:pt x="12585" y="20043"/>
                  <a:pt x="12773" y="20043"/>
                  <a:pt x="13148" y="20238"/>
                </a:cubicBezTo>
                <a:cubicBezTo>
                  <a:pt x="13148" y="20238"/>
                  <a:pt x="13336" y="20238"/>
                  <a:pt x="13336" y="20432"/>
                </a:cubicBezTo>
                <a:cubicBezTo>
                  <a:pt x="13524" y="20432"/>
                  <a:pt x="13712" y="20627"/>
                  <a:pt x="13900" y="20627"/>
                </a:cubicBezTo>
                <a:cubicBezTo>
                  <a:pt x="14275" y="20822"/>
                  <a:pt x="14651" y="20822"/>
                  <a:pt x="15027" y="21016"/>
                </a:cubicBezTo>
                <a:cubicBezTo>
                  <a:pt x="16153" y="21405"/>
                  <a:pt x="17280" y="21600"/>
                  <a:pt x="18595" y="21600"/>
                </a:cubicBezTo>
                <a:cubicBezTo>
                  <a:pt x="18971" y="21600"/>
                  <a:pt x="19159" y="21600"/>
                  <a:pt x="19534" y="21600"/>
                </a:cubicBezTo>
                <a:cubicBezTo>
                  <a:pt x="19722" y="21600"/>
                  <a:pt x="19910" y="21600"/>
                  <a:pt x="20286" y="21405"/>
                </a:cubicBezTo>
                <a:cubicBezTo>
                  <a:pt x="20473" y="21405"/>
                  <a:pt x="20661" y="21211"/>
                  <a:pt x="20661" y="21211"/>
                </a:cubicBezTo>
                <a:cubicBezTo>
                  <a:pt x="20661" y="21211"/>
                  <a:pt x="20661" y="21211"/>
                  <a:pt x="20661" y="21211"/>
                </a:cubicBezTo>
                <a:cubicBezTo>
                  <a:pt x="20849" y="21211"/>
                  <a:pt x="20849" y="21016"/>
                  <a:pt x="21037" y="21016"/>
                </a:cubicBezTo>
                <a:cubicBezTo>
                  <a:pt x="21224" y="20822"/>
                  <a:pt x="21224" y="20822"/>
                  <a:pt x="21412" y="20627"/>
                </a:cubicBezTo>
                <a:cubicBezTo>
                  <a:pt x="21600" y="20432"/>
                  <a:pt x="21600" y="20238"/>
                  <a:pt x="21600" y="20043"/>
                </a:cubicBezTo>
                <a:cubicBezTo>
                  <a:pt x="21600" y="19849"/>
                  <a:pt x="21600" y="19654"/>
                  <a:pt x="21600" y="19459"/>
                </a:cubicBezTo>
                <a:cubicBezTo>
                  <a:pt x="21600" y="19265"/>
                  <a:pt x="21600" y="19070"/>
                  <a:pt x="21600" y="18876"/>
                </a:cubicBezTo>
                <a:cubicBezTo>
                  <a:pt x="21600" y="18681"/>
                  <a:pt x="21412" y="18486"/>
                  <a:pt x="21412" y="18097"/>
                </a:cubicBezTo>
                <a:cubicBezTo>
                  <a:pt x="21224" y="17708"/>
                  <a:pt x="21224" y="17514"/>
                  <a:pt x="21037" y="17124"/>
                </a:cubicBezTo>
                <a:cubicBezTo>
                  <a:pt x="20849" y="16346"/>
                  <a:pt x="20473" y="15762"/>
                  <a:pt x="20098" y="14984"/>
                </a:cubicBezTo>
                <a:cubicBezTo>
                  <a:pt x="19910" y="14400"/>
                  <a:pt x="19534" y="14011"/>
                  <a:pt x="19346" y="13622"/>
                </a:cubicBezTo>
                <a:cubicBezTo>
                  <a:pt x="18971" y="13038"/>
                  <a:pt x="18783" y="12454"/>
                  <a:pt x="18407" y="11870"/>
                </a:cubicBezTo>
                <a:cubicBezTo>
                  <a:pt x="18407" y="11870"/>
                  <a:pt x="18407" y="11870"/>
                  <a:pt x="18407" y="11870"/>
                </a:cubicBezTo>
                <a:cubicBezTo>
                  <a:pt x="18407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2065"/>
                </a:cubicBezTo>
                <a:cubicBezTo>
                  <a:pt x="18219" y="12065"/>
                  <a:pt x="18219" y="12065"/>
                  <a:pt x="18219" y="12065"/>
                </a:cubicBezTo>
                <a:cubicBezTo>
                  <a:pt x="18219" y="12260"/>
                  <a:pt x="18407" y="12260"/>
                  <a:pt x="18407" y="12454"/>
                </a:cubicBezTo>
                <a:cubicBezTo>
                  <a:pt x="18407" y="12649"/>
                  <a:pt x="18595" y="13038"/>
                  <a:pt x="18595" y="13232"/>
                </a:cubicBezTo>
                <a:cubicBezTo>
                  <a:pt x="18595" y="13427"/>
                  <a:pt x="18595" y="13622"/>
                  <a:pt x="18783" y="13816"/>
                </a:cubicBezTo>
                <a:cubicBezTo>
                  <a:pt x="18783" y="14400"/>
                  <a:pt x="18970" y="14789"/>
                  <a:pt x="18970" y="15373"/>
                </a:cubicBezTo>
                <a:cubicBezTo>
                  <a:pt x="18970" y="15957"/>
                  <a:pt x="19158" y="16346"/>
                  <a:pt x="19158" y="16930"/>
                </a:cubicBezTo>
                <a:cubicBezTo>
                  <a:pt x="19346" y="17513"/>
                  <a:pt x="19346" y="18292"/>
                  <a:pt x="19534" y="18876"/>
                </a:cubicBezTo>
                <a:cubicBezTo>
                  <a:pt x="19534" y="18876"/>
                  <a:pt x="19534" y="18876"/>
                  <a:pt x="19534" y="18876"/>
                </a:cubicBezTo>
                <a:cubicBezTo>
                  <a:pt x="19534" y="18876"/>
                  <a:pt x="19534" y="18876"/>
                  <a:pt x="19346" y="18876"/>
                </a:cubicBezTo>
                <a:cubicBezTo>
                  <a:pt x="19158" y="18876"/>
                  <a:pt x="18970" y="18876"/>
                  <a:pt x="18782" y="18876"/>
                </a:cubicBezTo>
                <a:cubicBezTo>
                  <a:pt x="18595" y="18876"/>
                  <a:pt x="18219" y="18876"/>
                  <a:pt x="18031" y="18681"/>
                </a:cubicBezTo>
                <a:cubicBezTo>
                  <a:pt x="17280" y="18486"/>
                  <a:pt x="16341" y="18292"/>
                  <a:pt x="15589" y="17903"/>
                </a:cubicBezTo>
                <a:cubicBezTo>
                  <a:pt x="15214" y="17708"/>
                  <a:pt x="14838" y="17708"/>
                  <a:pt x="14650" y="17513"/>
                </a:cubicBezTo>
                <a:cubicBezTo>
                  <a:pt x="14463" y="17513"/>
                  <a:pt x="14275" y="17513"/>
                  <a:pt x="14275" y="17319"/>
                </a:cubicBezTo>
                <a:cubicBezTo>
                  <a:pt x="14087" y="17319"/>
                  <a:pt x="14087" y="17319"/>
                  <a:pt x="13899" y="17319"/>
                </a:cubicBezTo>
                <a:cubicBezTo>
                  <a:pt x="13899" y="17319"/>
                  <a:pt x="13899" y="17319"/>
                  <a:pt x="13899" y="17319"/>
                </a:cubicBezTo>
                <a:cubicBezTo>
                  <a:pt x="13899" y="17319"/>
                  <a:pt x="14087" y="17124"/>
                  <a:pt x="14087" y="17124"/>
                </a:cubicBezTo>
                <a:cubicBezTo>
                  <a:pt x="14275" y="16930"/>
                  <a:pt x="14463" y="16735"/>
                  <a:pt x="14463" y="16735"/>
                </a:cubicBezTo>
                <a:cubicBezTo>
                  <a:pt x="14650" y="16540"/>
                  <a:pt x="14650" y="16540"/>
                  <a:pt x="14838" y="16346"/>
                </a:cubicBezTo>
                <a:cubicBezTo>
                  <a:pt x="15026" y="16346"/>
                  <a:pt x="15026" y="16346"/>
                  <a:pt x="15214" y="16346"/>
                </a:cubicBezTo>
                <a:cubicBezTo>
                  <a:pt x="15401" y="16346"/>
                  <a:pt x="15589" y="16151"/>
                  <a:pt x="15777" y="16151"/>
                </a:cubicBezTo>
                <a:cubicBezTo>
                  <a:pt x="15965" y="15957"/>
                  <a:pt x="15965" y="15762"/>
                  <a:pt x="16153" y="15567"/>
                </a:cubicBezTo>
                <a:cubicBezTo>
                  <a:pt x="16153" y="15373"/>
                  <a:pt x="16153" y="15178"/>
                  <a:pt x="16153" y="14984"/>
                </a:cubicBezTo>
                <a:cubicBezTo>
                  <a:pt x="16153" y="14984"/>
                  <a:pt x="16153" y="14984"/>
                  <a:pt x="16153" y="14984"/>
                </a:cubicBezTo>
                <a:cubicBezTo>
                  <a:pt x="16528" y="14400"/>
                  <a:pt x="16904" y="13816"/>
                  <a:pt x="17467" y="13232"/>
                </a:cubicBezTo>
                <a:cubicBezTo>
                  <a:pt x="17655" y="12843"/>
                  <a:pt x="18031" y="12649"/>
                  <a:pt x="18219" y="12454"/>
                </a:cubicBezTo>
                <a:cubicBezTo>
                  <a:pt x="18219" y="12454"/>
                  <a:pt x="18219" y="12259"/>
                  <a:pt x="18219" y="12259"/>
                </a:cubicBezTo>
                <a:cubicBezTo>
                  <a:pt x="18219" y="12259"/>
                  <a:pt x="18219" y="12259"/>
                  <a:pt x="18031" y="12259"/>
                </a:cubicBezTo>
                <a:cubicBezTo>
                  <a:pt x="17843" y="12259"/>
                  <a:pt x="17843" y="12259"/>
                  <a:pt x="17655" y="12259"/>
                </a:cubicBezTo>
                <a:cubicBezTo>
                  <a:pt x="17468" y="12259"/>
                  <a:pt x="17280" y="12454"/>
                  <a:pt x="17092" y="12454"/>
                </a:cubicBezTo>
                <a:cubicBezTo>
                  <a:pt x="16716" y="12649"/>
                  <a:pt x="16340" y="12843"/>
                  <a:pt x="16153" y="13038"/>
                </a:cubicBezTo>
                <a:cubicBezTo>
                  <a:pt x="15777" y="13232"/>
                  <a:pt x="15589" y="13427"/>
                  <a:pt x="15214" y="13622"/>
                </a:cubicBezTo>
                <a:cubicBezTo>
                  <a:pt x="15214" y="13622"/>
                  <a:pt x="15214" y="13622"/>
                  <a:pt x="15026" y="13622"/>
                </a:cubicBezTo>
                <a:cubicBezTo>
                  <a:pt x="15026" y="13622"/>
                  <a:pt x="15026" y="13622"/>
                  <a:pt x="14838" y="13427"/>
                </a:cubicBezTo>
                <a:cubicBezTo>
                  <a:pt x="14650" y="13232"/>
                  <a:pt x="14275" y="12843"/>
                  <a:pt x="14087" y="12649"/>
                </a:cubicBezTo>
                <a:cubicBezTo>
                  <a:pt x="13523" y="12065"/>
                  <a:pt x="12960" y="11481"/>
                  <a:pt x="12396" y="10897"/>
                </a:cubicBezTo>
                <a:cubicBezTo>
                  <a:pt x="11269" y="9730"/>
                  <a:pt x="10143" y="8757"/>
                  <a:pt x="9015" y="7589"/>
                </a:cubicBezTo>
                <a:cubicBezTo>
                  <a:pt x="8452" y="7005"/>
                  <a:pt x="7889" y="6422"/>
                  <a:pt x="7325" y="6032"/>
                </a:cubicBezTo>
                <a:cubicBezTo>
                  <a:pt x="6761" y="5643"/>
                  <a:pt x="6386" y="5059"/>
                  <a:pt x="5822" y="4670"/>
                </a:cubicBezTo>
                <a:cubicBezTo>
                  <a:pt x="5259" y="4086"/>
                  <a:pt x="4696" y="3697"/>
                  <a:pt x="4132" y="3113"/>
                </a:cubicBezTo>
                <a:cubicBezTo>
                  <a:pt x="3756" y="2724"/>
                  <a:pt x="3381" y="2530"/>
                  <a:pt x="3005" y="2140"/>
                </a:cubicBezTo>
                <a:cubicBezTo>
                  <a:pt x="2817" y="1946"/>
                  <a:pt x="2630" y="1751"/>
                  <a:pt x="2442" y="1557"/>
                </a:cubicBezTo>
                <a:cubicBezTo>
                  <a:pt x="2066" y="1362"/>
                  <a:pt x="1690" y="973"/>
                  <a:pt x="1502" y="778"/>
                </a:cubicBezTo>
                <a:cubicBezTo>
                  <a:pt x="1127" y="389"/>
                  <a:pt x="563" y="195"/>
                  <a:pt x="188" y="0"/>
                </a:cubicBezTo>
                <a:cubicBezTo>
                  <a:pt x="188" y="0"/>
                  <a:pt x="0" y="0"/>
                  <a:pt x="0" y="0"/>
                </a:cubicBezTo>
                <a:lnTo>
                  <a:pt x="0" y="0"/>
                </a:lnTo>
                <a:cubicBezTo>
                  <a:pt x="0" y="0"/>
                  <a:pt x="0" y="195"/>
                  <a:pt x="0" y="195"/>
                </a:cubicBezTo>
                <a:cubicBezTo>
                  <a:pt x="188" y="389"/>
                  <a:pt x="564" y="778"/>
                  <a:pt x="751" y="1168"/>
                </a:cubicBezTo>
                <a:cubicBezTo>
                  <a:pt x="939" y="1362"/>
                  <a:pt x="939" y="1557"/>
                  <a:pt x="1127" y="1557"/>
                </a:cubicBezTo>
                <a:cubicBezTo>
                  <a:pt x="1315" y="1751"/>
                  <a:pt x="1690" y="2141"/>
                  <a:pt x="1878" y="2335"/>
                </a:cubicBezTo>
                <a:cubicBezTo>
                  <a:pt x="2442" y="2919"/>
                  <a:pt x="3005" y="3503"/>
                  <a:pt x="3569" y="4281"/>
                </a:cubicBezTo>
                <a:cubicBezTo>
                  <a:pt x="4508" y="5449"/>
                  <a:pt x="5447" y="6616"/>
                  <a:pt x="6574" y="7589"/>
                </a:cubicBezTo>
                <a:cubicBezTo>
                  <a:pt x="7513" y="8757"/>
                  <a:pt x="8452" y="9924"/>
                  <a:pt x="9579" y="10897"/>
                </a:cubicBezTo>
                <a:cubicBezTo>
                  <a:pt x="10706" y="12065"/>
                  <a:pt x="11645" y="13427"/>
                  <a:pt x="12772" y="14595"/>
                </a:cubicBezTo>
                <a:cubicBezTo>
                  <a:pt x="12959" y="14789"/>
                  <a:pt x="13147" y="14984"/>
                  <a:pt x="13147" y="14984"/>
                </a:cubicBezTo>
                <a:cubicBezTo>
                  <a:pt x="13147" y="14984"/>
                  <a:pt x="12959" y="15178"/>
                  <a:pt x="12959" y="15178"/>
                </a:cubicBezTo>
                <a:cubicBezTo>
                  <a:pt x="12772" y="15762"/>
                  <a:pt x="12585" y="15957"/>
                  <a:pt x="12397" y="16151"/>
                </a:cubicBezTo>
                <a:close/>
                <a:moveTo>
                  <a:pt x="19722" y="18876"/>
                </a:move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lose/>
                <a:moveTo>
                  <a:pt x="19722" y="18876"/>
                </a:move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1" name="Shape">
            <a:extLst>
              <a:ext uri="{FF2B5EF4-FFF2-40B4-BE49-F238E27FC236}">
                <a16:creationId xmlns:a16="http://schemas.microsoft.com/office/drawing/2014/main" id="{5DC799A8-79CA-468F-AE02-6483BD7FF113}"/>
              </a:ext>
            </a:extLst>
          </p:cNvPr>
          <p:cNvSpPr/>
          <p:nvPr/>
        </p:nvSpPr>
        <p:spPr>
          <a:xfrm>
            <a:off x="5131664" y="3231611"/>
            <a:ext cx="351780" cy="367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15"/>
                </a:moveTo>
                <a:cubicBezTo>
                  <a:pt x="21600" y="1127"/>
                  <a:pt x="21404" y="939"/>
                  <a:pt x="21404" y="939"/>
                </a:cubicBezTo>
                <a:cubicBezTo>
                  <a:pt x="21404" y="939"/>
                  <a:pt x="21404" y="939"/>
                  <a:pt x="21404" y="939"/>
                </a:cubicBezTo>
                <a:cubicBezTo>
                  <a:pt x="21404" y="751"/>
                  <a:pt x="21207" y="751"/>
                  <a:pt x="21207" y="564"/>
                </a:cubicBezTo>
                <a:cubicBezTo>
                  <a:pt x="21011" y="376"/>
                  <a:pt x="21011" y="376"/>
                  <a:pt x="20815" y="188"/>
                </a:cubicBezTo>
                <a:cubicBezTo>
                  <a:pt x="20618" y="0"/>
                  <a:pt x="20422" y="0"/>
                  <a:pt x="20226" y="0"/>
                </a:cubicBezTo>
                <a:cubicBezTo>
                  <a:pt x="20029" y="0"/>
                  <a:pt x="19833" y="0"/>
                  <a:pt x="19636" y="0"/>
                </a:cubicBezTo>
                <a:cubicBezTo>
                  <a:pt x="19440" y="0"/>
                  <a:pt x="19244" y="0"/>
                  <a:pt x="19047" y="0"/>
                </a:cubicBezTo>
                <a:cubicBezTo>
                  <a:pt x="18851" y="0"/>
                  <a:pt x="18655" y="188"/>
                  <a:pt x="18262" y="188"/>
                </a:cubicBezTo>
                <a:cubicBezTo>
                  <a:pt x="17869" y="376"/>
                  <a:pt x="17672" y="376"/>
                  <a:pt x="17280" y="564"/>
                </a:cubicBezTo>
                <a:cubicBezTo>
                  <a:pt x="16494" y="751"/>
                  <a:pt x="15905" y="1127"/>
                  <a:pt x="15120" y="1503"/>
                </a:cubicBezTo>
                <a:cubicBezTo>
                  <a:pt x="14531" y="1690"/>
                  <a:pt x="14138" y="2066"/>
                  <a:pt x="13745" y="2254"/>
                </a:cubicBezTo>
                <a:cubicBezTo>
                  <a:pt x="13156" y="2630"/>
                  <a:pt x="12567" y="2817"/>
                  <a:pt x="11978" y="3193"/>
                </a:cubicBezTo>
                <a:cubicBezTo>
                  <a:pt x="11978" y="3193"/>
                  <a:pt x="11978" y="3193"/>
                  <a:pt x="11978" y="3193"/>
                </a:cubicBezTo>
                <a:cubicBezTo>
                  <a:pt x="11978" y="3193"/>
                  <a:pt x="11978" y="3381"/>
                  <a:pt x="11978" y="3381"/>
                </a:cubicBezTo>
                <a:cubicBezTo>
                  <a:pt x="11978" y="3381"/>
                  <a:pt x="11978" y="3381"/>
                  <a:pt x="11978" y="3381"/>
                </a:cubicBezTo>
                <a:cubicBezTo>
                  <a:pt x="11978" y="3381"/>
                  <a:pt x="11978" y="3381"/>
                  <a:pt x="12174" y="3381"/>
                </a:cubicBezTo>
                <a:cubicBezTo>
                  <a:pt x="12174" y="3381"/>
                  <a:pt x="12174" y="3381"/>
                  <a:pt x="12174" y="3381"/>
                </a:cubicBezTo>
                <a:cubicBezTo>
                  <a:pt x="12371" y="3381"/>
                  <a:pt x="12371" y="3193"/>
                  <a:pt x="12567" y="3193"/>
                </a:cubicBezTo>
                <a:cubicBezTo>
                  <a:pt x="12763" y="3193"/>
                  <a:pt x="13156" y="3005"/>
                  <a:pt x="13352" y="3005"/>
                </a:cubicBezTo>
                <a:cubicBezTo>
                  <a:pt x="13549" y="3005"/>
                  <a:pt x="13745" y="3005"/>
                  <a:pt x="13942" y="2817"/>
                </a:cubicBezTo>
                <a:cubicBezTo>
                  <a:pt x="14531" y="2817"/>
                  <a:pt x="14924" y="2630"/>
                  <a:pt x="15513" y="2630"/>
                </a:cubicBezTo>
                <a:cubicBezTo>
                  <a:pt x="16102" y="2630"/>
                  <a:pt x="16495" y="2442"/>
                  <a:pt x="17084" y="2442"/>
                </a:cubicBezTo>
                <a:cubicBezTo>
                  <a:pt x="17673" y="2254"/>
                  <a:pt x="18458" y="2254"/>
                  <a:pt x="19047" y="2066"/>
                </a:cubicBezTo>
                <a:cubicBezTo>
                  <a:pt x="19047" y="2066"/>
                  <a:pt x="19047" y="2066"/>
                  <a:pt x="19047" y="2066"/>
                </a:cubicBezTo>
                <a:cubicBezTo>
                  <a:pt x="19047" y="2066"/>
                  <a:pt x="19047" y="2066"/>
                  <a:pt x="19047" y="2254"/>
                </a:cubicBezTo>
                <a:cubicBezTo>
                  <a:pt x="19047" y="2442"/>
                  <a:pt x="19047" y="2630"/>
                  <a:pt x="19047" y="2817"/>
                </a:cubicBezTo>
                <a:cubicBezTo>
                  <a:pt x="19047" y="3005"/>
                  <a:pt x="19047" y="3381"/>
                  <a:pt x="18851" y="3569"/>
                </a:cubicBezTo>
                <a:cubicBezTo>
                  <a:pt x="18655" y="4320"/>
                  <a:pt x="18458" y="5259"/>
                  <a:pt x="18066" y="6010"/>
                </a:cubicBezTo>
                <a:cubicBezTo>
                  <a:pt x="17869" y="6386"/>
                  <a:pt x="17869" y="6762"/>
                  <a:pt x="17673" y="6950"/>
                </a:cubicBezTo>
                <a:cubicBezTo>
                  <a:pt x="17673" y="7137"/>
                  <a:pt x="17673" y="7325"/>
                  <a:pt x="17477" y="7325"/>
                </a:cubicBezTo>
                <a:cubicBezTo>
                  <a:pt x="17477" y="7513"/>
                  <a:pt x="17477" y="7513"/>
                  <a:pt x="17477" y="7701"/>
                </a:cubicBezTo>
                <a:cubicBezTo>
                  <a:pt x="17477" y="7701"/>
                  <a:pt x="17477" y="7701"/>
                  <a:pt x="17477" y="7701"/>
                </a:cubicBezTo>
                <a:cubicBezTo>
                  <a:pt x="17477" y="7701"/>
                  <a:pt x="17280" y="7513"/>
                  <a:pt x="17280" y="7513"/>
                </a:cubicBezTo>
                <a:cubicBezTo>
                  <a:pt x="17084" y="7325"/>
                  <a:pt x="16888" y="7137"/>
                  <a:pt x="16888" y="7137"/>
                </a:cubicBezTo>
                <a:cubicBezTo>
                  <a:pt x="16691" y="6950"/>
                  <a:pt x="16691" y="6950"/>
                  <a:pt x="16495" y="6762"/>
                </a:cubicBezTo>
                <a:cubicBezTo>
                  <a:pt x="16495" y="6574"/>
                  <a:pt x="16495" y="6574"/>
                  <a:pt x="16495" y="6386"/>
                </a:cubicBezTo>
                <a:cubicBezTo>
                  <a:pt x="16495" y="6198"/>
                  <a:pt x="16299" y="6010"/>
                  <a:pt x="16299" y="5823"/>
                </a:cubicBezTo>
                <a:cubicBezTo>
                  <a:pt x="16102" y="5635"/>
                  <a:pt x="15906" y="5635"/>
                  <a:pt x="15710" y="5447"/>
                </a:cubicBezTo>
                <a:cubicBezTo>
                  <a:pt x="15513" y="5447"/>
                  <a:pt x="15317" y="5447"/>
                  <a:pt x="15120" y="5447"/>
                </a:cubicBezTo>
                <a:cubicBezTo>
                  <a:pt x="15120" y="5447"/>
                  <a:pt x="15120" y="5447"/>
                  <a:pt x="15120" y="5447"/>
                </a:cubicBezTo>
                <a:cubicBezTo>
                  <a:pt x="14531" y="5071"/>
                  <a:pt x="13942" y="4696"/>
                  <a:pt x="13353" y="4132"/>
                </a:cubicBezTo>
                <a:cubicBezTo>
                  <a:pt x="12960" y="3944"/>
                  <a:pt x="12764" y="3569"/>
                  <a:pt x="12567" y="3381"/>
                </a:cubicBezTo>
                <a:cubicBezTo>
                  <a:pt x="12567" y="3381"/>
                  <a:pt x="12371" y="3381"/>
                  <a:pt x="12371" y="3381"/>
                </a:cubicBezTo>
                <a:cubicBezTo>
                  <a:pt x="12371" y="3381"/>
                  <a:pt x="12371" y="3381"/>
                  <a:pt x="12371" y="3569"/>
                </a:cubicBezTo>
                <a:cubicBezTo>
                  <a:pt x="12371" y="3756"/>
                  <a:pt x="12371" y="3756"/>
                  <a:pt x="12371" y="3944"/>
                </a:cubicBezTo>
                <a:cubicBezTo>
                  <a:pt x="12371" y="4132"/>
                  <a:pt x="12567" y="4320"/>
                  <a:pt x="12567" y="4508"/>
                </a:cubicBezTo>
                <a:cubicBezTo>
                  <a:pt x="12764" y="4883"/>
                  <a:pt x="12960" y="5259"/>
                  <a:pt x="13157" y="5447"/>
                </a:cubicBezTo>
                <a:cubicBezTo>
                  <a:pt x="13353" y="5823"/>
                  <a:pt x="13549" y="6010"/>
                  <a:pt x="13746" y="6386"/>
                </a:cubicBezTo>
                <a:cubicBezTo>
                  <a:pt x="13746" y="6386"/>
                  <a:pt x="13746" y="6386"/>
                  <a:pt x="13746" y="6574"/>
                </a:cubicBezTo>
                <a:cubicBezTo>
                  <a:pt x="13746" y="6574"/>
                  <a:pt x="13746" y="6574"/>
                  <a:pt x="13550" y="6762"/>
                </a:cubicBezTo>
                <a:cubicBezTo>
                  <a:pt x="13353" y="6950"/>
                  <a:pt x="12960" y="7325"/>
                  <a:pt x="12764" y="7513"/>
                </a:cubicBezTo>
                <a:cubicBezTo>
                  <a:pt x="12175" y="8076"/>
                  <a:pt x="11586" y="8640"/>
                  <a:pt x="10997" y="9203"/>
                </a:cubicBezTo>
                <a:cubicBezTo>
                  <a:pt x="9819" y="10330"/>
                  <a:pt x="8837" y="11457"/>
                  <a:pt x="7659" y="12584"/>
                </a:cubicBezTo>
                <a:cubicBezTo>
                  <a:pt x="7069" y="13148"/>
                  <a:pt x="6480" y="13711"/>
                  <a:pt x="6088" y="14275"/>
                </a:cubicBezTo>
                <a:cubicBezTo>
                  <a:pt x="5695" y="14838"/>
                  <a:pt x="5106" y="15214"/>
                  <a:pt x="4713" y="15777"/>
                </a:cubicBezTo>
                <a:cubicBezTo>
                  <a:pt x="4124" y="16341"/>
                  <a:pt x="3731" y="16904"/>
                  <a:pt x="3142" y="17468"/>
                </a:cubicBezTo>
                <a:cubicBezTo>
                  <a:pt x="2749" y="17843"/>
                  <a:pt x="2553" y="18219"/>
                  <a:pt x="2160" y="18595"/>
                </a:cubicBezTo>
                <a:cubicBezTo>
                  <a:pt x="1964" y="18783"/>
                  <a:pt x="1768" y="18970"/>
                  <a:pt x="1571" y="19158"/>
                </a:cubicBezTo>
                <a:cubicBezTo>
                  <a:pt x="1375" y="19534"/>
                  <a:pt x="982" y="19910"/>
                  <a:pt x="786" y="20097"/>
                </a:cubicBezTo>
                <a:cubicBezTo>
                  <a:pt x="393" y="20473"/>
                  <a:pt x="196" y="21036"/>
                  <a:pt x="0" y="21412"/>
                </a:cubicBezTo>
                <a:cubicBezTo>
                  <a:pt x="0" y="21412"/>
                  <a:pt x="0" y="21600"/>
                  <a:pt x="0" y="21600"/>
                </a:cubicBezTo>
                <a:lnTo>
                  <a:pt x="0" y="21600"/>
                </a:lnTo>
                <a:cubicBezTo>
                  <a:pt x="0" y="21600"/>
                  <a:pt x="196" y="21600"/>
                  <a:pt x="196" y="21600"/>
                </a:cubicBezTo>
                <a:cubicBezTo>
                  <a:pt x="393" y="21412"/>
                  <a:pt x="786" y="21037"/>
                  <a:pt x="1178" y="20849"/>
                </a:cubicBezTo>
                <a:cubicBezTo>
                  <a:pt x="1374" y="20661"/>
                  <a:pt x="1571" y="20661"/>
                  <a:pt x="1571" y="20473"/>
                </a:cubicBezTo>
                <a:cubicBezTo>
                  <a:pt x="1767" y="20285"/>
                  <a:pt x="2160" y="19910"/>
                  <a:pt x="2356" y="19722"/>
                </a:cubicBezTo>
                <a:cubicBezTo>
                  <a:pt x="2945" y="19158"/>
                  <a:pt x="3534" y="18595"/>
                  <a:pt x="4320" y="18031"/>
                </a:cubicBezTo>
                <a:cubicBezTo>
                  <a:pt x="5498" y="17092"/>
                  <a:pt x="6676" y="16153"/>
                  <a:pt x="7658" y="15026"/>
                </a:cubicBezTo>
                <a:cubicBezTo>
                  <a:pt x="8836" y="14087"/>
                  <a:pt x="10014" y="13148"/>
                  <a:pt x="10996" y="12021"/>
                </a:cubicBezTo>
                <a:cubicBezTo>
                  <a:pt x="12174" y="10894"/>
                  <a:pt x="13549" y="9955"/>
                  <a:pt x="14727" y="8828"/>
                </a:cubicBezTo>
                <a:cubicBezTo>
                  <a:pt x="14924" y="8640"/>
                  <a:pt x="15120" y="8452"/>
                  <a:pt x="15120" y="8452"/>
                </a:cubicBezTo>
                <a:cubicBezTo>
                  <a:pt x="15120" y="8452"/>
                  <a:pt x="15316" y="8640"/>
                  <a:pt x="15316" y="8640"/>
                </a:cubicBezTo>
                <a:cubicBezTo>
                  <a:pt x="15512" y="8828"/>
                  <a:pt x="15709" y="9016"/>
                  <a:pt x="15709" y="9203"/>
                </a:cubicBezTo>
                <a:cubicBezTo>
                  <a:pt x="15905" y="9391"/>
                  <a:pt x="15905" y="9391"/>
                  <a:pt x="16101" y="9579"/>
                </a:cubicBezTo>
                <a:cubicBezTo>
                  <a:pt x="16298" y="9767"/>
                  <a:pt x="16494" y="9955"/>
                  <a:pt x="16691" y="10142"/>
                </a:cubicBezTo>
                <a:cubicBezTo>
                  <a:pt x="16887" y="10330"/>
                  <a:pt x="16887" y="10330"/>
                  <a:pt x="17083" y="10518"/>
                </a:cubicBezTo>
                <a:cubicBezTo>
                  <a:pt x="17280" y="10518"/>
                  <a:pt x="17672" y="10518"/>
                  <a:pt x="17869" y="10518"/>
                </a:cubicBezTo>
                <a:cubicBezTo>
                  <a:pt x="18065" y="10330"/>
                  <a:pt x="18261" y="10142"/>
                  <a:pt x="18458" y="9955"/>
                </a:cubicBezTo>
                <a:cubicBezTo>
                  <a:pt x="18458" y="9955"/>
                  <a:pt x="18458" y="9767"/>
                  <a:pt x="18458" y="9767"/>
                </a:cubicBezTo>
                <a:cubicBezTo>
                  <a:pt x="18458" y="9767"/>
                  <a:pt x="18654" y="9767"/>
                  <a:pt x="18654" y="9767"/>
                </a:cubicBezTo>
                <a:cubicBezTo>
                  <a:pt x="18851" y="9767"/>
                  <a:pt x="19243" y="9579"/>
                  <a:pt x="19440" y="9203"/>
                </a:cubicBezTo>
                <a:cubicBezTo>
                  <a:pt x="19636" y="9016"/>
                  <a:pt x="19636" y="8828"/>
                  <a:pt x="19832" y="8452"/>
                </a:cubicBezTo>
                <a:cubicBezTo>
                  <a:pt x="19832" y="8452"/>
                  <a:pt x="19832" y="8264"/>
                  <a:pt x="20029" y="8264"/>
                </a:cubicBezTo>
                <a:cubicBezTo>
                  <a:pt x="20029" y="8076"/>
                  <a:pt x="20225" y="7889"/>
                  <a:pt x="20225" y="7701"/>
                </a:cubicBezTo>
                <a:cubicBezTo>
                  <a:pt x="20421" y="7325"/>
                  <a:pt x="20421" y="6949"/>
                  <a:pt x="20618" y="6574"/>
                </a:cubicBezTo>
                <a:cubicBezTo>
                  <a:pt x="21010" y="5447"/>
                  <a:pt x="21207" y="4320"/>
                  <a:pt x="21207" y="3005"/>
                </a:cubicBezTo>
                <a:cubicBezTo>
                  <a:pt x="21207" y="2629"/>
                  <a:pt x="21207" y="2442"/>
                  <a:pt x="21207" y="2066"/>
                </a:cubicBezTo>
                <a:cubicBezTo>
                  <a:pt x="21600" y="1691"/>
                  <a:pt x="21600" y="1503"/>
                  <a:pt x="21600" y="1315"/>
                </a:cubicBezTo>
                <a:close/>
                <a:moveTo>
                  <a:pt x="19243" y="1691"/>
                </a:moveTo>
                <a:cubicBezTo>
                  <a:pt x="19243" y="1691"/>
                  <a:pt x="19243" y="1691"/>
                  <a:pt x="19243" y="1691"/>
                </a:cubicBezTo>
                <a:cubicBezTo>
                  <a:pt x="19243" y="1691"/>
                  <a:pt x="19243" y="1691"/>
                  <a:pt x="19243" y="1691"/>
                </a:cubicBezTo>
                <a:cubicBezTo>
                  <a:pt x="19243" y="1691"/>
                  <a:pt x="19243" y="1691"/>
                  <a:pt x="19243" y="1691"/>
                </a:cubicBezTo>
                <a:close/>
                <a:moveTo>
                  <a:pt x="19243" y="1878"/>
                </a:moveTo>
                <a:cubicBezTo>
                  <a:pt x="19243" y="1878"/>
                  <a:pt x="19243" y="1878"/>
                  <a:pt x="19243" y="1878"/>
                </a:cubicBezTo>
                <a:cubicBezTo>
                  <a:pt x="19243" y="1878"/>
                  <a:pt x="19243" y="1878"/>
                  <a:pt x="19243" y="1878"/>
                </a:cubicBezTo>
                <a:cubicBezTo>
                  <a:pt x="19243" y="1878"/>
                  <a:pt x="19243" y="1878"/>
                  <a:pt x="19243" y="1878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2" name="Shape">
            <a:extLst>
              <a:ext uri="{FF2B5EF4-FFF2-40B4-BE49-F238E27FC236}">
                <a16:creationId xmlns:a16="http://schemas.microsoft.com/office/drawing/2014/main" id="{D710F2FB-BAC9-49A9-830E-3C5EF36B0567}"/>
              </a:ext>
            </a:extLst>
          </p:cNvPr>
          <p:cNvSpPr/>
          <p:nvPr/>
        </p:nvSpPr>
        <p:spPr>
          <a:xfrm>
            <a:off x="6506807" y="3199633"/>
            <a:ext cx="367785" cy="354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97" y="16151"/>
                </a:moveTo>
                <a:cubicBezTo>
                  <a:pt x="12209" y="16346"/>
                  <a:pt x="12209" y="16346"/>
                  <a:pt x="12021" y="16541"/>
                </a:cubicBezTo>
                <a:cubicBezTo>
                  <a:pt x="11833" y="16735"/>
                  <a:pt x="11646" y="16930"/>
                  <a:pt x="11458" y="17124"/>
                </a:cubicBezTo>
                <a:cubicBezTo>
                  <a:pt x="11270" y="17319"/>
                  <a:pt x="11270" y="17319"/>
                  <a:pt x="11082" y="17514"/>
                </a:cubicBezTo>
                <a:cubicBezTo>
                  <a:pt x="11082" y="17708"/>
                  <a:pt x="11082" y="18097"/>
                  <a:pt x="11082" y="18292"/>
                </a:cubicBezTo>
                <a:cubicBezTo>
                  <a:pt x="11270" y="18486"/>
                  <a:pt x="11458" y="18681"/>
                  <a:pt x="11646" y="18876"/>
                </a:cubicBezTo>
                <a:cubicBezTo>
                  <a:pt x="11646" y="18876"/>
                  <a:pt x="11833" y="18876"/>
                  <a:pt x="11833" y="18876"/>
                </a:cubicBezTo>
                <a:cubicBezTo>
                  <a:pt x="11833" y="18876"/>
                  <a:pt x="11833" y="19070"/>
                  <a:pt x="11833" y="19070"/>
                </a:cubicBezTo>
                <a:cubicBezTo>
                  <a:pt x="11833" y="19265"/>
                  <a:pt x="12021" y="19654"/>
                  <a:pt x="12397" y="19849"/>
                </a:cubicBezTo>
                <a:cubicBezTo>
                  <a:pt x="12585" y="20043"/>
                  <a:pt x="12773" y="20043"/>
                  <a:pt x="13148" y="20238"/>
                </a:cubicBezTo>
                <a:cubicBezTo>
                  <a:pt x="13148" y="20238"/>
                  <a:pt x="13336" y="20238"/>
                  <a:pt x="13336" y="20432"/>
                </a:cubicBezTo>
                <a:cubicBezTo>
                  <a:pt x="13524" y="20432"/>
                  <a:pt x="13712" y="20627"/>
                  <a:pt x="13900" y="20627"/>
                </a:cubicBezTo>
                <a:cubicBezTo>
                  <a:pt x="14275" y="20822"/>
                  <a:pt x="14651" y="20822"/>
                  <a:pt x="15027" y="21016"/>
                </a:cubicBezTo>
                <a:cubicBezTo>
                  <a:pt x="16153" y="21405"/>
                  <a:pt x="17280" y="21600"/>
                  <a:pt x="18595" y="21600"/>
                </a:cubicBezTo>
                <a:cubicBezTo>
                  <a:pt x="18971" y="21600"/>
                  <a:pt x="19159" y="21600"/>
                  <a:pt x="19534" y="21600"/>
                </a:cubicBezTo>
                <a:cubicBezTo>
                  <a:pt x="19722" y="21600"/>
                  <a:pt x="19910" y="21600"/>
                  <a:pt x="20286" y="21405"/>
                </a:cubicBezTo>
                <a:cubicBezTo>
                  <a:pt x="20473" y="21405"/>
                  <a:pt x="20661" y="21211"/>
                  <a:pt x="20661" y="21211"/>
                </a:cubicBezTo>
                <a:cubicBezTo>
                  <a:pt x="20661" y="21211"/>
                  <a:pt x="20661" y="21211"/>
                  <a:pt x="20661" y="21211"/>
                </a:cubicBezTo>
                <a:cubicBezTo>
                  <a:pt x="20849" y="21211"/>
                  <a:pt x="20849" y="21016"/>
                  <a:pt x="21037" y="21016"/>
                </a:cubicBezTo>
                <a:cubicBezTo>
                  <a:pt x="21224" y="20822"/>
                  <a:pt x="21224" y="20822"/>
                  <a:pt x="21412" y="20627"/>
                </a:cubicBezTo>
                <a:cubicBezTo>
                  <a:pt x="21600" y="20432"/>
                  <a:pt x="21600" y="20238"/>
                  <a:pt x="21600" y="20043"/>
                </a:cubicBezTo>
                <a:cubicBezTo>
                  <a:pt x="21600" y="19849"/>
                  <a:pt x="21600" y="19654"/>
                  <a:pt x="21600" y="19459"/>
                </a:cubicBezTo>
                <a:cubicBezTo>
                  <a:pt x="21600" y="19265"/>
                  <a:pt x="21600" y="19070"/>
                  <a:pt x="21600" y="18876"/>
                </a:cubicBezTo>
                <a:cubicBezTo>
                  <a:pt x="21600" y="18681"/>
                  <a:pt x="21412" y="18486"/>
                  <a:pt x="21412" y="18097"/>
                </a:cubicBezTo>
                <a:cubicBezTo>
                  <a:pt x="21224" y="17708"/>
                  <a:pt x="21224" y="17514"/>
                  <a:pt x="21037" y="17124"/>
                </a:cubicBezTo>
                <a:cubicBezTo>
                  <a:pt x="20849" y="16346"/>
                  <a:pt x="20473" y="15762"/>
                  <a:pt x="20098" y="14984"/>
                </a:cubicBezTo>
                <a:cubicBezTo>
                  <a:pt x="19910" y="14400"/>
                  <a:pt x="19534" y="14011"/>
                  <a:pt x="19346" y="13622"/>
                </a:cubicBezTo>
                <a:cubicBezTo>
                  <a:pt x="18971" y="13038"/>
                  <a:pt x="18783" y="12454"/>
                  <a:pt x="18407" y="11870"/>
                </a:cubicBezTo>
                <a:cubicBezTo>
                  <a:pt x="18407" y="11870"/>
                  <a:pt x="18407" y="11870"/>
                  <a:pt x="18407" y="11870"/>
                </a:cubicBezTo>
                <a:cubicBezTo>
                  <a:pt x="18407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2065"/>
                </a:cubicBezTo>
                <a:cubicBezTo>
                  <a:pt x="18219" y="12065"/>
                  <a:pt x="18219" y="12065"/>
                  <a:pt x="18219" y="12065"/>
                </a:cubicBezTo>
                <a:cubicBezTo>
                  <a:pt x="18219" y="12260"/>
                  <a:pt x="18407" y="12260"/>
                  <a:pt x="18407" y="12454"/>
                </a:cubicBezTo>
                <a:cubicBezTo>
                  <a:pt x="18407" y="12649"/>
                  <a:pt x="18595" y="13038"/>
                  <a:pt x="18595" y="13232"/>
                </a:cubicBezTo>
                <a:cubicBezTo>
                  <a:pt x="18595" y="13427"/>
                  <a:pt x="18595" y="13622"/>
                  <a:pt x="18783" y="13816"/>
                </a:cubicBezTo>
                <a:cubicBezTo>
                  <a:pt x="18783" y="14400"/>
                  <a:pt x="18970" y="14789"/>
                  <a:pt x="18970" y="15373"/>
                </a:cubicBezTo>
                <a:cubicBezTo>
                  <a:pt x="18970" y="15957"/>
                  <a:pt x="19158" y="16346"/>
                  <a:pt x="19158" y="16930"/>
                </a:cubicBezTo>
                <a:cubicBezTo>
                  <a:pt x="19346" y="17513"/>
                  <a:pt x="19346" y="18292"/>
                  <a:pt x="19534" y="18876"/>
                </a:cubicBezTo>
                <a:cubicBezTo>
                  <a:pt x="19534" y="18876"/>
                  <a:pt x="19534" y="18876"/>
                  <a:pt x="19534" y="18876"/>
                </a:cubicBezTo>
                <a:cubicBezTo>
                  <a:pt x="19534" y="18876"/>
                  <a:pt x="19534" y="18876"/>
                  <a:pt x="19346" y="18876"/>
                </a:cubicBezTo>
                <a:cubicBezTo>
                  <a:pt x="19158" y="18876"/>
                  <a:pt x="18970" y="18876"/>
                  <a:pt x="18782" y="18876"/>
                </a:cubicBezTo>
                <a:cubicBezTo>
                  <a:pt x="18595" y="18876"/>
                  <a:pt x="18219" y="18876"/>
                  <a:pt x="18031" y="18681"/>
                </a:cubicBezTo>
                <a:cubicBezTo>
                  <a:pt x="17280" y="18486"/>
                  <a:pt x="16341" y="18292"/>
                  <a:pt x="15589" y="17903"/>
                </a:cubicBezTo>
                <a:cubicBezTo>
                  <a:pt x="15214" y="17708"/>
                  <a:pt x="14838" y="17708"/>
                  <a:pt x="14650" y="17513"/>
                </a:cubicBezTo>
                <a:cubicBezTo>
                  <a:pt x="14463" y="17513"/>
                  <a:pt x="14275" y="17513"/>
                  <a:pt x="14275" y="17319"/>
                </a:cubicBezTo>
                <a:cubicBezTo>
                  <a:pt x="14087" y="17319"/>
                  <a:pt x="14087" y="17319"/>
                  <a:pt x="13899" y="17319"/>
                </a:cubicBezTo>
                <a:cubicBezTo>
                  <a:pt x="13899" y="17319"/>
                  <a:pt x="13899" y="17319"/>
                  <a:pt x="13899" y="17319"/>
                </a:cubicBezTo>
                <a:cubicBezTo>
                  <a:pt x="13899" y="17319"/>
                  <a:pt x="14087" y="17124"/>
                  <a:pt x="14087" y="17124"/>
                </a:cubicBezTo>
                <a:cubicBezTo>
                  <a:pt x="14275" y="16930"/>
                  <a:pt x="14463" y="16735"/>
                  <a:pt x="14463" y="16735"/>
                </a:cubicBezTo>
                <a:cubicBezTo>
                  <a:pt x="14650" y="16540"/>
                  <a:pt x="14650" y="16540"/>
                  <a:pt x="14838" y="16346"/>
                </a:cubicBezTo>
                <a:cubicBezTo>
                  <a:pt x="15026" y="16346"/>
                  <a:pt x="15026" y="16346"/>
                  <a:pt x="15214" y="16346"/>
                </a:cubicBezTo>
                <a:cubicBezTo>
                  <a:pt x="15401" y="16346"/>
                  <a:pt x="15589" y="16151"/>
                  <a:pt x="15777" y="16151"/>
                </a:cubicBezTo>
                <a:cubicBezTo>
                  <a:pt x="15965" y="15957"/>
                  <a:pt x="15965" y="15762"/>
                  <a:pt x="16153" y="15567"/>
                </a:cubicBezTo>
                <a:cubicBezTo>
                  <a:pt x="16153" y="15373"/>
                  <a:pt x="16153" y="15178"/>
                  <a:pt x="16153" y="14984"/>
                </a:cubicBezTo>
                <a:cubicBezTo>
                  <a:pt x="16153" y="14984"/>
                  <a:pt x="16153" y="14984"/>
                  <a:pt x="16153" y="14984"/>
                </a:cubicBezTo>
                <a:cubicBezTo>
                  <a:pt x="16528" y="14400"/>
                  <a:pt x="16904" y="13816"/>
                  <a:pt x="17467" y="13232"/>
                </a:cubicBezTo>
                <a:cubicBezTo>
                  <a:pt x="17655" y="12843"/>
                  <a:pt x="18031" y="12649"/>
                  <a:pt x="18219" y="12454"/>
                </a:cubicBezTo>
                <a:cubicBezTo>
                  <a:pt x="18219" y="12454"/>
                  <a:pt x="18219" y="12259"/>
                  <a:pt x="18219" y="12259"/>
                </a:cubicBezTo>
                <a:cubicBezTo>
                  <a:pt x="18219" y="12259"/>
                  <a:pt x="18219" y="12259"/>
                  <a:pt x="18031" y="12259"/>
                </a:cubicBezTo>
                <a:cubicBezTo>
                  <a:pt x="17843" y="12259"/>
                  <a:pt x="17843" y="12259"/>
                  <a:pt x="17655" y="12259"/>
                </a:cubicBezTo>
                <a:cubicBezTo>
                  <a:pt x="17468" y="12259"/>
                  <a:pt x="17280" y="12454"/>
                  <a:pt x="17092" y="12454"/>
                </a:cubicBezTo>
                <a:cubicBezTo>
                  <a:pt x="16716" y="12649"/>
                  <a:pt x="16340" y="12843"/>
                  <a:pt x="16153" y="13038"/>
                </a:cubicBezTo>
                <a:cubicBezTo>
                  <a:pt x="15777" y="13232"/>
                  <a:pt x="15589" y="13427"/>
                  <a:pt x="15214" y="13622"/>
                </a:cubicBezTo>
                <a:cubicBezTo>
                  <a:pt x="15214" y="13622"/>
                  <a:pt x="15214" y="13622"/>
                  <a:pt x="15026" y="13622"/>
                </a:cubicBezTo>
                <a:cubicBezTo>
                  <a:pt x="15026" y="13622"/>
                  <a:pt x="15026" y="13622"/>
                  <a:pt x="14838" y="13427"/>
                </a:cubicBezTo>
                <a:cubicBezTo>
                  <a:pt x="14650" y="13232"/>
                  <a:pt x="14275" y="12843"/>
                  <a:pt x="14087" y="12649"/>
                </a:cubicBezTo>
                <a:cubicBezTo>
                  <a:pt x="13523" y="12065"/>
                  <a:pt x="12960" y="11481"/>
                  <a:pt x="12396" y="10897"/>
                </a:cubicBezTo>
                <a:cubicBezTo>
                  <a:pt x="11269" y="9730"/>
                  <a:pt x="10143" y="8757"/>
                  <a:pt x="9015" y="7589"/>
                </a:cubicBezTo>
                <a:cubicBezTo>
                  <a:pt x="8452" y="7005"/>
                  <a:pt x="7889" y="6422"/>
                  <a:pt x="7325" y="6032"/>
                </a:cubicBezTo>
                <a:cubicBezTo>
                  <a:pt x="6761" y="5643"/>
                  <a:pt x="6386" y="5059"/>
                  <a:pt x="5822" y="4670"/>
                </a:cubicBezTo>
                <a:cubicBezTo>
                  <a:pt x="5259" y="4086"/>
                  <a:pt x="4696" y="3697"/>
                  <a:pt x="4132" y="3113"/>
                </a:cubicBezTo>
                <a:cubicBezTo>
                  <a:pt x="3756" y="2724"/>
                  <a:pt x="3381" y="2530"/>
                  <a:pt x="3005" y="2140"/>
                </a:cubicBezTo>
                <a:cubicBezTo>
                  <a:pt x="2817" y="1946"/>
                  <a:pt x="2630" y="1751"/>
                  <a:pt x="2442" y="1557"/>
                </a:cubicBezTo>
                <a:cubicBezTo>
                  <a:pt x="2066" y="1362"/>
                  <a:pt x="1690" y="973"/>
                  <a:pt x="1502" y="778"/>
                </a:cubicBezTo>
                <a:cubicBezTo>
                  <a:pt x="1127" y="389"/>
                  <a:pt x="563" y="195"/>
                  <a:pt x="188" y="0"/>
                </a:cubicBezTo>
                <a:cubicBezTo>
                  <a:pt x="188" y="0"/>
                  <a:pt x="0" y="0"/>
                  <a:pt x="0" y="0"/>
                </a:cubicBezTo>
                <a:lnTo>
                  <a:pt x="0" y="0"/>
                </a:lnTo>
                <a:cubicBezTo>
                  <a:pt x="0" y="0"/>
                  <a:pt x="0" y="195"/>
                  <a:pt x="0" y="195"/>
                </a:cubicBezTo>
                <a:cubicBezTo>
                  <a:pt x="188" y="389"/>
                  <a:pt x="564" y="778"/>
                  <a:pt x="751" y="1168"/>
                </a:cubicBezTo>
                <a:cubicBezTo>
                  <a:pt x="939" y="1362"/>
                  <a:pt x="939" y="1557"/>
                  <a:pt x="1127" y="1557"/>
                </a:cubicBezTo>
                <a:cubicBezTo>
                  <a:pt x="1315" y="1751"/>
                  <a:pt x="1690" y="2141"/>
                  <a:pt x="1878" y="2335"/>
                </a:cubicBezTo>
                <a:cubicBezTo>
                  <a:pt x="2442" y="2919"/>
                  <a:pt x="3005" y="3503"/>
                  <a:pt x="3569" y="4281"/>
                </a:cubicBezTo>
                <a:cubicBezTo>
                  <a:pt x="4508" y="5449"/>
                  <a:pt x="5447" y="6616"/>
                  <a:pt x="6574" y="7589"/>
                </a:cubicBezTo>
                <a:cubicBezTo>
                  <a:pt x="7513" y="8757"/>
                  <a:pt x="8452" y="9924"/>
                  <a:pt x="9579" y="10897"/>
                </a:cubicBezTo>
                <a:cubicBezTo>
                  <a:pt x="10706" y="12065"/>
                  <a:pt x="11645" y="13427"/>
                  <a:pt x="12772" y="14595"/>
                </a:cubicBezTo>
                <a:cubicBezTo>
                  <a:pt x="12959" y="14789"/>
                  <a:pt x="13147" y="14984"/>
                  <a:pt x="13147" y="14984"/>
                </a:cubicBezTo>
                <a:cubicBezTo>
                  <a:pt x="13147" y="14984"/>
                  <a:pt x="12959" y="15178"/>
                  <a:pt x="12959" y="15178"/>
                </a:cubicBezTo>
                <a:cubicBezTo>
                  <a:pt x="12772" y="15762"/>
                  <a:pt x="12585" y="15957"/>
                  <a:pt x="12397" y="16151"/>
                </a:cubicBezTo>
                <a:close/>
                <a:moveTo>
                  <a:pt x="19910" y="18876"/>
                </a:moveTo>
                <a:cubicBezTo>
                  <a:pt x="19722" y="18876"/>
                  <a:pt x="19722" y="18876"/>
                  <a:pt x="19910" y="18876"/>
                </a:cubicBezTo>
                <a:cubicBezTo>
                  <a:pt x="19722" y="18876"/>
                  <a:pt x="19722" y="18876"/>
                  <a:pt x="19910" y="18876"/>
                </a:cubicBezTo>
                <a:cubicBezTo>
                  <a:pt x="19722" y="18876"/>
                  <a:pt x="19722" y="18876"/>
                  <a:pt x="19910" y="18876"/>
                </a:cubicBezTo>
                <a:close/>
                <a:moveTo>
                  <a:pt x="19722" y="18876"/>
                </a:move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6D474C0-3D37-4965-BBC8-A6DEF04BD5A3}"/>
              </a:ext>
            </a:extLst>
          </p:cNvPr>
          <p:cNvSpPr txBox="1"/>
          <p:nvPr/>
        </p:nvSpPr>
        <p:spPr>
          <a:xfrm>
            <a:off x="4109026" y="2759367"/>
            <a:ext cx="1198529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sz="1650" noProof="1"/>
              <a:t>Lorem Ipsum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FD6F8239-52A2-4BDF-86A9-5BD4394261DA}"/>
              </a:ext>
            </a:extLst>
          </p:cNvPr>
          <p:cNvSpPr txBox="1"/>
          <p:nvPr/>
        </p:nvSpPr>
        <p:spPr>
          <a:xfrm>
            <a:off x="1403926" y="2759367"/>
            <a:ext cx="1198529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sz="1650" noProof="1"/>
              <a:t>Lorem Ipsum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15664B8-CE2D-4AC8-8989-E008696BF6CF}"/>
              </a:ext>
            </a:extLst>
          </p:cNvPr>
          <p:cNvSpPr txBox="1"/>
          <p:nvPr/>
        </p:nvSpPr>
        <p:spPr>
          <a:xfrm>
            <a:off x="6918901" y="2759367"/>
            <a:ext cx="1198529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sz="1650" noProof="1"/>
              <a:t>Lorem Ipsum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697C6D08-4C07-4202-8420-CBF512F42D93}"/>
              </a:ext>
            </a:extLst>
          </p:cNvPr>
          <p:cNvSpPr txBox="1"/>
          <p:nvPr/>
        </p:nvSpPr>
        <p:spPr>
          <a:xfrm>
            <a:off x="5337751" y="3578517"/>
            <a:ext cx="1198529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sz="1650" noProof="1"/>
              <a:t>Lorem Ipsum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0A490A1-0264-4B8E-97F2-E2720C54EF96}"/>
              </a:ext>
            </a:extLst>
          </p:cNvPr>
          <p:cNvSpPr txBox="1"/>
          <p:nvPr/>
        </p:nvSpPr>
        <p:spPr>
          <a:xfrm>
            <a:off x="2632651" y="3578517"/>
            <a:ext cx="1198529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sz="1650" noProof="1"/>
              <a:t>Lorem Ipsum</a:t>
            </a:r>
          </a:p>
        </p:txBody>
      </p:sp>
      <p:grpSp>
        <p:nvGrpSpPr>
          <p:cNvPr id="16" name="Graphic 137" descr="Lightbulb">
            <a:extLst>
              <a:ext uri="{FF2B5EF4-FFF2-40B4-BE49-F238E27FC236}">
                <a16:creationId xmlns:a16="http://schemas.microsoft.com/office/drawing/2014/main" id="{7F849AD3-958C-4F69-8106-127291C90A58}"/>
              </a:ext>
            </a:extLst>
          </p:cNvPr>
          <p:cNvGrpSpPr/>
          <p:nvPr/>
        </p:nvGrpSpPr>
        <p:grpSpPr>
          <a:xfrm>
            <a:off x="1441877" y="4081682"/>
            <a:ext cx="685800" cy="685800"/>
            <a:chOff x="1922502" y="4299243"/>
            <a:chExt cx="914400" cy="9144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6690DFF-46B0-4252-921E-97C115232962}"/>
                </a:ext>
              </a:extLst>
            </p:cNvPr>
            <p:cNvSpPr/>
            <p:nvPr/>
          </p:nvSpPr>
          <p:spPr>
            <a:xfrm>
              <a:off x="2255877" y="4908843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CAA0D3E-9C0C-45F8-9E50-02FFE89E1E50}"/>
                </a:ext>
              </a:extLst>
            </p:cNvPr>
            <p:cNvSpPr/>
            <p:nvPr/>
          </p:nvSpPr>
          <p:spPr>
            <a:xfrm>
              <a:off x="2255877" y="5004093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CBACBB2-0081-440A-A801-DC4C9CA3721A}"/>
                </a:ext>
              </a:extLst>
            </p:cNvPr>
            <p:cNvSpPr/>
            <p:nvPr/>
          </p:nvSpPr>
          <p:spPr>
            <a:xfrm>
              <a:off x="2317789" y="5099343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FCE31C8-7B4B-4130-9682-2CFC36347E70}"/>
                </a:ext>
              </a:extLst>
            </p:cNvPr>
            <p:cNvSpPr/>
            <p:nvPr/>
          </p:nvSpPr>
          <p:spPr>
            <a:xfrm>
              <a:off x="2132052" y="4356393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1" name="Graphic 141" descr="Gears">
            <a:extLst>
              <a:ext uri="{FF2B5EF4-FFF2-40B4-BE49-F238E27FC236}">
                <a16:creationId xmlns:a16="http://schemas.microsoft.com/office/drawing/2014/main" id="{E84CDBDF-FF36-4E4A-B96C-F27439261480}"/>
              </a:ext>
            </a:extLst>
          </p:cNvPr>
          <p:cNvGrpSpPr/>
          <p:nvPr/>
        </p:nvGrpSpPr>
        <p:grpSpPr>
          <a:xfrm>
            <a:off x="3079718" y="2341600"/>
            <a:ext cx="465772" cy="563642"/>
            <a:chOff x="4106290" y="1979133"/>
            <a:chExt cx="621029" cy="751522"/>
          </a:xfrm>
          <a:solidFill>
            <a:srgbClr val="000000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7BB9932-A4D9-4B0B-A173-18837722DE6F}"/>
                </a:ext>
              </a:extLst>
            </p:cNvPr>
            <p:cNvSpPr/>
            <p:nvPr/>
          </p:nvSpPr>
          <p:spPr>
            <a:xfrm>
              <a:off x="4321556" y="1979133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6DD1329-B54F-48C3-9B19-27CF4FD522FA}"/>
                </a:ext>
              </a:extLst>
            </p:cNvPr>
            <p:cNvSpPr/>
            <p:nvPr/>
          </p:nvSpPr>
          <p:spPr>
            <a:xfrm>
              <a:off x="4106290" y="2325843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4" name="Graphic 138" descr="Stopwatch">
            <a:extLst>
              <a:ext uri="{FF2B5EF4-FFF2-40B4-BE49-F238E27FC236}">
                <a16:creationId xmlns:a16="http://schemas.microsoft.com/office/drawing/2014/main" id="{BBA4844E-5658-4A99-AE24-E3EFD9A2ABF9}"/>
              </a:ext>
            </a:extLst>
          </p:cNvPr>
          <p:cNvGrpSpPr/>
          <p:nvPr/>
        </p:nvGrpSpPr>
        <p:grpSpPr>
          <a:xfrm>
            <a:off x="4123608" y="4081682"/>
            <a:ext cx="685800" cy="685800"/>
            <a:chOff x="5498144" y="4299243"/>
            <a:chExt cx="914400" cy="914400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0ECCC8A-B6FF-4E9F-A170-18A219262F27}"/>
                </a:ext>
              </a:extLst>
            </p:cNvPr>
            <p:cNvSpPr/>
            <p:nvPr/>
          </p:nvSpPr>
          <p:spPr>
            <a:xfrm>
              <a:off x="5936294" y="4594518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641961B-7606-4EDF-AA10-70D036270E07}"/>
                </a:ext>
              </a:extLst>
            </p:cNvPr>
            <p:cNvSpPr/>
            <p:nvPr/>
          </p:nvSpPr>
          <p:spPr>
            <a:xfrm>
              <a:off x="5936294" y="4975518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B037899-B1CC-4DAC-ACC5-F55E138DDE2D}"/>
                </a:ext>
              </a:extLst>
            </p:cNvPr>
            <p:cNvSpPr/>
            <p:nvPr/>
          </p:nvSpPr>
          <p:spPr>
            <a:xfrm>
              <a:off x="6126794" y="477549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01EECAF-384B-41EE-91CE-D0616E1289E9}"/>
                </a:ext>
              </a:extLst>
            </p:cNvPr>
            <p:cNvSpPr/>
            <p:nvPr/>
          </p:nvSpPr>
          <p:spPr>
            <a:xfrm>
              <a:off x="5745794" y="477549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BE8F19E-E3E4-4D92-907A-62FF53039DFC}"/>
                </a:ext>
              </a:extLst>
            </p:cNvPr>
            <p:cNvSpPr/>
            <p:nvPr/>
          </p:nvSpPr>
          <p:spPr>
            <a:xfrm>
              <a:off x="5936294" y="4661193"/>
              <a:ext cx="126682" cy="240982"/>
            </a:xfrm>
            <a:custGeom>
              <a:avLst/>
              <a:gdLst>
                <a:gd name="connsiteX0" fmla="*/ 38100 w 126682"/>
                <a:gd name="connsiteY0" fmla="*/ 0 h 240982"/>
                <a:gd name="connsiteX1" fmla="*/ 0 w 126682"/>
                <a:gd name="connsiteY1" fmla="*/ 0 h 240982"/>
                <a:gd name="connsiteX2" fmla="*/ 0 w 126682"/>
                <a:gd name="connsiteY2" fmla="*/ 133350 h 240982"/>
                <a:gd name="connsiteX3" fmla="*/ 5715 w 126682"/>
                <a:gd name="connsiteY3" fmla="*/ 146685 h 240982"/>
                <a:gd name="connsiteX4" fmla="*/ 100013 w 126682"/>
                <a:gd name="connsiteY4" fmla="*/ 240983 h 240982"/>
                <a:gd name="connsiteX5" fmla="*/ 126682 w 126682"/>
                <a:gd name="connsiteY5" fmla="*/ 214313 h 240982"/>
                <a:gd name="connsiteX6" fmla="*/ 38100 w 126682"/>
                <a:gd name="connsiteY6" fmla="*/ 125730 h 240982"/>
                <a:gd name="connsiteX7" fmla="*/ 38100 w 126682"/>
                <a:gd name="connsiteY7" fmla="*/ 0 h 24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682" h="240982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56D80EB-E8E8-4D1A-9AC0-4864032B5127}"/>
                </a:ext>
              </a:extLst>
            </p:cNvPr>
            <p:cNvSpPr/>
            <p:nvPr/>
          </p:nvSpPr>
          <p:spPr>
            <a:xfrm>
              <a:off x="5631785" y="4384968"/>
              <a:ext cx="648267" cy="742430"/>
            </a:xfrm>
            <a:custGeom>
              <a:avLst/>
              <a:gdLst>
                <a:gd name="connsiteX0" fmla="*/ 323559 w 648267"/>
                <a:gd name="connsiteY0" fmla="*/ 685800 h 742430"/>
                <a:gd name="connsiteX1" fmla="*/ 56859 w 648267"/>
                <a:gd name="connsiteY1" fmla="*/ 419100 h 742430"/>
                <a:gd name="connsiteX2" fmla="*/ 323559 w 648267"/>
                <a:gd name="connsiteY2" fmla="*/ 152400 h 742430"/>
                <a:gd name="connsiteX3" fmla="*/ 590259 w 648267"/>
                <a:gd name="connsiteY3" fmla="*/ 419100 h 742430"/>
                <a:gd name="connsiteX4" fmla="*/ 323559 w 648267"/>
                <a:gd name="connsiteY4" fmla="*/ 685800 h 742430"/>
                <a:gd name="connsiteX5" fmla="*/ 323559 w 648267"/>
                <a:gd name="connsiteY5" fmla="*/ 685800 h 742430"/>
                <a:gd name="connsiteX6" fmla="*/ 549301 w 648267"/>
                <a:gd name="connsiteY6" fmla="*/ 186690 h 742430"/>
                <a:gd name="connsiteX7" fmla="*/ 577876 w 648267"/>
                <a:gd name="connsiteY7" fmla="*/ 158115 h 742430"/>
                <a:gd name="connsiteX8" fmla="*/ 576924 w 648267"/>
                <a:gd name="connsiteY8" fmla="*/ 118110 h 742430"/>
                <a:gd name="connsiteX9" fmla="*/ 536919 w 648267"/>
                <a:gd name="connsiteY9" fmla="*/ 117157 h 742430"/>
                <a:gd name="connsiteX10" fmla="*/ 504534 w 648267"/>
                <a:gd name="connsiteY10" fmla="*/ 150495 h 742430"/>
                <a:gd name="connsiteX11" fmla="*/ 352134 w 648267"/>
                <a:gd name="connsiteY11" fmla="*/ 97155 h 742430"/>
                <a:gd name="connsiteX12" fmla="*/ 352134 w 648267"/>
                <a:gd name="connsiteY12" fmla="*/ 57150 h 742430"/>
                <a:gd name="connsiteX13" fmla="*/ 437859 w 648267"/>
                <a:gd name="connsiteY13" fmla="*/ 57150 h 742430"/>
                <a:gd name="connsiteX14" fmla="*/ 437859 w 648267"/>
                <a:gd name="connsiteY14" fmla="*/ 0 h 742430"/>
                <a:gd name="connsiteX15" fmla="*/ 209259 w 648267"/>
                <a:gd name="connsiteY15" fmla="*/ 0 h 742430"/>
                <a:gd name="connsiteX16" fmla="*/ 209259 w 648267"/>
                <a:gd name="connsiteY16" fmla="*/ 57150 h 742430"/>
                <a:gd name="connsiteX17" fmla="*/ 294984 w 648267"/>
                <a:gd name="connsiteY17" fmla="*/ 57150 h 742430"/>
                <a:gd name="connsiteX18" fmla="*/ 294984 w 648267"/>
                <a:gd name="connsiteY18" fmla="*/ 96203 h 742430"/>
                <a:gd name="connsiteX19" fmla="*/ 2566 w 648267"/>
                <a:gd name="connsiteY19" fmla="*/ 378143 h 742430"/>
                <a:gd name="connsiteX20" fmla="*/ 215926 w 648267"/>
                <a:gd name="connsiteY20" fmla="*/ 723900 h 742430"/>
                <a:gd name="connsiteX21" fmla="*/ 599784 w 648267"/>
                <a:gd name="connsiteY21" fmla="*/ 589598 h 742430"/>
                <a:gd name="connsiteX22" fmla="*/ 549301 w 648267"/>
                <a:gd name="connsiteY22" fmla="*/ 186690 h 742430"/>
                <a:gd name="connsiteX23" fmla="*/ 549301 w 648267"/>
                <a:gd name="connsiteY23" fmla="*/ 186690 h 7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8267" h="742430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1" name="Graphic 139" descr="Bullseye">
            <a:extLst>
              <a:ext uri="{FF2B5EF4-FFF2-40B4-BE49-F238E27FC236}">
                <a16:creationId xmlns:a16="http://schemas.microsoft.com/office/drawing/2014/main" id="{0BDDE946-2250-436A-8DE6-EBD0A09E908B}"/>
              </a:ext>
            </a:extLst>
          </p:cNvPr>
          <p:cNvGrpSpPr/>
          <p:nvPr/>
        </p:nvGrpSpPr>
        <p:grpSpPr>
          <a:xfrm>
            <a:off x="5650392" y="2271483"/>
            <a:ext cx="685800" cy="685800"/>
            <a:chOff x="7533856" y="1885644"/>
            <a:chExt cx="914400" cy="91440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6E629F5-F57E-46EE-9953-793937B5D41F}"/>
                </a:ext>
              </a:extLst>
            </p:cNvPr>
            <p:cNvSpPr/>
            <p:nvPr/>
          </p:nvSpPr>
          <p:spPr>
            <a:xfrm>
              <a:off x="7880566" y="1966606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F13EC3A-5760-41A5-902C-055EE43274BB}"/>
                </a:ext>
              </a:extLst>
            </p:cNvPr>
            <p:cNvSpPr/>
            <p:nvPr/>
          </p:nvSpPr>
          <p:spPr>
            <a:xfrm>
              <a:off x="7614818" y="1995181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2DDBD23-1C70-486F-8E4E-F48548C68FF7}"/>
                </a:ext>
              </a:extLst>
            </p:cNvPr>
            <p:cNvSpPr/>
            <p:nvPr/>
          </p:nvSpPr>
          <p:spPr>
            <a:xfrm>
              <a:off x="7748168" y="2128531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5" name="Graphic 140" descr="Presentation with bar chart RTL">
            <a:extLst>
              <a:ext uri="{FF2B5EF4-FFF2-40B4-BE49-F238E27FC236}">
                <a16:creationId xmlns:a16="http://schemas.microsoft.com/office/drawing/2014/main" id="{96FCA437-6322-4368-A306-DA45A1E4D028}"/>
              </a:ext>
            </a:extLst>
          </p:cNvPr>
          <p:cNvGrpSpPr/>
          <p:nvPr/>
        </p:nvGrpSpPr>
        <p:grpSpPr>
          <a:xfrm>
            <a:off x="6805340" y="4081682"/>
            <a:ext cx="685800" cy="685800"/>
            <a:chOff x="9073787" y="4299243"/>
            <a:chExt cx="914400" cy="9144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096BEFA-02DB-4B65-B7AB-9942BC4DAF70}"/>
                </a:ext>
              </a:extLst>
            </p:cNvPr>
            <p:cNvSpPr/>
            <p:nvPr/>
          </p:nvSpPr>
          <p:spPr>
            <a:xfrm>
              <a:off x="9169037" y="4404018"/>
              <a:ext cx="723900" cy="714375"/>
            </a:xfrm>
            <a:custGeom>
              <a:avLst/>
              <a:gdLst>
                <a:gd name="connsiteX0" fmla="*/ 628650 w 723900"/>
                <a:gd name="connsiteY0" fmla="*/ 104775 h 714375"/>
                <a:gd name="connsiteX1" fmla="*/ 628650 w 723900"/>
                <a:gd name="connsiteY1" fmla="*/ 447675 h 714375"/>
                <a:gd name="connsiteX2" fmla="*/ 95250 w 723900"/>
                <a:gd name="connsiteY2" fmla="*/ 447675 h 714375"/>
                <a:gd name="connsiteX3" fmla="*/ 95250 w 723900"/>
                <a:gd name="connsiteY3" fmla="*/ 104775 h 714375"/>
                <a:gd name="connsiteX4" fmla="*/ 0 w 723900"/>
                <a:gd name="connsiteY4" fmla="*/ 485775 h 714375"/>
                <a:gd name="connsiteX5" fmla="*/ 19050 w 723900"/>
                <a:gd name="connsiteY5" fmla="*/ 504825 h 714375"/>
                <a:gd name="connsiteX6" fmla="*/ 309944 w 723900"/>
                <a:gd name="connsiteY6" fmla="*/ 504825 h 714375"/>
                <a:gd name="connsiteX7" fmla="*/ 163544 w 723900"/>
                <a:gd name="connsiteY7" fmla="*/ 651224 h 714375"/>
                <a:gd name="connsiteX8" fmla="*/ 163544 w 723900"/>
                <a:gd name="connsiteY8" fmla="*/ 678180 h 714375"/>
                <a:gd name="connsiteX9" fmla="*/ 190500 w 723900"/>
                <a:gd name="connsiteY9" fmla="*/ 678180 h 714375"/>
                <a:gd name="connsiteX10" fmla="*/ 342900 w 723900"/>
                <a:gd name="connsiteY10" fmla="*/ 525780 h 714375"/>
                <a:gd name="connsiteX11" fmla="*/ 342900 w 723900"/>
                <a:gd name="connsiteY11" fmla="*/ 695325 h 714375"/>
                <a:gd name="connsiteX12" fmla="*/ 361950 w 723900"/>
                <a:gd name="connsiteY12" fmla="*/ 714375 h 714375"/>
                <a:gd name="connsiteX13" fmla="*/ 381000 w 723900"/>
                <a:gd name="connsiteY13" fmla="*/ 695325 h 714375"/>
                <a:gd name="connsiteX14" fmla="*/ 381000 w 723900"/>
                <a:gd name="connsiteY14" fmla="*/ 526066 h 714375"/>
                <a:gd name="connsiteX15" fmla="*/ 533400 w 723900"/>
                <a:gd name="connsiteY15" fmla="*/ 678466 h 714375"/>
                <a:gd name="connsiteX16" fmla="*/ 560499 w 723900"/>
                <a:gd name="connsiteY16" fmla="*/ 678609 h 714375"/>
                <a:gd name="connsiteX17" fmla="*/ 560642 w 723900"/>
                <a:gd name="connsiteY17" fmla="*/ 651510 h 714375"/>
                <a:gd name="connsiteX18" fmla="*/ 413957 w 723900"/>
                <a:gd name="connsiteY18" fmla="*/ 504825 h 714375"/>
                <a:gd name="connsiteX19" fmla="*/ 704850 w 723900"/>
                <a:gd name="connsiteY19" fmla="*/ 504825 h 714375"/>
                <a:gd name="connsiteX20" fmla="*/ 723900 w 723900"/>
                <a:gd name="connsiteY20" fmla="*/ 485775 h 714375"/>
                <a:gd name="connsiteX21" fmla="*/ 704850 w 723900"/>
                <a:gd name="connsiteY21" fmla="*/ 466725 h 714375"/>
                <a:gd name="connsiteX22" fmla="*/ 685800 w 723900"/>
                <a:gd name="connsiteY22" fmla="*/ 466725 h 714375"/>
                <a:gd name="connsiteX23" fmla="*/ 685800 w 723900"/>
                <a:gd name="connsiteY23" fmla="*/ 76200 h 714375"/>
                <a:gd name="connsiteX24" fmla="*/ 704850 w 723900"/>
                <a:gd name="connsiteY24" fmla="*/ 76200 h 714375"/>
                <a:gd name="connsiteX25" fmla="*/ 723900 w 723900"/>
                <a:gd name="connsiteY25" fmla="*/ 57150 h 714375"/>
                <a:gd name="connsiteX26" fmla="*/ 704850 w 723900"/>
                <a:gd name="connsiteY26" fmla="*/ 38100 h 714375"/>
                <a:gd name="connsiteX27" fmla="*/ 381000 w 723900"/>
                <a:gd name="connsiteY27" fmla="*/ 38100 h 714375"/>
                <a:gd name="connsiteX28" fmla="*/ 381000 w 723900"/>
                <a:gd name="connsiteY28" fmla="*/ 19050 h 714375"/>
                <a:gd name="connsiteX29" fmla="*/ 361950 w 723900"/>
                <a:gd name="connsiteY29" fmla="*/ 0 h 714375"/>
                <a:gd name="connsiteX30" fmla="*/ 342900 w 723900"/>
                <a:gd name="connsiteY30" fmla="*/ 19050 h 714375"/>
                <a:gd name="connsiteX31" fmla="*/ 342900 w 723900"/>
                <a:gd name="connsiteY31" fmla="*/ 38100 h 714375"/>
                <a:gd name="connsiteX32" fmla="*/ 19050 w 723900"/>
                <a:gd name="connsiteY32" fmla="*/ 38100 h 714375"/>
                <a:gd name="connsiteX33" fmla="*/ 0 w 723900"/>
                <a:gd name="connsiteY33" fmla="*/ 57150 h 714375"/>
                <a:gd name="connsiteX34" fmla="*/ 19050 w 723900"/>
                <a:gd name="connsiteY34" fmla="*/ 76200 h 714375"/>
                <a:gd name="connsiteX35" fmla="*/ 38100 w 723900"/>
                <a:gd name="connsiteY35" fmla="*/ 76200 h 714375"/>
                <a:gd name="connsiteX36" fmla="*/ 38100 w 723900"/>
                <a:gd name="connsiteY36" fmla="*/ 466725 h 714375"/>
                <a:gd name="connsiteX37" fmla="*/ 19050 w 723900"/>
                <a:gd name="connsiteY37" fmla="*/ 466725 h 714375"/>
                <a:gd name="connsiteX38" fmla="*/ 0 w 723900"/>
                <a:gd name="connsiteY38" fmla="*/ 48577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723900" h="714375">
                  <a:moveTo>
                    <a:pt x="628650" y="104775"/>
                  </a:moveTo>
                  <a:lnTo>
                    <a:pt x="628650" y="447675"/>
                  </a:lnTo>
                  <a:lnTo>
                    <a:pt x="95250" y="447675"/>
                  </a:lnTo>
                  <a:lnTo>
                    <a:pt x="95250" y="104775"/>
                  </a:lnTo>
                  <a:close/>
                  <a:moveTo>
                    <a:pt x="0" y="485775"/>
                  </a:moveTo>
                  <a:cubicBezTo>
                    <a:pt x="0" y="496296"/>
                    <a:pt x="8529" y="504825"/>
                    <a:pt x="19050" y="504825"/>
                  </a:cubicBezTo>
                  <a:lnTo>
                    <a:pt x="309944" y="504825"/>
                  </a:lnTo>
                  <a:lnTo>
                    <a:pt x="163544" y="651224"/>
                  </a:lnTo>
                  <a:cubicBezTo>
                    <a:pt x="156100" y="658668"/>
                    <a:pt x="156100" y="670736"/>
                    <a:pt x="163544" y="678180"/>
                  </a:cubicBezTo>
                  <a:cubicBezTo>
                    <a:pt x="170988" y="685624"/>
                    <a:pt x="183056" y="685624"/>
                    <a:pt x="190500" y="678180"/>
                  </a:cubicBezTo>
                  <a:lnTo>
                    <a:pt x="342900" y="525780"/>
                  </a:lnTo>
                  <a:lnTo>
                    <a:pt x="342900" y="695325"/>
                  </a:lnTo>
                  <a:cubicBezTo>
                    <a:pt x="342900" y="705846"/>
                    <a:pt x="351429" y="714375"/>
                    <a:pt x="361950" y="714375"/>
                  </a:cubicBezTo>
                  <a:cubicBezTo>
                    <a:pt x="372471" y="714375"/>
                    <a:pt x="381000" y="705846"/>
                    <a:pt x="381000" y="695325"/>
                  </a:cubicBezTo>
                  <a:lnTo>
                    <a:pt x="381000" y="526066"/>
                  </a:lnTo>
                  <a:lnTo>
                    <a:pt x="533400" y="678466"/>
                  </a:lnTo>
                  <a:cubicBezTo>
                    <a:pt x="540844" y="685989"/>
                    <a:pt x="552976" y="686052"/>
                    <a:pt x="560499" y="678609"/>
                  </a:cubicBezTo>
                  <a:cubicBezTo>
                    <a:pt x="568022" y="671165"/>
                    <a:pt x="568085" y="659033"/>
                    <a:pt x="560642" y="651510"/>
                  </a:cubicBezTo>
                  <a:lnTo>
                    <a:pt x="413957" y="504825"/>
                  </a:lnTo>
                  <a:lnTo>
                    <a:pt x="704850" y="504825"/>
                  </a:lnTo>
                  <a:cubicBezTo>
                    <a:pt x="715371" y="504825"/>
                    <a:pt x="723900" y="496296"/>
                    <a:pt x="723900" y="485775"/>
                  </a:cubicBezTo>
                  <a:cubicBezTo>
                    <a:pt x="723900" y="475254"/>
                    <a:pt x="715371" y="466725"/>
                    <a:pt x="704850" y="466725"/>
                  </a:cubicBezTo>
                  <a:lnTo>
                    <a:pt x="685800" y="466725"/>
                  </a:lnTo>
                  <a:lnTo>
                    <a:pt x="685800" y="76200"/>
                  </a:lnTo>
                  <a:lnTo>
                    <a:pt x="704850" y="76200"/>
                  </a:lnTo>
                  <a:cubicBezTo>
                    <a:pt x="715371" y="76200"/>
                    <a:pt x="723900" y="67671"/>
                    <a:pt x="723900" y="57150"/>
                  </a:cubicBezTo>
                  <a:cubicBezTo>
                    <a:pt x="723900" y="46629"/>
                    <a:pt x="715371" y="38100"/>
                    <a:pt x="704850" y="38100"/>
                  </a:cubicBezTo>
                  <a:lnTo>
                    <a:pt x="381000" y="38100"/>
                  </a:lnTo>
                  <a:lnTo>
                    <a:pt x="381000" y="19050"/>
                  </a:lnTo>
                  <a:cubicBezTo>
                    <a:pt x="381000" y="8529"/>
                    <a:pt x="372471" y="0"/>
                    <a:pt x="361950" y="0"/>
                  </a:cubicBezTo>
                  <a:cubicBezTo>
                    <a:pt x="351429" y="0"/>
                    <a:pt x="342900" y="8529"/>
                    <a:pt x="342900" y="19050"/>
                  </a:cubicBezTo>
                  <a:lnTo>
                    <a:pt x="342900" y="38100"/>
                  </a:lnTo>
                  <a:lnTo>
                    <a:pt x="19050" y="38100"/>
                  </a:lnTo>
                  <a:cubicBezTo>
                    <a:pt x="8529" y="38100"/>
                    <a:pt x="0" y="46629"/>
                    <a:pt x="0" y="57150"/>
                  </a:cubicBezTo>
                  <a:cubicBezTo>
                    <a:pt x="0" y="67671"/>
                    <a:pt x="8529" y="76200"/>
                    <a:pt x="19050" y="76200"/>
                  </a:cubicBezTo>
                  <a:lnTo>
                    <a:pt x="38100" y="76200"/>
                  </a:lnTo>
                  <a:lnTo>
                    <a:pt x="38100" y="466725"/>
                  </a:lnTo>
                  <a:lnTo>
                    <a:pt x="19050" y="466725"/>
                  </a:lnTo>
                  <a:cubicBezTo>
                    <a:pt x="8529" y="466725"/>
                    <a:pt x="0" y="475254"/>
                    <a:pt x="0" y="48577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2AB65E1-AF20-4C3E-BC90-CB74B2874A15}"/>
                </a:ext>
              </a:extLst>
            </p:cNvPr>
            <p:cNvSpPr/>
            <p:nvPr/>
          </p:nvSpPr>
          <p:spPr>
            <a:xfrm>
              <a:off x="9378587" y="4546893"/>
              <a:ext cx="76200" cy="266700"/>
            </a:xfrm>
            <a:custGeom>
              <a:avLst/>
              <a:gdLst>
                <a:gd name="connsiteX0" fmla="*/ 0 w 76200"/>
                <a:gd name="connsiteY0" fmla="*/ 0 h 266700"/>
                <a:gd name="connsiteX1" fmla="*/ 76200 w 76200"/>
                <a:gd name="connsiteY1" fmla="*/ 0 h 266700"/>
                <a:gd name="connsiteX2" fmla="*/ 76200 w 76200"/>
                <a:gd name="connsiteY2" fmla="*/ 266700 h 266700"/>
                <a:gd name="connsiteX3" fmla="*/ 0 w 76200"/>
                <a:gd name="connsiteY3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266700">
                  <a:moveTo>
                    <a:pt x="0" y="0"/>
                  </a:moveTo>
                  <a:lnTo>
                    <a:pt x="76200" y="0"/>
                  </a:lnTo>
                  <a:lnTo>
                    <a:pt x="76200" y="266700"/>
                  </a:lnTo>
                  <a:lnTo>
                    <a:pt x="0" y="2667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58E9C48-2B01-467F-B30A-210BFDCFCF0C}"/>
                </a:ext>
              </a:extLst>
            </p:cNvPr>
            <p:cNvSpPr/>
            <p:nvPr/>
          </p:nvSpPr>
          <p:spPr>
            <a:xfrm>
              <a:off x="9492887" y="4632618"/>
              <a:ext cx="76200" cy="180975"/>
            </a:xfrm>
            <a:custGeom>
              <a:avLst/>
              <a:gdLst>
                <a:gd name="connsiteX0" fmla="*/ 0 w 76200"/>
                <a:gd name="connsiteY0" fmla="*/ 0 h 180975"/>
                <a:gd name="connsiteX1" fmla="*/ 76200 w 76200"/>
                <a:gd name="connsiteY1" fmla="*/ 0 h 180975"/>
                <a:gd name="connsiteX2" fmla="*/ 76200 w 76200"/>
                <a:gd name="connsiteY2" fmla="*/ 180975 h 180975"/>
                <a:gd name="connsiteX3" fmla="*/ 0 w 76200"/>
                <a:gd name="connsiteY3" fmla="*/ 180975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180975">
                  <a:moveTo>
                    <a:pt x="0" y="0"/>
                  </a:moveTo>
                  <a:lnTo>
                    <a:pt x="76200" y="0"/>
                  </a:lnTo>
                  <a:lnTo>
                    <a:pt x="76200" y="180975"/>
                  </a:lnTo>
                  <a:lnTo>
                    <a:pt x="0" y="18097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3ABB786-2D7E-49DF-869E-6C4D5B37FC4E}"/>
                </a:ext>
              </a:extLst>
            </p:cNvPr>
            <p:cNvSpPr/>
            <p:nvPr/>
          </p:nvSpPr>
          <p:spPr>
            <a:xfrm>
              <a:off x="9607187" y="4699293"/>
              <a:ext cx="76200" cy="114300"/>
            </a:xfrm>
            <a:custGeom>
              <a:avLst/>
              <a:gdLst>
                <a:gd name="connsiteX0" fmla="*/ 0 w 76200"/>
                <a:gd name="connsiteY0" fmla="*/ 0 h 114300"/>
                <a:gd name="connsiteX1" fmla="*/ 76200 w 76200"/>
                <a:gd name="connsiteY1" fmla="*/ 0 h 114300"/>
                <a:gd name="connsiteX2" fmla="*/ 76200 w 76200"/>
                <a:gd name="connsiteY2" fmla="*/ 114300 h 114300"/>
                <a:gd name="connsiteX3" fmla="*/ 0 w 76200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114300">
                  <a:moveTo>
                    <a:pt x="0" y="0"/>
                  </a:moveTo>
                  <a:lnTo>
                    <a:pt x="76200" y="0"/>
                  </a:lnTo>
                  <a:lnTo>
                    <a:pt x="76200" y="11430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54475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ctagon 24">
            <a:extLst>
              <a:ext uri="{FF2B5EF4-FFF2-40B4-BE49-F238E27FC236}">
                <a16:creationId xmlns:a16="http://schemas.microsoft.com/office/drawing/2014/main" id="{AFB5B7FF-6800-4753-BAE6-FFE1CC380453}"/>
              </a:ext>
            </a:extLst>
          </p:cNvPr>
          <p:cNvSpPr/>
          <p:nvPr/>
        </p:nvSpPr>
        <p:spPr>
          <a:xfrm>
            <a:off x="2559265" y="1914382"/>
            <a:ext cx="1471115" cy="1445149"/>
          </a:xfrm>
          <a:prstGeom prst="oct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Octagon 25">
            <a:extLst>
              <a:ext uri="{FF2B5EF4-FFF2-40B4-BE49-F238E27FC236}">
                <a16:creationId xmlns:a16="http://schemas.microsoft.com/office/drawing/2014/main" id="{E9B67E84-0B91-4D04-BEBA-1685C871E927}"/>
              </a:ext>
            </a:extLst>
          </p:cNvPr>
          <p:cNvSpPr/>
          <p:nvPr/>
        </p:nvSpPr>
        <p:spPr>
          <a:xfrm>
            <a:off x="5257735" y="1899350"/>
            <a:ext cx="1471115" cy="1445149"/>
          </a:xfrm>
          <a:prstGeom prst="octag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Octagon 23">
            <a:extLst>
              <a:ext uri="{FF2B5EF4-FFF2-40B4-BE49-F238E27FC236}">
                <a16:creationId xmlns:a16="http://schemas.microsoft.com/office/drawing/2014/main" id="{150B20DF-EB70-4674-A50C-1F40904A5A42}"/>
              </a:ext>
            </a:extLst>
          </p:cNvPr>
          <p:cNvSpPr/>
          <p:nvPr/>
        </p:nvSpPr>
        <p:spPr>
          <a:xfrm>
            <a:off x="6397272" y="3716282"/>
            <a:ext cx="1471115" cy="1445149"/>
          </a:xfrm>
          <a:prstGeom prst="oct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Octagon 22">
            <a:extLst>
              <a:ext uri="{FF2B5EF4-FFF2-40B4-BE49-F238E27FC236}">
                <a16:creationId xmlns:a16="http://schemas.microsoft.com/office/drawing/2014/main" id="{8E844916-8A27-408A-9923-56F86216814F}"/>
              </a:ext>
            </a:extLst>
          </p:cNvPr>
          <p:cNvSpPr/>
          <p:nvPr/>
        </p:nvSpPr>
        <p:spPr>
          <a:xfrm>
            <a:off x="3730951" y="3716282"/>
            <a:ext cx="1471115" cy="1445149"/>
          </a:xfrm>
          <a:prstGeom prst="oct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Octagon 2">
            <a:extLst>
              <a:ext uri="{FF2B5EF4-FFF2-40B4-BE49-F238E27FC236}">
                <a16:creationId xmlns:a16="http://schemas.microsoft.com/office/drawing/2014/main" id="{A6A976FA-E74F-424F-B0D8-43E6333CC71B}"/>
              </a:ext>
            </a:extLst>
          </p:cNvPr>
          <p:cNvSpPr/>
          <p:nvPr/>
        </p:nvSpPr>
        <p:spPr>
          <a:xfrm>
            <a:off x="1054759" y="3716282"/>
            <a:ext cx="1471115" cy="1445149"/>
          </a:xfrm>
          <a:prstGeom prst="oct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Octagon Process – Slide Template</a:t>
            </a:r>
          </a:p>
        </p:txBody>
      </p:sp>
      <p:sp>
        <p:nvSpPr>
          <p:cNvPr id="124" name="Shape">
            <a:extLst>
              <a:ext uri="{FF2B5EF4-FFF2-40B4-BE49-F238E27FC236}">
                <a16:creationId xmlns:a16="http://schemas.microsoft.com/office/drawing/2014/main" id="{5A0B793E-BA30-4ED8-B139-437577A11158}"/>
              </a:ext>
            </a:extLst>
          </p:cNvPr>
          <p:cNvSpPr/>
          <p:nvPr/>
        </p:nvSpPr>
        <p:spPr>
          <a:xfrm>
            <a:off x="1038225" y="3487451"/>
            <a:ext cx="1721756" cy="1705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6" h="21578" extrusionOk="0">
                <a:moveTo>
                  <a:pt x="21520" y="11991"/>
                </a:moveTo>
                <a:cubicBezTo>
                  <a:pt x="21520" y="11830"/>
                  <a:pt x="21480" y="11668"/>
                  <a:pt x="21480" y="11547"/>
                </a:cubicBezTo>
                <a:cubicBezTo>
                  <a:pt x="21480" y="11506"/>
                  <a:pt x="21480" y="11425"/>
                  <a:pt x="21480" y="11385"/>
                </a:cubicBezTo>
                <a:cubicBezTo>
                  <a:pt x="21480" y="11344"/>
                  <a:pt x="21480" y="11304"/>
                  <a:pt x="21480" y="11263"/>
                </a:cubicBezTo>
                <a:cubicBezTo>
                  <a:pt x="21480" y="11183"/>
                  <a:pt x="21440" y="11102"/>
                  <a:pt x="21440" y="11061"/>
                </a:cubicBezTo>
                <a:cubicBezTo>
                  <a:pt x="21440" y="11021"/>
                  <a:pt x="21400" y="10940"/>
                  <a:pt x="21400" y="10899"/>
                </a:cubicBezTo>
                <a:cubicBezTo>
                  <a:pt x="21400" y="10738"/>
                  <a:pt x="21400" y="10616"/>
                  <a:pt x="21400" y="10454"/>
                </a:cubicBezTo>
                <a:cubicBezTo>
                  <a:pt x="21400" y="10252"/>
                  <a:pt x="21360" y="10050"/>
                  <a:pt x="21360" y="9848"/>
                </a:cubicBezTo>
                <a:cubicBezTo>
                  <a:pt x="21360" y="9645"/>
                  <a:pt x="21320" y="9443"/>
                  <a:pt x="21320" y="9281"/>
                </a:cubicBezTo>
                <a:cubicBezTo>
                  <a:pt x="21320" y="9079"/>
                  <a:pt x="21320" y="8917"/>
                  <a:pt x="21280" y="8715"/>
                </a:cubicBezTo>
                <a:cubicBezTo>
                  <a:pt x="21280" y="8594"/>
                  <a:pt x="21280" y="8513"/>
                  <a:pt x="21280" y="8392"/>
                </a:cubicBezTo>
                <a:cubicBezTo>
                  <a:pt x="21280" y="8311"/>
                  <a:pt x="21280" y="8189"/>
                  <a:pt x="21240" y="8108"/>
                </a:cubicBezTo>
                <a:cubicBezTo>
                  <a:pt x="21240" y="7906"/>
                  <a:pt x="21200" y="7704"/>
                  <a:pt x="21200" y="7502"/>
                </a:cubicBezTo>
                <a:cubicBezTo>
                  <a:pt x="21200" y="7380"/>
                  <a:pt x="21200" y="7259"/>
                  <a:pt x="21160" y="7138"/>
                </a:cubicBezTo>
                <a:cubicBezTo>
                  <a:pt x="21160" y="7016"/>
                  <a:pt x="21120" y="6854"/>
                  <a:pt x="21120" y="6733"/>
                </a:cubicBezTo>
                <a:cubicBezTo>
                  <a:pt x="21120" y="6612"/>
                  <a:pt x="21080" y="6490"/>
                  <a:pt x="21080" y="6369"/>
                </a:cubicBezTo>
                <a:cubicBezTo>
                  <a:pt x="21080" y="6329"/>
                  <a:pt x="21080" y="6329"/>
                  <a:pt x="21080" y="6288"/>
                </a:cubicBezTo>
                <a:cubicBezTo>
                  <a:pt x="21080" y="6207"/>
                  <a:pt x="21040" y="6167"/>
                  <a:pt x="21040" y="6086"/>
                </a:cubicBezTo>
                <a:cubicBezTo>
                  <a:pt x="21040" y="6045"/>
                  <a:pt x="21040" y="6005"/>
                  <a:pt x="21000" y="6005"/>
                </a:cubicBezTo>
                <a:cubicBezTo>
                  <a:pt x="21000" y="6005"/>
                  <a:pt x="21000" y="5965"/>
                  <a:pt x="21000" y="5965"/>
                </a:cubicBezTo>
                <a:cubicBezTo>
                  <a:pt x="21000" y="5965"/>
                  <a:pt x="21000" y="5924"/>
                  <a:pt x="21000" y="5924"/>
                </a:cubicBezTo>
                <a:cubicBezTo>
                  <a:pt x="21000" y="5884"/>
                  <a:pt x="21000" y="5843"/>
                  <a:pt x="20960" y="5803"/>
                </a:cubicBezTo>
                <a:cubicBezTo>
                  <a:pt x="20920" y="5762"/>
                  <a:pt x="20920" y="5762"/>
                  <a:pt x="20880" y="5722"/>
                </a:cubicBezTo>
                <a:cubicBezTo>
                  <a:pt x="20880" y="5722"/>
                  <a:pt x="20840" y="5722"/>
                  <a:pt x="20840" y="5722"/>
                </a:cubicBezTo>
                <a:cubicBezTo>
                  <a:pt x="20800" y="5681"/>
                  <a:pt x="20800" y="5681"/>
                  <a:pt x="20760" y="5681"/>
                </a:cubicBezTo>
                <a:cubicBezTo>
                  <a:pt x="20760" y="5681"/>
                  <a:pt x="20720" y="5641"/>
                  <a:pt x="20720" y="5641"/>
                </a:cubicBezTo>
                <a:cubicBezTo>
                  <a:pt x="20720" y="5641"/>
                  <a:pt x="20680" y="5600"/>
                  <a:pt x="20680" y="5600"/>
                </a:cubicBezTo>
                <a:cubicBezTo>
                  <a:pt x="20680" y="5560"/>
                  <a:pt x="20680" y="5560"/>
                  <a:pt x="20680" y="5520"/>
                </a:cubicBezTo>
                <a:cubicBezTo>
                  <a:pt x="20680" y="5520"/>
                  <a:pt x="20680" y="5479"/>
                  <a:pt x="20680" y="5479"/>
                </a:cubicBezTo>
                <a:cubicBezTo>
                  <a:pt x="20680" y="5398"/>
                  <a:pt x="20640" y="5317"/>
                  <a:pt x="20600" y="5277"/>
                </a:cubicBezTo>
                <a:cubicBezTo>
                  <a:pt x="20600" y="5277"/>
                  <a:pt x="20600" y="5277"/>
                  <a:pt x="20600" y="5277"/>
                </a:cubicBezTo>
                <a:cubicBezTo>
                  <a:pt x="20600" y="5277"/>
                  <a:pt x="20600" y="5236"/>
                  <a:pt x="20560" y="5236"/>
                </a:cubicBezTo>
                <a:cubicBezTo>
                  <a:pt x="20480" y="5115"/>
                  <a:pt x="20360" y="5034"/>
                  <a:pt x="20240" y="4913"/>
                </a:cubicBezTo>
                <a:cubicBezTo>
                  <a:pt x="20200" y="4872"/>
                  <a:pt x="20160" y="4832"/>
                  <a:pt x="20120" y="4791"/>
                </a:cubicBezTo>
                <a:cubicBezTo>
                  <a:pt x="20080" y="4791"/>
                  <a:pt x="20080" y="4751"/>
                  <a:pt x="20040" y="4751"/>
                </a:cubicBezTo>
                <a:cubicBezTo>
                  <a:pt x="20040" y="4751"/>
                  <a:pt x="20000" y="4711"/>
                  <a:pt x="20000" y="4711"/>
                </a:cubicBezTo>
                <a:cubicBezTo>
                  <a:pt x="19960" y="4630"/>
                  <a:pt x="19920" y="4589"/>
                  <a:pt x="19840" y="4508"/>
                </a:cubicBezTo>
                <a:cubicBezTo>
                  <a:pt x="19800" y="4427"/>
                  <a:pt x="19720" y="4347"/>
                  <a:pt x="19680" y="4306"/>
                </a:cubicBezTo>
                <a:cubicBezTo>
                  <a:pt x="19520" y="4144"/>
                  <a:pt x="19400" y="3983"/>
                  <a:pt x="19240" y="3821"/>
                </a:cubicBezTo>
                <a:cubicBezTo>
                  <a:pt x="19120" y="3699"/>
                  <a:pt x="18960" y="3578"/>
                  <a:pt x="18840" y="3457"/>
                </a:cubicBezTo>
                <a:cubicBezTo>
                  <a:pt x="18680" y="3335"/>
                  <a:pt x="18560" y="3214"/>
                  <a:pt x="18400" y="3052"/>
                </a:cubicBezTo>
                <a:cubicBezTo>
                  <a:pt x="18320" y="2971"/>
                  <a:pt x="18280" y="2931"/>
                  <a:pt x="18200" y="2850"/>
                </a:cubicBezTo>
                <a:cubicBezTo>
                  <a:pt x="18120" y="2769"/>
                  <a:pt x="18040" y="2729"/>
                  <a:pt x="17960" y="2648"/>
                </a:cubicBezTo>
                <a:cubicBezTo>
                  <a:pt x="17880" y="2567"/>
                  <a:pt x="17800" y="2526"/>
                  <a:pt x="17720" y="2445"/>
                </a:cubicBezTo>
                <a:cubicBezTo>
                  <a:pt x="17640" y="2405"/>
                  <a:pt x="17560" y="2324"/>
                  <a:pt x="17480" y="2284"/>
                </a:cubicBezTo>
                <a:cubicBezTo>
                  <a:pt x="17320" y="2162"/>
                  <a:pt x="17200" y="2041"/>
                  <a:pt x="17040" y="1960"/>
                </a:cubicBezTo>
                <a:cubicBezTo>
                  <a:pt x="16880" y="1839"/>
                  <a:pt x="16720" y="1758"/>
                  <a:pt x="16560" y="1636"/>
                </a:cubicBezTo>
                <a:cubicBezTo>
                  <a:pt x="16520" y="1596"/>
                  <a:pt x="16440" y="1556"/>
                  <a:pt x="16400" y="1515"/>
                </a:cubicBezTo>
                <a:cubicBezTo>
                  <a:pt x="16360" y="1475"/>
                  <a:pt x="16320" y="1434"/>
                  <a:pt x="16280" y="1394"/>
                </a:cubicBezTo>
                <a:cubicBezTo>
                  <a:pt x="16200" y="1313"/>
                  <a:pt x="16120" y="1232"/>
                  <a:pt x="16040" y="1192"/>
                </a:cubicBezTo>
                <a:cubicBezTo>
                  <a:pt x="15960" y="1111"/>
                  <a:pt x="15840" y="1070"/>
                  <a:pt x="15760" y="989"/>
                </a:cubicBezTo>
                <a:cubicBezTo>
                  <a:pt x="15680" y="908"/>
                  <a:pt x="15600" y="868"/>
                  <a:pt x="15520" y="787"/>
                </a:cubicBezTo>
                <a:cubicBezTo>
                  <a:pt x="15480" y="747"/>
                  <a:pt x="15440" y="747"/>
                  <a:pt x="15440" y="706"/>
                </a:cubicBezTo>
                <a:cubicBezTo>
                  <a:pt x="15440" y="666"/>
                  <a:pt x="15400" y="625"/>
                  <a:pt x="15400" y="585"/>
                </a:cubicBezTo>
                <a:cubicBezTo>
                  <a:pt x="15320" y="504"/>
                  <a:pt x="15240" y="423"/>
                  <a:pt x="15120" y="423"/>
                </a:cubicBezTo>
                <a:cubicBezTo>
                  <a:pt x="15120" y="423"/>
                  <a:pt x="1512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40" y="423"/>
                  <a:pt x="15040" y="423"/>
                  <a:pt x="15000" y="423"/>
                </a:cubicBezTo>
                <a:cubicBezTo>
                  <a:pt x="1500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63"/>
                </a:cubicBezTo>
                <a:cubicBezTo>
                  <a:pt x="14960" y="463"/>
                  <a:pt x="14960" y="463"/>
                  <a:pt x="14960" y="463"/>
                </a:cubicBezTo>
                <a:cubicBezTo>
                  <a:pt x="14920" y="463"/>
                  <a:pt x="14880" y="463"/>
                  <a:pt x="14840" y="463"/>
                </a:cubicBezTo>
                <a:cubicBezTo>
                  <a:pt x="14760" y="463"/>
                  <a:pt x="14640" y="423"/>
                  <a:pt x="14560" y="423"/>
                </a:cubicBezTo>
                <a:cubicBezTo>
                  <a:pt x="14360" y="423"/>
                  <a:pt x="14160" y="383"/>
                  <a:pt x="13960" y="383"/>
                </a:cubicBezTo>
                <a:cubicBezTo>
                  <a:pt x="13760" y="383"/>
                  <a:pt x="13600" y="342"/>
                  <a:pt x="13400" y="342"/>
                </a:cubicBezTo>
                <a:cubicBezTo>
                  <a:pt x="13320" y="342"/>
                  <a:pt x="13240" y="302"/>
                  <a:pt x="13120" y="302"/>
                </a:cubicBezTo>
                <a:cubicBezTo>
                  <a:pt x="13000" y="302"/>
                  <a:pt x="12920" y="261"/>
                  <a:pt x="12800" y="261"/>
                </a:cubicBezTo>
                <a:cubicBezTo>
                  <a:pt x="12600" y="221"/>
                  <a:pt x="12440" y="221"/>
                  <a:pt x="12240" y="180"/>
                </a:cubicBezTo>
                <a:cubicBezTo>
                  <a:pt x="12040" y="140"/>
                  <a:pt x="11840" y="140"/>
                  <a:pt x="11680" y="99"/>
                </a:cubicBezTo>
                <a:cubicBezTo>
                  <a:pt x="11480" y="99"/>
                  <a:pt x="11280" y="59"/>
                  <a:pt x="11120" y="59"/>
                </a:cubicBezTo>
                <a:cubicBezTo>
                  <a:pt x="11000" y="59"/>
                  <a:pt x="10920" y="59"/>
                  <a:pt x="10800" y="59"/>
                </a:cubicBezTo>
                <a:cubicBezTo>
                  <a:pt x="10720" y="59"/>
                  <a:pt x="10640" y="59"/>
                  <a:pt x="10520" y="18"/>
                </a:cubicBezTo>
                <a:cubicBezTo>
                  <a:pt x="10280" y="18"/>
                  <a:pt x="10080" y="-22"/>
                  <a:pt x="9840" y="18"/>
                </a:cubicBezTo>
                <a:cubicBezTo>
                  <a:pt x="9640" y="18"/>
                  <a:pt x="9440" y="18"/>
                  <a:pt x="9240" y="18"/>
                </a:cubicBezTo>
                <a:cubicBezTo>
                  <a:pt x="9040" y="18"/>
                  <a:pt x="8880" y="18"/>
                  <a:pt x="8680" y="18"/>
                </a:cubicBezTo>
                <a:cubicBezTo>
                  <a:pt x="8520" y="18"/>
                  <a:pt x="8320" y="18"/>
                  <a:pt x="8160" y="18"/>
                </a:cubicBezTo>
                <a:cubicBezTo>
                  <a:pt x="8120" y="18"/>
                  <a:pt x="8080" y="18"/>
                  <a:pt x="8040" y="18"/>
                </a:cubicBezTo>
                <a:cubicBezTo>
                  <a:pt x="8040" y="18"/>
                  <a:pt x="8000" y="18"/>
                  <a:pt x="8000" y="18"/>
                </a:cubicBezTo>
                <a:cubicBezTo>
                  <a:pt x="8000" y="18"/>
                  <a:pt x="8000" y="18"/>
                  <a:pt x="8000" y="18"/>
                </a:cubicBezTo>
                <a:cubicBezTo>
                  <a:pt x="7960" y="18"/>
                  <a:pt x="7880" y="59"/>
                  <a:pt x="7880" y="59"/>
                </a:cubicBezTo>
                <a:cubicBezTo>
                  <a:pt x="7880" y="59"/>
                  <a:pt x="7880" y="59"/>
                  <a:pt x="7840" y="59"/>
                </a:cubicBezTo>
                <a:cubicBezTo>
                  <a:pt x="7840" y="59"/>
                  <a:pt x="7800" y="59"/>
                  <a:pt x="7800" y="59"/>
                </a:cubicBezTo>
                <a:cubicBezTo>
                  <a:pt x="7720" y="59"/>
                  <a:pt x="7640" y="99"/>
                  <a:pt x="7560" y="140"/>
                </a:cubicBezTo>
                <a:cubicBezTo>
                  <a:pt x="7520" y="180"/>
                  <a:pt x="7480" y="221"/>
                  <a:pt x="7440" y="261"/>
                </a:cubicBezTo>
                <a:cubicBezTo>
                  <a:pt x="7400" y="302"/>
                  <a:pt x="7360" y="342"/>
                  <a:pt x="7360" y="382"/>
                </a:cubicBezTo>
                <a:cubicBezTo>
                  <a:pt x="7320" y="463"/>
                  <a:pt x="7240" y="504"/>
                  <a:pt x="7200" y="585"/>
                </a:cubicBezTo>
                <a:cubicBezTo>
                  <a:pt x="7120" y="666"/>
                  <a:pt x="7080" y="747"/>
                  <a:pt x="7000" y="787"/>
                </a:cubicBezTo>
                <a:cubicBezTo>
                  <a:pt x="6960" y="868"/>
                  <a:pt x="6880" y="908"/>
                  <a:pt x="6840" y="989"/>
                </a:cubicBezTo>
                <a:cubicBezTo>
                  <a:pt x="6760" y="1070"/>
                  <a:pt x="6720" y="1111"/>
                  <a:pt x="6640" y="1191"/>
                </a:cubicBezTo>
                <a:cubicBezTo>
                  <a:pt x="6560" y="1272"/>
                  <a:pt x="6520" y="1313"/>
                  <a:pt x="6440" y="1394"/>
                </a:cubicBezTo>
                <a:cubicBezTo>
                  <a:pt x="6360" y="1475"/>
                  <a:pt x="6320" y="1556"/>
                  <a:pt x="6280" y="1636"/>
                </a:cubicBezTo>
                <a:cubicBezTo>
                  <a:pt x="6240" y="1717"/>
                  <a:pt x="6160" y="1798"/>
                  <a:pt x="6120" y="1839"/>
                </a:cubicBezTo>
                <a:cubicBezTo>
                  <a:pt x="6040" y="1920"/>
                  <a:pt x="6000" y="2000"/>
                  <a:pt x="5920" y="2041"/>
                </a:cubicBezTo>
                <a:cubicBezTo>
                  <a:pt x="5840" y="2122"/>
                  <a:pt x="5800" y="2162"/>
                  <a:pt x="5720" y="2243"/>
                </a:cubicBezTo>
                <a:cubicBezTo>
                  <a:pt x="5640" y="2324"/>
                  <a:pt x="5600" y="2365"/>
                  <a:pt x="5520" y="2445"/>
                </a:cubicBezTo>
                <a:cubicBezTo>
                  <a:pt x="5440" y="2526"/>
                  <a:pt x="5400" y="2607"/>
                  <a:pt x="5320" y="2688"/>
                </a:cubicBezTo>
                <a:cubicBezTo>
                  <a:pt x="5280" y="2769"/>
                  <a:pt x="5200" y="2850"/>
                  <a:pt x="5160" y="2890"/>
                </a:cubicBezTo>
                <a:cubicBezTo>
                  <a:pt x="5080" y="2971"/>
                  <a:pt x="5040" y="3052"/>
                  <a:pt x="4960" y="3093"/>
                </a:cubicBezTo>
                <a:cubicBezTo>
                  <a:pt x="4920" y="3174"/>
                  <a:pt x="4840" y="3214"/>
                  <a:pt x="4760" y="3295"/>
                </a:cubicBezTo>
                <a:cubicBezTo>
                  <a:pt x="4760" y="3295"/>
                  <a:pt x="4760" y="3295"/>
                  <a:pt x="4720" y="3335"/>
                </a:cubicBezTo>
                <a:cubicBezTo>
                  <a:pt x="4600" y="3416"/>
                  <a:pt x="4480" y="3538"/>
                  <a:pt x="4400" y="3618"/>
                </a:cubicBezTo>
                <a:cubicBezTo>
                  <a:pt x="4360" y="3659"/>
                  <a:pt x="4280" y="3740"/>
                  <a:pt x="4240" y="3780"/>
                </a:cubicBezTo>
                <a:cubicBezTo>
                  <a:pt x="4200" y="3821"/>
                  <a:pt x="4120" y="3902"/>
                  <a:pt x="4080" y="3942"/>
                </a:cubicBezTo>
                <a:cubicBezTo>
                  <a:pt x="4000" y="4063"/>
                  <a:pt x="3880" y="4185"/>
                  <a:pt x="3800" y="4306"/>
                </a:cubicBezTo>
                <a:cubicBezTo>
                  <a:pt x="3760" y="4347"/>
                  <a:pt x="3720" y="4427"/>
                  <a:pt x="3640" y="4468"/>
                </a:cubicBezTo>
                <a:cubicBezTo>
                  <a:pt x="3600" y="4508"/>
                  <a:pt x="3600" y="4508"/>
                  <a:pt x="3560" y="4549"/>
                </a:cubicBezTo>
                <a:cubicBezTo>
                  <a:pt x="3560" y="4549"/>
                  <a:pt x="3560" y="4549"/>
                  <a:pt x="3560" y="4549"/>
                </a:cubicBezTo>
                <a:cubicBezTo>
                  <a:pt x="3480" y="4630"/>
                  <a:pt x="3400" y="4711"/>
                  <a:pt x="3280" y="4791"/>
                </a:cubicBezTo>
                <a:cubicBezTo>
                  <a:pt x="3200" y="4832"/>
                  <a:pt x="3160" y="4913"/>
                  <a:pt x="3080" y="4953"/>
                </a:cubicBezTo>
                <a:cubicBezTo>
                  <a:pt x="3040" y="4994"/>
                  <a:pt x="3000" y="5034"/>
                  <a:pt x="2960" y="5075"/>
                </a:cubicBezTo>
                <a:cubicBezTo>
                  <a:pt x="2920" y="5115"/>
                  <a:pt x="2880" y="5156"/>
                  <a:pt x="2840" y="5196"/>
                </a:cubicBezTo>
                <a:cubicBezTo>
                  <a:pt x="2800" y="5236"/>
                  <a:pt x="2760" y="5277"/>
                  <a:pt x="2720" y="5317"/>
                </a:cubicBezTo>
                <a:cubicBezTo>
                  <a:pt x="2640" y="5439"/>
                  <a:pt x="2520" y="5560"/>
                  <a:pt x="2440" y="5681"/>
                </a:cubicBezTo>
                <a:cubicBezTo>
                  <a:pt x="2280" y="5803"/>
                  <a:pt x="2120" y="5924"/>
                  <a:pt x="1960" y="6045"/>
                </a:cubicBezTo>
                <a:cubicBezTo>
                  <a:pt x="1880" y="6126"/>
                  <a:pt x="1800" y="6167"/>
                  <a:pt x="1720" y="6248"/>
                </a:cubicBezTo>
                <a:cubicBezTo>
                  <a:pt x="1640" y="6329"/>
                  <a:pt x="1520" y="6409"/>
                  <a:pt x="1440" y="6490"/>
                </a:cubicBezTo>
                <a:cubicBezTo>
                  <a:pt x="1320" y="6652"/>
                  <a:pt x="1200" y="6814"/>
                  <a:pt x="1080" y="6976"/>
                </a:cubicBezTo>
                <a:cubicBezTo>
                  <a:pt x="1000" y="7057"/>
                  <a:pt x="960" y="7138"/>
                  <a:pt x="880" y="7259"/>
                </a:cubicBezTo>
                <a:cubicBezTo>
                  <a:pt x="840" y="7299"/>
                  <a:pt x="840" y="7340"/>
                  <a:pt x="800" y="7380"/>
                </a:cubicBezTo>
                <a:cubicBezTo>
                  <a:pt x="800" y="7421"/>
                  <a:pt x="760" y="7421"/>
                  <a:pt x="760" y="7461"/>
                </a:cubicBezTo>
                <a:cubicBezTo>
                  <a:pt x="760" y="7461"/>
                  <a:pt x="720" y="7502"/>
                  <a:pt x="720" y="7502"/>
                </a:cubicBezTo>
                <a:cubicBezTo>
                  <a:pt x="720" y="7542"/>
                  <a:pt x="680" y="7582"/>
                  <a:pt x="680" y="7582"/>
                </a:cubicBezTo>
                <a:cubicBezTo>
                  <a:pt x="640" y="7623"/>
                  <a:pt x="640" y="7623"/>
                  <a:pt x="600" y="7663"/>
                </a:cubicBezTo>
                <a:cubicBezTo>
                  <a:pt x="480" y="7785"/>
                  <a:pt x="320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80" y="16320"/>
                  <a:pt x="360" y="16400"/>
                  <a:pt x="400" y="16441"/>
                </a:cubicBezTo>
                <a:cubicBezTo>
                  <a:pt x="520" y="16562"/>
                  <a:pt x="640" y="16684"/>
                  <a:pt x="720" y="16765"/>
                </a:cubicBezTo>
                <a:cubicBezTo>
                  <a:pt x="1160" y="17209"/>
                  <a:pt x="1560" y="17614"/>
                  <a:pt x="2000" y="18059"/>
                </a:cubicBezTo>
                <a:cubicBezTo>
                  <a:pt x="2840" y="18908"/>
                  <a:pt x="3680" y="19758"/>
                  <a:pt x="4520" y="20607"/>
                </a:cubicBezTo>
                <a:cubicBezTo>
                  <a:pt x="4720" y="20809"/>
                  <a:pt x="4960" y="21052"/>
                  <a:pt x="5160" y="21254"/>
                </a:cubicBezTo>
                <a:cubicBezTo>
                  <a:pt x="5200" y="21295"/>
                  <a:pt x="5280" y="21376"/>
                  <a:pt x="5320" y="21416"/>
                </a:cubicBezTo>
                <a:cubicBezTo>
                  <a:pt x="5360" y="21457"/>
                  <a:pt x="5360" y="21457"/>
                  <a:pt x="5400" y="21497"/>
                </a:cubicBezTo>
                <a:cubicBezTo>
                  <a:pt x="5480" y="21578"/>
                  <a:pt x="5600" y="21578"/>
                  <a:pt x="5680" y="21578"/>
                </a:cubicBezTo>
                <a:cubicBezTo>
                  <a:pt x="5840" y="21578"/>
                  <a:pt x="6000" y="21578"/>
                  <a:pt x="6160" y="21578"/>
                </a:cubicBezTo>
                <a:cubicBezTo>
                  <a:pt x="6760" y="21578"/>
                  <a:pt x="7360" y="21578"/>
                  <a:pt x="8000" y="21578"/>
                </a:cubicBezTo>
                <a:cubicBezTo>
                  <a:pt x="9200" y="21578"/>
                  <a:pt x="10360" y="21578"/>
                  <a:pt x="11560" y="21578"/>
                </a:cubicBezTo>
                <a:cubicBezTo>
                  <a:pt x="11880" y="21578"/>
                  <a:pt x="12160" y="21578"/>
                  <a:pt x="12480" y="21578"/>
                </a:cubicBezTo>
                <a:cubicBezTo>
                  <a:pt x="12640" y="21578"/>
                  <a:pt x="12760" y="21578"/>
                  <a:pt x="12920" y="21578"/>
                </a:cubicBezTo>
                <a:cubicBezTo>
                  <a:pt x="13000" y="21578"/>
                  <a:pt x="13080" y="21578"/>
                  <a:pt x="13120" y="21578"/>
                </a:cubicBezTo>
                <a:cubicBezTo>
                  <a:pt x="13200" y="21578"/>
                  <a:pt x="13280" y="21538"/>
                  <a:pt x="13360" y="21497"/>
                </a:cubicBezTo>
                <a:cubicBezTo>
                  <a:pt x="13400" y="21457"/>
                  <a:pt x="13480" y="21416"/>
                  <a:pt x="13520" y="21335"/>
                </a:cubicBezTo>
                <a:cubicBezTo>
                  <a:pt x="13960" y="20890"/>
                  <a:pt x="14400" y="20445"/>
                  <a:pt x="14800" y="20041"/>
                </a:cubicBezTo>
                <a:cubicBezTo>
                  <a:pt x="15680" y="19151"/>
                  <a:pt x="16520" y="18302"/>
                  <a:pt x="17400" y="17412"/>
                </a:cubicBezTo>
                <a:cubicBezTo>
                  <a:pt x="17840" y="16967"/>
                  <a:pt x="18240" y="16562"/>
                  <a:pt x="18680" y="16117"/>
                </a:cubicBezTo>
                <a:cubicBezTo>
                  <a:pt x="18680" y="16117"/>
                  <a:pt x="18680" y="16117"/>
                  <a:pt x="18720" y="16077"/>
                </a:cubicBezTo>
                <a:cubicBezTo>
                  <a:pt x="18720" y="16077"/>
                  <a:pt x="18720" y="16077"/>
                  <a:pt x="18720" y="16077"/>
                </a:cubicBezTo>
                <a:cubicBezTo>
                  <a:pt x="18760" y="16036"/>
                  <a:pt x="18760" y="16036"/>
                  <a:pt x="18760" y="15996"/>
                </a:cubicBezTo>
                <a:cubicBezTo>
                  <a:pt x="18840" y="15915"/>
                  <a:pt x="18920" y="15834"/>
                  <a:pt x="19000" y="15753"/>
                </a:cubicBezTo>
                <a:cubicBezTo>
                  <a:pt x="19040" y="15713"/>
                  <a:pt x="19080" y="15672"/>
                  <a:pt x="19120" y="15632"/>
                </a:cubicBezTo>
                <a:cubicBezTo>
                  <a:pt x="19160" y="15591"/>
                  <a:pt x="19200" y="15551"/>
                  <a:pt x="19240" y="15551"/>
                </a:cubicBezTo>
                <a:cubicBezTo>
                  <a:pt x="19360" y="15430"/>
                  <a:pt x="19480" y="15349"/>
                  <a:pt x="19560" y="15227"/>
                </a:cubicBezTo>
                <a:cubicBezTo>
                  <a:pt x="19600" y="15187"/>
                  <a:pt x="19680" y="15106"/>
                  <a:pt x="19720" y="15066"/>
                </a:cubicBezTo>
                <a:cubicBezTo>
                  <a:pt x="19800" y="14985"/>
                  <a:pt x="19840" y="14944"/>
                  <a:pt x="19920" y="14863"/>
                </a:cubicBezTo>
                <a:cubicBezTo>
                  <a:pt x="19960" y="14823"/>
                  <a:pt x="20000" y="14782"/>
                  <a:pt x="20040" y="14742"/>
                </a:cubicBezTo>
                <a:cubicBezTo>
                  <a:pt x="20080" y="14702"/>
                  <a:pt x="20120" y="14661"/>
                  <a:pt x="20160" y="14621"/>
                </a:cubicBezTo>
                <a:cubicBezTo>
                  <a:pt x="20200" y="14580"/>
                  <a:pt x="20280" y="14540"/>
                  <a:pt x="20320" y="14499"/>
                </a:cubicBezTo>
                <a:cubicBezTo>
                  <a:pt x="20400" y="14459"/>
                  <a:pt x="20440" y="14378"/>
                  <a:pt x="20520" y="14338"/>
                </a:cubicBezTo>
                <a:cubicBezTo>
                  <a:pt x="20600" y="14297"/>
                  <a:pt x="20640" y="14216"/>
                  <a:pt x="20720" y="14176"/>
                </a:cubicBezTo>
                <a:cubicBezTo>
                  <a:pt x="20840" y="14054"/>
                  <a:pt x="21000" y="13933"/>
                  <a:pt x="21120" y="13812"/>
                </a:cubicBezTo>
                <a:cubicBezTo>
                  <a:pt x="21160" y="13771"/>
                  <a:pt x="21200" y="13690"/>
                  <a:pt x="21280" y="13609"/>
                </a:cubicBezTo>
                <a:cubicBezTo>
                  <a:pt x="21320" y="13569"/>
                  <a:pt x="21360" y="13488"/>
                  <a:pt x="21400" y="13448"/>
                </a:cubicBezTo>
                <a:cubicBezTo>
                  <a:pt x="21400" y="13407"/>
                  <a:pt x="21440" y="13326"/>
                  <a:pt x="21440" y="13326"/>
                </a:cubicBezTo>
                <a:cubicBezTo>
                  <a:pt x="21440" y="13326"/>
                  <a:pt x="21440" y="13286"/>
                  <a:pt x="21440" y="13286"/>
                </a:cubicBezTo>
                <a:cubicBezTo>
                  <a:pt x="21440" y="13245"/>
                  <a:pt x="21440" y="13165"/>
                  <a:pt x="21440" y="13124"/>
                </a:cubicBezTo>
                <a:cubicBezTo>
                  <a:pt x="21400" y="12922"/>
                  <a:pt x="21400" y="12760"/>
                  <a:pt x="21400" y="12558"/>
                </a:cubicBezTo>
                <a:cubicBezTo>
                  <a:pt x="21600" y="12356"/>
                  <a:pt x="21520" y="12153"/>
                  <a:pt x="21520" y="11991"/>
                </a:cubicBezTo>
                <a:close/>
                <a:moveTo>
                  <a:pt x="18360" y="4185"/>
                </a:moveTo>
                <a:cubicBezTo>
                  <a:pt x="18360" y="4185"/>
                  <a:pt x="18360" y="4185"/>
                  <a:pt x="18360" y="4185"/>
                </a:cubicBezTo>
                <a:cubicBezTo>
                  <a:pt x="18440" y="4225"/>
                  <a:pt x="18480" y="4266"/>
                  <a:pt x="18560" y="4347"/>
                </a:cubicBezTo>
                <a:cubicBezTo>
                  <a:pt x="18640" y="4427"/>
                  <a:pt x="18720" y="4468"/>
                  <a:pt x="18800" y="4549"/>
                </a:cubicBezTo>
                <a:cubicBezTo>
                  <a:pt x="18840" y="4589"/>
                  <a:pt x="18880" y="4630"/>
                  <a:pt x="18920" y="4670"/>
                </a:cubicBezTo>
                <a:cubicBezTo>
                  <a:pt x="18960" y="4711"/>
                  <a:pt x="19000" y="4751"/>
                  <a:pt x="19040" y="4791"/>
                </a:cubicBezTo>
                <a:cubicBezTo>
                  <a:pt x="19000" y="4832"/>
                  <a:pt x="18960" y="4872"/>
                  <a:pt x="18960" y="4913"/>
                </a:cubicBezTo>
                <a:cubicBezTo>
                  <a:pt x="18920" y="4953"/>
                  <a:pt x="18880" y="5034"/>
                  <a:pt x="18800" y="5075"/>
                </a:cubicBezTo>
                <a:cubicBezTo>
                  <a:pt x="18800" y="5075"/>
                  <a:pt x="18760" y="5115"/>
                  <a:pt x="18760" y="5115"/>
                </a:cubicBezTo>
                <a:cubicBezTo>
                  <a:pt x="18720" y="5156"/>
                  <a:pt x="18680" y="5196"/>
                  <a:pt x="18680" y="5236"/>
                </a:cubicBezTo>
                <a:cubicBezTo>
                  <a:pt x="18640" y="5277"/>
                  <a:pt x="18600" y="5358"/>
                  <a:pt x="18560" y="5398"/>
                </a:cubicBezTo>
                <a:cubicBezTo>
                  <a:pt x="18520" y="5439"/>
                  <a:pt x="18480" y="5479"/>
                  <a:pt x="18440" y="5520"/>
                </a:cubicBezTo>
                <a:cubicBezTo>
                  <a:pt x="18400" y="5600"/>
                  <a:pt x="18320" y="5681"/>
                  <a:pt x="18280" y="5762"/>
                </a:cubicBezTo>
                <a:cubicBezTo>
                  <a:pt x="18200" y="5884"/>
                  <a:pt x="18120" y="6005"/>
                  <a:pt x="18040" y="6086"/>
                </a:cubicBezTo>
                <a:cubicBezTo>
                  <a:pt x="18000" y="6126"/>
                  <a:pt x="17960" y="6207"/>
                  <a:pt x="17920" y="6288"/>
                </a:cubicBezTo>
                <a:cubicBezTo>
                  <a:pt x="17880" y="6329"/>
                  <a:pt x="17840" y="6409"/>
                  <a:pt x="17800" y="6450"/>
                </a:cubicBezTo>
                <a:cubicBezTo>
                  <a:pt x="17760" y="6490"/>
                  <a:pt x="17720" y="6571"/>
                  <a:pt x="17680" y="6612"/>
                </a:cubicBezTo>
                <a:cubicBezTo>
                  <a:pt x="17680" y="6652"/>
                  <a:pt x="17640" y="6652"/>
                  <a:pt x="17640" y="6693"/>
                </a:cubicBezTo>
                <a:cubicBezTo>
                  <a:pt x="17400" y="6450"/>
                  <a:pt x="17160" y="6207"/>
                  <a:pt x="16880" y="5964"/>
                </a:cubicBezTo>
                <a:cubicBezTo>
                  <a:pt x="16880" y="5964"/>
                  <a:pt x="16920" y="5924"/>
                  <a:pt x="16920" y="5924"/>
                </a:cubicBezTo>
                <a:cubicBezTo>
                  <a:pt x="16960" y="5843"/>
                  <a:pt x="17040" y="5762"/>
                  <a:pt x="17080" y="5681"/>
                </a:cubicBezTo>
                <a:cubicBezTo>
                  <a:pt x="17160" y="5560"/>
                  <a:pt x="17280" y="5439"/>
                  <a:pt x="17360" y="5317"/>
                </a:cubicBezTo>
                <a:cubicBezTo>
                  <a:pt x="17440" y="5236"/>
                  <a:pt x="17480" y="5196"/>
                  <a:pt x="17560" y="5115"/>
                </a:cubicBezTo>
                <a:cubicBezTo>
                  <a:pt x="17600" y="5075"/>
                  <a:pt x="17640" y="5034"/>
                  <a:pt x="17680" y="4994"/>
                </a:cubicBezTo>
                <a:cubicBezTo>
                  <a:pt x="17720" y="4953"/>
                  <a:pt x="17760" y="4913"/>
                  <a:pt x="17760" y="4872"/>
                </a:cubicBezTo>
                <a:cubicBezTo>
                  <a:pt x="17760" y="4872"/>
                  <a:pt x="17800" y="4832"/>
                  <a:pt x="17800" y="4832"/>
                </a:cubicBezTo>
                <a:cubicBezTo>
                  <a:pt x="17840" y="4751"/>
                  <a:pt x="17920" y="4711"/>
                  <a:pt x="17960" y="4630"/>
                </a:cubicBezTo>
                <a:cubicBezTo>
                  <a:pt x="18040" y="4549"/>
                  <a:pt x="18120" y="4427"/>
                  <a:pt x="18200" y="4347"/>
                </a:cubicBezTo>
                <a:cubicBezTo>
                  <a:pt x="18280" y="4306"/>
                  <a:pt x="18320" y="4266"/>
                  <a:pt x="18360" y="4185"/>
                </a:cubicBezTo>
                <a:close/>
                <a:moveTo>
                  <a:pt x="17480" y="3457"/>
                </a:moveTo>
                <a:cubicBezTo>
                  <a:pt x="17480" y="3457"/>
                  <a:pt x="17480" y="3457"/>
                  <a:pt x="17480" y="3457"/>
                </a:cubicBezTo>
                <a:cubicBezTo>
                  <a:pt x="17520" y="3457"/>
                  <a:pt x="17520" y="3457"/>
                  <a:pt x="17520" y="3457"/>
                </a:cubicBezTo>
                <a:cubicBezTo>
                  <a:pt x="17760" y="3659"/>
                  <a:pt x="17960" y="3861"/>
                  <a:pt x="18200" y="4063"/>
                </a:cubicBezTo>
                <a:cubicBezTo>
                  <a:pt x="18200" y="4063"/>
                  <a:pt x="18200" y="4063"/>
                  <a:pt x="18200" y="4063"/>
                </a:cubicBezTo>
                <a:cubicBezTo>
                  <a:pt x="18120" y="4185"/>
                  <a:pt x="18040" y="4266"/>
                  <a:pt x="17960" y="4387"/>
                </a:cubicBezTo>
                <a:cubicBezTo>
                  <a:pt x="17920" y="4427"/>
                  <a:pt x="17880" y="4468"/>
                  <a:pt x="17840" y="4549"/>
                </a:cubicBezTo>
                <a:cubicBezTo>
                  <a:pt x="17800" y="4630"/>
                  <a:pt x="17720" y="4670"/>
                  <a:pt x="17680" y="4751"/>
                </a:cubicBezTo>
                <a:cubicBezTo>
                  <a:pt x="17680" y="4751"/>
                  <a:pt x="17640" y="4791"/>
                  <a:pt x="17640" y="4791"/>
                </a:cubicBezTo>
                <a:cubicBezTo>
                  <a:pt x="17600" y="4832"/>
                  <a:pt x="17560" y="4872"/>
                  <a:pt x="17560" y="4913"/>
                </a:cubicBezTo>
                <a:cubicBezTo>
                  <a:pt x="17520" y="4953"/>
                  <a:pt x="17480" y="4994"/>
                  <a:pt x="17440" y="5034"/>
                </a:cubicBezTo>
                <a:cubicBezTo>
                  <a:pt x="17400" y="5115"/>
                  <a:pt x="17320" y="5156"/>
                  <a:pt x="17280" y="5236"/>
                </a:cubicBezTo>
                <a:cubicBezTo>
                  <a:pt x="17240" y="5277"/>
                  <a:pt x="17200" y="5317"/>
                  <a:pt x="17200" y="5358"/>
                </a:cubicBezTo>
                <a:cubicBezTo>
                  <a:pt x="17160" y="5439"/>
                  <a:pt x="17080" y="5520"/>
                  <a:pt x="17040" y="5600"/>
                </a:cubicBezTo>
                <a:cubicBezTo>
                  <a:pt x="17000" y="5681"/>
                  <a:pt x="16960" y="5762"/>
                  <a:pt x="16880" y="5884"/>
                </a:cubicBezTo>
                <a:cubicBezTo>
                  <a:pt x="16880" y="5884"/>
                  <a:pt x="16880" y="5924"/>
                  <a:pt x="16840" y="5924"/>
                </a:cubicBezTo>
                <a:cubicBezTo>
                  <a:pt x="16760" y="5843"/>
                  <a:pt x="16680" y="5762"/>
                  <a:pt x="16600" y="5681"/>
                </a:cubicBezTo>
                <a:cubicBezTo>
                  <a:pt x="16600" y="5681"/>
                  <a:pt x="16560" y="5641"/>
                  <a:pt x="16560" y="5641"/>
                </a:cubicBezTo>
                <a:cubicBezTo>
                  <a:pt x="16400" y="5479"/>
                  <a:pt x="16200" y="5277"/>
                  <a:pt x="16040" y="5115"/>
                </a:cubicBezTo>
                <a:cubicBezTo>
                  <a:pt x="16080" y="5075"/>
                  <a:pt x="16120" y="5034"/>
                  <a:pt x="16160" y="4994"/>
                </a:cubicBezTo>
                <a:cubicBezTo>
                  <a:pt x="16200" y="4953"/>
                  <a:pt x="16240" y="4913"/>
                  <a:pt x="16280" y="4872"/>
                </a:cubicBezTo>
                <a:cubicBezTo>
                  <a:pt x="16320" y="4832"/>
                  <a:pt x="16360" y="4791"/>
                  <a:pt x="16400" y="4751"/>
                </a:cubicBezTo>
                <a:cubicBezTo>
                  <a:pt x="16440" y="4711"/>
                  <a:pt x="16480" y="4670"/>
                  <a:pt x="16520" y="4630"/>
                </a:cubicBezTo>
                <a:cubicBezTo>
                  <a:pt x="16600" y="4549"/>
                  <a:pt x="16640" y="4468"/>
                  <a:pt x="16720" y="4387"/>
                </a:cubicBezTo>
                <a:cubicBezTo>
                  <a:pt x="16800" y="4266"/>
                  <a:pt x="16880" y="4185"/>
                  <a:pt x="16960" y="4063"/>
                </a:cubicBezTo>
                <a:cubicBezTo>
                  <a:pt x="17000" y="4023"/>
                  <a:pt x="17000" y="3983"/>
                  <a:pt x="17040" y="3983"/>
                </a:cubicBezTo>
                <a:cubicBezTo>
                  <a:pt x="17080" y="3942"/>
                  <a:pt x="17080" y="3902"/>
                  <a:pt x="17120" y="3902"/>
                </a:cubicBezTo>
                <a:cubicBezTo>
                  <a:pt x="17160" y="3861"/>
                  <a:pt x="17200" y="3780"/>
                  <a:pt x="17240" y="3740"/>
                </a:cubicBezTo>
                <a:cubicBezTo>
                  <a:pt x="17280" y="3659"/>
                  <a:pt x="17360" y="3618"/>
                  <a:pt x="17400" y="3538"/>
                </a:cubicBezTo>
                <a:cubicBezTo>
                  <a:pt x="17400" y="3497"/>
                  <a:pt x="17440" y="3457"/>
                  <a:pt x="17480" y="3457"/>
                </a:cubicBezTo>
                <a:close/>
                <a:moveTo>
                  <a:pt x="16640" y="2931"/>
                </a:moveTo>
                <a:cubicBezTo>
                  <a:pt x="16680" y="2890"/>
                  <a:pt x="16680" y="2850"/>
                  <a:pt x="16720" y="2850"/>
                </a:cubicBezTo>
                <a:cubicBezTo>
                  <a:pt x="16720" y="2850"/>
                  <a:pt x="16720" y="2809"/>
                  <a:pt x="16760" y="2809"/>
                </a:cubicBezTo>
                <a:cubicBezTo>
                  <a:pt x="16760" y="2809"/>
                  <a:pt x="16760" y="2809"/>
                  <a:pt x="16760" y="2809"/>
                </a:cubicBezTo>
                <a:cubicBezTo>
                  <a:pt x="16800" y="2850"/>
                  <a:pt x="16800" y="2850"/>
                  <a:pt x="16840" y="2890"/>
                </a:cubicBezTo>
                <a:cubicBezTo>
                  <a:pt x="16880" y="2931"/>
                  <a:pt x="16960" y="3012"/>
                  <a:pt x="17040" y="3052"/>
                </a:cubicBezTo>
                <a:cubicBezTo>
                  <a:pt x="17080" y="3093"/>
                  <a:pt x="17160" y="3133"/>
                  <a:pt x="17200" y="3214"/>
                </a:cubicBezTo>
                <a:cubicBezTo>
                  <a:pt x="17240" y="3254"/>
                  <a:pt x="17280" y="3295"/>
                  <a:pt x="17360" y="3335"/>
                </a:cubicBezTo>
                <a:cubicBezTo>
                  <a:pt x="17320" y="3376"/>
                  <a:pt x="17320" y="3376"/>
                  <a:pt x="17280" y="3416"/>
                </a:cubicBezTo>
                <a:cubicBezTo>
                  <a:pt x="17240" y="3457"/>
                  <a:pt x="17200" y="3538"/>
                  <a:pt x="17120" y="3578"/>
                </a:cubicBezTo>
                <a:cubicBezTo>
                  <a:pt x="17080" y="3618"/>
                  <a:pt x="17080" y="3618"/>
                  <a:pt x="17040" y="3659"/>
                </a:cubicBezTo>
                <a:cubicBezTo>
                  <a:pt x="17000" y="3699"/>
                  <a:pt x="17000" y="3699"/>
                  <a:pt x="16960" y="3740"/>
                </a:cubicBezTo>
                <a:cubicBezTo>
                  <a:pt x="16920" y="3821"/>
                  <a:pt x="16880" y="3861"/>
                  <a:pt x="16840" y="3942"/>
                </a:cubicBezTo>
                <a:cubicBezTo>
                  <a:pt x="16720" y="4144"/>
                  <a:pt x="16600" y="4347"/>
                  <a:pt x="16480" y="4549"/>
                </a:cubicBezTo>
                <a:cubicBezTo>
                  <a:pt x="16400" y="4670"/>
                  <a:pt x="16320" y="4791"/>
                  <a:pt x="16240" y="4913"/>
                </a:cubicBezTo>
                <a:cubicBezTo>
                  <a:pt x="16200" y="4994"/>
                  <a:pt x="16120" y="5034"/>
                  <a:pt x="16080" y="5075"/>
                </a:cubicBezTo>
                <a:cubicBezTo>
                  <a:pt x="16080" y="5075"/>
                  <a:pt x="16040" y="5115"/>
                  <a:pt x="16040" y="5115"/>
                </a:cubicBezTo>
                <a:cubicBezTo>
                  <a:pt x="15840" y="4913"/>
                  <a:pt x="15640" y="4711"/>
                  <a:pt x="15440" y="4508"/>
                </a:cubicBezTo>
                <a:cubicBezTo>
                  <a:pt x="15440" y="4508"/>
                  <a:pt x="15440" y="4468"/>
                  <a:pt x="15480" y="4468"/>
                </a:cubicBezTo>
                <a:cubicBezTo>
                  <a:pt x="15480" y="4427"/>
                  <a:pt x="15520" y="4427"/>
                  <a:pt x="15520" y="4387"/>
                </a:cubicBezTo>
                <a:cubicBezTo>
                  <a:pt x="15560" y="4347"/>
                  <a:pt x="15560" y="4306"/>
                  <a:pt x="15600" y="4266"/>
                </a:cubicBezTo>
                <a:cubicBezTo>
                  <a:pt x="15680" y="4144"/>
                  <a:pt x="15760" y="4023"/>
                  <a:pt x="15880" y="3942"/>
                </a:cubicBezTo>
                <a:cubicBezTo>
                  <a:pt x="16000" y="3821"/>
                  <a:pt x="16120" y="3699"/>
                  <a:pt x="16200" y="3618"/>
                </a:cubicBezTo>
                <a:cubicBezTo>
                  <a:pt x="16240" y="3578"/>
                  <a:pt x="16280" y="3538"/>
                  <a:pt x="16320" y="3457"/>
                </a:cubicBezTo>
                <a:cubicBezTo>
                  <a:pt x="16360" y="3416"/>
                  <a:pt x="16400" y="3376"/>
                  <a:pt x="16440" y="3295"/>
                </a:cubicBezTo>
                <a:cubicBezTo>
                  <a:pt x="16480" y="3254"/>
                  <a:pt x="16480" y="3254"/>
                  <a:pt x="16520" y="3214"/>
                </a:cubicBezTo>
                <a:cubicBezTo>
                  <a:pt x="16520" y="3214"/>
                  <a:pt x="16520" y="3214"/>
                  <a:pt x="16560" y="3174"/>
                </a:cubicBezTo>
                <a:cubicBezTo>
                  <a:pt x="16560" y="3174"/>
                  <a:pt x="16600" y="3133"/>
                  <a:pt x="16600" y="3133"/>
                </a:cubicBezTo>
                <a:cubicBezTo>
                  <a:pt x="16560" y="3052"/>
                  <a:pt x="16600" y="3012"/>
                  <a:pt x="16640" y="2931"/>
                </a:cubicBezTo>
                <a:close/>
                <a:moveTo>
                  <a:pt x="16080" y="2041"/>
                </a:moveTo>
                <a:cubicBezTo>
                  <a:pt x="16080" y="2041"/>
                  <a:pt x="16080" y="2041"/>
                  <a:pt x="16080" y="2041"/>
                </a:cubicBezTo>
                <a:cubicBezTo>
                  <a:pt x="16040" y="2041"/>
                  <a:pt x="16040" y="2041"/>
                  <a:pt x="16080" y="2041"/>
                </a:cubicBezTo>
                <a:cubicBezTo>
                  <a:pt x="16040" y="2041"/>
                  <a:pt x="16040" y="2041"/>
                  <a:pt x="16080" y="2041"/>
                </a:cubicBezTo>
                <a:close/>
                <a:moveTo>
                  <a:pt x="16000" y="2122"/>
                </a:moveTo>
                <a:cubicBezTo>
                  <a:pt x="16040" y="2081"/>
                  <a:pt x="16040" y="2081"/>
                  <a:pt x="16080" y="2041"/>
                </a:cubicBezTo>
                <a:cubicBezTo>
                  <a:pt x="16120" y="2081"/>
                  <a:pt x="16120" y="2081"/>
                  <a:pt x="16160" y="2122"/>
                </a:cubicBezTo>
                <a:cubicBezTo>
                  <a:pt x="16160" y="2122"/>
                  <a:pt x="16200" y="2162"/>
                  <a:pt x="16200" y="2162"/>
                </a:cubicBezTo>
                <a:cubicBezTo>
                  <a:pt x="16280" y="2284"/>
                  <a:pt x="16400" y="2365"/>
                  <a:pt x="16480" y="2486"/>
                </a:cubicBezTo>
                <a:cubicBezTo>
                  <a:pt x="16520" y="2526"/>
                  <a:pt x="16560" y="2607"/>
                  <a:pt x="16640" y="2648"/>
                </a:cubicBezTo>
                <a:cubicBezTo>
                  <a:pt x="16640" y="2648"/>
                  <a:pt x="16600" y="2688"/>
                  <a:pt x="16600" y="2688"/>
                </a:cubicBezTo>
                <a:cubicBezTo>
                  <a:pt x="16600" y="2688"/>
                  <a:pt x="16560" y="2729"/>
                  <a:pt x="16560" y="2729"/>
                </a:cubicBezTo>
                <a:cubicBezTo>
                  <a:pt x="16560" y="2729"/>
                  <a:pt x="16560" y="2769"/>
                  <a:pt x="16520" y="2769"/>
                </a:cubicBezTo>
                <a:cubicBezTo>
                  <a:pt x="16520" y="2769"/>
                  <a:pt x="16480" y="2809"/>
                  <a:pt x="16480" y="2809"/>
                </a:cubicBezTo>
                <a:cubicBezTo>
                  <a:pt x="16440" y="2850"/>
                  <a:pt x="16400" y="2931"/>
                  <a:pt x="16360" y="2971"/>
                </a:cubicBezTo>
                <a:cubicBezTo>
                  <a:pt x="16360" y="3012"/>
                  <a:pt x="16320" y="3012"/>
                  <a:pt x="16320" y="3052"/>
                </a:cubicBezTo>
                <a:cubicBezTo>
                  <a:pt x="16320" y="3093"/>
                  <a:pt x="16280" y="3093"/>
                  <a:pt x="16280" y="3133"/>
                </a:cubicBezTo>
                <a:cubicBezTo>
                  <a:pt x="16280" y="3174"/>
                  <a:pt x="16240" y="3174"/>
                  <a:pt x="16240" y="3214"/>
                </a:cubicBezTo>
                <a:cubicBezTo>
                  <a:pt x="16200" y="3254"/>
                  <a:pt x="16200" y="3295"/>
                  <a:pt x="16160" y="3335"/>
                </a:cubicBezTo>
                <a:cubicBezTo>
                  <a:pt x="16120" y="3376"/>
                  <a:pt x="16080" y="3416"/>
                  <a:pt x="16040" y="3497"/>
                </a:cubicBezTo>
                <a:cubicBezTo>
                  <a:pt x="16000" y="3538"/>
                  <a:pt x="15960" y="3578"/>
                  <a:pt x="15920" y="3618"/>
                </a:cubicBezTo>
                <a:cubicBezTo>
                  <a:pt x="15880" y="3699"/>
                  <a:pt x="15800" y="3740"/>
                  <a:pt x="15760" y="3821"/>
                </a:cubicBezTo>
                <a:cubicBezTo>
                  <a:pt x="15720" y="3902"/>
                  <a:pt x="15640" y="3983"/>
                  <a:pt x="15600" y="4063"/>
                </a:cubicBezTo>
                <a:cubicBezTo>
                  <a:pt x="15560" y="4104"/>
                  <a:pt x="15560" y="4144"/>
                  <a:pt x="15520" y="4185"/>
                </a:cubicBezTo>
                <a:cubicBezTo>
                  <a:pt x="15520" y="4225"/>
                  <a:pt x="15480" y="4225"/>
                  <a:pt x="15480" y="4266"/>
                </a:cubicBezTo>
                <a:cubicBezTo>
                  <a:pt x="15440" y="4347"/>
                  <a:pt x="15400" y="4387"/>
                  <a:pt x="15360" y="4468"/>
                </a:cubicBezTo>
                <a:cubicBezTo>
                  <a:pt x="15360" y="4468"/>
                  <a:pt x="15360" y="4508"/>
                  <a:pt x="15360" y="4508"/>
                </a:cubicBezTo>
                <a:cubicBezTo>
                  <a:pt x="15320" y="4468"/>
                  <a:pt x="15320" y="4468"/>
                  <a:pt x="15280" y="4427"/>
                </a:cubicBezTo>
                <a:cubicBezTo>
                  <a:pt x="15160" y="4306"/>
                  <a:pt x="15040" y="4185"/>
                  <a:pt x="14920" y="4063"/>
                </a:cubicBezTo>
                <a:cubicBezTo>
                  <a:pt x="14920" y="4063"/>
                  <a:pt x="14920" y="4063"/>
                  <a:pt x="14920" y="4063"/>
                </a:cubicBezTo>
                <a:cubicBezTo>
                  <a:pt x="14800" y="3942"/>
                  <a:pt x="14720" y="3861"/>
                  <a:pt x="14600" y="3740"/>
                </a:cubicBezTo>
                <a:cubicBezTo>
                  <a:pt x="14640" y="3699"/>
                  <a:pt x="14680" y="3659"/>
                  <a:pt x="14760" y="3618"/>
                </a:cubicBezTo>
                <a:cubicBezTo>
                  <a:pt x="14760" y="3618"/>
                  <a:pt x="14800" y="3578"/>
                  <a:pt x="14800" y="3578"/>
                </a:cubicBezTo>
                <a:cubicBezTo>
                  <a:pt x="14840" y="3538"/>
                  <a:pt x="14880" y="3497"/>
                  <a:pt x="14880" y="3457"/>
                </a:cubicBezTo>
                <a:cubicBezTo>
                  <a:pt x="14920" y="3416"/>
                  <a:pt x="14920" y="3416"/>
                  <a:pt x="14960" y="3376"/>
                </a:cubicBezTo>
                <a:cubicBezTo>
                  <a:pt x="14960" y="3376"/>
                  <a:pt x="15000" y="3335"/>
                  <a:pt x="15000" y="3335"/>
                </a:cubicBezTo>
                <a:cubicBezTo>
                  <a:pt x="15040" y="3295"/>
                  <a:pt x="15080" y="3214"/>
                  <a:pt x="15160" y="3174"/>
                </a:cubicBezTo>
                <a:cubicBezTo>
                  <a:pt x="15200" y="3133"/>
                  <a:pt x="15240" y="3052"/>
                  <a:pt x="15320" y="3012"/>
                </a:cubicBezTo>
                <a:cubicBezTo>
                  <a:pt x="15400" y="2931"/>
                  <a:pt x="15480" y="2850"/>
                  <a:pt x="15560" y="2729"/>
                </a:cubicBezTo>
                <a:cubicBezTo>
                  <a:pt x="15640" y="2607"/>
                  <a:pt x="15720" y="2526"/>
                  <a:pt x="15840" y="2405"/>
                </a:cubicBezTo>
                <a:cubicBezTo>
                  <a:pt x="15880" y="2365"/>
                  <a:pt x="15920" y="2324"/>
                  <a:pt x="15960" y="2243"/>
                </a:cubicBezTo>
                <a:cubicBezTo>
                  <a:pt x="15920" y="2162"/>
                  <a:pt x="15960" y="2122"/>
                  <a:pt x="16000" y="2122"/>
                </a:cubicBezTo>
                <a:close/>
                <a:moveTo>
                  <a:pt x="14320" y="2243"/>
                </a:moveTo>
                <a:cubicBezTo>
                  <a:pt x="14400" y="2122"/>
                  <a:pt x="14480" y="2000"/>
                  <a:pt x="14600" y="1879"/>
                </a:cubicBezTo>
                <a:cubicBezTo>
                  <a:pt x="14720" y="1717"/>
                  <a:pt x="14880" y="1556"/>
                  <a:pt x="15040" y="1394"/>
                </a:cubicBezTo>
                <a:cubicBezTo>
                  <a:pt x="15080" y="1353"/>
                  <a:pt x="15120" y="1313"/>
                  <a:pt x="15200" y="1272"/>
                </a:cubicBezTo>
                <a:cubicBezTo>
                  <a:pt x="15240" y="1313"/>
                  <a:pt x="15280" y="1353"/>
                  <a:pt x="15320" y="1394"/>
                </a:cubicBezTo>
                <a:cubicBezTo>
                  <a:pt x="15360" y="1434"/>
                  <a:pt x="15400" y="1475"/>
                  <a:pt x="15480" y="1515"/>
                </a:cubicBezTo>
                <a:cubicBezTo>
                  <a:pt x="15520" y="1556"/>
                  <a:pt x="15600" y="1596"/>
                  <a:pt x="15640" y="1636"/>
                </a:cubicBezTo>
                <a:cubicBezTo>
                  <a:pt x="15760" y="1717"/>
                  <a:pt x="15840" y="1798"/>
                  <a:pt x="15960" y="1879"/>
                </a:cubicBezTo>
                <a:cubicBezTo>
                  <a:pt x="15960" y="1879"/>
                  <a:pt x="15920" y="1879"/>
                  <a:pt x="15920" y="1920"/>
                </a:cubicBezTo>
                <a:cubicBezTo>
                  <a:pt x="15920" y="1920"/>
                  <a:pt x="15920" y="1920"/>
                  <a:pt x="15880" y="1960"/>
                </a:cubicBezTo>
                <a:cubicBezTo>
                  <a:pt x="15840" y="2000"/>
                  <a:pt x="15840" y="2000"/>
                  <a:pt x="15800" y="2041"/>
                </a:cubicBezTo>
                <a:cubicBezTo>
                  <a:pt x="15760" y="2081"/>
                  <a:pt x="15720" y="2162"/>
                  <a:pt x="15680" y="2203"/>
                </a:cubicBezTo>
                <a:cubicBezTo>
                  <a:pt x="15600" y="2324"/>
                  <a:pt x="15520" y="2405"/>
                  <a:pt x="15440" y="2526"/>
                </a:cubicBezTo>
                <a:cubicBezTo>
                  <a:pt x="15360" y="2607"/>
                  <a:pt x="15280" y="2729"/>
                  <a:pt x="15240" y="2809"/>
                </a:cubicBezTo>
                <a:cubicBezTo>
                  <a:pt x="15200" y="2890"/>
                  <a:pt x="15160" y="2931"/>
                  <a:pt x="15120" y="3012"/>
                </a:cubicBezTo>
                <a:cubicBezTo>
                  <a:pt x="15080" y="3052"/>
                  <a:pt x="15040" y="3093"/>
                  <a:pt x="15000" y="3174"/>
                </a:cubicBezTo>
                <a:cubicBezTo>
                  <a:pt x="14960" y="3214"/>
                  <a:pt x="14920" y="3254"/>
                  <a:pt x="14920" y="3295"/>
                </a:cubicBezTo>
                <a:cubicBezTo>
                  <a:pt x="14880" y="3376"/>
                  <a:pt x="14800" y="3416"/>
                  <a:pt x="14760" y="3497"/>
                </a:cubicBezTo>
                <a:cubicBezTo>
                  <a:pt x="14720" y="3538"/>
                  <a:pt x="14680" y="3578"/>
                  <a:pt x="14640" y="3618"/>
                </a:cubicBezTo>
                <a:cubicBezTo>
                  <a:pt x="14640" y="3618"/>
                  <a:pt x="14640" y="3618"/>
                  <a:pt x="14640" y="3618"/>
                </a:cubicBezTo>
                <a:cubicBezTo>
                  <a:pt x="14520" y="3497"/>
                  <a:pt x="14360" y="3335"/>
                  <a:pt x="14240" y="3214"/>
                </a:cubicBezTo>
                <a:cubicBezTo>
                  <a:pt x="14160" y="3133"/>
                  <a:pt x="14040" y="3012"/>
                  <a:pt x="13960" y="2931"/>
                </a:cubicBezTo>
                <a:cubicBezTo>
                  <a:pt x="13920" y="2890"/>
                  <a:pt x="13880" y="2850"/>
                  <a:pt x="13880" y="2850"/>
                </a:cubicBezTo>
                <a:cubicBezTo>
                  <a:pt x="13920" y="2809"/>
                  <a:pt x="13960" y="2809"/>
                  <a:pt x="14000" y="2769"/>
                </a:cubicBezTo>
                <a:cubicBezTo>
                  <a:pt x="14040" y="2729"/>
                  <a:pt x="14120" y="2648"/>
                  <a:pt x="14160" y="2607"/>
                </a:cubicBezTo>
                <a:cubicBezTo>
                  <a:pt x="14200" y="2567"/>
                  <a:pt x="14240" y="2526"/>
                  <a:pt x="14280" y="2486"/>
                </a:cubicBezTo>
                <a:cubicBezTo>
                  <a:pt x="14240" y="2365"/>
                  <a:pt x="14280" y="2324"/>
                  <a:pt x="14320" y="2243"/>
                </a:cubicBezTo>
                <a:close/>
                <a:moveTo>
                  <a:pt x="13160" y="1232"/>
                </a:moveTo>
                <a:cubicBezTo>
                  <a:pt x="13200" y="1232"/>
                  <a:pt x="13200" y="1191"/>
                  <a:pt x="13240" y="1191"/>
                </a:cubicBezTo>
                <a:cubicBezTo>
                  <a:pt x="13240" y="1191"/>
                  <a:pt x="13280" y="1151"/>
                  <a:pt x="13280" y="1151"/>
                </a:cubicBezTo>
                <a:cubicBezTo>
                  <a:pt x="13280" y="1151"/>
                  <a:pt x="13280" y="1151"/>
                  <a:pt x="13320" y="1111"/>
                </a:cubicBezTo>
                <a:cubicBezTo>
                  <a:pt x="13320" y="1111"/>
                  <a:pt x="13320" y="1070"/>
                  <a:pt x="13360" y="1070"/>
                </a:cubicBezTo>
                <a:cubicBezTo>
                  <a:pt x="13520" y="1070"/>
                  <a:pt x="13640" y="1070"/>
                  <a:pt x="13800" y="1070"/>
                </a:cubicBezTo>
                <a:cubicBezTo>
                  <a:pt x="13920" y="1070"/>
                  <a:pt x="14040" y="1070"/>
                  <a:pt x="14160" y="1111"/>
                </a:cubicBezTo>
                <a:cubicBezTo>
                  <a:pt x="14040" y="1272"/>
                  <a:pt x="13880" y="1434"/>
                  <a:pt x="13800" y="1596"/>
                </a:cubicBezTo>
                <a:cubicBezTo>
                  <a:pt x="13720" y="1717"/>
                  <a:pt x="13640" y="1839"/>
                  <a:pt x="13560" y="1960"/>
                </a:cubicBezTo>
                <a:cubicBezTo>
                  <a:pt x="13520" y="2000"/>
                  <a:pt x="13480" y="2081"/>
                  <a:pt x="13440" y="2122"/>
                </a:cubicBezTo>
                <a:cubicBezTo>
                  <a:pt x="13400" y="2203"/>
                  <a:pt x="13360" y="2284"/>
                  <a:pt x="13320" y="2365"/>
                </a:cubicBezTo>
                <a:cubicBezTo>
                  <a:pt x="13280" y="2445"/>
                  <a:pt x="13280" y="2486"/>
                  <a:pt x="13280" y="2567"/>
                </a:cubicBezTo>
                <a:cubicBezTo>
                  <a:pt x="13280" y="2567"/>
                  <a:pt x="13280" y="2567"/>
                  <a:pt x="13240" y="2607"/>
                </a:cubicBezTo>
                <a:cubicBezTo>
                  <a:pt x="13200" y="2607"/>
                  <a:pt x="13200" y="2607"/>
                  <a:pt x="13160" y="2607"/>
                </a:cubicBezTo>
                <a:cubicBezTo>
                  <a:pt x="13080" y="2607"/>
                  <a:pt x="13000" y="2607"/>
                  <a:pt x="12960" y="2607"/>
                </a:cubicBezTo>
                <a:cubicBezTo>
                  <a:pt x="12800" y="2607"/>
                  <a:pt x="12640" y="2607"/>
                  <a:pt x="12480" y="2607"/>
                </a:cubicBezTo>
                <a:cubicBezTo>
                  <a:pt x="12280" y="2607"/>
                  <a:pt x="12120" y="2607"/>
                  <a:pt x="11920" y="2607"/>
                </a:cubicBezTo>
                <a:cubicBezTo>
                  <a:pt x="11920" y="2607"/>
                  <a:pt x="11920" y="2607"/>
                  <a:pt x="11960" y="2567"/>
                </a:cubicBezTo>
                <a:cubicBezTo>
                  <a:pt x="12040" y="2486"/>
                  <a:pt x="12120" y="2365"/>
                  <a:pt x="12200" y="2284"/>
                </a:cubicBezTo>
                <a:cubicBezTo>
                  <a:pt x="12280" y="2162"/>
                  <a:pt x="12400" y="2081"/>
                  <a:pt x="12480" y="1960"/>
                </a:cubicBezTo>
                <a:cubicBezTo>
                  <a:pt x="12560" y="1879"/>
                  <a:pt x="12640" y="1758"/>
                  <a:pt x="12720" y="1677"/>
                </a:cubicBezTo>
                <a:cubicBezTo>
                  <a:pt x="12720" y="1636"/>
                  <a:pt x="12760" y="1636"/>
                  <a:pt x="12760" y="1596"/>
                </a:cubicBezTo>
                <a:cubicBezTo>
                  <a:pt x="12800" y="1556"/>
                  <a:pt x="12800" y="1515"/>
                  <a:pt x="12840" y="1515"/>
                </a:cubicBezTo>
                <a:cubicBezTo>
                  <a:pt x="12880" y="1475"/>
                  <a:pt x="12920" y="1434"/>
                  <a:pt x="12960" y="1394"/>
                </a:cubicBezTo>
                <a:cubicBezTo>
                  <a:pt x="13040" y="1313"/>
                  <a:pt x="13120" y="1272"/>
                  <a:pt x="13160" y="1232"/>
                </a:cubicBezTo>
                <a:close/>
                <a:moveTo>
                  <a:pt x="11760" y="908"/>
                </a:moveTo>
                <a:cubicBezTo>
                  <a:pt x="11760" y="908"/>
                  <a:pt x="11760" y="908"/>
                  <a:pt x="11760" y="908"/>
                </a:cubicBezTo>
                <a:cubicBezTo>
                  <a:pt x="11800" y="868"/>
                  <a:pt x="11800" y="868"/>
                  <a:pt x="11800" y="868"/>
                </a:cubicBezTo>
                <a:cubicBezTo>
                  <a:pt x="11880" y="868"/>
                  <a:pt x="11960" y="908"/>
                  <a:pt x="12080" y="908"/>
                </a:cubicBezTo>
                <a:cubicBezTo>
                  <a:pt x="12160" y="908"/>
                  <a:pt x="12280" y="949"/>
                  <a:pt x="12360" y="949"/>
                </a:cubicBezTo>
                <a:cubicBezTo>
                  <a:pt x="12440" y="949"/>
                  <a:pt x="12560" y="949"/>
                  <a:pt x="12640" y="989"/>
                </a:cubicBezTo>
                <a:cubicBezTo>
                  <a:pt x="12800" y="989"/>
                  <a:pt x="12920" y="1030"/>
                  <a:pt x="13080" y="1030"/>
                </a:cubicBezTo>
                <a:cubicBezTo>
                  <a:pt x="13080" y="1030"/>
                  <a:pt x="13040" y="1070"/>
                  <a:pt x="13040" y="1070"/>
                </a:cubicBezTo>
                <a:cubicBezTo>
                  <a:pt x="13000" y="1111"/>
                  <a:pt x="12960" y="1151"/>
                  <a:pt x="12920" y="1232"/>
                </a:cubicBezTo>
                <a:cubicBezTo>
                  <a:pt x="12880" y="1272"/>
                  <a:pt x="12840" y="1313"/>
                  <a:pt x="12800" y="1353"/>
                </a:cubicBezTo>
                <a:cubicBezTo>
                  <a:pt x="12760" y="1394"/>
                  <a:pt x="12760" y="1394"/>
                  <a:pt x="12760" y="1434"/>
                </a:cubicBezTo>
                <a:cubicBezTo>
                  <a:pt x="12720" y="1475"/>
                  <a:pt x="12720" y="1515"/>
                  <a:pt x="12680" y="1515"/>
                </a:cubicBezTo>
                <a:cubicBezTo>
                  <a:pt x="12680" y="1515"/>
                  <a:pt x="12640" y="1556"/>
                  <a:pt x="12640" y="1556"/>
                </a:cubicBezTo>
                <a:cubicBezTo>
                  <a:pt x="12600" y="1596"/>
                  <a:pt x="12600" y="1636"/>
                  <a:pt x="12560" y="1677"/>
                </a:cubicBezTo>
                <a:cubicBezTo>
                  <a:pt x="12520" y="1717"/>
                  <a:pt x="12480" y="1758"/>
                  <a:pt x="12480" y="1798"/>
                </a:cubicBezTo>
                <a:cubicBezTo>
                  <a:pt x="12400" y="1920"/>
                  <a:pt x="12320" y="2041"/>
                  <a:pt x="12240" y="2162"/>
                </a:cubicBezTo>
                <a:cubicBezTo>
                  <a:pt x="12160" y="2284"/>
                  <a:pt x="12080" y="2365"/>
                  <a:pt x="12000" y="2486"/>
                </a:cubicBezTo>
                <a:cubicBezTo>
                  <a:pt x="12000" y="2526"/>
                  <a:pt x="11960" y="2526"/>
                  <a:pt x="11960" y="2567"/>
                </a:cubicBezTo>
                <a:cubicBezTo>
                  <a:pt x="11600" y="2567"/>
                  <a:pt x="11240" y="2567"/>
                  <a:pt x="10880" y="2567"/>
                </a:cubicBezTo>
                <a:cubicBezTo>
                  <a:pt x="10720" y="2567"/>
                  <a:pt x="10560" y="2567"/>
                  <a:pt x="10440" y="2567"/>
                </a:cubicBezTo>
                <a:cubicBezTo>
                  <a:pt x="10440" y="2567"/>
                  <a:pt x="10440" y="2567"/>
                  <a:pt x="10440" y="2567"/>
                </a:cubicBezTo>
                <a:cubicBezTo>
                  <a:pt x="10480" y="2526"/>
                  <a:pt x="10520" y="2486"/>
                  <a:pt x="10520" y="2405"/>
                </a:cubicBezTo>
                <a:cubicBezTo>
                  <a:pt x="10520" y="2365"/>
                  <a:pt x="10560" y="2365"/>
                  <a:pt x="10560" y="2324"/>
                </a:cubicBezTo>
                <a:cubicBezTo>
                  <a:pt x="10600" y="2284"/>
                  <a:pt x="10600" y="2243"/>
                  <a:pt x="10640" y="2203"/>
                </a:cubicBezTo>
                <a:cubicBezTo>
                  <a:pt x="10760" y="2041"/>
                  <a:pt x="10920" y="1879"/>
                  <a:pt x="11040" y="1758"/>
                </a:cubicBezTo>
                <a:cubicBezTo>
                  <a:pt x="11120" y="1677"/>
                  <a:pt x="11200" y="1596"/>
                  <a:pt x="11280" y="1515"/>
                </a:cubicBezTo>
                <a:cubicBezTo>
                  <a:pt x="11360" y="1434"/>
                  <a:pt x="11400" y="1353"/>
                  <a:pt x="11480" y="1272"/>
                </a:cubicBezTo>
                <a:cubicBezTo>
                  <a:pt x="11560" y="1191"/>
                  <a:pt x="11640" y="1111"/>
                  <a:pt x="11680" y="1030"/>
                </a:cubicBezTo>
                <a:cubicBezTo>
                  <a:pt x="11680" y="989"/>
                  <a:pt x="11720" y="949"/>
                  <a:pt x="11760" y="908"/>
                </a:cubicBezTo>
                <a:close/>
                <a:moveTo>
                  <a:pt x="10520" y="949"/>
                </a:moveTo>
                <a:cubicBezTo>
                  <a:pt x="10560" y="908"/>
                  <a:pt x="10560" y="908"/>
                  <a:pt x="10600" y="868"/>
                </a:cubicBezTo>
                <a:cubicBezTo>
                  <a:pt x="10600" y="868"/>
                  <a:pt x="10600" y="827"/>
                  <a:pt x="10640" y="827"/>
                </a:cubicBezTo>
                <a:cubicBezTo>
                  <a:pt x="10640" y="827"/>
                  <a:pt x="10640" y="827"/>
                  <a:pt x="10640" y="827"/>
                </a:cubicBezTo>
                <a:cubicBezTo>
                  <a:pt x="10960" y="827"/>
                  <a:pt x="11280" y="868"/>
                  <a:pt x="11560" y="868"/>
                </a:cubicBezTo>
                <a:cubicBezTo>
                  <a:pt x="11560" y="868"/>
                  <a:pt x="11560" y="868"/>
                  <a:pt x="11600" y="868"/>
                </a:cubicBezTo>
                <a:cubicBezTo>
                  <a:pt x="11600" y="868"/>
                  <a:pt x="11560" y="908"/>
                  <a:pt x="11560" y="908"/>
                </a:cubicBezTo>
                <a:cubicBezTo>
                  <a:pt x="11480" y="989"/>
                  <a:pt x="11440" y="1070"/>
                  <a:pt x="11360" y="1151"/>
                </a:cubicBezTo>
                <a:cubicBezTo>
                  <a:pt x="11280" y="1232"/>
                  <a:pt x="11240" y="1313"/>
                  <a:pt x="11160" y="1394"/>
                </a:cubicBezTo>
                <a:cubicBezTo>
                  <a:pt x="11080" y="1475"/>
                  <a:pt x="11000" y="1556"/>
                  <a:pt x="10920" y="1677"/>
                </a:cubicBezTo>
                <a:cubicBezTo>
                  <a:pt x="10880" y="1717"/>
                  <a:pt x="10840" y="1758"/>
                  <a:pt x="10800" y="1798"/>
                </a:cubicBezTo>
                <a:cubicBezTo>
                  <a:pt x="10760" y="1879"/>
                  <a:pt x="10720" y="1920"/>
                  <a:pt x="10640" y="2000"/>
                </a:cubicBezTo>
                <a:cubicBezTo>
                  <a:pt x="10600" y="2081"/>
                  <a:pt x="10560" y="2122"/>
                  <a:pt x="10520" y="2203"/>
                </a:cubicBezTo>
                <a:cubicBezTo>
                  <a:pt x="10440" y="2324"/>
                  <a:pt x="10400" y="2405"/>
                  <a:pt x="10360" y="2526"/>
                </a:cubicBezTo>
                <a:cubicBezTo>
                  <a:pt x="10360" y="2526"/>
                  <a:pt x="10360" y="2526"/>
                  <a:pt x="10360" y="2526"/>
                </a:cubicBezTo>
                <a:cubicBezTo>
                  <a:pt x="10160" y="2526"/>
                  <a:pt x="9960" y="2526"/>
                  <a:pt x="9760" y="2526"/>
                </a:cubicBezTo>
                <a:cubicBezTo>
                  <a:pt x="9720" y="2526"/>
                  <a:pt x="9720" y="2526"/>
                  <a:pt x="9680" y="2526"/>
                </a:cubicBezTo>
                <a:cubicBezTo>
                  <a:pt x="9600" y="2526"/>
                  <a:pt x="9480" y="2526"/>
                  <a:pt x="9400" y="2526"/>
                </a:cubicBezTo>
                <a:cubicBezTo>
                  <a:pt x="9400" y="2526"/>
                  <a:pt x="9400" y="2526"/>
                  <a:pt x="9400" y="2526"/>
                </a:cubicBezTo>
                <a:cubicBezTo>
                  <a:pt x="9320" y="2526"/>
                  <a:pt x="9240" y="2526"/>
                  <a:pt x="9200" y="2526"/>
                </a:cubicBezTo>
                <a:cubicBezTo>
                  <a:pt x="9200" y="2526"/>
                  <a:pt x="9200" y="2526"/>
                  <a:pt x="9200" y="2526"/>
                </a:cubicBezTo>
                <a:cubicBezTo>
                  <a:pt x="9240" y="2486"/>
                  <a:pt x="9320" y="2405"/>
                  <a:pt x="9360" y="2365"/>
                </a:cubicBezTo>
                <a:cubicBezTo>
                  <a:pt x="9400" y="2324"/>
                  <a:pt x="9440" y="2284"/>
                  <a:pt x="9480" y="2243"/>
                </a:cubicBezTo>
                <a:cubicBezTo>
                  <a:pt x="9560" y="2162"/>
                  <a:pt x="9640" y="2081"/>
                  <a:pt x="9720" y="2000"/>
                </a:cubicBezTo>
                <a:cubicBezTo>
                  <a:pt x="9760" y="1960"/>
                  <a:pt x="9800" y="1920"/>
                  <a:pt x="9840" y="1879"/>
                </a:cubicBezTo>
                <a:cubicBezTo>
                  <a:pt x="9880" y="1839"/>
                  <a:pt x="9880" y="1839"/>
                  <a:pt x="9920" y="1798"/>
                </a:cubicBezTo>
                <a:cubicBezTo>
                  <a:pt x="9920" y="1798"/>
                  <a:pt x="9960" y="1758"/>
                  <a:pt x="9960" y="1758"/>
                </a:cubicBezTo>
                <a:cubicBezTo>
                  <a:pt x="10000" y="1717"/>
                  <a:pt x="10000" y="1717"/>
                  <a:pt x="10040" y="1677"/>
                </a:cubicBezTo>
                <a:cubicBezTo>
                  <a:pt x="10040" y="1677"/>
                  <a:pt x="10040" y="1677"/>
                  <a:pt x="10040" y="1677"/>
                </a:cubicBezTo>
                <a:cubicBezTo>
                  <a:pt x="10040" y="1677"/>
                  <a:pt x="10080" y="1636"/>
                  <a:pt x="10080" y="1636"/>
                </a:cubicBezTo>
                <a:cubicBezTo>
                  <a:pt x="10120" y="1596"/>
                  <a:pt x="10160" y="1556"/>
                  <a:pt x="10200" y="1475"/>
                </a:cubicBezTo>
                <a:cubicBezTo>
                  <a:pt x="10280" y="1353"/>
                  <a:pt x="10360" y="1272"/>
                  <a:pt x="10440" y="1151"/>
                </a:cubicBezTo>
                <a:cubicBezTo>
                  <a:pt x="10440" y="1070"/>
                  <a:pt x="10480" y="989"/>
                  <a:pt x="10520" y="949"/>
                </a:cubicBezTo>
                <a:close/>
                <a:moveTo>
                  <a:pt x="9280" y="747"/>
                </a:moveTo>
                <a:cubicBezTo>
                  <a:pt x="9320" y="747"/>
                  <a:pt x="9320" y="747"/>
                  <a:pt x="9280" y="747"/>
                </a:cubicBezTo>
                <a:cubicBezTo>
                  <a:pt x="9440" y="747"/>
                  <a:pt x="9600" y="747"/>
                  <a:pt x="9720" y="787"/>
                </a:cubicBezTo>
                <a:cubicBezTo>
                  <a:pt x="9920" y="787"/>
                  <a:pt x="10120" y="787"/>
                  <a:pt x="10320" y="827"/>
                </a:cubicBezTo>
                <a:cubicBezTo>
                  <a:pt x="10320" y="827"/>
                  <a:pt x="10360" y="827"/>
                  <a:pt x="10360" y="827"/>
                </a:cubicBezTo>
                <a:cubicBezTo>
                  <a:pt x="10320" y="868"/>
                  <a:pt x="10320" y="908"/>
                  <a:pt x="10280" y="949"/>
                </a:cubicBezTo>
                <a:cubicBezTo>
                  <a:pt x="10200" y="1070"/>
                  <a:pt x="10160" y="1151"/>
                  <a:pt x="10080" y="1232"/>
                </a:cubicBezTo>
                <a:cubicBezTo>
                  <a:pt x="10040" y="1272"/>
                  <a:pt x="10000" y="1353"/>
                  <a:pt x="9960" y="1394"/>
                </a:cubicBezTo>
                <a:cubicBezTo>
                  <a:pt x="9920" y="1434"/>
                  <a:pt x="9920" y="1475"/>
                  <a:pt x="9880" y="1475"/>
                </a:cubicBezTo>
                <a:cubicBezTo>
                  <a:pt x="9880" y="1475"/>
                  <a:pt x="9840" y="1515"/>
                  <a:pt x="9840" y="1556"/>
                </a:cubicBezTo>
                <a:cubicBezTo>
                  <a:pt x="9800" y="1596"/>
                  <a:pt x="9760" y="1636"/>
                  <a:pt x="9720" y="1677"/>
                </a:cubicBezTo>
                <a:cubicBezTo>
                  <a:pt x="9680" y="1717"/>
                  <a:pt x="9640" y="1758"/>
                  <a:pt x="9600" y="1839"/>
                </a:cubicBezTo>
                <a:cubicBezTo>
                  <a:pt x="9560" y="1879"/>
                  <a:pt x="9520" y="1920"/>
                  <a:pt x="9480" y="1960"/>
                </a:cubicBezTo>
                <a:cubicBezTo>
                  <a:pt x="9440" y="2000"/>
                  <a:pt x="9400" y="2041"/>
                  <a:pt x="9360" y="2122"/>
                </a:cubicBezTo>
                <a:cubicBezTo>
                  <a:pt x="9320" y="2162"/>
                  <a:pt x="9280" y="2243"/>
                  <a:pt x="9200" y="2284"/>
                </a:cubicBezTo>
                <a:cubicBezTo>
                  <a:pt x="9160" y="2324"/>
                  <a:pt x="9120" y="2365"/>
                  <a:pt x="9120" y="2405"/>
                </a:cubicBezTo>
                <a:cubicBezTo>
                  <a:pt x="9080" y="2445"/>
                  <a:pt x="9040" y="2486"/>
                  <a:pt x="9040" y="2526"/>
                </a:cubicBezTo>
                <a:cubicBezTo>
                  <a:pt x="8600" y="2526"/>
                  <a:pt x="8160" y="2526"/>
                  <a:pt x="7680" y="2526"/>
                </a:cubicBezTo>
                <a:cubicBezTo>
                  <a:pt x="7680" y="2486"/>
                  <a:pt x="7720" y="2486"/>
                  <a:pt x="7720" y="2445"/>
                </a:cubicBezTo>
                <a:cubicBezTo>
                  <a:pt x="7760" y="2405"/>
                  <a:pt x="7800" y="2324"/>
                  <a:pt x="7840" y="2284"/>
                </a:cubicBezTo>
                <a:cubicBezTo>
                  <a:pt x="7880" y="2243"/>
                  <a:pt x="7920" y="2203"/>
                  <a:pt x="7960" y="2162"/>
                </a:cubicBezTo>
                <a:cubicBezTo>
                  <a:pt x="8040" y="2081"/>
                  <a:pt x="8080" y="2000"/>
                  <a:pt x="8160" y="1960"/>
                </a:cubicBezTo>
                <a:cubicBezTo>
                  <a:pt x="8200" y="1920"/>
                  <a:pt x="8280" y="1839"/>
                  <a:pt x="8320" y="1798"/>
                </a:cubicBezTo>
                <a:cubicBezTo>
                  <a:pt x="8360" y="1758"/>
                  <a:pt x="8400" y="1717"/>
                  <a:pt x="8440" y="1677"/>
                </a:cubicBezTo>
                <a:cubicBezTo>
                  <a:pt x="8480" y="1636"/>
                  <a:pt x="8480" y="1636"/>
                  <a:pt x="8520" y="1596"/>
                </a:cubicBezTo>
                <a:cubicBezTo>
                  <a:pt x="8560" y="1556"/>
                  <a:pt x="8560" y="1556"/>
                  <a:pt x="8600" y="1515"/>
                </a:cubicBezTo>
                <a:cubicBezTo>
                  <a:pt x="8640" y="1475"/>
                  <a:pt x="8640" y="1434"/>
                  <a:pt x="8680" y="1434"/>
                </a:cubicBezTo>
                <a:cubicBezTo>
                  <a:pt x="8680" y="1394"/>
                  <a:pt x="8720" y="1394"/>
                  <a:pt x="8720" y="1353"/>
                </a:cubicBezTo>
                <a:cubicBezTo>
                  <a:pt x="8800" y="1272"/>
                  <a:pt x="8880" y="1151"/>
                  <a:pt x="8960" y="1070"/>
                </a:cubicBezTo>
                <a:cubicBezTo>
                  <a:pt x="9000" y="1030"/>
                  <a:pt x="9040" y="989"/>
                  <a:pt x="9080" y="949"/>
                </a:cubicBezTo>
                <a:cubicBezTo>
                  <a:pt x="9200" y="868"/>
                  <a:pt x="9240" y="827"/>
                  <a:pt x="9280" y="747"/>
                </a:cubicBezTo>
                <a:close/>
                <a:moveTo>
                  <a:pt x="6640" y="2486"/>
                </a:moveTo>
                <a:cubicBezTo>
                  <a:pt x="6720" y="2405"/>
                  <a:pt x="6760" y="2324"/>
                  <a:pt x="6840" y="2284"/>
                </a:cubicBezTo>
                <a:cubicBezTo>
                  <a:pt x="6880" y="2243"/>
                  <a:pt x="6920" y="2243"/>
                  <a:pt x="6960" y="2203"/>
                </a:cubicBezTo>
                <a:cubicBezTo>
                  <a:pt x="7040" y="2162"/>
                  <a:pt x="7120" y="2081"/>
                  <a:pt x="7160" y="2041"/>
                </a:cubicBezTo>
                <a:cubicBezTo>
                  <a:pt x="7240" y="1960"/>
                  <a:pt x="7360" y="1879"/>
                  <a:pt x="7440" y="1798"/>
                </a:cubicBezTo>
                <a:cubicBezTo>
                  <a:pt x="7640" y="1596"/>
                  <a:pt x="7760" y="1353"/>
                  <a:pt x="7920" y="1070"/>
                </a:cubicBezTo>
                <a:cubicBezTo>
                  <a:pt x="8000" y="989"/>
                  <a:pt x="8040" y="908"/>
                  <a:pt x="8120" y="827"/>
                </a:cubicBezTo>
                <a:cubicBezTo>
                  <a:pt x="8160" y="787"/>
                  <a:pt x="8240" y="706"/>
                  <a:pt x="8280" y="625"/>
                </a:cubicBezTo>
                <a:cubicBezTo>
                  <a:pt x="8280" y="625"/>
                  <a:pt x="8320" y="625"/>
                  <a:pt x="8320" y="625"/>
                </a:cubicBezTo>
                <a:cubicBezTo>
                  <a:pt x="8400" y="625"/>
                  <a:pt x="8480" y="625"/>
                  <a:pt x="8600" y="625"/>
                </a:cubicBezTo>
                <a:cubicBezTo>
                  <a:pt x="8680" y="625"/>
                  <a:pt x="8800" y="625"/>
                  <a:pt x="8880" y="625"/>
                </a:cubicBezTo>
                <a:cubicBezTo>
                  <a:pt x="8960" y="625"/>
                  <a:pt x="9040" y="666"/>
                  <a:pt x="9080" y="666"/>
                </a:cubicBezTo>
                <a:cubicBezTo>
                  <a:pt x="9040" y="706"/>
                  <a:pt x="9040" y="747"/>
                  <a:pt x="9000" y="747"/>
                </a:cubicBezTo>
                <a:cubicBezTo>
                  <a:pt x="8920" y="868"/>
                  <a:pt x="8840" y="949"/>
                  <a:pt x="8760" y="1070"/>
                </a:cubicBezTo>
                <a:cubicBezTo>
                  <a:pt x="8720" y="1111"/>
                  <a:pt x="8680" y="1191"/>
                  <a:pt x="8640" y="1232"/>
                </a:cubicBezTo>
                <a:cubicBezTo>
                  <a:pt x="8600" y="1272"/>
                  <a:pt x="8560" y="1353"/>
                  <a:pt x="8520" y="1394"/>
                </a:cubicBezTo>
                <a:cubicBezTo>
                  <a:pt x="8480" y="1434"/>
                  <a:pt x="8440" y="1515"/>
                  <a:pt x="8360" y="1556"/>
                </a:cubicBezTo>
                <a:cubicBezTo>
                  <a:pt x="8320" y="1596"/>
                  <a:pt x="8280" y="1636"/>
                  <a:pt x="8200" y="1717"/>
                </a:cubicBezTo>
                <a:cubicBezTo>
                  <a:pt x="8160" y="1758"/>
                  <a:pt x="8120" y="1798"/>
                  <a:pt x="8120" y="1798"/>
                </a:cubicBezTo>
                <a:cubicBezTo>
                  <a:pt x="8080" y="1839"/>
                  <a:pt x="8040" y="1920"/>
                  <a:pt x="7960" y="1960"/>
                </a:cubicBezTo>
                <a:cubicBezTo>
                  <a:pt x="7920" y="2000"/>
                  <a:pt x="7920" y="2041"/>
                  <a:pt x="7880" y="2081"/>
                </a:cubicBezTo>
                <a:cubicBezTo>
                  <a:pt x="7840" y="2122"/>
                  <a:pt x="7840" y="2162"/>
                  <a:pt x="7800" y="2203"/>
                </a:cubicBezTo>
                <a:cubicBezTo>
                  <a:pt x="7800" y="2243"/>
                  <a:pt x="7760" y="2284"/>
                  <a:pt x="7760" y="2324"/>
                </a:cubicBezTo>
                <a:cubicBezTo>
                  <a:pt x="7760" y="2365"/>
                  <a:pt x="7720" y="2365"/>
                  <a:pt x="7720" y="2405"/>
                </a:cubicBezTo>
                <a:cubicBezTo>
                  <a:pt x="7720" y="2445"/>
                  <a:pt x="7680" y="2486"/>
                  <a:pt x="7680" y="2526"/>
                </a:cubicBezTo>
                <a:cubicBezTo>
                  <a:pt x="7680" y="2526"/>
                  <a:pt x="7680" y="2567"/>
                  <a:pt x="7640" y="2567"/>
                </a:cubicBezTo>
                <a:cubicBezTo>
                  <a:pt x="7280" y="2567"/>
                  <a:pt x="6920" y="2567"/>
                  <a:pt x="6600" y="2567"/>
                </a:cubicBezTo>
                <a:cubicBezTo>
                  <a:pt x="6600" y="2526"/>
                  <a:pt x="6640" y="2526"/>
                  <a:pt x="6640" y="2486"/>
                </a:cubicBezTo>
                <a:close/>
                <a:moveTo>
                  <a:pt x="13200" y="20769"/>
                </a:moveTo>
                <a:cubicBezTo>
                  <a:pt x="10840" y="20769"/>
                  <a:pt x="8480" y="20769"/>
                  <a:pt x="6120" y="20769"/>
                </a:cubicBezTo>
                <a:cubicBezTo>
                  <a:pt x="6080" y="20769"/>
                  <a:pt x="6080" y="20769"/>
                  <a:pt x="6040" y="20769"/>
                </a:cubicBezTo>
                <a:cubicBezTo>
                  <a:pt x="4360" y="19070"/>
                  <a:pt x="2680" y="17371"/>
                  <a:pt x="1000" y="15713"/>
                </a:cubicBezTo>
                <a:cubicBezTo>
                  <a:pt x="1000" y="15713"/>
                  <a:pt x="1000" y="15713"/>
                  <a:pt x="1000" y="15713"/>
                </a:cubicBezTo>
                <a:cubicBezTo>
                  <a:pt x="1000" y="13326"/>
                  <a:pt x="1000" y="10940"/>
                  <a:pt x="1000" y="8553"/>
                </a:cubicBezTo>
                <a:cubicBezTo>
                  <a:pt x="1000" y="8513"/>
                  <a:pt x="1000" y="8513"/>
                  <a:pt x="1000" y="8472"/>
                </a:cubicBezTo>
                <a:cubicBezTo>
                  <a:pt x="2000" y="7461"/>
                  <a:pt x="3000" y="6409"/>
                  <a:pt x="4040" y="5398"/>
                </a:cubicBezTo>
                <a:cubicBezTo>
                  <a:pt x="4200" y="5236"/>
                  <a:pt x="4400" y="5075"/>
                  <a:pt x="4560" y="4913"/>
                </a:cubicBezTo>
                <a:cubicBezTo>
                  <a:pt x="4720" y="4751"/>
                  <a:pt x="4880" y="4630"/>
                  <a:pt x="5040" y="4468"/>
                </a:cubicBezTo>
                <a:cubicBezTo>
                  <a:pt x="5120" y="4387"/>
                  <a:pt x="5200" y="4306"/>
                  <a:pt x="5280" y="4225"/>
                </a:cubicBezTo>
                <a:cubicBezTo>
                  <a:pt x="5360" y="4144"/>
                  <a:pt x="5400" y="4104"/>
                  <a:pt x="5480" y="4023"/>
                </a:cubicBezTo>
                <a:cubicBezTo>
                  <a:pt x="5600" y="3902"/>
                  <a:pt x="5680" y="3780"/>
                  <a:pt x="5760" y="3659"/>
                </a:cubicBezTo>
                <a:cubicBezTo>
                  <a:pt x="5840" y="3538"/>
                  <a:pt x="5920" y="3457"/>
                  <a:pt x="6040" y="3335"/>
                </a:cubicBezTo>
                <a:cubicBezTo>
                  <a:pt x="6040" y="3335"/>
                  <a:pt x="6080" y="3295"/>
                  <a:pt x="6080" y="3295"/>
                </a:cubicBezTo>
                <a:cubicBezTo>
                  <a:pt x="7200" y="3295"/>
                  <a:pt x="8280" y="3295"/>
                  <a:pt x="9400" y="3295"/>
                </a:cubicBezTo>
                <a:cubicBezTo>
                  <a:pt x="9440" y="3295"/>
                  <a:pt x="9440" y="3295"/>
                  <a:pt x="9480" y="3295"/>
                </a:cubicBezTo>
                <a:cubicBezTo>
                  <a:pt x="9560" y="3295"/>
                  <a:pt x="9680" y="3295"/>
                  <a:pt x="9760" y="3295"/>
                </a:cubicBezTo>
                <a:cubicBezTo>
                  <a:pt x="9760" y="3295"/>
                  <a:pt x="9760" y="3295"/>
                  <a:pt x="9760" y="3295"/>
                </a:cubicBezTo>
                <a:cubicBezTo>
                  <a:pt x="10920" y="3295"/>
                  <a:pt x="12080" y="3295"/>
                  <a:pt x="13240" y="3295"/>
                </a:cubicBezTo>
                <a:cubicBezTo>
                  <a:pt x="13640" y="3699"/>
                  <a:pt x="14040" y="4104"/>
                  <a:pt x="14440" y="4508"/>
                </a:cubicBezTo>
                <a:cubicBezTo>
                  <a:pt x="14440" y="4508"/>
                  <a:pt x="14480" y="4549"/>
                  <a:pt x="14480" y="4549"/>
                </a:cubicBezTo>
                <a:cubicBezTo>
                  <a:pt x="15040" y="5115"/>
                  <a:pt x="15560" y="5641"/>
                  <a:pt x="16120" y="6207"/>
                </a:cubicBezTo>
                <a:cubicBezTo>
                  <a:pt x="16120" y="6207"/>
                  <a:pt x="16120" y="6207"/>
                  <a:pt x="16120" y="6207"/>
                </a:cubicBezTo>
                <a:cubicBezTo>
                  <a:pt x="16840" y="6935"/>
                  <a:pt x="17560" y="7663"/>
                  <a:pt x="18280" y="8391"/>
                </a:cubicBezTo>
                <a:cubicBezTo>
                  <a:pt x="18280" y="9403"/>
                  <a:pt x="18280" y="10454"/>
                  <a:pt x="18280" y="11466"/>
                </a:cubicBezTo>
                <a:cubicBezTo>
                  <a:pt x="18280" y="11506"/>
                  <a:pt x="18280" y="11506"/>
                  <a:pt x="18280" y="11547"/>
                </a:cubicBezTo>
                <a:cubicBezTo>
                  <a:pt x="18280" y="11547"/>
                  <a:pt x="18280" y="11547"/>
                  <a:pt x="18280" y="11547"/>
                </a:cubicBezTo>
                <a:cubicBezTo>
                  <a:pt x="18280" y="12881"/>
                  <a:pt x="18280" y="14257"/>
                  <a:pt x="18280" y="15591"/>
                </a:cubicBezTo>
                <a:cubicBezTo>
                  <a:pt x="18280" y="15591"/>
                  <a:pt x="18280" y="15591"/>
                  <a:pt x="18280" y="15591"/>
                </a:cubicBezTo>
                <a:cubicBezTo>
                  <a:pt x="16560" y="17331"/>
                  <a:pt x="14880" y="19070"/>
                  <a:pt x="13200" y="20769"/>
                </a:cubicBezTo>
                <a:close/>
                <a:moveTo>
                  <a:pt x="18800" y="7542"/>
                </a:moveTo>
                <a:cubicBezTo>
                  <a:pt x="18760" y="7623"/>
                  <a:pt x="18720" y="7704"/>
                  <a:pt x="18720" y="7785"/>
                </a:cubicBezTo>
                <a:cubicBezTo>
                  <a:pt x="18680" y="7744"/>
                  <a:pt x="18640" y="7704"/>
                  <a:pt x="18600" y="7663"/>
                </a:cubicBezTo>
                <a:cubicBezTo>
                  <a:pt x="18400" y="7461"/>
                  <a:pt x="18160" y="7218"/>
                  <a:pt x="17960" y="7016"/>
                </a:cubicBezTo>
                <a:cubicBezTo>
                  <a:pt x="17880" y="6935"/>
                  <a:pt x="17800" y="6854"/>
                  <a:pt x="17720" y="6774"/>
                </a:cubicBezTo>
                <a:cubicBezTo>
                  <a:pt x="17720" y="6774"/>
                  <a:pt x="17720" y="6774"/>
                  <a:pt x="17720" y="6774"/>
                </a:cubicBezTo>
                <a:cubicBezTo>
                  <a:pt x="17760" y="6733"/>
                  <a:pt x="17800" y="6693"/>
                  <a:pt x="17840" y="6612"/>
                </a:cubicBezTo>
                <a:cubicBezTo>
                  <a:pt x="17880" y="6571"/>
                  <a:pt x="17920" y="6490"/>
                  <a:pt x="18000" y="6450"/>
                </a:cubicBezTo>
                <a:cubicBezTo>
                  <a:pt x="18080" y="6329"/>
                  <a:pt x="18200" y="6207"/>
                  <a:pt x="18280" y="6126"/>
                </a:cubicBezTo>
                <a:cubicBezTo>
                  <a:pt x="18360" y="6005"/>
                  <a:pt x="18480" y="5884"/>
                  <a:pt x="18560" y="5762"/>
                </a:cubicBezTo>
                <a:cubicBezTo>
                  <a:pt x="18640" y="5641"/>
                  <a:pt x="18760" y="5520"/>
                  <a:pt x="18840" y="5439"/>
                </a:cubicBezTo>
                <a:cubicBezTo>
                  <a:pt x="18840" y="5439"/>
                  <a:pt x="18880" y="5398"/>
                  <a:pt x="18880" y="5398"/>
                </a:cubicBezTo>
                <a:cubicBezTo>
                  <a:pt x="18920" y="5358"/>
                  <a:pt x="18960" y="5317"/>
                  <a:pt x="19000" y="5277"/>
                </a:cubicBezTo>
                <a:cubicBezTo>
                  <a:pt x="19040" y="5236"/>
                  <a:pt x="19080" y="5156"/>
                  <a:pt x="19160" y="5115"/>
                </a:cubicBezTo>
                <a:cubicBezTo>
                  <a:pt x="19200" y="5075"/>
                  <a:pt x="19240" y="503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5034"/>
                  <a:pt x="19320" y="5034"/>
                  <a:pt x="19320" y="5075"/>
                </a:cubicBezTo>
                <a:cubicBezTo>
                  <a:pt x="19360" y="5156"/>
                  <a:pt x="19440" y="5236"/>
                  <a:pt x="19520" y="5277"/>
                </a:cubicBezTo>
                <a:cubicBezTo>
                  <a:pt x="19560" y="5317"/>
                  <a:pt x="19600" y="5358"/>
                  <a:pt x="19640" y="5358"/>
                </a:cubicBezTo>
                <a:cubicBezTo>
                  <a:pt x="19680" y="5398"/>
                  <a:pt x="19720" y="5398"/>
                  <a:pt x="19720" y="5439"/>
                </a:cubicBezTo>
                <a:cubicBezTo>
                  <a:pt x="19760" y="5479"/>
                  <a:pt x="19760" y="5479"/>
                  <a:pt x="19800" y="5520"/>
                </a:cubicBezTo>
                <a:cubicBezTo>
                  <a:pt x="19840" y="5560"/>
                  <a:pt x="19880" y="5601"/>
                  <a:pt x="19920" y="5641"/>
                </a:cubicBezTo>
                <a:cubicBezTo>
                  <a:pt x="19920" y="5641"/>
                  <a:pt x="19960" y="5681"/>
                  <a:pt x="20000" y="5681"/>
                </a:cubicBezTo>
                <a:cubicBezTo>
                  <a:pt x="20040" y="5722"/>
                  <a:pt x="20080" y="5722"/>
                  <a:pt x="20120" y="5762"/>
                </a:cubicBezTo>
                <a:cubicBezTo>
                  <a:pt x="20160" y="5803"/>
                  <a:pt x="20200" y="5803"/>
                  <a:pt x="20240" y="5803"/>
                </a:cubicBezTo>
                <a:cubicBezTo>
                  <a:pt x="20240" y="5843"/>
                  <a:pt x="20200" y="5884"/>
                  <a:pt x="20200" y="5924"/>
                </a:cubicBezTo>
                <a:cubicBezTo>
                  <a:pt x="20200" y="5924"/>
                  <a:pt x="20200" y="5924"/>
                  <a:pt x="20200" y="5965"/>
                </a:cubicBezTo>
                <a:cubicBezTo>
                  <a:pt x="20160" y="6005"/>
                  <a:pt x="20160" y="6045"/>
                  <a:pt x="20120" y="6045"/>
                </a:cubicBezTo>
                <a:cubicBezTo>
                  <a:pt x="20080" y="6086"/>
                  <a:pt x="20000" y="6167"/>
                  <a:pt x="19960" y="6207"/>
                </a:cubicBezTo>
                <a:cubicBezTo>
                  <a:pt x="19880" y="6288"/>
                  <a:pt x="19840" y="6369"/>
                  <a:pt x="19760" y="6410"/>
                </a:cubicBezTo>
                <a:cubicBezTo>
                  <a:pt x="19720" y="6490"/>
                  <a:pt x="19640" y="6531"/>
                  <a:pt x="19600" y="6612"/>
                </a:cubicBezTo>
                <a:cubicBezTo>
                  <a:pt x="19520" y="6733"/>
                  <a:pt x="19440" y="6814"/>
                  <a:pt x="19320" y="6935"/>
                </a:cubicBezTo>
                <a:cubicBezTo>
                  <a:pt x="19240" y="7016"/>
                  <a:pt x="19160" y="7097"/>
                  <a:pt x="19120" y="7178"/>
                </a:cubicBezTo>
                <a:cubicBezTo>
                  <a:pt x="18960" y="7299"/>
                  <a:pt x="18880" y="7421"/>
                  <a:pt x="18800" y="7542"/>
                </a:cubicBezTo>
                <a:close/>
                <a:moveTo>
                  <a:pt x="19040" y="8594"/>
                </a:moveTo>
                <a:cubicBezTo>
                  <a:pt x="19040" y="8553"/>
                  <a:pt x="19040" y="8513"/>
                  <a:pt x="19040" y="8432"/>
                </a:cubicBezTo>
                <a:cubicBezTo>
                  <a:pt x="19080" y="8391"/>
                  <a:pt x="19120" y="8351"/>
                  <a:pt x="19160" y="8311"/>
                </a:cubicBezTo>
                <a:cubicBezTo>
                  <a:pt x="19200" y="8270"/>
                  <a:pt x="19240" y="8230"/>
                  <a:pt x="19280" y="8189"/>
                </a:cubicBezTo>
                <a:cubicBezTo>
                  <a:pt x="19280" y="8189"/>
                  <a:pt x="19280" y="8189"/>
                  <a:pt x="19320" y="8149"/>
                </a:cubicBezTo>
                <a:cubicBezTo>
                  <a:pt x="19320" y="8149"/>
                  <a:pt x="19360" y="8149"/>
                  <a:pt x="19360" y="8108"/>
                </a:cubicBezTo>
                <a:cubicBezTo>
                  <a:pt x="19480" y="8027"/>
                  <a:pt x="19560" y="7906"/>
                  <a:pt x="19680" y="7825"/>
                </a:cubicBezTo>
                <a:cubicBezTo>
                  <a:pt x="19720" y="7785"/>
                  <a:pt x="19760" y="7785"/>
                  <a:pt x="19760" y="7744"/>
                </a:cubicBezTo>
                <a:cubicBezTo>
                  <a:pt x="19840" y="7663"/>
                  <a:pt x="19920" y="7582"/>
                  <a:pt x="20000" y="7502"/>
                </a:cubicBezTo>
                <a:cubicBezTo>
                  <a:pt x="20080" y="7380"/>
                  <a:pt x="20200" y="7299"/>
                  <a:pt x="20280" y="7178"/>
                </a:cubicBezTo>
                <a:cubicBezTo>
                  <a:pt x="20320" y="7138"/>
                  <a:pt x="20360" y="7097"/>
                  <a:pt x="20400" y="7057"/>
                </a:cubicBezTo>
                <a:cubicBezTo>
                  <a:pt x="20400" y="7138"/>
                  <a:pt x="20400" y="7218"/>
                  <a:pt x="20440" y="7299"/>
                </a:cubicBezTo>
                <a:cubicBezTo>
                  <a:pt x="20440" y="7461"/>
                  <a:pt x="20440" y="7663"/>
                  <a:pt x="20480" y="7825"/>
                </a:cubicBezTo>
                <a:cubicBezTo>
                  <a:pt x="20480" y="7906"/>
                  <a:pt x="20480" y="8027"/>
                  <a:pt x="20520" y="8108"/>
                </a:cubicBezTo>
                <a:cubicBezTo>
                  <a:pt x="20520" y="8108"/>
                  <a:pt x="20520" y="8149"/>
                  <a:pt x="20520" y="8149"/>
                </a:cubicBezTo>
                <a:cubicBezTo>
                  <a:pt x="20480" y="8189"/>
                  <a:pt x="20480" y="8189"/>
                  <a:pt x="20440" y="8230"/>
                </a:cubicBezTo>
                <a:cubicBezTo>
                  <a:pt x="20440" y="8230"/>
                  <a:pt x="20440" y="8230"/>
                  <a:pt x="20400" y="8270"/>
                </a:cubicBezTo>
                <a:cubicBezTo>
                  <a:pt x="20400" y="8270"/>
                  <a:pt x="20360" y="8311"/>
                  <a:pt x="20360" y="8311"/>
                </a:cubicBezTo>
                <a:cubicBezTo>
                  <a:pt x="20360" y="8311"/>
                  <a:pt x="20320" y="8351"/>
                  <a:pt x="20320" y="8351"/>
                </a:cubicBezTo>
                <a:cubicBezTo>
                  <a:pt x="20280" y="8392"/>
                  <a:pt x="20240" y="8432"/>
                  <a:pt x="20160" y="8513"/>
                </a:cubicBezTo>
                <a:cubicBezTo>
                  <a:pt x="20120" y="8553"/>
                  <a:pt x="20080" y="8594"/>
                  <a:pt x="20040" y="8634"/>
                </a:cubicBezTo>
                <a:cubicBezTo>
                  <a:pt x="20040" y="8634"/>
                  <a:pt x="20000" y="8675"/>
                  <a:pt x="20000" y="8675"/>
                </a:cubicBezTo>
                <a:cubicBezTo>
                  <a:pt x="19960" y="8715"/>
                  <a:pt x="19920" y="8756"/>
                  <a:pt x="19920" y="8796"/>
                </a:cubicBezTo>
                <a:cubicBezTo>
                  <a:pt x="19920" y="8796"/>
                  <a:pt x="19880" y="8836"/>
                  <a:pt x="19880" y="8836"/>
                </a:cubicBezTo>
                <a:cubicBezTo>
                  <a:pt x="19880" y="8836"/>
                  <a:pt x="19880" y="8836"/>
                  <a:pt x="19880" y="8836"/>
                </a:cubicBezTo>
                <a:cubicBezTo>
                  <a:pt x="19840" y="8917"/>
                  <a:pt x="19800" y="8958"/>
                  <a:pt x="19720" y="9039"/>
                </a:cubicBezTo>
                <a:cubicBezTo>
                  <a:pt x="19680" y="9079"/>
                  <a:pt x="19640" y="9160"/>
                  <a:pt x="19600" y="9200"/>
                </a:cubicBezTo>
                <a:cubicBezTo>
                  <a:pt x="19520" y="9322"/>
                  <a:pt x="19440" y="9443"/>
                  <a:pt x="19360" y="9565"/>
                </a:cubicBezTo>
                <a:cubicBezTo>
                  <a:pt x="19320" y="9605"/>
                  <a:pt x="19280" y="9686"/>
                  <a:pt x="19240" y="9726"/>
                </a:cubicBezTo>
                <a:cubicBezTo>
                  <a:pt x="19240" y="9767"/>
                  <a:pt x="19200" y="9767"/>
                  <a:pt x="19200" y="9807"/>
                </a:cubicBezTo>
                <a:cubicBezTo>
                  <a:pt x="19160" y="9848"/>
                  <a:pt x="19160" y="9888"/>
                  <a:pt x="19120" y="9888"/>
                </a:cubicBezTo>
                <a:cubicBezTo>
                  <a:pt x="19040" y="9484"/>
                  <a:pt x="19040" y="9039"/>
                  <a:pt x="19040" y="8594"/>
                </a:cubicBezTo>
                <a:close/>
                <a:moveTo>
                  <a:pt x="19040" y="10414"/>
                </a:moveTo>
                <a:cubicBezTo>
                  <a:pt x="19040" y="10252"/>
                  <a:pt x="19040" y="10131"/>
                  <a:pt x="19040" y="9969"/>
                </a:cubicBezTo>
                <a:cubicBezTo>
                  <a:pt x="19120" y="9848"/>
                  <a:pt x="19240" y="9726"/>
                  <a:pt x="19320" y="9605"/>
                </a:cubicBezTo>
                <a:cubicBezTo>
                  <a:pt x="19360" y="9524"/>
                  <a:pt x="19440" y="9443"/>
                  <a:pt x="19480" y="9403"/>
                </a:cubicBezTo>
                <a:cubicBezTo>
                  <a:pt x="19520" y="9362"/>
                  <a:pt x="19560" y="9322"/>
                  <a:pt x="19600" y="9241"/>
                </a:cubicBezTo>
                <a:cubicBezTo>
                  <a:pt x="19640" y="9200"/>
                  <a:pt x="19640" y="9160"/>
                  <a:pt x="19680" y="9120"/>
                </a:cubicBezTo>
                <a:cubicBezTo>
                  <a:pt x="19720" y="9079"/>
                  <a:pt x="19760" y="8998"/>
                  <a:pt x="19840" y="8958"/>
                </a:cubicBezTo>
                <a:cubicBezTo>
                  <a:pt x="19840" y="8958"/>
                  <a:pt x="19880" y="8917"/>
                  <a:pt x="19880" y="8917"/>
                </a:cubicBezTo>
                <a:cubicBezTo>
                  <a:pt x="19880" y="8917"/>
                  <a:pt x="19920" y="8877"/>
                  <a:pt x="19920" y="8877"/>
                </a:cubicBezTo>
                <a:cubicBezTo>
                  <a:pt x="19960" y="8836"/>
                  <a:pt x="20000" y="8796"/>
                  <a:pt x="20040" y="8756"/>
                </a:cubicBezTo>
                <a:cubicBezTo>
                  <a:pt x="20080" y="8715"/>
                  <a:pt x="20160" y="8675"/>
                  <a:pt x="20200" y="8634"/>
                </a:cubicBezTo>
                <a:cubicBezTo>
                  <a:pt x="20240" y="8594"/>
                  <a:pt x="20320" y="8553"/>
                  <a:pt x="20360" y="8472"/>
                </a:cubicBezTo>
                <a:cubicBezTo>
                  <a:pt x="20360" y="8472"/>
                  <a:pt x="20400" y="8432"/>
                  <a:pt x="20400" y="8432"/>
                </a:cubicBezTo>
                <a:cubicBezTo>
                  <a:pt x="20400" y="8553"/>
                  <a:pt x="20400" y="8715"/>
                  <a:pt x="20400" y="8836"/>
                </a:cubicBezTo>
                <a:cubicBezTo>
                  <a:pt x="20400" y="8958"/>
                  <a:pt x="20400" y="9039"/>
                  <a:pt x="20400" y="9160"/>
                </a:cubicBezTo>
                <a:cubicBezTo>
                  <a:pt x="20400" y="9160"/>
                  <a:pt x="20400" y="9200"/>
                  <a:pt x="20400" y="9200"/>
                </a:cubicBezTo>
                <a:cubicBezTo>
                  <a:pt x="20400" y="9322"/>
                  <a:pt x="20400" y="9443"/>
                  <a:pt x="20400" y="9565"/>
                </a:cubicBezTo>
                <a:cubicBezTo>
                  <a:pt x="20400" y="9565"/>
                  <a:pt x="20400" y="9565"/>
                  <a:pt x="20400" y="9565"/>
                </a:cubicBezTo>
                <a:cubicBezTo>
                  <a:pt x="20400" y="9565"/>
                  <a:pt x="20360" y="9565"/>
                  <a:pt x="20360" y="9605"/>
                </a:cubicBezTo>
                <a:cubicBezTo>
                  <a:pt x="20360" y="9605"/>
                  <a:pt x="20360" y="9605"/>
                  <a:pt x="20320" y="9605"/>
                </a:cubicBezTo>
                <a:cubicBezTo>
                  <a:pt x="20320" y="9605"/>
                  <a:pt x="20280" y="9605"/>
                  <a:pt x="20280" y="9645"/>
                </a:cubicBezTo>
                <a:cubicBezTo>
                  <a:pt x="20280" y="9645"/>
                  <a:pt x="20240" y="9686"/>
                  <a:pt x="20240" y="9686"/>
                </a:cubicBezTo>
                <a:cubicBezTo>
                  <a:pt x="20240" y="9686"/>
                  <a:pt x="20200" y="9726"/>
                  <a:pt x="20200" y="9726"/>
                </a:cubicBezTo>
                <a:cubicBezTo>
                  <a:pt x="20160" y="9767"/>
                  <a:pt x="20120" y="9807"/>
                  <a:pt x="20040" y="9888"/>
                </a:cubicBezTo>
                <a:cubicBezTo>
                  <a:pt x="20000" y="9929"/>
                  <a:pt x="19960" y="9969"/>
                  <a:pt x="19880" y="10050"/>
                </a:cubicBezTo>
                <a:cubicBezTo>
                  <a:pt x="19880" y="10050"/>
                  <a:pt x="19880" y="10050"/>
                  <a:pt x="19840" y="10090"/>
                </a:cubicBezTo>
                <a:cubicBezTo>
                  <a:pt x="19840" y="10090"/>
                  <a:pt x="19800" y="10131"/>
                  <a:pt x="19800" y="10131"/>
                </a:cubicBezTo>
                <a:cubicBezTo>
                  <a:pt x="19800" y="10131"/>
                  <a:pt x="19760" y="10171"/>
                  <a:pt x="19760" y="10171"/>
                </a:cubicBezTo>
                <a:cubicBezTo>
                  <a:pt x="19720" y="10212"/>
                  <a:pt x="19720" y="10252"/>
                  <a:pt x="19680" y="10293"/>
                </a:cubicBezTo>
                <a:cubicBezTo>
                  <a:pt x="19680" y="10293"/>
                  <a:pt x="19640" y="10333"/>
                  <a:pt x="19640" y="10333"/>
                </a:cubicBezTo>
                <a:cubicBezTo>
                  <a:pt x="19600" y="10414"/>
                  <a:pt x="19560" y="10454"/>
                  <a:pt x="19520" y="10535"/>
                </a:cubicBezTo>
                <a:cubicBezTo>
                  <a:pt x="19440" y="10657"/>
                  <a:pt x="19400" y="10738"/>
                  <a:pt x="19320" y="10859"/>
                </a:cubicBezTo>
                <a:cubicBezTo>
                  <a:pt x="19240" y="10980"/>
                  <a:pt x="19160" y="11102"/>
                  <a:pt x="19080" y="11223"/>
                </a:cubicBezTo>
                <a:cubicBezTo>
                  <a:pt x="19040" y="11263"/>
                  <a:pt x="19000" y="11304"/>
                  <a:pt x="18960" y="11385"/>
                </a:cubicBezTo>
                <a:cubicBezTo>
                  <a:pt x="19040" y="11021"/>
                  <a:pt x="19040" y="10738"/>
                  <a:pt x="19040" y="10414"/>
                </a:cubicBezTo>
                <a:close/>
                <a:moveTo>
                  <a:pt x="19040" y="11547"/>
                </a:moveTo>
                <a:cubicBezTo>
                  <a:pt x="19040" y="11506"/>
                  <a:pt x="19040" y="11506"/>
                  <a:pt x="19040" y="11466"/>
                </a:cubicBezTo>
                <a:cubicBezTo>
                  <a:pt x="19040" y="11466"/>
                  <a:pt x="19040" y="11466"/>
                  <a:pt x="19040" y="11466"/>
                </a:cubicBezTo>
                <a:cubicBezTo>
                  <a:pt x="19040" y="11425"/>
                  <a:pt x="19040" y="11385"/>
                  <a:pt x="19040" y="11385"/>
                </a:cubicBezTo>
                <a:cubicBezTo>
                  <a:pt x="19040" y="11385"/>
                  <a:pt x="19080" y="11344"/>
                  <a:pt x="19080" y="11344"/>
                </a:cubicBezTo>
                <a:cubicBezTo>
                  <a:pt x="19120" y="11263"/>
                  <a:pt x="19200" y="11223"/>
                  <a:pt x="19240" y="11142"/>
                </a:cubicBezTo>
                <a:cubicBezTo>
                  <a:pt x="19240" y="11142"/>
                  <a:pt x="19280" y="11102"/>
                  <a:pt x="19280" y="11102"/>
                </a:cubicBezTo>
                <a:cubicBezTo>
                  <a:pt x="19320" y="11061"/>
                  <a:pt x="19360" y="11021"/>
                  <a:pt x="19360" y="10980"/>
                </a:cubicBezTo>
                <a:cubicBezTo>
                  <a:pt x="19400" y="10940"/>
                  <a:pt x="19440" y="10899"/>
                  <a:pt x="19480" y="10859"/>
                </a:cubicBezTo>
                <a:cubicBezTo>
                  <a:pt x="19520" y="10778"/>
                  <a:pt x="19600" y="10738"/>
                  <a:pt x="19640" y="10657"/>
                </a:cubicBezTo>
                <a:cubicBezTo>
                  <a:pt x="19680" y="10616"/>
                  <a:pt x="19720" y="10576"/>
                  <a:pt x="19760" y="10535"/>
                </a:cubicBezTo>
                <a:cubicBezTo>
                  <a:pt x="19800" y="10495"/>
                  <a:pt x="19840" y="10414"/>
                  <a:pt x="19880" y="10374"/>
                </a:cubicBezTo>
                <a:cubicBezTo>
                  <a:pt x="19920" y="10333"/>
                  <a:pt x="19920" y="10333"/>
                  <a:pt x="19960" y="10293"/>
                </a:cubicBezTo>
                <a:cubicBezTo>
                  <a:pt x="19960" y="10293"/>
                  <a:pt x="20000" y="10252"/>
                  <a:pt x="20000" y="10252"/>
                </a:cubicBezTo>
                <a:cubicBezTo>
                  <a:pt x="20040" y="10212"/>
                  <a:pt x="20080" y="10171"/>
                  <a:pt x="20120" y="10131"/>
                </a:cubicBezTo>
                <a:cubicBezTo>
                  <a:pt x="20160" y="10090"/>
                  <a:pt x="20200" y="10090"/>
                  <a:pt x="20200" y="10050"/>
                </a:cubicBezTo>
                <a:cubicBezTo>
                  <a:pt x="20240" y="10009"/>
                  <a:pt x="20280" y="9969"/>
                  <a:pt x="20320" y="9929"/>
                </a:cubicBezTo>
                <a:cubicBezTo>
                  <a:pt x="20360" y="9888"/>
                  <a:pt x="20360" y="9888"/>
                  <a:pt x="20400" y="9848"/>
                </a:cubicBezTo>
                <a:cubicBezTo>
                  <a:pt x="20400" y="9848"/>
                  <a:pt x="20440" y="9807"/>
                  <a:pt x="20440" y="9807"/>
                </a:cubicBezTo>
                <a:cubicBezTo>
                  <a:pt x="20440" y="9807"/>
                  <a:pt x="20480" y="9767"/>
                  <a:pt x="20480" y="9767"/>
                </a:cubicBezTo>
                <a:cubicBezTo>
                  <a:pt x="20480" y="9888"/>
                  <a:pt x="20480" y="9969"/>
                  <a:pt x="20480" y="10090"/>
                </a:cubicBezTo>
                <a:cubicBezTo>
                  <a:pt x="20480" y="10252"/>
                  <a:pt x="20480" y="10374"/>
                  <a:pt x="20520" y="10535"/>
                </a:cubicBezTo>
                <a:cubicBezTo>
                  <a:pt x="20520" y="10576"/>
                  <a:pt x="20520" y="10616"/>
                  <a:pt x="20520" y="10657"/>
                </a:cubicBezTo>
                <a:cubicBezTo>
                  <a:pt x="20520" y="10657"/>
                  <a:pt x="20520" y="10697"/>
                  <a:pt x="20520" y="10697"/>
                </a:cubicBezTo>
                <a:cubicBezTo>
                  <a:pt x="20480" y="10738"/>
                  <a:pt x="20440" y="10778"/>
                  <a:pt x="20400" y="10818"/>
                </a:cubicBezTo>
                <a:cubicBezTo>
                  <a:pt x="20320" y="10899"/>
                  <a:pt x="20240" y="11021"/>
                  <a:pt x="20160" y="11102"/>
                </a:cubicBezTo>
                <a:cubicBezTo>
                  <a:pt x="20120" y="11142"/>
                  <a:pt x="20120" y="11182"/>
                  <a:pt x="20080" y="11223"/>
                </a:cubicBezTo>
                <a:cubicBezTo>
                  <a:pt x="20080" y="11223"/>
                  <a:pt x="20040" y="11263"/>
                  <a:pt x="20040" y="11263"/>
                </a:cubicBezTo>
                <a:cubicBezTo>
                  <a:pt x="20000" y="11304"/>
                  <a:pt x="19960" y="11385"/>
                  <a:pt x="19920" y="11425"/>
                </a:cubicBezTo>
                <a:cubicBezTo>
                  <a:pt x="19840" y="11547"/>
                  <a:pt x="19760" y="11627"/>
                  <a:pt x="19680" y="11749"/>
                </a:cubicBezTo>
                <a:cubicBezTo>
                  <a:pt x="19640" y="11789"/>
                  <a:pt x="19640" y="11830"/>
                  <a:pt x="19600" y="11870"/>
                </a:cubicBezTo>
                <a:cubicBezTo>
                  <a:pt x="19560" y="11951"/>
                  <a:pt x="19520" y="11991"/>
                  <a:pt x="19440" y="12072"/>
                </a:cubicBezTo>
                <a:cubicBezTo>
                  <a:pt x="19360" y="12194"/>
                  <a:pt x="19280" y="12275"/>
                  <a:pt x="19200" y="12396"/>
                </a:cubicBezTo>
                <a:cubicBezTo>
                  <a:pt x="19160" y="12477"/>
                  <a:pt x="19120" y="12517"/>
                  <a:pt x="19080" y="12598"/>
                </a:cubicBezTo>
                <a:cubicBezTo>
                  <a:pt x="19080" y="12598"/>
                  <a:pt x="19080" y="12639"/>
                  <a:pt x="19040" y="12639"/>
                </a:cubicBezTo>
                <a:cubicBezTo>
                  <a:pt x="19040" y="12275"/>
                  <a:pt x="19040" y="11911"/>
                  <a:pt x="19040" y="11547"/>
                </a:cubicBezTo>
                <a:close/>
                <a:moveTo>
                  <a:pt x="19040" y="12720"/>
                </a:moveTo>
                <a:cubicBezTo>
                  <a:pt x="19080" y="12639"/>
                  <a:pt x="19160" y="12598"/>
                  <a:pt x="19200" y="12517"/>
                </a:cubicBezTo>
                <a:cubicBezTo>
                  <a:pt x="19280" y="12396"/>
                  <a:pt x="19360" y="12315"/>
                  <a:pt x="19440" y="12234"/>
                </a:cubicBezTo>
                <a:cubicBezTo>
                  <a:pt x="19520" y="12153"/>
                  <a:pt x="19600" y="12032"/>
                  <a:pt x="19680" y="11951"/>
                </a:cubicBezTo>
                <a:cubicBezTo>
                  <a:pt x="19760" y="11870"/>
                  <a:pt x="19840" y="11749"/>
                  <a:pt x="19920" y="11668"/>
                </a:cubicBezTo>
                <a:cubicBezTo>
                  <a:pt x="19960" y="11627"/>
                  <a:pt x="20000" y="11587"/>
                  <a:pt x="20040" y="11547"/>
                </a:cubicBezTo>
                <a:cubicBezTo>
                  <a:pt x="20080" y="11506"/>
                  <a:pt x="20120" y="11466"/>
                  <a:pt x="20160" y="11425"/>
                </a:cubicBezTo>
                <a:cubicBezTo>
                  <a:pt x="20200" y="11385"/>
                  <a:pt x="20280" y="11304"/>
                  <a:pt x="20320" y="11263"/>
                </a:cubicBezTo>
                <a:cubicBezTo>
                  <a:pt x="20360" y="11223"/>
                  <a:pt x="20400" y="11182"/>
                  <a:pt x="20480" y="11102"/>
                </a:cubicBezTo>
                <a:cubicBezTo>
                  <a:pt x="20480" y="11102"/>
                  <a:pt x="20520" y="11061"/>
                  <a:pt x="20520" y="11061"/>
                </a:cubicBezTo>
                <a:cubicBezTo>
                  <a:pt x="20520" y="11061"/>
                  <a:pt x="20520" y="11102"/>
                  <a:pt x="20520" y="11102"/>
                </a:cubicBezTo>
                <a:cubicBezTo>
                  <a:pt x="20520" y="11263"/>
                  <a:pt x="20520" y="11425"/>
                  <a:pt x="20560" y="11587"/>
                </a:cubicBezTo>
                <a:cubicBezTo>
                  <a:pt x="20560" y="11749"/>
                  <a:pt x="20600" y="11870"/>
                  <a:pt x="20600" y="12032"/>
                </a:cubicBezTo>
                <a:cubicBezTo>
                  <a:pt x="20600" y="12032"/>
                  <a:pt x="20560" y="12072"/>
                  <a:pt x="20560" y="12072"/>
                </a:cubicBezTo>
                <a:cubicBezTo>
                  <a:pt x="20520" y="12113"/>
                  <a:pt x="20480" y="12153"/>
                  <a:pt x="20440" y="12194"/>
                </a:cubicBezTo>
                <a:cubicBezTo>
                  <a:pt x="20400" y="12234"/>
                  <a:pt x="20320" y="12315"/>
                  <a:pt x="20280" y="12356"/>
                </a:cubicBezTo>
                <a:cubicBezTo>
                  <a:pt x="20240" y="12396"/>
                  <a:pt x="20240" y="12396"/>
                  <a:pt x="20200" y="12436"/>
                </a:cubicBezTo>
                <a:cubicBezTo>
                  <a:pt x="20200" y="12436"/>
                  <a:pt x="20200" y="12436"/>
                  <a:pt x="20160" y="12477"/>
                </a:cubicBezTo>
                <a:cubicBezTo>
                  <a:pt x="20080" y="12598"/>
                  <a:pt x="19960" y="12679"/>
                  <a:pt x="19880" y="12800"/>
                </a:cubicBezTo>
                <a:cubicBezTo>
                  <a:pt x="19880" y="12800"/>
                  <a:pt x="19880" y="12800"/>
                  <a:pt x="19880" y="12841"/>
                </a:cubicBezTo>
                <a:cubicBezTo>
                  <a:pt x="19840" y="12881"/>
                  <a:pt x="19840" y="12881"/>
                  <a:pt x="19800" y="12922"/>
                </a:cubicBezTo>
                <a:cubicBezTo>
                  <a:pt x="19760" y="13003"/>
                  <a:pt x="19680" y="13043"/>
                  <a:pt x="19640" y="13124"/>
                </a:cubicBezTo>
                <a:cubicBezTo>
                  <a:pt x="19560" y="13205"/>
                  <a:pt x="19480" y="13326"/>
                  <a:pt x="19440" y="13407"/>
                </a:cubicBezTo>
                <a:cubicBezTo>
                  <a:pt x="19400" y="13448"/>
                  <a:pt x="19400" y="13488"/>
                  <a:pt x="19360" y="13529"/>
                </a:cubicBezTo>
                <a:cubicBezTo>
                  <a:pt x="19320" y="13609"/>
                  <a:pt x="19280" y="13650"/>
                  <a:pt x="19240" y="13731"/>
                </a:cubicBezTo>
                <a:cubicBezTo>
                  <a:pt x="19200" y="13812"/>
                  <a:pt x="19160" y="13852"/>
                  <a:pt x="19120" y="13933"/>
                </a:cubicBezTo>
                <a:cubicBezTo>
                  <a:pt x="19080" y="13974"/>
                  <a:pt x="19080" y="14014"/>
                  <a:pt x="19040" y="14014"/>
                </a:cubicBezTo>
                <a:cubicBezTo>
                  <a:pt x="19040" y="13488"/>
                  <a:pt x="19040" y="13124"/>
                  <a:pt x="19040" y="12720"/>
                </a:cubicBezTo>
                <a:close/>
                <a:moveTo>
                  <a:pt x="20680" y="13165"/>
                </a:moveTo>
                <a:cubicBezTo>
                  <a:pt x="20640" y="13205"/>
                  <a:pt x="20600" y="13286"/>
                  <a:pt x="20520" y="13326"/>
                </a:cubicBezTo>
                <a:cubicBezTo>
                  <a:pt x="20440" y="13407"/>
                  <a:pt x="20360" y="13488"/>
                  <a:pt x="20280" y="13569"/>
                </a:cubicBezTo>
                <a:cubicBezTo>
                  <a:pt x="20240" y="13609"/>
                  <a:pt x="20160" y="13690"/>
                  <a:pt x="20120" y="13731"/>
                </a:cubicBezTo>
                <a:cubicBezTo>
                  <a:pt x="20000" y="13852"/>
                  <a:pt x="19880" y="13933"/>
                  <a:pt x="19760" y="14054"/>
                </a:cubicBezTo>
                <a:cubicBezTo>
                  <a:pt x="19640" y="14176"/>
                  <a:pt x="19560" y="14257"/>
                  <a:pt x="19440" y="14378"/>
                </a:cubicBezTo>
                <a:cubicBezTo>
                  <a:pt x="19320" y="14499"/>
                  <a:pt x="19240" y="14621"/>
                  <a:pt x="19120" y="14742"/>
                </a:cubicBezTo>
                <a:cubicBezTo>
                  <a:pt x="19120" y="14782"/>
                  <a:pt x="19080" y="14782"/>
                  <a:pt x="19080" y="14823"/>
                </a:cubicBezTo>
                <a:cubicBezTo>
                  <a:pt x="19080" y="14863"/>
                  <a:pt x="19040" y="14863"/>
                  <a:pt x="19040" y="14904"/>
                </a:cubicBezTo>
                <a:cubicBezTo>
                  <a:pt x="19040" y="14904"/>
                  <a:pt x="19000" y="14944"/>
                  <a:pt x="19000" y="14944"/>
                </a:cubicBezTo>
                <a:cubicBezTo>
                  <a:pt x="19000" y="14661"/>
                  <a:pt x="19000" y="14378"/>
                  <a:pt x="19000" y="14095"/>
                </a:cubicBezTo>
                <a:cubicBezTo>
                  <a:pt x="19000" y="14054"/>
                  <a:pt x="19000" y="14014"/>
                  <a:pt x="19000" y="13974"/>
                </a:cubicBezTo>
                <a:cubicBezTo>
                  <a:pt x="19000" y="13933"/>
                  <a:pt x="19040" y="13933"/>
                  <a:pt x="19040" y="13893"/>
                </a:cubicBezTo>
                <a:cubicBezTo>
                  <a:pt x="19080" y="13852"/>
                  <a:pt x="19080" y="13812"/>
                  <a:pt x="19120" y="13812"/>
                </a:cubicBezTo>
                <a:cubicBezTo>
                  <a:pt x="19120" y="13812"/>
                  <a:pt x="19120" y="13812"/>
                  <a:pt x="19160" y="13771"/>
                </a:cubicBezTo>
                <a:cubicBezTo>
                  <a:pt x="19240" y="13690"/>
                  <a:pt x="19320" y="13569"/>
                  <a:pt x="19400" y="13488"/>
                </a:cubicBezTo>
                <a:cubicBezTo>
                  <a:pt x="19480" y="13367"/>
                  <a:pt x="19600" y="13286"/>
                  <a:pt x="19680" y="13165"/>
                </a:cubicBezTo>
                <a:cubicBezTo>
                  <a:pt x="19720" y="13124"/>
                  <a:pt x="19720" y="13084"/>
                  <a:pt x="19760" y="13084"/>
                </a:cubicBezTo>
                <a:cubicBezTo>
                  <a:pt x="19800" y="13003"/>
                  <a:pt x="19880" y="12962"/>
                  <a:pt x="19920" y="12881"/>
                </a:cubicBezTo>
                <a:cubicBezTo>
                  <a:pt x="19920" y="12881"/>
                  <a:pt x="19960" y="12841"/>
                  <a:pt x="19960" y="12841"/>
                </a:cubicBezTo>
                <a:cubicBezTo>
                  <a:pt x="20000" y="12800"/>
                  <a:pt x="20040" y="12760"/>
                  <a:pt x="20040" y="12760"/>
                </a:cubicBezTo>
                <a:cubicBezTo>
                  <a:pt x="20120" y="12679"/>
                  <a:pt x="20160" y="12639"/>
                  <a:pt x="20240" y="12558"/>
                </a:cubicBezTo>
                <a:cubicBezTo>
                  <a:pt x="20320" y="12477"/>
                  <a:pt x="20440" y="12396"/>
                  <a:pt x="20520" y="12315"/>
                </a:cubicBezTo>
                <a:cubicBezTo>
                  <a:pt x="20520" y="12315"/>
                  <a:pt x="20560" y="12275"/>
                  <a:pt x="20560" y="12275"/>
                </a:cubicBezTo>
                <a:cubicBezTo>
                  <a:pt x="20560" y="12356"/>
                  <a:pt x="20560" y="12396"/>
                  <a:pt x="20560" y="12477"/>
                </a:cubicBezTo>
                <a:cubicBezTo>
                  <a:pt x="20560" y="12639"/>
                  <a:pt x="20600" y="12800"/>
                  <a:pt x="20600" y="12922"/>
                </a:cubicBezTo>
                <a:cubicBezTo>
                  <a:pt x="20600" y="13003"/>
                  <a:pt x="20600" y="13084"/>
                  <a:pt x="20640" y="13164"/>
                </a:cubicBezTo>
                <a:cubicBezTo>
                  <a:pt x="20720" y="13124"/>
                  <a:pt x="20720" y="13124"/>
                  <a:pt x="20680" y="13165"/>
                </a:cubicBezTo>
                <a:cubicBezTo>
                  <a:pt x="20720" y="13124"/>
                  <a:pt x="20720" y="13165"/>
                  <a:pt x="20680" y="13165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5" name="Shape">
            <a:extLst>
              <a:ext uri="{FF2B5EF4-FFF2-40B4-BE49-F238E27FC236}">
                <a16:creationId xmlns:a16="http://schemas.microsoft.com/office/drawing/2014/main" id="{C07D2DD4-D0CB-4BA7-BDF1-7BA36161B58A}"/>
              </a:ext>
            </a:extLst>
          </p:cNvPr>
          <p:cNvSpPr/>
          <p:nvPr/>
        </p:nvSpPr>
        <p:spPr>
          <a:xfrm>
            <a:off x="2541285" y="1664590"/>
            <a:ext cx="1730087" cy="1705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8" extrusionOk="0">
                <a:moveTo>
                  <a:pt x="17567" y="17412"/>
                </a:moveTo>
                <a:cubicBezTo>
                  <a:pt x="18006" y="16967"/>
                  <a:pt x="18406" y="16562"/>
                  <a:pt x="18845" y="16117"/>
                </a:cubicBezTo>
                <a:cubicBezTo>
                  <a:pt x="18845" y="16117"/>
                  <a:pt x="18845" y="16117"/>
                  <a:pt x="18885" y="16077"/>
                </a:cubicBezTo>
                <a:cubicBezTo>
                  <a:pt x="18885" y="16077"/>
                  <a:pt x="18885" y="16077"/>
                  <a:pt x="18885" y="16077"/>
                </a:cubicBezTo>
                <a:cubicBezTo>
                  <a:pt x="18925" y="16036"/>
                  <a:pt x="18925" y="16036"/>
                  <a:pt x="18925" y="15996"/>
                </a:cubicBezTo>
                <a:cubicBezTo>
                  <a:pt x="19005" y="15915"/>
                  <a:pt x="19084" y="15834"/>
                  <a:pt x="19164" y="15753"/>
                </a:cubicBezTo>
                <a:cubicBezTo>
                  <a:pt x="19204" y="15713"/>
                  <a:pt x="19244" y="15672"/>
                  <a:pt x="19284" y="15632"/>
                </a:cubicBezTo>
                <a:cubicBezTo>
                  <a:pt x="19324" y="15591"/>
                  <a:pt x="19364" y="15551"/>
                  <a:pt x="19404" y="15551"/>
                </a:cubicBezTo>
                <a:cubicBezTo>
                  <a:pt x="19524" y="15430"/>
                  <a:pt x="19643" y="15349"/>
                  <a:pt x="19723" y="15227"/>
                </a:cubicBezTo>
                <a:cubicBezTo>
                  <a:pt x="19763" y="15187"/>
                  <a:pt x="19843" y="15106"/>
                  <a:pt x="19883" y="15066"/>
                </a:cubicBezTo>
                <a:cubicBezTo>
                  <a:pt x="19963" y="14985"/>
                  <a:pt x="20003" y="14944"/>
                  <a:pt x="20083" y="14863"/>
                </a:cubicBezTo>
                <a:cubicBezTo>
                  <a:pt x="20123" y="14823"/>
                  <a:pt x="20163" y="14782"/>
                  <a:pt x="20203" y="14742"/>
                </a:cubicBezTo>
                <a:cubicBezTo>
                  <a:pt x="20242" y="14702"/>
                  <a:pt x="20282" y="14661"/>
                  <a:pt x="20322" y="14621"/>
                </a:cubicBezTo>
                <a:cubicBezTo>
                  <a:pt x="20362" y="14580"/>
                  <a:pt x="20442" y="14540"/>
                  <a:pt x="20482" y="14499"/>
                </a:cubicBezTo>
                <a:cubicBezTo>
                  <a:pt x="20562" y="14459"/>
                  <a:pt x="20602" y="14378"/>
                  <a:pt x="20682" y="14338"/>
                </a:cubicBezTo>
                <a:cubicBezTo>
                  <a:pt x="20761" y="14297"/>
                  <a:pt x="20801" y="14216"/>
                  <a:pt x="20881" y="14176"/>
                </a:cubicBezTo>
                <a:cubicBezTo>
                  <a:pt x="21001" y="14054"/>
                  <a:pt x="21161" y="13933"/>
                  <a:pt x="21281" y="13812"/>
                </a:cubicBezTo>
                <a:cubicBezTo>
                  <a:pt x="21320" y="13771"/>
                  <a:pt x="21360" y="13690"/>
                  <a:pt x="21440" y="13609"/>
                </a:cubicBezTo>
                <a:cubicBezTo>
                  <a:pt x="21480" y="13569"/>
                  <a:pt x="21520" y="13488"/>
                  <a:pt x="21560" y="13448"/>
                </a:cubicBezTo>
                <a:cubicBezTo>
                  <a:pt x="21560" y="13407"/>
                  <a:pt x="21600" y="13326"/>
                  <a:pt x="21600" y="13326"/>
                </a:cubicBezTo>
                <a:cubicBezTo>
                  <a:pt x="21600" y="13326"/>
                  <a:pt x="21600" y="13286"/>
                  <a:pt x="21600" y="13286"/>
                </a:cubicBezTo>
                <a:cubicBezTo>
                  <a:pt x="21600" y="13245"/>
                  <a:pt x="21600" y="13165"/>
                  <a:pt x="21600" y="13124"/>
                </a:cubicBezTo>
                <a:cubicBezTo>
                  <a:pt x="21560" y="12922"/>
                  <a:pt x="21560" y="12760"/>
                  <a:pt x="21560" y="12558"/>
                </a:cubicBezTo>
                <a:cubicBezTo>
                  <a:pt x="21560" y="12356"/>
                  <a:pt x="21520" y="12194"/>
                  <a:pt x="21480" y="11991"/>
                </a:cubicBezTo>
                <a:cubicBezTo>
                  <a:pt x="21480" y="11830"/>
                  <a:pt x="21440" y="11668"/>
                  <a:pt x="21440" y="11547"/>
                </a:cubicBezTo>
                <a:cubicBezTo>
                  <a:pt x="21440" y="11506"/>
                  <a:pt x="21440" y="11425"/>
                  <a:pt x="21440" y="11385"/>
                </a:cubicBezTo>
                <a:cubicBezTo>
                  <a:pt x="21440" y="11344"/>
                  <a:pt x="21440" y="11304"/>
                  <a:pt x="21440" y="11263"/>
                </a:cubicBezTo>
                <a:cubicBezTo>
                  <a:pt x="21440" y="11183"/>
                  <a:pt x="21400" y="11102"/>
                  <a:pt x="21400" y="11061"/>
                </a:cubicBezTo>
                <a:cubicBezTo>
                  <a:pt x="21400" y="11021"/>
                  <a:pt x="21360" y="10940"/>
                  <a:pt x="21360" y="10899"/>
                </a:cubicBezTo>
                <a:cubicBezTo>
                  <a:pt x="21360" y="10738"/>
                  <a:pt x="21360" y="10616"/>
                  <a:pt x="21360" y="10454"/>
                </a:cubicBezTo>
                <a:cubicBezTo>
                  <a:pt x="21360" y="10252"/>
                  <a:pt x="21321" y="10050"/>
                  <a:pt x="21321" y="9848"/>
                </a:cubicBezTo>
                <a:cubicBezTo>
                  <a:pt x="21321" y="9645"/>
                  <a:pt x="21281" y="9443"/>
                  <a:pt x="21281" y="9281"/>
                </a:cubicBezTo>
                <a:cubicBezTo>
                  <a:pt x="21281" y="9079"/>
                  <a:pt x="21281" y="8917"/>
                  <a:pt x="21241" y="8715"/>
                </a:cubicBezTo>
                <a:cubicBezTo>
                  <a:pt x="21241" y="8594"/>
                  <a:pt x="21241" y="8513"/>
                  <a:pt x="21241" y="8392"/>
                </a:cubicBezTo>
                <a:cubicBezTo>
                  <a:pt x="21241" y="8311"/>
                  <a:pt x="21241" y="8189"/>
                  <a:pt x="21201" y="8108"/>
                </a:cubicBezTo>
                <a:cubicBezTo>
                  <a:pt x="21201" y="7906"/>
                  <a:pt x="21161" y="7704"/>
                  <a:pt x="21161" y="7502"/>
                </a:cubicBezTo>
                <a:cubicBezTo>
                  <a:pt x="21161" y="7380"/>
                  <a:pt x="21161" y="7259"/>
                  <a:pt x="21121" y="7138"/>
                </a:cubicBezTo>
                <a:cubicBezTo>
                  <a:pt x="21121" y="7016"/>
                  <a:pt x="21081" y="6854"/>
                  <a:pt x="21081" y="6733"/>
                </a:cubicBezTo>
                <a:cubicBezTo>
                  <a:pt x="21081" y="6612"/>
                  <a:pt x="21041" y="6490"/>
                  <a:pt x="21041" y="6369"/>
                </a:cubicBezTo>
                <a:cubicBezTo>
                  <a:pt x="21041" y="6329"/>
                  <a:pt x="21041" y="6329"/>
                  <a:pt x="21041" y="6288"/>
                </a:cubicBezTo>
                <a:cubicBezTo>
                  <a:pt x="21041" y="6207"/>
                  <a:pt x="21001" y="6167"/>
                  <a:pt x="21001" y="6086"/>
                </a:cubicBezTo>
                <a:cubicBezTo>
                  <a:pt x="21001" y="6045"/>
                  <a:pt x="21001" y="6005"/>
                  <a:pt x="20961" y="6005"/>
                </a:cubicBezTo>
                <a:cubicBezTo>
                  <a:pt x="20961" y="6005"/>
                  <a:pt x="20961" y="5965"/>
                  <a:pt x="20961" y="5965"/>
                </a:cubicBezTo>
                <a:cubicBezTo>
                  <a:pt x="20961" y="5965"/>
                  <a:pt x="20961" y="5924"/>
                  <a:pt x="20961" y="5924"/>
                </a:cubicBezTo>
                <a:cubicBezTo>
                  <a:pt x="20961" y="5884"/>
                  <a:pt x="20961" y="5843"/>
                  <a:pt x="20921" y="5803"/>
                </a:cubicBezTo>
                <a:cubicBezTo>
                  <a:pt x="20881" y="5762"/>
                  <a:pt x="20881" y="5762"/>
                  <a:pt x="20842" y="5722"/>
                </a:cubicBezTo>
                <a:cubicBezTo>
                  <a:pt x="20842" y="5722"/>
                  <a:pt x="20802" y="5722"/>
                  <a:pt x="20802" y="5722"/>
                </a:cubicBezTo>
                <a:cubicBezTo>
                  <a:pt x="20762" y="5681"/>
                  <a:pt x="20762" y="5681"/>
                  <a:pt x="20722" y="5681"/>
                </a:cubicBezTo>
                <a:cubicBezTo>
                  <a:pt x="20722" y="5681"/>
                  <a:pt x="20682" y="5641"/>
                  <a:pt x="20682" y="5641"/>
                </a:cubicBezTo>
                <a:cubicBezTo>
                  <a:pt x="20682" y="5641"/>
                  <a:pt x="20642" y="5600"/>
                  <a:pt x="20642" y="5600"/>
                </a:cubicBezTo>
                <a:cubicBezTo>
                  <a:pt x="20642" y="5560"/>
                  <a:pt x="20642" y="5560"/>
                  <a:pt x="20642" y="5520"/>
                </a:cubicBezTo>
                <a:cubicBezTo>
                  <a:pt x="20642" y="5520"/>
                  <a:pt x="20642" y="5479"/>
                  <a:pt x="20642" y="5479"/>
                </a:cubicBezTo>
                <a:cubicBezTo>
                  <a:pt x="20642" y="5398"/>
                  <a:pt x="20602" y="5317"/>
                  <a:pt x="20562" y="5277"/>
                </a:cubicBezTo>
                <a:cubicBezTo>
                  <a:pt x="20562" y="5277"/>
                  <a:pt x="20562" y="5277"/>
                  <a:pt x="20562" y="5277"/>
                </a:cubicBezTo>
                <a:cubicBezTo>
                  <a:pt x="20562" y="5277"/>
                  <a:pt x="20562" y="5236"/>
                  <a:pt x="20522" y="5236"/>
                </a:cubicBezTo>
                <a:cubicBezTo>
                  <a:pt x="20442" y="5115"/>
                  <a:pt x="20323" y="5034"/>
                  <a:pt x="20203" y="4913"/>
                </a:cubicBezTo>
                <a:cubicBezTo>
                  <a:pt x="20163" y="4872"/>
                  <a:pt x="20123" y="4832"/>
                  <a:pt x="20083" y="4791"/>
                </a:cubicBezTo>
                <a:cubicBezTo>
                  <a:pt x="20043" y="4791"/>
                  <a:pt x="20043" y="4751"/>
                  <a:pt x="20003" y="4751"/>
                </a:cubicBezTo>
                <a:cubicBezTo>
                  <a:pt x="20003" y="4751"/>
                  <a:pt x="19963" y="4711"/>
                  <a:pt x="19963" y="4711"/>
                </a:cubicBezTo>
                <a:cubicBezTo>
                  <a:pt x="19923" y="4630"/>
                  <a:pt x="19883" y="4589"/>
                  <a:pt x="19804" y="4508"/>
                </a:cubicBezTo>
                <a:cubicBezTo>
                  <a:pt x="19764" y="4427"/>
                  <a:pt x="19684" y="4347"/>
                  <a:pt x="19644" y="4306"/>
                </a:cubicBezTo>
                <a:cubicBezTo>
                  <a:pt x="19484" y="4144"/>
                  <a:pt x="19364" y="3983"/>
                  <a:pt x="19205" y="3821"/>
                </a:cubicBezTo>
                <a:cubicBezTo>
                  <a:pt x="19085" y="3699"/>
                  <a:pt x="18925" y="3578"/>
                  <a:pt x="18805" y="3457"/>
                </a:cubicBezTo>
                <a:cubicBezTo>
                  <a:pt x="18646" y="3335"/>
                  <a:pt x="18526" y="3214"/>
                  <a:pt x="18366" y="3052"/>
                </a:cubicBezTo>
                <a:cubicBezTo>
                  <a:pt x="18286" y="2971"/>
                  <a:pt x="18246" y="2931"/>
                  <a:pt x="18167" y="2850"/>
                </a:cubicBezTo>
                <a:cubicBezTo>
                  <a:pt x="18087" y="2769"/>
                  <a:pt x="18007" y="2729"/>
                  <a:pt x="17927" y="2648"/>
                </a:cubicBezTo>
                <a:cubicBezTo>
                  <a:pt x="17847" y="2567"/>
                  <a:pt x="17767" y="2526"/>
                  <a:pt x="17687" y="2445"/>
                </a:cubicBezTo>
                <a:cubicBezTo>
                  <a:pt x="17608" y="2405"/>
                  <a:pt x="17528" y="2324"/>
                  <a:pt x="17448" y="2284"/>
                </a:cubicBezTo>
                <a:cubicBezTo>
                  <a:pt x="17288" y="2162"/>
                  <a:pt x="17168" y="2041"/>
                  <a:pt x="17009" y="1960"/>
                </a:cubicBezTo>
                <a:cubicBezTo>
                  <a:pt x="16849" y="1839"/>
                  <a:pt x="16689" y="1758"/>
                  <a:pt x="16530" y="1636"/>
                </a:cubicBezTo>
                <a:cubicBezTo>
                  <a:pt x="16490" y="1596"/>
                  <a:pt x="16410" y="1556"/>
                  <a:pt x="16370" y="1515"/>
                </a:cubicBezTo>
                <a:cubicBezTo>
                  <a:pt x="16330" y="1475"/>
                  <a:pt x="16290" y="1434"/>
                  <a:pt x="16250" y="1394"/>
                </a:cubicBezTo>
                <a:cubicBezTo>
                  <a:pt x="16170" y="1313"/>
                  <a:pt x="16090" y="1232"/>
                  <a:pt x="16011" y="1192"/>
                </a:cubicBezTo>
                <a:cubicBezTo>
                  <a:pt x="15931" y="1111"/>
                  <a:pt x="15811" y="1070"/>
                  <a:pt x="15731" y="989"/>
                </a:cubicBezTo>
                <a:cubicBezTo>
                  <a:pt x="15651" y="908"/>
                  <a:pt x="15571" y="868"/>
                  <a:pt x="15492" y="787"/>
                </a:cubicBezTo>
                <a:cubicBezTo>
                  <a:pt x="15452" y="747"/>
                  <a:pt x="15412" y="747"/>
                  <a:pt x="15412" y="706"/>
                </a:cubicBezTo>
                <a:cubicBezTo>
                  <a:pt x="15412" y="666"/>
                  <a:pt x="15372" y="625"/>
                  <a:pt x="15372" y="585"/>
                </a:cubicBezTo>
                <a:cubicBezTo>
                  <a:pt x="15292" y="504"/>
                  <a:pt x="15212" y="423"/>
                  <a:pt x="15092" y="423"/>
                </a:cubicBezTo>
                <a:cubicBezTo>
                  <a:pt x="15092" y="423"/>
                  <a:pt x="1509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12" y="423"/>
                  <a:pt x="15012" y="423"/>
                  <a:pt x="14973" y="423"/>
                </a:cubicBezTo>
                <a:cubicBezTo>
                  <a:pt x="1497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63"/>
                </a:cubicBezTo>
                <a:cubicBezTo>
                  <a:pt x="14933" y="463"/>
                  <a:pt x="14933" y="463"/>
                  <a:pt x="14933" y="463"/>
                </a:cubicBezTo>
                <a:cubicBezTo>
                  <a:pt x="14893" y="463"/>
                  <a:pt x="14853" y="463"/>
                  <a:pt x="14813" y="463"/>
                </a:cubicBezTo>
                <a:cubicBezTo>
                  <a:pt x="14733" y="463"/>
                  <a:pt x="14613" y="423"/>
                  <a:pt x="14533" y="423"/>
                </a:cubicBezTo>
                <a:cubicBezTo>
                  <a:pt x="14334" y="423"/>
                  <a:pt x="14134" y="383"/>
                  <a:pt x="13934" y="383"/>
                </a:cubicBezTo>
                <a:cubicBezTo>
                  <a:pt x="13735" y="383"/>
                  <a:pt x="13575" y="342"/>
                  <a:pt x="13375" y="342"/>
                </a:cubicBezTo>
                <a:cubicBezTo>
                  <a:pt x="13296" y="342"/>
                  <a:pt x="13216" y="302"/>
                  <a:pt x="13096" y="302"/>
                </a:cubicBezTo>
                <a:cubicBezTo>
                  <a:pt x="12976" y="302"/>
                  <a:pt x="12896" y="261"/>
                  <a:pt x="12777" y="261"/>
                </a:cubicBezTo>
                <a:cubicBezTo>
                  <a:pt x="12577" y="221"/>
                  <a:pt x="12417" y="221"/>
                  <a:pt x="12218" y="180"/>
                </a:cubicBezTo>
                <a:cubicBezTo>
                  <a:pt x="12018" y="140"/>
                  <a:pt x="11818" y="140"/>
                  <a:pt x="11659" y="99"/>
                </a:cubicBezTo>
                <a:cubicBezTo>
                  <a:pt x="11459" y="99"/>
                  <a:pt x="11259" y="59"/>
                  <a:pt x="11100" y="59"/>
                </a:cubicBezTo>
                <a:cubicBezTo>
                  <a:pt x="10980" y="59"/>
                  <a:pt x="10900" y="59"/>
                  <a:pt x="10780" y="59"/>
                </a:cubicBezTo>
                <a:cubicBezTo>
                  <a:pt x="10700" y="59"/>
                  <a:pt x="10620" y="59"/>
                  <a:pt x="10501" y="18"/>
                </a:cubicBezTo>
                <a:cubicBezTo>
                  <a:pt x="10261" y="18"/>
                  <a:pt x="10062" y="-22"/>
                  <a:pt x="9822" y="18"/>
                </a:cubicBezTo>
                <a:cubicBezTo>
                  <a:pt x="9622" y="18"/>
                  <a:pt x="9423" y="18"/>
                  <a:pt x="9223" y="18"/>
                </a:cubicBezTo>
                <a:cubicBezTo>
                  <a:pt x="9023" y="18"/>
                  <a:pt x="8864" y="18"/>
                  <a:pt x="8664" y="18"/>
                </a:cubicBezTo>
                <a:cubicBezTo>
                  <a:pt x="8504" y="18"/>
                  <a:pt x="8305" y="18"/>
                  <a:pt x="8145" y="18"/>
                </a:cubicBezTo>
                <a:cubicBezTo>
                  <a:pt x="8105" y="18"/>
                  <a:pt x="8065" y="18"/>
                  <a:pt x="8025" y="18"/>
                </a:cubicBezTo>
                <a:cubicBezTo>
                  <a:pt x="8025" y="18"/>
                  <a:pt x="7985" y="18"/>
                  <a:pt x="7985" y="18"/>
                </a:cubicBezTo>
                <a:cubicBezTo>
                  <a:pt x="7985" y="18"/>
                  <a:pt x="7985" y="18"/>
                  <a:pt x="7985" y="18"/>
                </a:cubicBezTo>
                <a:cubicBezTo>
                  <a:pt x="7945" y="18"/>
                  <a:pt x="7865" y="59"/>
                  <a:pt x="7865" y="59"/>
                </a:cubicBezTo>
                <a:cubicBezTo>
                  <a:pt x="7865" y="59"/>
                  <a:pt x="7865" y="59"/>
                  <a:pt x="7826" y="59"/>
                </a:cubicBezTo>
                <a:cubicBezTo>
                  <a:pt x="7826" y="59"/>
                  <a:pt x="7786" y="59"/>
                  <a:pt x="7786" y="59"/>
                </a:cubicBezTo>
                <a:cubicBezTo>
                  <a:pt x="7706" y="59"/>
                  <a:pt x="7626" y="99"/>
                  <a:pt x="7546" y="140"/>
                </a:cubicBezTo>
                <a:cubicBezTo>
                  <a:pt x="7506" y="180"/>
                  <a:pt x="7466" y="221"/>
                  <a:pt x="7426" y="261"/>
                </a:cubicBezTo>
                <a:cubicBezTo>
                  <a:pt x="7386" y="302"/>
                  <a:pt x="7346" y="342"/>
                  <a:pt x="7346" y="382"/>
                </a:cubicBezTo>
                <a:cubicBezTo>
                  <a:pt x="7307" y="463"/>
                  <a:pt x="7227" y="504"/>
                  <a:pt x="7187" y="585"/>
                </a:cubicBezTo>
                <a:cubicBezTo>
                  <a:pt x="7107" y="666"/>
                  <a:pt x="7067" y="747"/>
                  <a:pt x="6987" y="787"/>
                </a:cubicBezTo>
                <a:cubicBezTo>
                  <a:pt x="6947" y="868"/>
                  <a:pt x="6867" y="908"/>
                  <a:pt x="6827" y="989"/>
                </a:cubicBezTo>
                <a:cubicBezTo>
                  <a:pt x="6748" y="1070"/>
                  <a:pt x="6708" y="1111"/>
                  <a:pt x="6628" y="1191"/>
                </a:cubicBezTo>
                <a:cubicBezTo>
                  <a:pt x="6548" y="1272"/>
                  <a:pt x="6508" y="1313"/>
                  <a:pt x="6428" y="1394"/>
                </a:cubicBezTo>
                <a:cubicBezTo>
                  <a:pt x="6348" y="1475"/>
                  <a:pt x="6308" y="1556"/>
                  <a:pt x="6268" y="1636"/>
                </a:cubicBezTo>
                <a:cubicBezTo>
                  <a:pt x="6228" y="1717"/>
                  <a:pt x="6149" y="1798"/>
                  <a:pt x="6109" y="1839"/>
                </a:cubicBezTo>
                <a:cubicBezTo>
                  <a:pt x="6029" y="1920"/>
                  <a:pt x="5989" y="2000"/>
                  <a:pt x="5909" y="2041"/>
                </a:cubicBezTo>
                <a:cubicBezTo>
                  <a:pt x="5829" y="2122"/>
                  <a:pt x="5789" y="2162"/>
                  <a:pt x="5709" y="2243"/>
                </a:cubicBezTo>
                <a:cubicBezTo>
                  <a:pt x="5630" y="2324"/>
                  <a:pt x="5590" y="2365"/>
                  <a:pt x="5510" y="2445"/>
                </a:cubicBezTo>
                <a:cubicBezTo>
                  <a:pt x="5430" y="2526"/>
                  <a:pt x="5390" y="2607"/>
                  <a:pt x="5310" y="2688"/>
                </a:cubicBezTo>
                <a:cubicBezTo>
                  <a:pt x="5270" y="2769"/>
                  <a:pt x="5190" y="2850"/>
                  <a:pt x="5150" y="2890"/>
                </a:cubicBezTo>
                <a:cubicBezTo>
                  <a:pt x="5071" y="2971"/>
                  <a:pt x="5031" y="3052"/>
                  <a:pt x="4951" y="3093"/>
                </a:cubicBezTo>
                <a:cubicBezTo>
                  <a:pt x="4911" y="3174"/>
                  <a:pt x="4831" y="3214"/>
                  <a:pt x="4751" y="3295"/>
                </a:cubicBezTo>
                <a:cubicBezTo>
                  <a:pt x="4751" y="3295"/>
                  <a:pt x="4751" y="3295"/>
                  <a:pt x="4711" y="3335"/>
                </a:cubicBezTo>
                <a:cubicBezTo>
                  <a:pt x="4591" y="3416"/>
                  <a:pt x="4472" y="3538"/>
                  <a:pt x="4392" y="3618"/>
                </a:cubicBezTo>
                <a:cubicBezTo>
                  <a:pt x="4352" y="3659"/>
                  <a:pt x="4272" y="3740"/>
                  <a:pt x="4232" y="3780"/>
                </a:cubicBezTo>
                <a:cubicBezTo>
                  <a:pt x="4192" y="3821"/>
                  <a:pt x="4112" y="3902"/>
                  <a:pt x="4072" y="3942"/>
                </a:cubicBezTo>
                <a:cubicBezTo>
                  <a:pt x="3993" y="4063"/>
                  <a:pt x="3873" y="4185"/>
                  <a:pt x="3793" y="4306"/>
                </a:cubicBezTo>
                <a:cubicBezTo>
                  <a:pt x="3753" y="4347"/>
                  <a:pt x="3713" y="4427"/>
                  <a:pt x="3633" y="4468"/>
                </a:cubicBezTo>
                <a:cubicBezTo>
                  <a:pt x="3593" y="4508"/>
                  <a:pt x="3593" y="4508"/>
                  <a:pt x="3553" y="4549"/>
                </a:cubicBezTo>
                <a:cubicBezTo>
                  <a:pt x="3553" y="4549"/>
                  <a:pt x="3553" y="4549"/>
                  <a:pt x="3553" y="4549"/>
                </a:cubicBezTo>
                <a:cubicBezTo>
                  <a:pt x="3474" y="4630"/>
                  <a:pt x="3394" y="4711"/>
                  <a:pt x="3274" y="4791"/>
                </a:cubicBezTo>
                <a:cubicBezTo>
                  <a:pt x="3194" y="4832"/>
                  <a:pt x="3154" y="4913"/>
                  <a:pt x="3074" y="4953"/>
                </a:cubicBezTo>
                <a:cubicBezTo>
                  <a:pt x="3034" y="4994"/>
                  <a:pt x="2994" y="5034"/>
                  <a:pt x="2954" y="5075"/>
                </a:cubicBezTo>
                <a:cubicBezTo>
                  <a:pt x="2915" y="5115"/>
                  <a:pt x="2875" y="5156"/>
                  <a:pt x="2835" y="5196"/>
                </a:cubicBezTo>
                <a:cubicBezTo>
                  <a:pt x="2795" y="5236"/>
                  <a:pt x="2755" y="5277"/>
                  <a:pt x="2715" y="5317"/>
                </a:cubicBezTo>
                <a:cubicBezTo>
                  <a:pt x="2635" y="5439"/>
                  <a:pt x="2515" y="5560"/>
                  <a:pt x="2435" y="5681"/>
                </a:cubicBezTo>
                <a:cubicBezTo>
                  <a:pt x="2276" y="5803"/>
                  <a:pt x="2116" y="5924"/>
                  <a:pt x="1956" y="6045"/>
                </a:cubicBezTo>
                <a:cubicBezTo>
                  <a:pt x="1876" y="6126"/>
                  <a:pt x="1797" y="6167"/>
                  <a:pt x="1717" y="6248"/>
                </a:cubicBezTo>
                <a:cubicBezTo>
                  <a:pt x="1637" y="6329"/>
                  <a:pt x="1517" y="6409"/>
                  <a:pt x="1437" y="6490"/>
                </a:cubicBezTo>
                <a:cubicBezTo>
                  <a:pt x="1317" y="6652"/>
                  <a:pt x="1198" y="6814"/>
                  <a:pt x="1078" y="6976"/>
                </a:cubicBezTo>
                <a:cubicBezTo>
                  <a:pt x="998" y="7057"/>
                  <a:pt x="958" y="7138"/>
                  <a:pt x="878" y="7259"/>
                </a:cubicBezTo>
                <a:cubicBezTo>
                  <a:pt x="838" y="7299"/>
                  <a:pt x="838" y="7340"/>
                  <a:pt x="798" y="7380"/>
                </a:cubicBezTo>
                <a:cubicBezTo>
                  <a:pt x="798" y="7421"/>
                  <a:pt x="759" y="7421"/>
                  <a:pt x="759" y="7461"/>
                </a:cubicBezTo>
                <a:cubicBezTo>
                  <a:pt x="759" y="7461"/>
                  <a:pt x="719" y="7502"/>
                  <a:pt x="719" y="7502"/>
                </a:cubicBezTo>
                <a:cubicBezTo>
                  <a:pt x="719" y="7542"/>
                  <a:pt x="679" y="7582"/>
                  <a:pt x="679" y="7582"/>
                </a:cubicBezTo>
                <a:cubicBezTo>
                  <a:pt x="639" y="7623"/>
                  <a:pt x="639" y="7623"/>
                  <a:pt x="599" y="7663"/>
                </a:cubicBezTo>
                <a:cubicBezTo>
                  <a:pt x="479" y="7785"/>
                  <a:pt x="319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79" y="16320"/>
                  <a:pt x="359" y="16400"/>
                  <a:pt x="399" y="16441"/>
                </a:cubicBezTo>
                <a:cubicBezTo>
                  <a:pt x="519" y="16562"/>
                  <a:pt x="639" y="16684"/>
                  <a:pt x="719" y="16765"/>
                </a:cubicBezTo>
                <a:cubicBezTo>
                  <a:pt x="1158" y="17209"/>
                  <a:pt x="1557" y="17614"/>
                  <a:pt x="1996" y="18059"/>
                </a:cubicBezTo>
                <a:cubicBezTo>
                  <a:pt x="2835" y="18908"/>
                  <a:pt x="3673" y="19758"/>
                  <a:pt x="4512" y="20607"/>
                </a:cubicBezTo>
                <a:cubicBezTo>
                  <a:pt x="4711" y="20809"/>
                  <a:pt x="4951" y="21052"/>
                  <a:pt x="5151" y="21254"/>
                </a:cubicBezTo>
                <a:cubicBezTo>
                  <a:pt x="5190" y="21295"/>
                  <a:pt x="5270" y="21376"/>
                  <a:pt x="5310" y="21416"/>
                </a:cubicBezTo>
                <a:cubicBezTo>
                  <a:pt x="5350" y="21457"/>
                  <a:pt x="5350" y="21457"/>
                  <a:pt x="5390" y="21497"/>
                </a:cubicBezTo>
                <a:cubicBezTo>
                  <a:pt x="5470" y="21578"/>
                  <a:pt x="5590" y="21578"/>
                  <a:pt x="5670" y="21578"/>
                </a:cubicBezTo>
                <a:cubicBezTo>
                  <a:pt x="5829" y="21578"/>
                  <a:pt x="5989" y="21578"/>
                  <a:pt x="6149" y="21578"/>
                </a:cubicBezTo>
                <a:cubicBezTo>
                  <a:pt x="6748" y="21578"/>
                  <a:pt x="7347" y="21578"/>
                  <a:pt x="7985" y="21578"/>
                </a:cubicBezTo>
                <a:cubicBezTo>
                  <a:pt x="9183" y="21578"/>
                  <a:pt x="10341" y="21578"/>
                  <a:pt x="11539" y="21578"/>
                </a:cubicBezTo>
                <a:cubicBezTo>
                  <a:pt x="11858" y="21578"/>
                  <a:pt x="12138" y="21578"/>
                  <a:pt x="12457" y="21578"/>
                </a:cubicBezTo>
                <a:cubicBezTo>
                  <a:pt x="12617" y="21578"/>
                  <a:pt x="12737" y="21578"/>
                  <a:pt x="12896" y="21578"/>
                </a:cubicBezTo>
                <a:cubicBezTo>
                  <a:pt x="12976" y="21578"/>
                  <a:pt x="13056" y="21578"/>
                  <a:pt x="13096" y="21578"/>
                </a:cubicBezTo>
                <a:cubicBezTo>
                  <a:pt x="13176" y="21578"/>
                  <a:pt x="13256" y="21538"/>
                  <a:pt x="13336" y="21497"/>
                </a:cubicBezTo>
                <a:cubicBezTo>
                  <a:pt x="13375" y="21457"/>
                  <a:pt x="13455" y="21416"/>
                  <a:pt x="13495" y="21335"/>
                </a:cubicBezTo>
                <a:cubicBezTo>
                  <a:pt x="13934" y="20890"/>
                  <a:pt x="14374" y="20445"/>
                  <a:pt x="14773" y="20041"/>
                </a:cubicBezTo>
                <a:cubicBezTo>
                  <a:pt x="15811" y="19151"/>
                  <a:pt x="16689" y="18261"/>
                  <a:pt x="17567" y="17412"/>
                </a:cubicBezTo>
                <a:close/>
                <a:moveTo>
                  <a:pt x="20562" y="12436"/>
                </a:moveTo>
                <a:cubicBezTo>
                  <a:pt x="20562" y="12598"/>
                  <a:pt x="20602" y="12760"/>
                  <a:pt x="20602" y="12881"/>
                </a:cubicBezTo>
                <a:cubicBezTo>
                  <a:pt x="20602" y="12962"/>
                  <a:pt x="20602" y="13043"/>
                  <a:pt x="20642" y="13124"/>
                </a:cubicBezTo>
                <a:cubicBezTo>
                  <a:pt x="20642" y="13124"/>
                  <a:pt x="20642" y="13124"/>
                  <a:pt x="20642" y="13164"/>
                </a:cubicBezTo>
                <a:cubicBezTo>
                  <a:pt x="20642" y="13164"/>
                  <a:pt x="20642" y="13164"/>
                  <a:pt x="20642" y="13205"/>
                </a:cubicBezTo>
                <a:cubicBezTo>
                  <a:pt x="20602" y="13245"/>
                  <a:pt x="20562" y="13326"/>
                  <a:pt x="20482" y="13367"/>
                </a:cubicBezTo>
                <a:cubicBezTo>
                  <a:pt x="20402" y="13448"/>
                  <a:pt x="20322" y="13529"/>
                  <a:pt x="20242" y="13609"/>
                </a:cubicBezTo>
                <a:cubicBezTo>
                  <a:pt x="20202" y="13650"/>
                  <a:pt x="20123" y="13731"/>
                  <a:pt x="20083" y="13771"/>
                </a:cubicBezTo>
                <a:cubicBezTo>
                  <a:pt x="19963" y="13893"/>
                  <a:pt x="19843" y="13973"/>
                  <a:pt x="19723" y="14095"/>
                </a:cubicBezTo>
                <a:cubicBezTo>
                  <a:pt x="19604" y="14216"/>
                  <a:pt x="19524" y="14297"/>
                  <a:pt x="19404" y="14418"/>
                </a:cubicBezTo>
                <a:cubicBezTo>
                  <a:pt x="19284" y="14540"/>
                  <a:pt x="19204" y="14661"/>
                  <a:pt x="19084" y="14782"/>
                </a:cubicBezTo>
                <a:cubicBezTo>
                  <a:pt x="19084" y="14823"/>
                  <a:pt x="19045" y="14823"/>
                  <a:pt x="19045" y="14863"/>
                </a:cubicBezTo>
                <a:cubicBezTo>
                  <a:pt x="19045" y="14904"/>
                  <a:pt x="19005" y="14904"/>
                  <a:pt x="19005" y="14944"/>
                </a:cubicBezTo>
                <a:cubicBezTo>
                  <a:pt x="19005" y="14944"/>
                  <a:pt x="18965" y="14985"/>
                  <a:pt x="18965" y="14985"/>
                </a:cubicBezTo>
                <a:cubicBezTo>
                  <a:pt x="18965" y="14702"/>
                  <a:pt x="18965" y="14418"/>
                  <a:pt x="18965" y="14135"/>
                </a:cubicBezTo>
                <a:cubicBezTo>
                  <a:pt x="18965" y="14095"/>
                  <a:pt x="18965" y="14054"/>
                  <a:pt x="18965" y="14014"/>
                </a:cubicBezTo>
                <a:cubicBezTo>
                  <a:pt x="18965" y="13973"/>
                  <a:pt x="19005" y="13973"/>
                  <a:pt x="19005" y="13933"/>
                </a:cubicBezTo>
                <a:cubicBezTo>
                  <a:pt x="19045" y="13893"/>
                  <a:pt x="19045" y="13852"/>
                  <a:pt x="19084" y="13852"/>
                </a:cubicBezTo>
                <a:cubicBezTo>
                  <a:pt x="19084" y="13852"/>
                  <a:pt x="19084" y="13852"/>
                  <a:pt x="19124" y="13812"/>
                </a:cubicBezTo>
                <a:cubicBezTo>
                  <a:pt x="19204" y="13731"/>
                  <a:pt x="19284" y="13609"/>
                  <a:pt x="19364" y="13529"/>
                </a:cubicBezTo>
                <a:cubicBezTo>
                  <a:pt x="19444" y="13407"/>
                  <a:pt x="19564" y="13326"/>
                  <a:pt x="19643" y="13205"/>
                </a:cubicBezTo>
                <a:cubicBezTo>
                  <a:pt x="19683" y="13164"/>
                  <a:pt x="19683" y="13124"/>
                  <a:pt x="19723" y="13124"/>
                </a:cubicBezTo>
                <a:cubicBezTo>
                  <a:pt x="19763" y="13043"/>
                  <a:pt x="19843" y="13003"/>
                  <a:pt x="19883" y="12922"/>
                </a:cubicBezTo>
                <a:cubicBezTo>
                  <a:pt x="19883" y="12922"/>
                  <a:pt x="19923" y="12881"/>
                  <a:pt x="19923" y="12881"/>
                </a:cubicBezTo>
                <a:cubicBezTo>
                  <a:pt x="19963" y="12841"/>
                  <a:pt x="20003" y="12800"/>
                  <a:pt x="20003" y="12800"/>
                </a:cubicBezTo>
                <a:cubicBezTo>
                  <a:pt x="20083" y="12720"/>
                  <a:pt x="20122" y="12679"/>
                  <a:pt x="20202" y="12598"/>
                </a:cubicBezTo>
                <a:cubicBezTo>
                  <a:pt x="20282" y="12517"/>
                  <a:pt x="20402" y="12436"/>
                  <a:pt x="20482" y="12355"/>
                </a:cubicBezTo>
                <a:cubicBezTo>
                  <a:pt x="20482" y="12355"/>
                  <a:pt x="20522" y="12315"/>
                  <a:pt x="20522" y="12315"/>
                </a:cubicBezTo>
                <a:cubicBezTo>
                  <a:pt x="20522" y="12275"/>
                  <a:pt x="20522" y="12356"/>
                  <a:pt x="20562" y="12436"/>
                </a:cubicBezTo>
                <a:close/>
                <a:moveTo>
                  <a:pt x="20442" y="11061"/>
                </a:moveTo>
                <a:cubicBezTo>
                  <a:pt x="20442" y="11223"/>
                  <a:pt x="20442" y="11385"/>
                  <a:pt x="20482" y="11547"/>
                </a:cubicBezTo>
                <a:cubicBezTo>
                  <a:pt x="20482" y="11708"/>
                  <a:pt x="20522" y="11830"/>
                  <a:pt x="20522" y="11991"/>
                </a:cubicBezTo>
                <a:cubicBezTo>
                  <a:pt x="20522" y="11991"/>
                  <a:pt x="20482" y="12032"/>
                  <a:pt x="20482" y="12032"/>
                </a:cubicBezTo>
                <a:cubicBezTo>
                  <a:pt x="20442" y="12072"/>
                  <a:pt x="20402" y="12113"/>
                  <a:pt x="20362" y="12153"/>
                </a:cubicBezTo>
                <a:cubicBezTo>
                  <a:pt x="20322" y="12194"/>
                  <a:pt x="20242" y="12275"/>
                  <a:pt x="20202" y="12315"/>
                </a:cubicBezTo>
                <a:cubicBezTo>
                  <a:pt x="20162" y="12356"/>
                  <a:pt x="20162" y="12356"/>
                  <a:pt x="20123" y="12396"/>
                </a:cubicBezTo>
                <a:cubicBezTo>
                  <a:pt x="20123" y="12396"/>
                  <a:pt x="20123" y="12396"/>
                  <a:pt x="20083" y="12436"/>
                </a:cubicBezTo>
                <a:cubicBezTo>
                  <a:pt x="20003" y="12558"/>
                  <a:pt x="19883" y="12639"/>
                  <a:pt x="19803" y="12760"/>
                </a:cubicBezTo>
                <a:cubicBezTo>
                  <a:pt x="19803" y="12760"/>
                  <a:pt x="19803" y="12760"/>
                  <a:pt x="19803" y="12800"/>
                </a:cubicBezTo>
                <a:cubicBezTo>
                  <a:pt x="19763" y="12841"/>
                  <a:pt x="19763" y="12841"/>
                  <a:pt x="19723" y="12881"/>
                </a:cubicBezTo>
                <a:cubicBezTo>
                  <a:pt x="19683" y="12962"/>
                  <a:pt x="19604" y="13003"/>
                  <a:pt x="19564" y="13084"/>
                </a:cubicBezTo>
                <a:cubicBezTo>
                  <a:pt x="19484" y="13165"/>
                  <a:pt x="19404" y="13286"/>
                  <a:pt x="19364" y="13367"/>
                </a:cubicBezTo>
                <a:cubicBezTo>
                  <a:pt x="19324" y="13407"/>
                  <a:pt x="19324" y="13448"/>
                  <a:pt x="19284" y="13488"/>
                </a:cubicBezTo>
                <a:cubicBezTo>
                  <a:pt x="19244" y="13569"/>
                  <a:pt x="19204" y="13609"/>
                  <a:pt x="19164" y="13690"/>
                </a:cubicBezTo>
                <a:cubicBezTo>
                  <a:pt x="19124" y="13771"/>
                  <a:pt x="19085" y="13812"/>
                  <a:pt x="19045" y="13893"/>
                </a:cubicBezTo>
                <a:cubicBezTo>
                  <a:pt x="19005" y="13933"/>
                  <a:pt x="19005" y="13973"/>
                  <a:pt x="18965" y="13973"/>
                </a:cubicBezTo>
                <a:cubicBezTo>
                  <a:pt x="18965" y="13569"/>
                  <a:pt x="18965" y="13205"/>
                  <a:pt x="18965" y="12800"/>
                </a:cubicBezTo>
                <a:cubicBezTo>
                  <a:pt x="19005" y="12720"/>
                  <a:pt x="19085" y="12679"/>
                  <a:pt x="19124" y="12598"/>
                </a:cubicBezTo>
                <a:cubicBezTo>
                  <a:pt x="19204" y="12477"/>
                  <a:pt x="19284" y="12396"/>
                  <a:pt x="19364" y="12315"/>
                </a:cubicBezTo>
                <a:cubicBezTo>
                  <a:pt x="19444" y="12234"/>
                  <a:pt x="19524" y="12113"/>
                  <a:pt x="19604" y="12032"/>
                </a:cubicBezTo>
                <a:cubicBezTo>
                  <a:pt x="19683" y="11951"/>
                  <a:pt x="19763" y="11830"/>
                  <a:pt x="19843" y="11749"/>
                </a:cubicBezTo>
                <a:cubicBezTo>
                  <a:pt x="19883" y="11708"/>
                  <a:pt x="19923" y="11668"/>
                  <a:pt x="19963" y="11627"/>
                </a:cubicBezTo>
                <a:cubicBezTo>
                  <a:pt x="20003" y="11587"/>
                  <a:pt x="20043" y="11547"/>
                  <a:pt x="20083" y="11506"/>
                </a:cubicBezTo>
                <a:cubicBezTo>
                  <a:pt x="20123" y="11466"/>
                  <a:pt x="20203" y="11385"/>
                  <a:pt x="20242" y="11344"/>
                </a:cubicBezTo>
                <a:cubicBezTo>
                  <a:pt x="20282" y="11304"/>
                  <a:pt x="20322" y="11263"/>
                  <a:pt x="20402" y="11182"/>
                </a:cubicBezTo>
                <a:cubicBezTo>
                  <a:pt x="20402" y="11182"/>
                  <a:pt x="20442" y="11142"/>
                  <a:pt x="20442" y="11142"/>
                </a:cubicBezTo>
                <a:cubicBezTo>
                  <a:pt x="20442" y="11021"/>
                  <a:pt x="20442" y="11061"/>
                  <a:pt x="20442" y="11061"/>
                </a:cubicBezTo>
                <a:close/>
                <a:moveTo>
                  <a:pt x="20402" y="10131"/>
                </a:moveTo>
                <a:cubicBezTo>
                  <a:pt x="20402" y="10293"/>
                  <a:pt x="20402" y="10414"/>
                  <a:pt x="20442" y="10576"/>
                </a:cubicBezTo>
                <a:cubicBezTo>
                  <a:pt x="20442" y="10616"/>
                  <a:pt x="20442" y="10657"/>
                  <a:pt x="20442" y="10697"/>
                </a:cubicBezTo>
                <a:cubicBezTo>
                  <a:pt x="20442" y="10697"/>
                  <a:pt x="20442" y="10738"/>
                  <a:pt x="20442" y="10738"/>
                </a:cubicBezTo>
                <a:cubicBezTo>
                  <a:pt x="20402" y="10778"/>
                  <a:pt x="20362" y="10818"/>
                  <a:pt x="20322" y="10859"/>
                </a:cubicBezTo>
                <a:cubicBezTo>
                  <a:pt x="20242" y="10940"/>
                  <a:pt x="20162" y="11061"/>
                  <a:pt x="20083" y="11142"/>
                </a:cubicBezTo>
                <a:cubicBezTo>
                  <a:pt x="20043" y="11182"/>
                  <a:pt x="20043" y="11223"/>
                  <a:pt x="20003" y="11263"/>
                </a:cubicBezTo>
                <a:cubicBezTo>
                  <a:pt x="20003" y="11263"/>
                  <a:pt x="19963" y="11304"/>
                  <a:pt x="19963" y="11304"/>
                </a:cubicBezTo>
                <a:cubicBezTo>
                  <a:pt x="19923" y="11344"/>
                  <a:pt x="19883" y="11425"/>
                  <a:pt x="19843" y="11466"/>
                </a:cubicBezTo>
                <a:cubicBezTo>
                  <a:pt x="19763" y="11587"/>
                  <a:pt x="19683" y="11668"/>
                  <a:pt x="19604" y="11789"/>
                </a:cubicBezTo>
                <a:cubicBezTo>
                  <a:pt x="19564" y="11830"/>
                  <a:pt x="19564" y="11870"/>
                  <a:pt x="19524" y="11911"/>
                </a:cubicBezTo>
                <a:cubicBezTo>
                  <a:pt x="19484" y="11991"/>
                  <a:pt x="19444" y="12032"/>
                  <a:pt x="19364" y="12113"/>
                </a:cubicBezTo>
                <a:cubicBezTo>
                  <a:pt x="19284" y="12234"/>
                  <a:pt x="19204" y="12315"/>
                  <a:pt x="19124" y="12436"/>
                </a:cubicBezTo>
                <a:cubicBezTo>
                  <a:pt x="19085" y="12517"/>
                  <a:pt x="19045" y="12558"/>
                  <a:pt x="19005" y="12639"/>
                </a:cubicBezTo>
                <a:cubicBezTo>
                  <a:pt x="19005" y="12639"/>
                  <a:pt x="19005" y="12679"/>
                  <a:pt x="18965" y="12679"/>
                </a:cubicBezTo>
                <a:cubicBezTo>
                  <a:pt x="18965" y="12315"/>
                  <a:pt x="18965" y="11951"/>
                  <a:pt x="18965" y="11587"/>
                </a:cubicBezTo>
                <a:cubicBezTo>
                  <a:pt x="18965" y="11546"/>
                  <a:pt x="18965" y="11546"/>
                  <a:pt x="18965" y="11506"/>
                </a:cubicBezTo>
                <a:cubicBezTo>
                  <a:pt x="18965" y="11506"/>
                  <a:pt x="18965" y="11506"/>
                  <a:pt x="18965" y="11506"/>
                </a:cubicBezTo>
                <a:cubicBezTo>
                  <a:pt x="18965" y="11466"/>
                  <a:pt x="18965" y="11425"/>
                  <a:pt x="18965" y="11425"/>
                </a:cubicBezTo>
                <a:cubicBezTo>
                  <a:pt x="18965" y="11425"/>
                  <a:pt x="19005" y="11385"/>
                  <a:pt x="19005" y="11385"/>
                </a:cubicBezTo>
                <a:cubicBezTo>
                  <a:pt x="19045" y="11304"/>
                  <a:pt x="19124" y="11263"/>
                  <a:pt x="19164" y="11182"/>
                </a:cubicBezTo>
                <a:cubicBezTo>
                  <a:pt x="19164" y="11182"/>
                  <a:pt x="19204" y="11142"/>
                  <a:pt x="19204" y="11142"/>
                </a:cubicBezTo>
                <a:cubicBezTo>
                  <a:pt x="19244" y="11102"/>
                  <a:pt x="19284" y="11061"/>
                  <a:pt x="19284" y="11021"/>
                </a:cubicBezTo>
                <a:cubicBezTo>
                  <a:pt x="19324" y="10980"/>
                  <a:pt x="19364" y="10940"/>
                  <a:pt x="19404" y="10899"/>
                </a:cubicBezTo>
                <a:cubicBezTo>
                  <a:pt x="19444" y="10818"/>
                  <a:pt x="19524" y="10778"/>
                  <a:pt x="19564" y="10697"/>
                </a:cubicBezTo>
                <a:cubicBezTo>
                  <a:pt x="19604" y="10657"/>
                  <a:pt x="19643" y="10616"/>
                  <a:pt x="19683" y="10576"/>
                </a:cubicBezTo>
                <a:cubicBezTo>
                  <a:pt x="19723" y="10535"/>
                  <a:pt x="19763" y="10454"/>
                  <a:pt x="19803" y="10414"/>
                </a:cubicBezTo>
                <a:cubicBezTo>
                  <a:pt x="19843" y="10373"/>
                  <a:pt x="19843" y="10373"/>
                  <a:pt x="19883" y="10333"/>
                </a:cubicBezTo>
                <a:cubicBezTo>
                  <a:pt x="19883" y="10333"/>
                  <a:pt x="19923" y="10293"/>
                  <a:pt x="19923" y="10293"/>
                </a:cubicBezTo>
                <a:cubicBezTo>
                  <a:pt x="19963" y="10252"/>
                  <a:pt x="20003" y="10212"/>
                  <a:pt x="20043" y="10171"/>
                </a:cubicBezTo>
                <a:cubicBezTo>
                  <a:pt x="20083" y="10131"/>
                  <a:pt x="20123" y="10131"/>
                  <a:pt x="20123" y="10090"/>
                </a:cubicBezTo>
                <a:cubicBezTo>
                  <a:pt x="20163" y="10050"/>
                  <a:pt x="20202" y="10009"/>
                  <a:pt x="20242" y="9969"/>
                </a:cubicBezTo>
                <a:cubicBezTo>
                  <a:pt x="20282" y="9929"/>
                  <a:pt x="20282" y="9929"/>
                  <a:pt x="20322" y="9888"/>
                </a:cubicBezTo>
                <a:cubicBezTo>
                  <a:pt x="20322" y="9888"/>
                  <a:pt x="20362" y="9848"/>
                  <a:pt x="20362" y="9848"/>
                </a:cubicBezTo>
                <a:cubicBezTo>
                  <a:pt x="20362" y="9848"/>
                  <a:pt x="20402" y="9807"/>
                  <a:pt x="20402" y="9807"/>
                </a:cubicBezTo>
                <a:cubicBezTo>
                  <a:pt x="20362" y="9929"/>
                  <a:pt x="20402" y="10009"/>
                  <a:pt x="20402" y="10131"/>
                </a:cubicBezTo>
                <a:close/>
                <a:moveTo>
                  <a:pt x="20322" y="8877"/>
                </a:moveTo>
                <a:cubicBezTo>
                  <a:pt x="20322" y="8998"/>
                  <a:pt x="20322" y="9079"/>
                  <a:pt x="20322" y="9200"/>
                </a:cubicBezTo>
                <a:cubicBezTo>
                  <a:pt x="20322" y="9200"/>
                  <a:pt x="20322" y="9241"/>
                  <a:pt x="20322" y="9241"/>
                </a:cubicBezTo>
                <a:cubicBezTo>
                  <a:pt x="20322" y="9362"/>
                  <a:pt x="20322" y="9484"/>
                  <a:pt x="20322" y="9605"/>
                </a:cubicBezTo>
                <a:cubicBezTo>
                  <a:pt x="20322" y="9605"/>
                  <a:pt x="20322" y="9605"/>
                  <a:pt x="20322" y="9605"/>
                </a:cubicBezTo>
                <a:cubicBezTo>
                  <a:pt x="20322" y="9605"/>
                  <a:pt x="20282" y="9605"/>
                  <a:pt x="20282" y="9645"/>
                </a:cubicBezTo>
                <a:cubicBezTo>
                  <a:pt x="20282" y="9645"/>
                  <a:pt x="20282" y="9645"/>
                  <a:pt x="20242" y="9645"/>
                </a:cubicBezTo>
                <a:cubicBezTo>
                  <a:pt x="20242" y="9645"/>
                  <a:pt x="20203" y="9645"/>
                  <a:pt x="20203" y="9686"/>
                </a:cubicBezTo>
                <a:cubicBezTo>
                  <a:pt x="20203" y="9686"/>
                  <a:pt x="20163" y="9726"/>
                  <a:pt x="20163" y="9726"/>
                </a:cubicBezTo>
                <a:cubicBezTo>
                  <a:pt x="20163" y="9726"/>
                  <a:pt x="20123" y="9767"/>
                  <a:pt x="20123" y="9767"/>
                </a:cubicBezTo>
                <a:cubicBezTo>
                  <a:pt x="20083" y="9807"/>
                  <a:pt x="20043" y="9848"/>
                  <a:pt x="19963" y="9929"/>
                </a:cubicBezTo>
                <a:cubicBezTo>
                  <a:pt x="19923" y="9969"/>
                  <a:pt x="19883" y="10009"/>
                  <a:pt x="19803" y="10090"/>
                </a:cubicBezTo>
                <a:cubicBezTo>
                  <a:pt x="19803" y="10090"/>
                  <a:pt x="19803" y="10090"/>
                  <a:pt x="19763" y="10131"/>
                </a:cubicBezTo>
                <a:cubicBezTo>
                  <a:pt x="19763" y="10131"/>
                  <a:pt x="19723" y="10171"/>
                  <a:pt x="19723" y="10171"/>
                </a:cubicBezTo>
                <a:cubicBezTo>
                  <a:pt x="19723" y="10171"/>
                  <a:pt x="19683" y="10212"/>
                  <a:pt x="19683" y="10212"/>
                </a:cubicBezTo>
                <a:cubicBezTo>
                  <a:pt x="19644" y="10252"/>
                  <a:pt x="19644" y="10293"/>
                  <a:pt x="19604" y="10333"/>
                </a:cubicBezTo>
                <a:cubicBezTo>
                  <a:pt x="19604" y="10333"/>
                  <a:pt x="19564" y="10373"/>
                  <a:pt x="19564" y="10373"/>
                </a:cubicBezTo>
                <a:cubicBezTo>
                  <a:pt x="19524" y="10454"/>
                  <a:pt x="19484" y="10495"/>
                  <a:pt x="19444" y="10576"/>
                </a:cubicBezTo>
                <a:cubicBezTo>
                  <a:pt x="19364" y="10697"/>
                  <a:pt x="19324" y="10778"/>
                  <a:pt x="19244" y="10899"/>
                </a:cubicBezTo>
                <a:cubicBezTo>
                  <a:pt x="19164" y="11021"/>
                  <a:pt x="19085" y="11142"/>
                  <a:pt x="19005" y="11263"/>
                </a:cubicBezTo>
                <a:cubicBezTo>
                  <a:pt x="18965" y="11304"/>
                  <a:pt x="18925" y="11344"/>
                  <a:pt x="18885" y="11425"/>
                </a:cubicBezTo>
                <a:cubicBezTo>
                  <a:pt x="18885" y="11102"/>
                  <a:pt x="18885" y="10818"/>
                  <a:pt x="18885" y="10495"/>
                </a:cubicBezTo>
                <a:cubicBezTo>
                  <a:pt x="18885" y="10333"/>
                  <a:pt x="18885" y="10212"/>
                  <a:pt x="18885" y="10050"/>
                </a:cubicBezTo>
                <a:cubicBezTo>
                  <a:pt x="18965" y="9929"/>
                  <a:pt x="19085" y="9807"/>
                  <a:pt x="19164" y="9686"/>
                </a:cubicBezTo>
                <a:cubicBezTo>
                  <a:pt x="19204" y="9605"/>
                  <a:pt x="19284" y="9524"/>
                  <a:pt x="19324" y="9484"/>
                </a:cubicBezTo>
                <a:cubicBezTo>
                  <a:pt x="19364" y="9443"/>
                  <a:pt x="19404" y="9403"/>
                  <a:pt x="19444" y="9322"/>
                </a:cubicBezTo>
                <a:cubicBezTo>
                  <a:pt x="19484" y="9281"/>
                  <a:pt x="19484" y="9241"/>
                  <a:pt x="19524" y="9200"/>
                </a:cubicBezTo>
                <a:cubicBezTo>
                  <a:pt x="19564" y="9160"/>
                  <a:pt x="19604" y="9079"/>
                  <a:pt x="19683" y="9039"/>
                </a:cubicBezTo>
                <a:cubicBezTo>
                  <a:pt x="19683" y="9039"/>
                  <a:pt x="19723" y="8998"/>
                  <a:pt x="19723" y="8998"/>
                </a:cubicBezTo>
                <a:cubicBezTo>
                  <a:pt x="19723" y="8998"/>
                  <a:pt x="19763" y="8958"/>
                  <a:pt x="19763" y="8958"/>
                </a:cubicBezTo>
                <a:cubicBezTo>
                  <a:pt x="19803" y="8917"/>
                  <a:pt x="19843" y="8877"/>
                  <a:pt x="19883" y="8836"/>
                </a:cubicBezTo>
                <a:cubicBezTo>
                  <a:pt x="19923" y="8796"/>
                  <a:pt x="20003" y="8756"/>
                  <a:pt x="20043" y="8715"/>
                </a:cubicBezTo>
                <a:cubicBezTo>
                  <a:pt x="20083" y="8675"/>
                  <a:pt x="20163" y="8634"/>
                  <a:pt x="20203" y="8553"/>
                </a:cubicBezTo>
                <a:cubicBezTo>
                  <a:pt x="20203" y="8553"/>
                  <a:pt x="20242" y="8513"/>
                  <a:pt x="20242" y="8513"/>
                </a:cubicBezTo>
                <a:cubicBezTo>
                  <a:pt x="20322" y="8594"/>
                  <a:pt x="20322" y="8715"/>
                  <a:pt x="20322" y="8877"/>
                </a:cubicBezTo>
                <a:close/>
                <a:moveTo>
                  <a:pt x="20202" y="7057"/>
                </a:moveTo>
                <a:cubicBezTo>
                  <a:pt x="20202" y="7138"/>
                  <a:pt x="20202" y="7218"/>
                  <a:pt x="20242" y="7299"/>
                </a:cubicBezTo>
                <a:cubicBezTo>
                  <a:pt x="20242" y="7461"/>
                  <a:pt x="20242" y="7663"/>
                  <a:pt x="20282" y="7825"/>
                </a:cubicBezTo>
                <a:cubicBezTo>
                  <a:pt x="20282" y="7906"/>
                  <a:pt x="20282" y="8027"/>
                  <a:pt x="20322" y="8108"/>
                </a:cubicBezTo>
                <a:cubicBezTo>
                  <a:pt x="20322" y="8108"/>
                  <a:pt x="20322" y="8149"/>
                  <a:pt x="20322" y="8149"/>
                </a:cubicBezTo>
                <a:cubicBezTo>
                  <a:pt x="20282" y="8189"/>
                  <a:pt x="20282" y="8189"/>
                  <a:pt x="20242" y="8230"/>
                </a:cubicBezTo>
                <a:cubicBezTo>
                  <a:pt x="20242" y="8230"/>
                  <a:pt x="20242" y="8230"/>
                  <a:pt x="20202" y="8270"/>
                </a:cubicBezTo>
                <a:cubicBezTo>
                  <a:pt x="20202" y="8270"/>
                  <a:pt x="20163" y="8311"/>
                  <a:pt x="20163" y="8311"/>
                </a:cubicBezTo>
                <a:cubicBezTo>
                  <a:pt x="20163" y="8311"/>
                  <a:pt x="20123" y="8351"/>
                  <a:pt x="20123" y="8351"/>
                </a:cubicBezTo>
                <a:cubicBezTo>
                  <a:pt x="20083" y="8391"/>
                  <a:pt x="20043" y="8432"/>
                  <a:pt x="19963" y="8513"/>
                </a:cubicBezTo>
                <a:cubicBezTo>
                  <a:pt x="19923" y="8553"/>
                  <a:pt x="19883" y="8594"/>
                  <a:pt x="19843" y="8634"/>
                </a:cubicBezTo>
                <a:cubicBezTo>
                  <a:pt x="19843" y="8634"/>
                  <a:pt x="19803" y="8675"/>
                  <a:pt x="19803" y="8675"/>
                </a:cubicBezTo>
                <a:cubicBezTo>
                  <a:pt x="19763" y="8715"/>
                  <a:pt x="19723" y="8756"/>
                  <a:pt x="19723" y="8796"/>
                </a:cubicBezTo>
                <a:cubicBezTo>
                  <a:pt x="19723" y="8796"/>
                  <a:pt x="19683" y="8836"/>
                  <a:pt x="19683" y="8836"/>
                </a:cubicBezTo>
                <a:cubicBezTo>
                  <a:pt x="19683" y="8836"/>
                  <a:pt x="19683" y="8836"/>
                  <a:pt x="19683" y="8836"/>
                </a:cubicBezTo>
                <a:cubicBezTo>
                  <a:pt x="19644" y="8917"/>
                  <a:pt x="19604" y="8958"/>
                  <a:pt x="19524" y="9039"/>
                </a:cubicBezTo>
                <a:cubicBezTo>
                  <a:pt x="19484" y="9079"/>
                  <a:pt x="19444" y="9160"/>
                  <a:pt x="19404" y="9200"/>
                </a:cubicBezTo>
                <a:cubicBezTo>
                  <a:pt x="19324" y="9322"/>
                  <a:pt x="19244" y="9443"/>
                  <a:pt x="19164" y="9564"/>
                </a:cubicBezTo>
                <a:cubicBezTo>
                  <a:pt x="19124" y="9605"/>
                  <a:pt x="19085" y="9686"/>
                  <a:pt x="19045" y="9726"/>
                </a:cubicBezTo>
                <a:cubicBezTo>
                  <a:pt x="19045" y="9767"/>
                  <a:pt x="19005" y="9767"/>
                  <a:pt x="19005" y="9807"/>
                </a:cubicBezTo>
                <a:cubicBezTo>
                  <a:pt x="18965" y="9848"/>
                  <a:pt x="18965" y="9888"/>
                  <a:pt x="18925" y="9888"/>
                </a:cubicBezTo>
                <a:cubicBezTo>
                  <a:pt x="18925" y="9443"/>
                  <a:pt x="18925" y="8998"/>
                  <a:pt x="18925" y="8553"/>
                </a:cubicBezTo>
                <a:cubicBezTo>
                  <a:pt x="18925" y="8513"/>
                  <a:pt x="18925" y="8472"/>
                  <a:pt x="18925" y="8391"/>
                </a:cubicBezTo>
                <a:cubicBezTo>
                  <a:pt x="18965" y="8351"/>
                  <a:pt x="19005" y="8311"/>
                  <a:pt x="19045" y="8270"/>
                </a:cubicBezTo>
                <a:cubicBezTo>
                  <a:pt x="19085" y="8230"/>
                  <a:pt x="19124" y="8189"/>
                  <a:pt x="19164" y="8149"/>
                </a:cubicBezTo>
                <a:cubicBezTo>
                  <a:pt x="19164" y="8149"/>
                  <a:pt x="19164" y="8149"/>
                  <a:pt x="19204" y="8108"/>
                </a:cubicBezTo>
                <a:cubicBezTo>
                  <a:pt x="19204" y="8108"/>
                  <a:pt x="19244" y="8108"/>
                  <a:pt x="19244" y="8068"/>
                </a:cubicBezTo>
                <a:cubicBezTo>
                  <a:pt x="19364" y="7987"/>
                  <a:pt x="19444" y="7866"/>
                  <a:pt x="19564" y="7785"/>
                </a:cubicBezTo>
                <a:cubicBezTo>
                  <a:pt x="19604" y="7744"/>
                  <a:pt x="19644" y="7744"/>
                  <a:pt x="19644" y="7704"/>
                </a:cubicBezTo>
                <a:cubicBezTo>
                  <a:pt x="19723" y="7623"/>
                  <a:pt x="19803" y="7542"/>
                  <a:pt x="19883" y="7461"/>
                </a:cubicBezTo>
                <a:cubicBezTo>
                  <a:pt x="19963" y="7340"/>
                  <a:pt x="20083" y="7259"/>
                  <a:pt x="20163" y="7138"/>
                </a:cubicBezTo>
                <a:cubicBezTo>
                  <a:pt x="20123" y="7138"/>
                  <a:pt x="20163" y="7097"/>
                  <a:pt x="20202" y="7057"/>
                </a:cubicBezTo>
                <a:close/>
                <a:moveTo>
                  <a:pt x="19124" y="4953"/>
                </a:moveTo>
                <a:cubicBezTo>
                  <a:pt x="19124" y="4953"/>
                  <a:pt x="19124" y="4953"/>
                  <a:pt x="19124" y="4953"/>
                </a:cubicBezTo>
                <a:cubicBezTo>
                  <a:pt x="19124" y="4953"/>
                  <a:pt x="19124" y="4953"/>
                  <a:pt x="19124" y="4953"/>
                </a:cubicBezTo>
                <a:cubicBezTo>
                  <a:pt x="19164" y="4994"/>
                  <a:pt x="19164" y="4994"/>
                  <a:pt x="19124" y="4953"/>
                </a:cubicBezTo>
                <a:cubicBezTo>
                  <a:pt x="19164" y="4994"/>
                  <a:pt x="19204" y="4994"/>
                  <a:pt x="19204" y="5034"/>
                </a:cubicBezTo>
                <a:cubicBezTo>
                  <a:pt x="19244" y="5115"/>
                  <a:pt x="19324" y="5196"/>
                  <a:pt x="19404" y="5236"/>
                </a:cubicBezTo>
                <a:cubicBezTo>
                  <a:pt x="19444" y="5277"/>
                  <a:pt x="19484" y="5317"/>
                  <a:pt x="19524" y="5317"/>
                </a:cubicBezTo>
                <a:cubicBezTo>
                  <a:pt x="19564" y="5358"/>
                  <a:pt x="19604" y="5358"/>
                  <a:pt x="19604" y="5398"/>
                </a:cubicBezTo>
                <a:cubicBezTo>
                  <a:pt x="19643" y="5439"/>
                  <a:pt x="19643" y="5439"/>
                  <a:pt x="19683" y="5479"/>
                </a:cubicBezTo>
                <a:cubicBezTo>
                  <a:pt x="19723" y="5520"/>
                  <a:pt x="19763" y="5560"/>
                  <a:pt x="19803" y="5600"/>
                </a:cubicBezTo>
                <a:cubicBezTo>
                  <a:pt x="19803" y="5600"/>
                  <a:pt x="19843" y="5641"/>
                  <a:pt x="19883" y="5641"/>
                </a:cubicBezTo>
                <a:cubicBezTo>
                  <a:pt x="19923" y="5681"/>
                  <a:pt x="19963" y="5681"/>
                  <a:pt x="20003" y="5722"/>
                </a:cubicBezTo>
                <a:cubicBezTo>
                  <a:pt x="20043" y="5762"/>
                  <a:pt x="20083" y="5762"/>
                  <a:pt x="20123" y="5762"/>
                </a:cubicBezTo>
                <a:cubicBezTo>
                  <a:pt x="20123" y="5803"/>
                  <a:pt x="20083" y="5843"/>
                  <a:pt x="20083" y="5884"/>
                </a:cubicBezTo>
                <a:cubicBezTo>
                  <a:pt x="20083" y="5884"/>
                  <a:pt x="20083" y="5884"/>
                  <a:pt x="20083" y="5924"/>
                </a:cubicBezTo>
                <a:cubicBezTo>
                  <a:pt x="20043" y="5965"/>
                  <a:pt x="20043" y="6005"/>
                  <a:pt x="20003" y="6005"/>
                </a:cubicBezTo>
                <a:cubicBezTo>
                  <a:pt x="19963" y="6045"/>
                  <a:pt x="19883" y="6126"/>
                  <a:pt x="19843" y="6167"/>
                </a:cubicBezTo>
                <a:cubicBezTo>
                  <a:pt x="19763" y="6248"/>
                  <a:pt x="19723" y="6329"/>
                  <a:pt x="19644" y="6369"/>
                </a:cubicBezTo>
                <a:cubicBezTo>
                  <a:pt x="19604" y="6450"/>
                  <a:pt x="19524" y="6490"/>
                  <a:pt x="19484" y="6571"/>
                </a:cubicBezTo>
                <a:cubicBezTo>
                  <a:pt x="19404" y="6693"/>
                  <a:pt x="19324" y="6774"/>
                  <a:pt x="19204" y="6895"/>
                </a:cubicBezTo>
                <a:cubicBezTo>
                  <a:pt x="19125" y="6976"/>
                  <a:pt x="19045" y="7057"/>
                  <a:pt x="19005" y="7138"/>
                </a:cubicBezTo>
                <a:cubicBezTo>
                  <a:pt x="18885" y="7259"/>
                  <a:pt x="18805" y="7380"/>
                  <a:pt x="18725" y="7502"/>
                </a:cubicBezTo>
                <a:cubicBezTo>
                  <a:pt x="18685" y="7582"/>
                  <a:pt x="18645" y="7663"/>
                  <a:pt x="18645" y="7744"/>
                </a:cubicBezTo>
                <a:cubicBezTo>
                  <a:pt x="18605" y="7704"/>
                  <a:pt x="18566" y="7663"/>
                  <a:pt x="18526" y="7623"/>
                </a:cubicBezTo>
                <a:cubicBezTo>
                  <a:pt x="18326" y="7421"/>
                  <a:pt x="18086" y="7178"/>
                  <a:pt x="17887" y="6976"/>
                </a:cubicBezTo>
                <a:cubicBezTo>
                  <a:pt x="17807" y="6895"/>
                  <a:pt x="17727" y="6814"/>
                  <a:pt x="17647" y="6733"/>
                </a:cubicBezTo>
                <a:cubicBezTo>
                  <a:pt x="17647" y="6733"/>
                  <a:pt x="17647" y="6733"/>
                  <a:pt x="17647" y="6733"/>
                </a:cubicBezTo>
                <a:cubicBezTo>
                  <a:pt x="17687" y="6693"/>
                  <a:pt x="17727" y="6652"/>
                  <a:pt x="17767" y="6571"/>
                </a:cubicBezTo>
                <a:cubicBezTo>
                  <a:pt x="17807" y="6531"/>
                  <a:pt x="17847" y="6450"/>
                  <a:pt x="17927" y="6409"/>
                </a:cubicBezTo>
                <a:cubicBezTo>
                  <a:pt x="18007" y="6288"/>
                  <a:pt x="18126" y="6167"/>
                  <a:pt x="18206" y="6086"/>
                </a:cubicBezTo>
                <a:cubicBezTo>
                  <a:pt x="18286" y="5965"/>
                  <a:pt x="18406" y="5843"/>
                  <a:pt x="18486" y="5722"/>
                </a:cubicBezTo>
                <a:cubicBezTo>
                  <a:pt x="18566" y="5600"/>
                  <a:pt x="18685" y="5479"/>
                  <a:pt x="18765" y="5398"/>
                </a:cubicBezTo>
                <a:cubicBezTo>
                  <a:pt x="18765" y="5398"/>
                  <a:pt x="18805" y="5358"/>
                  <a:pt x="18805" y="5358"/>
                </a:cubicBezTo>
                <a:cubicBezTo>
                  <a:pt x="18845" y="5317"/>
                  <a:pt x="18885" y="5277"/>
                  <a:pt x="18925" y="5236"/>
                </a:cubicBezTo>
                <a:cubicBezTo>
                  <a:pt x="18965" y="5196"/>
                  <a:pt x="19005" y="5115"/>
                  <a:pt x="19085" y="5075"/>
                </a:cubicBezTo>
                <a:cubicBezTo>
                  <a:pt x="19045" y="5034"/>
                  <a:pt x="19085" y="4994"/>
                  <a:pt x="19124" y="4953"/>
                </a:cubicBezTo>
                <a:close/>
                <a:moveTo>
                  <a:pt x="18246" y="4225"/>
                </a:moveTo>
                <a:cubicBezTo>
                  <a:pt x="18286" y="4185"/>
                  <a:pt x="18286" y="4185"/>
                  <a:pt x="18246" y="4225"/>
                </a:cubicBezTo>
                <a:cubicBezTo>
                  <a:pt x="18326" y="4266"/>
                  <a:pt x="18366" y="4306"/>
                  <a:pt x="18446" y="4387"/>
                </a:cubicBezTo>
                <a:cubicBezTo>
                  <a:pt x="18526" y="4468"/>
                  <a:pt x="18605" y="4508"/>
                  <a:pt x="18685" y="4589"/>
                </a:cubicBezTo>
                <a:cubicBezTo>
                  <a:pt x="18725" y="4630"/>
                  <a:pt x="18765" y="4670"/>
                  <a:pt x="18805" y="4711"/>
                </a:cubicBezTo>
                <a:cubicBezTo>
                  <a:pt x="18845" y="4751"/>
                  <a:pt x="18885" y="4791"/>
                  <a:pt x="18925" y="4832"/>
                </a:cubicBezTo>
                <a:cubicBezTo>
                  <a:pt x="18885" y="4872"/>
                  <a:pt x="18845" y="4913"/>
                  <a:pt x="18845" y="4953"/>
                </a:cubicBezTo>
                <a:cubicBezTo>
                  <a:pt x="18805" y="4994"/>
                  <a:pt x="18765" y="5075"/>
                  <a:pt x="18685" y="5115"/>
                </a:cubicBezTo>
                <a:cubicBezTo>
                  <a:pt x="18685" y="5115"/>
                  <a:pt x="18645" y="5155"/>
                  <a:pt x="18645" y="5155"/>
                </a:cubicBezTo>
                <a:cubicBezTo>
                  <a:pt x="18605" y="5196"/>
                  <a:pt x="18566" y="5236"/>
                  <a:pt x="18566" y="5277"/>
                </a:cubicBezTo>
                <a:cubicBezTo>
                  <a:pt x="18526" y="5317"/>
                  <a:pt x="18486" y="5398"/>
                  <a:pt x="18446" y="5439"/>
                </a:cubicBezTo>
                <a:cubicBezTo>
                  <a:pt x="18406" y="5479"/>
                  <a:pt x="18366" y="5520"/>
                  <a:pt x="18326" y="5560"/>
                </a:cubicBezTo>
                <a:cubicBezTo>
                  <a:pt x="18286" y="5641"/>
                  <a:pt x="18206" y="5722"/>
                  <a:pt x="18166" y="5803"/>
                </a:cubicBezTo>
                <a:cubicBezTo>
                  <a:pt x="18086" y="5924"/>
                  <a:pt x="18006" y="6045"/>
                  <a:pt x="17927" y="6126"/>
                </a:cubicBezTo>
                <a:cubicBezTo>
                  <a:pt x="17887" y="6167"/>
                  <a:pt x="17847" y="6248"/>
                  <a:pt x="17807" y="6329"/>
                </a:cubicBezTo>
                <a:cubicBezTo>
                  <a:pt x="17767" y="6369"/>
                  <a:pt x="17727" y="6450"/>
                  <a:pt x="17687" y="6490"/>
                </a:cubicBezTo>
                <a:cubicBezTo>
                  <a:pt x="17647" y="6531"/>
                  <a:pt x="17607" y="6612"/>
                  <a:pt x="17567" y="6652"/>
                </a:cubicBezTo>
                <a:cubicBezTo>
                  <a:pt x="17567" y="6693"/>
                  <a:pt x="17527" y="6693"/>
                  <a:pt x="17527" y="6733"/>
                </a:cubicBezTo>
                <a:cubicBezTo>
                  <a:pt x="17288" y="6490"/>
                  <a:pt x="17048" y="6248"/>
                  <a:pt x="16769" y="6005"/>
                </a:cubicBezTo>
                <a:cubicBezTo>
                  <a:pt x="16769" y="6005"/>
                  <a:pt x="16809" y="5964"/>
                  <a:pt x="16809" y="5964"/>
                </a:cubicBezTo>
                <a:cubicBezTo>
                  <a:pt x="16849" y="5884"/>
                  <a:pt x="16928" y="5803"/>
                  <a:pt x="16968" y="5722"/>
                </a:cubicBezTo>
                <a:cubicBezTo>
                  <a:pt x="17048" y="5600"/>
                  <a:pt x="17168" y="5479"/>
                  <a:pt x="17248" y="5358"/>
                </a:cubicBezTo>
                <a:cubicBezTo>
                  <a:pt x="17328" y="5277"/>
                  <a:pt x="17368" y="5236"/>
                  <a:pt x="17447" y="5155"/>
                </a:cubicBezTo>
                <a:cubicBezTo>
                  <a:pt x="17487" y="5115"/>
                  <a:pt x="17527" y="5075"/>
                  <a:pt x="17567" y="5034"/>
                </a:cubicBezTo>
                <a:cubicBezTo>
                  <a:pt x="17607" y="4994"/>
                  <a:pt x="17647" y="4953"/>
                  <a:pt x="17647" y="4913"/>
                </a:cubicBezTo>
                <a:cubicBezTo>
                  <a:pt x="17647" y="4913"/>
                  <a:pt x="17687" y="4872"/>
                  <a:pt x="17687" y="4872"/>
                </a:cubicBezTo>
                <a:cubicBezTo>
                  <a:pt x="17727" y="4791"/>
                  <a:pt x="17807" y="4751"/>
                  <a:pt x="17847" y="4670"/>
                </a:cubicBezTo>
                <a:cubicBezTo>
                  <a:pt x="17927" y="4589"/>
                  <a:pt x="18006" y="4468"/>
                  <a:pt x="18086" y="4387"/>
                </a:cubicBezTo>
                <a:cubicBezTo>
                  <a:pt x="18166" y="4306"/>
                  <a:pt x="18206" y="4266"/>
                  <a:pt x="18246" y="4225"/>
                </a:cubicBezTo>
                <a:close/>
                <a:moveTo>
                  <a:pt x="17368" y="3457"/>
                </a:moveTo>
                <a:cubicBezTo>
                  <a:pt x="17368" y="3457"/>
                  <a:pt x="17368" y="3457"/>
                  <a:pt x="17368" y="3457"/>
                </a:cubicBezTo>
                <a:cubicBezTo>
                  <a:pt x="17408" y="3457"/>
                  <a:pt x="17408" y="3457"/>
                  <a:pt x="17408" y="3457"/>
                </a:cubicBezTo>
                <a:cubicBezTo>
                  <a:pt x="17647" y="3659"/>
                  <a:pt x="17847" y="3861"/>
                  <a:pt x="18086" y="4063"/>
                </a:cubicBezTo>
                <a:cubicBezTo>
                  <a:pt x="18086" y="4063"/>
                  <a:pt x="18086" y="4063"/>
                  <a:pt x="18086" y="4063"/>
                </a:cubicBezTo>
                <a:cubicBezTo>
                  <a:pt x="18006" y="4185"/>
                  <a:pt x="17927" y="4266"/>
                  <a:pt x="17847" y="4387"/>
                </a:cubicBezTo>
                <a:cubicBezTo>
                  <a:pt x="17807" y="4427"/>
                  <a:pt x="17767" y="4468"/>
                  <a:pt x="17727" y="4549"/>
                </a:cubicBezTo>
                <a:cubicBezTo>
                  <a:pt x="17687" y="4630"/>
                  <a:pt x="17607" y="4670"/>
                  <a:pt x="17567" y="4751"/>
                </a:cubicBezTo>
                <a:cubicBezTo>
                  <a:pt x="17567" y="4751"/>
                  <a:pt x="17527" y="4791"/>
                  <a:pt x="17527" y="4791"/>
                </a:cubicBezTo>
                <a:cubicBezTo>
                  <a:pt x="17487" y="4832"/>
                  <a:pt x="17447" y="4872"/>
                  <a:pt x="17447" y="4913"/>
                </a:cubicBezTo>
                <a:cubicBezTo>
                  <a:pt x="17408" y="4953"/>
                  <a:pt x="17368" y="4994"/>
                  <a:pt x="17328" y="5034"/>
                </a:cubicBezTo>
                <a:cubicBezTo>
                  <a:pt x="17288" y="5115"/>
                  <a:pt x="17208" y="5155"/>
                  <a:pt x="17168" y="5236"/>
                </a:cubicBezTo>
                <a:cubicBezTo>
                  <a:pt x="17128" y="5277"/>
                  <a:pt x="17088" y="5317"/>
                  <a:pt x="17088" y="5358"/>
                </a:cubicBezTo>
                <a:cubicBezTo>
                  <a:pt x="17048" y="5439"/>
                  <a:pt x="16968" y="5520"/>
                  <a:pt x="16928" y="5600"/>
                </a:cubicBezTo>
                <a:cubicBezTo>
                  <a:pt x="16889" y="5681"/>
                  <a:pt x="16849" y="5762"/>
                  <a:pt x="16769" y="5884"/>
                </a:cubicBezTo>
                <a:cubicBezTo>
                  <a:pt x="16769" y="5884"/>
                  <a:pt x="16769" y="5924"/>
                  <a:pt x="16729" y="5924"/>
                </a:cubicBezTo>
                <a:cubicBezTo>
                  <a:pt x="16649" y="5843"/>
                  <a:pt x="16569" y="5762"/>
                  <a:pt x="16489" y="5681"/>
                </a:cubicBezTo>
                <a:cubicBezTo>
                  <a:pt x="16489" y="5681"/>
                  <a:pt x="16449" y="5641"/>
                  <a:pt x="16449" y="5641"/>
                </a:cubicBezTo>
                <a:cubicBezTo>
                  <a:pt x="16290" y="5479"/>
                  <a:pt x="16090" y="5277"/>
                  <a:pt x="15930" y="5115"/>
                </a:cubicBezTo>
                <a:cubicBezTo>
                  <a:pt x="15970" y="5075"/>
                  <a:pt x="16010" y="5034"/>
                  <a:pt x="16050" y="4994"/>
                </a:cubicBezTo>
                <a:cubicBezTo>
                  <a:pt x="16090" y="4953"/>
                  <a:pt x="16130" y="4913"/>
                  <a:pt x="16170" y="4872"/>
                </a:cubicBezTo>
                <a:cubicBezTo>
                  <a:pt x="16210" y="4832"/>
                  <a:pt x="16250" y="4791"/>
                  <a:pt x="16290" y="4751"/>
                </a:cubicBezTo>
                <a:cubicBezTo>
                  <a:pt x="16330" y="4711"/>
                  <a:pt x="16369" y="4670"/>
                  <a:pt x="16409" y="4630"/>
                </a:cubicBezTo>
                <a:cubicBezTo>
                  <a:pt x="16489" y="4549"/>
                  <a:pt x="16529" y="4468"/>
                  <a:pt x="16609" y="4387"/>
                </a:cubicBezTo>
                <a:cubicBezTo>
                  <a:pt x="16689" y="4266"/>
                  <a:pt x="16769" y="4185"/>
                  <a:pt x="16849" y="4063"/>
                </a:cubicBezTo>
                <a:cubicBezTo>
                  <a:pt x="16889" y="4023"/>
                  <a:pt x="16889" y="3982"/>
                  <a:pt x="16928" y="3982"/>
                </a:cubicBezTo>
                <a:cubicBezTo>
                  <a:pt x="16968" y="3942"/>
                  <a:pt x="16968" y="3902"/>
                  <a:pt x="17008" y="3902"/>
                </a:cubicBezTo>
                <a:cubicBezTo>
                  <a:pt x="17048" y="3861"/>
                  <a:pt x="17088" y="3780"/>
                  <a:pt x="17128" y="3740"/>
                </a:cubicBezTo>
                <a:cubicBezTo>
                  <a:pt x="17168" y="3659"/>
                  <a:pt x="17248" y="3618"/>
                  <a:pt x="17288" y="3538"/>
                </a:cubicBezTo>
                <a:cubicBezTo>
                  <a:pt x="17328" y="3538"/>
                  <a:pt x="17368" y="3497"/>
                  <a:pt x="17368" y="3457"/>
                </a:cubicBezTo>
                <a:close/>
                <a:moveTo>
                  <a:pt x="16569" y="2971"/>
                </a:moveTo>
                <a:cubicBezTo>
                  <a:pt x="16609" y="2931"/>
                  <a:pt x="16609" y="2890"/>
                  <a:pt x="16649" y="2890"/>
                </a:cubicBezTo>
                <a:cubicBezTo>
                  <a:pt x="16649" y="2890"/>
                  <a:pt x="16649" y="2850"/>
                  <a:pt x="16689" y="2850"/>
                </a:cubicBezTo>
                <a:cubicBezTo>
                  <a:pt x="16689" y="2850"/>
                  <a:pt x="16689" y="2850"/>
                  <a:pt x="16689" y="2850"/>
                </a:cubicBezTo>
                <a:cubicBezTo>
                  <a:pt x="16729" y="2890"/>
                  <a:pt x="16729" y="2890"/>
                  <a:pt x="16769" y="2931"/>
                </a:cubicBezTo>
                <a:cubicBezTo>
                  <a:pt x="16809" y="2971"/>
                  <a:pt x="16889" y="3052"/>
                  <a:pt x="16968" y="3093"/>
                </a:cubicBezTo>
                <a:cubicBezTo>
                  <a:pt x="17008" y="3133"/>
                  <a:pt x="17088" y="3173"/>
                  <a:pt x="17128" y="3254"/>
                </a:cubicBezTo>
                <a:cubicBezTo>
                  <a:pt x="17168" y="3295"/>
                  <a:pt x="17208" y="3335"/>
                  <a:pt x="17288" y="3376"/>
                </a:cubicBezTo>
                <a:cubicBezTo>
                  <a:pt x="17248" y="3416"/>
                  <a:pt x="17248" y="3416"/>
                  <a:pt x="17208" y="3457"/>
                </a:cubicBezTo>
                <a:cubicBezTo>
                  <a:pt x="17168" y="3497"/>
                  <a:pt x="17128" y="3578"/>
                  <a:pt x="17048" y="3618"/>
                </a:cubicBezTo>
                <a:cubicBezTo>
                  <a:pt x="17008" y="3659"/>
                  <a:pt x="17008" y="3659"/>
                  <a:pt x="16968" y="3699"/>
                </a:cubicBezTo>
                <a:cubicBezTo>
                  <a:pt x="16928" y="3740"/>
                  <a:pt x="16928" y="3740"/>
                  <a:pt x="16889" y="3780"/>
                </a:cubicBezTo>
                <a:cubicBezTo>
                  <a:pt x="16849" y="3861"/>
                  <a:pt x="16809" y="3902"/>
                  <a:pt x="16769" y="3982"/>
                </a:cubicBezTo>
                <a:cubicBezTo>
                  <a:pt x="16649" y="4185"/>
                  <a:pt x="16529" y="4387"/>
                  <a:pt x="16409" y="4589"/>
                </a:cubicBezTo>
                <a:cubicBezTo>
                  <a:pt x="16330" y="4711"/>
                  <a:pt x="16250" y="4832"/>
                  <a:pt x="16170" y="4953"/>
                </a:cubicBezTo>
                <a:cubicBezTo>
                  <a:pt x="16130" y="5034"/>
                  <a:pt x="16050" y="5075"/>
                  <a:pt x="16010" y="5115"/>
                </a:cubicBezTo>
                <a:cubicBezTo>
                  <a:pt x="16010" y="5115"/>
                  <a:pt x="15970" y="5156"/>
                  <a:pt x="15970" y="5156"/>
                </a:cubicBezTo>
                <a:cubicBezTo>
                  <a:pt x="15771" y="4953"/>
                  <a:pt x="15571" y="4751"/>
                  <a:pt x="15371" y="4549"/>
                </a:cubicBezTo>
                <a:cubicBezTo>
                  <a:pt x="15371" y="4549"/>
                  <a:pt x="15371" y="4508"/>
                  <a:pt x="15411" y="4508"/>
                </a:cubicBezTo>
                <a:cubicBezTo>
                  <a:pt x="15411" y="4468"/>
                  <a:pt x="15451" y="4468"/>
                  <a:pt x="15451" y="4427"/>
                </a:cubicBezTo>
                <a:cubicBezTo>
                  <a:pt x="15491" y="4387"/>
                  <a:pt x="15491" y="4347"/>
                  <a:pt x="15531" y="4306"/>
                </a:cubicBezTo>
                <a:cubicBezTo>
                  <a:pt x="15611" y="4185"/>
                  <a:pt x="15691" y="4063"/>
                  <a:pt x="15810" y="3982"/>
                </a:cubicBezTo>
                <a:cubicBezTo>
                  <a:pt x="15930" y="3861"/>
                  <a:pt x="16050" y="3740"/>
                  <a:pt x="16130" y="3659"/>
                </a:cubicBezTo>
                <a:cubicBezTo>
                  <a:pt x="16170" y="3618"/>
                  <a:pt x="16210" y="3578"/>
                  <a:pt x="16250" y="3497"/>
                </a:cubicBezTo>
                <a:cubicBezTo>
                  <a:pt x="16290" y="3457"/>
                  <a:pt x="16330" y="3416"/>
                  <a:pt x="16369" y="3335"/>
                </a:cubicBezTo>
                <a:cubicBezTo>
                  <a:pt x="16409" y="3295"/>
                  <a:pt x="16409" y="3295"/>
                  <a:pt x="16449" y="3254"/>
                </a:cubicBezTo>
                <a:cubicBezTo>
                  <a:pt x="16449" y="3254"/>
                  <a:pt x="16449" y="3254"/>
                  <a:pt x="16489" y="3214"/>
                </a:cubicBezTo>
                <a:cubicBezTo>
                  <a:pt x="16489" y="3214"/>
                  <a:pt x="16529" y="3173"/>
                  <a:pt x="16529" y="3173"/>
                </a:cubicBezTo>
                <a:cubicBezTo>
                  <a:pt x="16489" y="3052"/>
                  <a:pt x="16529" y="3012"/>
                  <a:pt x="16569" y="2971"/>
                </a:cubicBezTo>
                <a:close/>
                <a:moveTo>
                  <a:pt x="15970" y="2041"/>
                </a:move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lose/>
                <a:moveTo>
                  <a:pt x="15890" y="2122"/>
                </a:moveTo>
                <a:cubicBezTo>
                  <a:pt x="15930" y="2081"/>
                  <a:pt x="15930" y="2081"/>
                  <a:pt x="15970" y="2041"/>
                </a:cubicBezTo>
                <a:cubicBezTo>
                  <a:pt x="16010" y="2081"/>
                  <a:pt x="16010" y="2081"/>
                  <a:pt x="16050" y="2122"/>
                </a:cubicBezTo>
                <a:cubicBezTo>
                  <a:pt x="16050" y="2122"/>
                  <a:pt x="16090" y="2162"/>
                  <a:pt x="16090" y="2162"/>
                </a:cubicBezTo>
                <a:cubicBezTo>
                  <a:pt x="16170" y="2284"/>
                  <a:pt x="16290" y="2364"/>
                  <a:pt x="16369" y="2486"/>
                </a:cubicBezTo>
                <a:cubicBezTo>
                  <a:pt x="16409" y="2526"/>
                  <a:pt x="16449" y="2607"/>
                  <a:pt x="16529" y="2648"/>
                </a:cubicBezTo>
                <a:cubicBezTo>
                  <a:pt x="16529" y="2648"/>
                  <a:pt x="16489" y="2688"/>
                  <a:pt x="16489" y="2688"/>
                </a:cubicBezTo>
                <a:cubicBezTo>
                  <a:pt x="16489" y="2688"/>
                  <a:pt x="16449" y="2729"/>
                  <a:pt x="16449" y="2729"/>
                </a:cubicBezTo>
                <a:cubicBezTo>
                  <a:pt x="16449" y="2729"/>
                  <a:pt x="16449" y="2769"/>
                  <a:pt x="16409" y="2769"/>
                </a:cubicBezTo>
                <a:cubicBezTo>
                  <a:pt x="16409" y="2769"/>
                  <a:pt x="16369" y="2809"/>
                  <a:pt x="16369" y="2809"/>
                </a:cubicBezTo>
                <a:cubicBezTo>
                  <a:pt x="16330" y="2850"/>
                  <a:pt x="16290" y="2931"/>
                  <a:pt x="16250" y="2971"/>
                </a:cubicBezTo>
                <a:cubicBezTo>
                  <a:pt x="16250" y="3012"/>
                  <a:pt x="16210" y="3012"/>
                  <a:pt x="16210" y="3052"/>
                </a:cubicBezTo>
                <a:cubicBezTo>
                  <a:pt x="16210" y="3093"/>
                  <a:pt x="16170" y="3093"/>
                  <a:pt x="16170" y="3133"/>
                </a:cubicBezTo>
                <a:cubicBezTo>
                  <a:pt x="16170" y="3174"/>
                  <a:pt x="16130" y="3174"/>
                  <a:pt x="16130" y="3214"/>
                </a:cubicBezTo>
                <a:cubicBezTo>
                  <a:pt x="16090" y="3254"/>
                  <a:pt x="16090" y="3295"/>
                  <a:pt x="16050" y="3335"/>
                </a:cubicBezTo>
                <a:cubicBezTo>
                  <a:pt x="16010" y="3376"/>
                  <a:pt x="15970" y="3416"/>
                  <a:pt x="15930" y="3497"/>
                </a:cubicBezTo>
                <a:cubicBezTo>
                  <a:pt x="15890" y="3538"/>
                  <a:pt x="15850" y="3578"/>
                  <a:pt x="15811" y="3618"/>
                </a:cubicBezTo>
                <a:cubicBezTo>
                  <a:pt x="15771" y="3699"/>
                  <a:pt x="15691" y="3740"/>
                  <a:pt x="15651" y="3821"/>
                </a:cubicBezTo>
                <a:cubicBezTo>
                  <a:pt x="15611" y="3902"/>
                  <a:pt x="15531" y="3982"/>
                  <a:pt x="15491" y="4063"/>
                </a:cubicBezTo>
                <a:cubicBezTo>
                  <a:pt x="15451" y="4104"/>
                  <a:pt x="15451" y="4144"/>
                  <a:pt x="15411" y="4185"/>
                </a:cubicBezTo>
                <a:cubicBezTo>
                  <a:pt x="15411" y="4225"/>
                  <a:pt x="15371" y="4225"/>
                  <a:pt x="15371" y="4266"/>
                </a:cubicBezTo>
                <a:cubicBezTo>
                  <a:pt x="15331" y="4347"/>
                  <a:pt x="15291" y="4387"/>
                  <a:pt x="15252" y="4468"/>
                </a:cubicBezTo>
                <a:cubicBezTo>
                  <a:pt x="15252" y="4468"/>
                  <a:pt x="15252" y="4508"/>
                  <a:pt x="15252" y="4508"/>
                </a:cubicBezTo>
                <a:cubicBezTo>
                  <a:pt x="15212" y="4468"/>
                  <a:pt x="15212" y="4468"/>
                  <a:pt x="15172" y="4427"/>
                </a:cubicBezTo>
                <a:cubicBezTo>
                  <a:pt x="15052" y="4306"/>
                  <a:pt x="14932" y="4185"/>
                  <a:pt x="14812" y="4063"/>
                </a:cubicBezTo>
                <a:cubicBezTo>
                  <a:pt x="14812" y="4063"/>
                  <a:pt x="14812" y="4063"/>
                  <a:pt x="14812" y="4063"/>
                </a:cubicBezTo>
                <a:cubicBezTo>
                  <a:pt x="14693" y="3942"/>
                  <a:pt x="14613" y="3861"/>
                  <a:pt x="14493" y="3740"/>
                </a:cubicBezTo>
                <a:cubicBezTo>
                  <a:pt x="14533" y="3699"/>
                  <a:pt x="14573" y="3659"/>
                  <a:pt x="14653" y="3618"/>
                </a:cubicBezTo>
                <a:cubicBezTo>
                  <a:pt x="14653" y="3618"/>
                  <a:pt x="14693" y="3578"/>
                  <a:pt x="14693" y="3578"/>
                </a:cubicBezTo>
                <a:cubicBezTo>
                  <a:pt x="14732" y="3538"/>
                  <a:pt x="14772" y="3497"/>
                  <a:pt x="14772" y="3457"/>
                </a:cubicBezTo>
                <a:cubicBezTo>
                  <a:pt x="14812" y="3416"/>
                  <a:pt x="14812" y="3416"/>
                  <a:pt x="14852" y="3376"/>
                </a:cubicBezTo>
                <a:cubicBezTo>
                  <a:pt x="14852" y="3376"/>
                  <a:pt x="14892" y="3335"/>
                  <a:pt x="14892" y="3335"/>
                </a:cubicBezTo>
                <a:cubicBezTo>
                  <a:pt x="14932" y="3295"/>
                  <a:pt x="14972" y="3214"/>
                  <a:pt x="15052" y="3174"/>
                </a:cubicBezTo>
                <a:cubicBezTo>
                  <a:pt x="15092" y="3133"/>
                  <a:pt x="15132" y="3052"/>
                  <a:pt x="15212" y="3012"/>
                </a:cubicBezTo>
                <a:cubicBezTo>
                  <a:pt x="15291" y="2931"/>
                  <a:pt x="15371" y="2850"/>
                  <a:pt x="15451" y="2729"/>
                </a:cubicBezTo>
                <a:cubicBezTo>
                  <a:pt x="15531" y="2607"/>
                  <a:pt x="15611" y="2526"/>
                  <a:pt x="15731" y="2405"/>
                </a:cubicBezTo>
                <a:cubicBezTo>
                  <a:pt x="15770" y="2365"/>
                  <a:pt x="15810" y="2324"/>
                  <a:pt x="15850" y="2243"/>
                </a:cubicBezTo>
                <a:cubicBezTo>
                  <a:pt x="15850" y="2162"/>
                  <a:pt x="15890" y="2162"/>
                  <a:pt x="15890" y="2122"/>
                </a:cubicBezTo>
                <a:close/>
                <a:moveTo>
                  <a:pt x="14253" y="2243"/>
                </a:moveTo>
                <a:cubicBezTo>
                  <a:pt x="14333" y="2122"/>
                  <a:pt x="14413" y="2000"/>
                  <a:pt x="14533" y="1879"/>
                </a:cubicBezTo>
                <a:cubicBezTo>
                  <a:pt x="14653" y="1717"/>
                  <a:pt x="14812" y="1556"/>
                  <a:pt x="14972" y="1394"/>
                </a:cubicBezTo>
                <a:cubicBezTo>
                  <a:pt x="15012" y="1353"/>
                  <a:pt x="15052" y="1313"/>
                  <a:pt x="15132" y="1272"/>
                </a:cubicBezTo>
                <a:cubicBezTo>
                  <a:pt x="15172" y="1313"/>
                  <a:pt x="15212" y="1353"/>
                  <a:pt x="15252" y="1394"/>
                </a:cubicBezTo>
                <a:cubicBezTo>
                  <a:pt x="15291" y="1434"/>
                  <a:pt x="15331" y="1475"/>
                  <a:pt x="15411" y="1515"/>
                </a:cubicBezTo>
                <a:cubicBezTo>
                  <a:pt x="15451" y="1556"/>
                  <a:pt x="15531" y="1596"/>
                  <a:pt x="15571" y="1636"/>
                </a:cubicBezTo>
                <a:cubicBezTo>
                  <a:pt x="15691" y="1717"/>
                  <a:pt x="15771" y="1798"/>
                  <a:pt x="15890" y="1879"/>
                </a:cubicBezTo>
                <a:cubicBezTo>
                  <a:pt x="15890" y="1879"/>
                  <a:pt x="15850" y="1879"/>
                  <a:pt x="15850" y="1920"/>
                </a:cubicBezTo>
                <a:cubicBezTo>
                  <a:pt x="15850" y="1920"/>
                  <a:pt x="15850" y="1920"/>
                  <a:pt x="15811" y="1960"/>
                </a:cubicBezTo>
                <a:cubicBezTo>
                  <a:pt x="15771" y="2000"/>
                  <a:pt x="15771" y="2000"/>
                  <a:pt x="15731" y="2041"/>
                </a:cubicBezTo>
                <a:cubicBezTo>
                  <a:pt x="15691" y="2081"/>
                  <a:pt x="15651" y="2162"/>
                  <a:pt x="15611" y="2203"/>
                </a:cubicBezTo>
                <a:cubicBezTo>
                  <a:pt x="15531" y="2324"/>
                  <a:pt x="15451" y="2405"/>
                  <a:pt x="15371" y="2526"/>
                </a:cubicBezTo>
                <a:cubicBezTo>
                  <a:pt x="15292" y="2607"/>
                  <a:pt x="15212" y="2729"/>
                  <a:pt x="15172" y="2809"/>
                </a:cubicBezTo>
                <a:cubicBezTo>
                  <a:pt x="15132" y="2890"/>
                  <a:pt x="15092" y="2931"/>
                  <a:pt x="15052" y="3012"/>
                </a:cubicBezTo>
                <a:cubicBezTo>
                  <a:pt x="15012" y="3052"/>
                  <a:pt x="14972" y="3093"/>
                  <a:pt x="14932" y="3173"/>
                </a:cubicBezTo>
                <a:cubicBezTo>
                  <a:pt x="14892" y="3214"/>
                  <a:pt x="14852" y="3254"/>
                  <a:pt x="14852" y="3295"/>
                </a:cubicBezTo>
                <a:cubicBezTo>
                  <a:pt x="14812" y="3376"/>
                  <a:pt x="14732" y="3416"/>
                  <a:pt x="14693" y="3497"/>
                </a:cubicBezTo>
                <a:cubicBezTo>
                  <a:pt x="14653" y="3538"/>
                  <a:pt x="14613" y="3578"/>
                  <a:pt x="14573" y="3618"/>
                </a:cubicBezTo>
                <a:cubicBezTo>
                  <a:pt x="14573" y="3618"/>
                  <a:pt x="14573" y="3618"/>
                  <a:pt x="14573" y="3618"/>
                </a:cubicBezTo>
                <a:cubicBezTo>
                  <a:pt x="14453" y="3497"/>
                  <a:pt x="14293" y="3335"/>
                  <a:pt x="14174" y="3214"/>
                </a:cubicBezTo>
                <a:cubicBezTo>
                  <a:pt x="14094" y="3133"/>
                  <a:pt x="13974" y="3012"/>
                  <a:pt x="13894" y="2931"/>
                </a:cubicBezTo>
                <a:cubicBezTo>
                  <a:pt x="13854" y="2890"/>
                  <a:pt x="13814" y="2850"/>
                  <a:pt x="13814" y="2850"/>
                </a:cubicBezTo>
                <a:cubicBezTo>
                  <a:pt x="13854" y="2809"/>
                  <a:pt x="13894" y="2809"/>
                  <a:pt x="13934" y="2769"/>
                </a:cubicBezTo>
                <a:cubicBezTo>
                  <a:pt x="13974" y="2729"/>
                  <a:pt x="14054" y="2648"/>
                  <a:pt x="14094" y="2607"/>
                </a:cubicBezTo>
                <a:cubicBezTo>
                  <a:pt x="14134" y="2567"/>
                  <a:pt x="14174" y="2526"/>
                  <a:pt x="14214" y="2486"/>
                </a:cubicBezTo>
                <a:cubicBezTo>
                  <a:pt x="14134" y="2405"/>
                  <a:pt x="14213" y="2324"/>
                  <a:pt x="14253" y="2243"/>
                </a:cubicBezTo>
                <a:close/>
                <a:moveTo>
                  <a:pt x="13056" y="1232"/>
                </a:moveTo>
                <a:cubicBezTo>
                  <a:pt x="13095" y="1232"/>
                  <a:pt x="13095" y="1191"/>
                  <a:pt x="13135" y="1191"/>
                </a:cubicBezTo>
                <a:cubicBezTo>
                  <a:pt x="13135" y="1191"/>
                  <a:pt x="13175" y="1151"/>
                  <a:pt x="13175" y="1151"/>
                </a:cubicBezTo>
                <a:cubicBezTo>
                  <a:pt x="13175" y="1151"/>
                  <a:pt x="13175" y="1151"/>
                  <a:pt x="13215" y="1111"/>
                </a:cubicBezTo>
                <a:cubicBezTo>
                  <a:pt x="13215" y="1111"/>
                  <a:pt x="13215" y="1070"/>
                  <a:pt x="13255" y="1070"/>
                </a:cubicBezTo>
                <a:cubicBezTo>
                  <a:pt x="13415" y="1070"/>
                  <a:pt x="13535" y="1070"/>
                  <a:pt x="13694" y="1070"/>
                </a:cubicBezTo>
                <a:cubicBezTo>
                  <a:pt x="13814" y="1070"/>
                  <a:pt x="13934" y="1070"/>
                  <a:pt x="14054" y="1111"/>
                </a:cubicBezTo>
                <a:cubicBezTo>
                  <a:pt x="13934" y="1272"/>
                  <a:pt x="13774" y="1434"/>
                  <a:pt x="13694" y="1596"/>
                </a:cubicBezTo>
                <a:cubicBezTo>
                  <a:pt x="13614" y="1717"/>
                  <a:pt x="13535" y="1839"/>
                  <a:pt x="13455" y="1960"/>
                </a:cubicBezTo>
                <a:cubicBezTo>
                  <a:pt x="13415" y="2000"/>
                  <a:pt x="13375" y="2081"/>
                  <a:pt x="13335" y="2122"/>
                </a:cubicBezTo>
                <a:cubicBezTo>
                  <a:pt x="13295" y="2203"/>
                  <a:pt x="13255" y="2284"/>
                  <a:pt x="13215" y="2364"/>
                </a:cubicBezTo>
                <a:cubicBezTo>
                  <a:pt x="13175" y="2445"/>
                  <a:pt x="13175" y="2486"/>
                  <a:pt x="13175" y="2567"/>
                </a:cubicBezTo>
                <a:cubicBezTo>
                  <a:pt x="13175" y="2567"/>
                  <a:pt x="13175" y="2567"/>
                  <a:pt x="13135" y="2607"/>
                </a:cubicBezTo>
                <a:cubicBezTo>
                  <a:pt x="13095" y="2607"/>
                  <a:pt x="13095" y="2607"/>
                  <a:pt x="13055" y="2607"/>
                </a:cubicBezTo>
                <a:cubicBezTo>
                  <a:pt x="12976" y="2607"/>
                  <a:pt x="12896" y="2607"/>
                  <a:pt x="12856" y="2607"/>
                </a:cubicBezTo>
                <a:cubicBezTo>
                  <a:pt x="12696" y="2607"/>
                  <a:pt x="12536" y="2607"/>
                  <a:pt x="12377" y="2607"/>
                </a:cubicBezTo>
                <a:cubicBezTo>
                  <a:pt x="12177" y="2607"/>
                  <a:pt x="12017" y="2607"/>
                  <a:pt x="11818" y="2607"/>
                </a:cubicBezTo>
                <a:cubicBezTo>
                  <a:pt x="11818" y="2607"/>
                  <a:pt x="11818" y="2607"/>
                  <a:pt x="11858" y="2567"/>
                </a:cubicBezTo>
                <a:cubicBezTo>
                  <a:pt x="11938" y="2486"/>
                  <a:pt x="12017" y="2364"/>
                  <a:pt x="12097" y="2284"/>
                </a:cubicBezTo>
                <a:cubicBezTo>
                  <a:pt x="12177" y="2162"/>
                  <a:pt x="12297" y="2081"/>
                  <a:pt x="12377" y="1960"/>
                </a:cubicBezTo>
                <a:cubicBezTo>
                  <a:pt x="12457" y="1879"/>
                  <a:pt x="12536" y="1758"/>
                  <a:pt x="12616" y="1677"/>
                </a:cubicBezTo>
                <a:cubicBezTo>
                  <a:pt x="12616" y="1636"/>
                  <a:pt x="12656" y="1636"/>
                  <a:pt x="12656" y="1596"/>
                </a:cubicBezTo>
                <a:cubicBezTo>
                  <a:pt x="12696" y="1555"/>
                  <a:pt x="12696" y="1515"/>
                  <a:pt x="12736" y="1515"/>
                </a:cubicBezTo>
                <a:cubicBezTo>
                  <a:pt x="12776" y="1475"/>
                  <a:pt x="12816" y="1434"/>
                  <a:pt x="12856" y="1394"/>
                </a:cubicBezTo>
                <a:cubicBezTo>
                  <a:pt x="12976" y="1313"/>
                  <a:pt x="13016" y="1272"/>
                  <a:pt x="13056" y="1232"/>
                </a:cubicBezTo>
                <a:close/>
                <a:moveTo>
                  <a:pt x="11658" y="949"/>
                </a:moveTo>
                <a:cubicBezTo>
                  <a:pt x="11698" y="908"/>
                  <a:pt x="11698" y="908"/>
                  <a:pt x="11658" y="949"/>
                </a:cubicBezTo>
                <a:cubicBezTo>
                  <a:pt x="11698" y="908"/>
                  <a:pt x="11698" y="908"/>
                  <a:pt x="11698" y="908"/>
                </a:cubicBezTo>
                <a:cubicBezTo>
                  <a:pt x="11778" y="908"/>
                  <a:pt x="11858" y="949"/>
                  <a:pt x="11977" y="949"/>
                </a:cubicBezTo>
                <a:cubicBezTo>
                  <a:pt x="12057" y="949"/>
                  <a:pt x="12177" y="989"/>
                  <a:pt x="12257" y="989"/>
                </a:cubicBezTo>
                <a:cubicBezTo>
                  <a:pt x="12337" y="989"/>
                  <a:pt x="12457" y="989"/>
                  <a:pt x="12536" y="1030"/>
                </a:cubicBezTo>
                <a:cubicBezTo>
                  <a:pt x="12696" y="1030"/>
                  <a:pt x="12816" y="1070"/>
                  <a:pt x="12976" y="1070"/>
                </a:cubicBezTo>
                <a:cubicBezTo>
                  <a:pt x="12976" y="1070"/>
                  <a:pt x="12936" y="1111"/>
                  <a:pt x="12936" y="1111"/>
                </a:cubicBezTo>
                <a:cubicBezTo>
                  <a:pt x="12896" y="1151"/>
                  <a:pt x="12856" y="1191"/>
                  <a:pt x="12816" y="1272"/>
                </a:cubicBezTo>
                <a:cubicBezTo>
                  <a:pt x="12776" y="1313"/>
                  <a:pt x="12736" y="1353"/>
                  <a:pt x="12696" y="1394"/>
                </a:cubicBezTo>
                <a:cubicBezTo>
                  <a:pt x="12656" y="1434"/>
                  <a:pt x="12656" y="1434"/>
                  <a:pt x="12656" y="1475"/>
                </a:cubicBezTo>
                <a:cubicBezTo>
                  <a:pt x="12616" y="1515"/>
                  <a:pt x="12616" y="1556"/>
                  <a:pt x="12576" y="1556"/>
                </a:cubicBezTo>
                <a:cubicBezTo>
                  <a:pt x="12576" y="1556"/>
                  <a:pt x="12536" y="1596"/>
                  <a:pt x="12536" y="1596"/>
                </a:cubicBezTo>
                <a:cubicBezTo>
                  <a:pt x="12497" y="1636"/>
                  <a:pt x="12497" y="1677"/>
                  <a:pt x="12457" y="1717"/>
                </a:cubicBezTo>
                <a:cubicBezTo>
                  <a:pt x="12417" y="1758"/>
                  <a:pt x="12377" y="1798"/>
                  <a:pt x="12377" y="1839"/>
                </a:cubicBezTo>
                <a:cubicBezTo>
                  <a:pt x="12297" y="1960"/>
                  <a:pt x="12217" y="2081"/>
                  <a:pt x="12137" y="2203"/>
                </a:cubicBezTo>
                <a:cubicBezTo>
                  <a:pt x="12057" y="2324"/>
                  <a:pt x="11977" y="2405"/>
                  <a:pt x="11898" y="2526"/>
                </a:cubicBezTo>
                <a:cubicBezTo>
                  <a:pt x="11898" y="2567"/>
                  <a:pt x="11858" y="2567"/>
                  <a:pt x="11858" y="2607"/>
                </a:cubicBezTo>
                <a:cubicBezTo>
                  <a:pt x="11498" y="2607"/>
                  <a:pt x="11139" y="2607"/>
                  <a:pt x="10780" y="2607"/>
                </a:cubicBezTo>
                <a:cubicBezTo>
                  <a:pt x="10620" y="2607"/>
                  <a:pt x="10460" y="2607"/>
                  <a:pt x="10341" y="2607"/>
                </a:cubicBezTo>
                <a:cubicBezTo>
                  <a:pt x="10341" y="2607"/>
                  <a:pt x="10341" y="2607"/>
                  <a:pt x="10341" y="2607"/>
                </a:cubicBezTo>
                <a:cubicBezTo>
                  <a:pt x="10380" y="2567"/>
                  <a:pt x="10420" y="2526"/>
                  <a:pt x="10420" y="2445"/>
                </a:cubicBezTo>
                <a:cubicBezTo>
                  <a:pt x="10420" y="2405"/>
                  <a:pt x="10460" y="2405"/>
                  <a:pt x="10460" y="2364"/>
                </a:cubicBezTo>
                <a:cubicBezTo>
                  <a:pt x="10500" y="2324"/>
                  <a:pt x="10500" y="2284"/>
                  <a:pt x="10540" y="2243"/>
                </a:cubicBezTo>
                <a:cubicBezTo>
                  <a:pt x="10660" y="2081"/>
                  <a:pt x="10820" y="1920"/>
                  <a:pt x="10939" y="1798"/>
                </a:cubicBezTo>
                <a:cubicBezTo>
                  <a:pt x="11019" y="1717"/>
                  <a:pt x="11099" y="1636"/>
                  <a:pt x="11179" y="1556"/>
                </a:cubicBezTo>
                <a:cubicBezTo>
                  <a:pt x="11259" y="1475"/>
                  <a:pt x="11299" y="1394"/>
                  <a:pt x="11379" y="1313"/>
                </a:cubicBezTo>
                <a:cubicBezTo>
                  <a:pt x="11458" y="1232"/>
                  <a:pt x="11538" y="1151"/>
                  <a:pt x="11578" y="1070"/>
                </a:cubicBezTo>
                <a:cubicBezTo>
                  <a:pt x="11618" y="989"/>
                  <a:pt x="11658" y="949"/>
                  <a:pt x="11658" y="949"/>
                </a:cubicBezTo>
                <a:close/>
                <a:moveTo>
                  <a:pt x="10460" y="949"/>
                </a:moveTo>
                <a:cubicBezTo>
                  <a:pt x="10500" y="908"/>
                  <a:pt x="10500" y="908"/>
                  <a:pt x="10540" y="868"/>
                </a:cubicBezTo>
                <a:cubicBezTo>
                  <a:pt x="10540" y="868"/>
                  <a:pt x="10540" y="827"/>
                  <a:pt x="10580" y="827"/>
                </a:cubicBezTo>
                <a:cubicBezTo>
                  <a:pt x="10580" y="827"/>
                  <a:pt x="10580" y="827"/>
                  <a:pt x="10580" y="827"/>
                </a:cubicBezTo>
                <a:cubicBezTo>
                  <a:pt x="10899" y="827"/>
                  <a:pt x="11219" y="868"/>
                  <a:pt x="11498" y="868"/>
                </a:cubicBezTo>
                <a:cubicBezTo>
                  <a:pt x="11498" y="868"/>
                  <a:pt x="11498" y="868"/>
                  <a:pt x="11538" y="868"/>
                </a:cubicBezTo>
                <a:cubicBezTo>
                  <a:pt x="11538" y="868"/>
                  <a:pt x="11498" y="908"/>
                  <a:pt x="11498" y="908"/>
                </a:cubicBezTo>
                <a:cubicBezTo>
                  <a:pt x="11419" y="989"/>
                  <a:pt x="11379" y="1070"/>
                  <a:pt x="11299" y="1151"/>
                </a:cubicBezTo>
                <a:cubicBezTo>
                  <a:pt x="11219" y="1232"/>
                  <a:pt x="11179" y="1313"/>
                  <a:pt x="11099" y="1394"/>
                </a:cubicBezTo>
                <a:cubicBezTo>
                  <a:pt x="11019" y="1475"/>
                  <a:pt x="10939" y="1556"/>
                  <a:pt x="10860" y="1677"/>
                </a:cubicBezTo>
                <a:cubicBezTo>
                  <a:pt x="10820" y="1717"/>
                  <a:pt x="10780" y="1758"/>
                  <a:pt x="10740" y="1798"/>
                </a:cubicBezTo>
                <a:cubicBezTo>
                  <a:pt x="10700" y="1879"/>
                  <a:pt x="10660" y="1920"/>
                  <a:pt x="10580" y="2000"/>
                </a:cubicBezTo>
                <a:cubicBezTo>
                  <a:pt x="10540" y="2081"/>
                  <a:pt x="10500" y="2122"/>
                  <a:pt x="10460" y="2203"/>
                </a:cubicBezTo>
                <a:cubicBezTo>
                  <a:pt x="10380" y="2324"/>
                  <a:pt x="10340" y="2405"/>
                  <a:pt x="10301" y="2526"/>
                </a:cubicBezTo>
                <a:cubicBezTo>
                  <a:pt x="10301" y="2526"/>
                  <a:pt x="10301" y="2526"/>
                  <a:pt x="10301" y="2526"/>
                </a:cubicBezTo>
                <a:cubicBezTo>
                  <a:pt x="10101" y="2526"/>
                  <a:pt x="9901" y="2526"/>
                  <a:pt x="9702" y="2526"/>
                </a:cubicBezTo>
                <a:cubicBezTo>
                  <a:pt x="9662" y="2526"/>
                  <a:pt x="9662" y="2526"/>
                  <a:pt x="9622" y="2526"/>
                </a:cubicBezTo>
                <a:cubicBezTo>
                  <a:pt x="9542" y="2526"/>
                  <a:pt x="9422" y="2526"/>
                  <a:pt x="9342" y="2526"/>
                </a:cubicBezTo>
                <a:cubicBezTo>
                  <a:pt x="9342" y="2526"/>
                  <a:pt x="9342" y="2526"/>
                  <a:pt x="9342" y="2526"/>
                </a:cubicBezTo>
                <a:cubicBezTo>
                  <a:pt x="9262" y="2526"/>
                  <a:pt x="9183" y="2526"/>
                  <a:pt x="9143" y="2526"/>
                </a:cubicBezTo>
                <a:cubicBezTo>
                  <a:pt x="9143" y="2526"/>
                  <a:pt x="9143" y="2526"/>
                  <a:pt x="9143" y="2526"/>
                </a:cubicBezTo>
                <a:cubicBezTo>
                  <a:pt x="9183" y="2486"/>
                  <a:pt x="9262" y="2405"/>
                  <a:pt x="9302" y="2364"/>
                </a:cubicBezTo>
                <a:cubicBezTo>
                  <a:pt x="9342" y="2324"/>
                  <a:pt x="9382" y="2284"/>
                  <a:pt x="9422" y="2243"/>
                </a:cubicBezTo>
                <a:cubicBezTo>
                  <a:pt x="9502" y="2162"/>
                  <a:pt x="9582" y="2081"/>
                  <a:pt x="9662" y="2000"/>
                </a:cubicBezTo>
                <a:cubicBezTo>
                  <a:pt x="9702" y="1960"/>
                  <a:pt x="9742" y="1920"/>
                  <a:pt x="9782" y="1879"/>
                </a:cubicBezTo>
                <a:cubicBezTo>
                  <a:pt x="9821" y="1839"/>
                  <a:pt x="9821" y="1839"/>
                  <a:pt x="9861" y="1798"/>
                </a:cubicBezTo>
                <a:cubicBezTo>
                  <a:pt x="9861" y="1798"/>
                  <a:pt x="9901" y="1758"/>
                  <a:pt x="9901" y="1758"/>
                </a:cubicBezTo>
                <a:cubicBezTo>
                  <a:pt x="9941" y="1717"/>
                  <a:pt x="9941" y="1717"/>
                  <a:pt x="9981" y="1677"/>
                </a:cubicBezTo>
                <a:cubicBezTo>
                  <a:pt x="9981" y="1677"/>
                  <a:pt x="9981" y="1677"/>
                  <a:pt x="9981" y="1677"/>
                </a:cubicBezTo>
                <a:cubicBezTo>
                  <a:pt x="9981" y="1677"/>
                  <a:pt x="10021" y="1636"/>
                  <a:pt x="10021" y="1636"/>
                </a:cubicBezTo>
                <a:cubicBezTo>
                  <a:pt x="10061" y="1596"/>
                  <a:pt x="10101" y="1555"/>
                  <a:pt x="10141" y="1475"/>
                </a:cubicBezTo>
                <a:cubicBezTo>
                  <a:pt x="10221" y="1353"/>
                  <a:pt x="10301" y="1272"/>
                  <a:pt x="10380" y="1151"/>
                </a:cubicBezTo>
                <a:cubicBezTo>
                  <a:pt x="10380" y="1070"/>
                  <a:pt x="10420" y="1030"/>
                  <a:pt x="10460" y="949"/>
                </a:cubicBezTo>
                <a:close/>
                <a:moveTo>
                  <a:pt x="9223" y="787"/>
                </a:moveTo>
                <a:cubicBezTo>
                  <a:pt x="9223" y="787"/>
                  <a:pt x="9223" y="747"/>
                  <a:pt x="9223" y="787"/>
                </a:cubicBezTo>
                <a:cubicBezTo>
                  <a:pt x="9382" y="787"/>
                  <a:pt x="9542" y="787"/>
                  <a:pt x="9662" y="827"/>
                </a:cubicBezTo>
                <a:cubicBezTo>
                  <a:pt x="9861" y="827"/>
                  <a:pt x="10061" y="827"/>
                  <a:pt x="10261" y="868"/>
                </a:cubicBezTo>
                <a:cubicBezTo>
                  <a:pt x="10261" y="868"/>
                  <a:pt x="10301" y="868"/>
                  <a:pt x="10301" y="868"/>
                </a:cubicBezTo>
                <a:cubicBezTo>
                  <a:pt x="10261" y="908"/>
                  <a:pt x="10261" y="949"/>
                  <a:pt x="10221" y="989"/>
                </a:cubicBezTo>
                <a:cubicBezTo>
                  <a:pt x="10141" y="1111"/>
                  <a:pt x="10101" y="1191"/>
                  <a:pt x="10021" y="1272"/>
                </a:cubicBezTo>
                <a:cubicBezTo>
                  <a:pt x="9981" y="1313"/>
                  <a:pt x="9941" y="1394"/>
                  <a:pt x="9901" y="1434"/>
                </a:cubicBezTo>
                <a:cubicBezTo>
                  <a:pt x="9861" y="1475"/>
                  <a:pt x="9861" y="1515"/>
                  <a:pt x="9821" y="1515"/>
                </a:cubicBezTo>
                <a:cubicBezTo>
                  <a:pt x="9821" y="1515"/>
                  <a:pt x="9782" y="1556"/>
                  <a:pt x="9782" y="1596"/>
                </a:cubicBezTo>
                <a:cubicBezTo>
                  <a:pt x="9742" y="1636"/>
                  <a:pt x="9702" y="1677"/>
                  <a:pt x="9662" y="1717"/>
                </a:cubicBezTo>
                <a:cubicBezTo>
                  <a:pt x="9622" y="1758"/>
                  <a:pt x="9582" y="1798"/>
                  <a:pt x="9542" y="1879"/>
                </a:cubicBezTo>
                <a:cubicBezTo>
                  <a:pt x="9502" y="1920"/>
                  <a:pt x="9462" y="1960"/>
                  <a:pt x="9422" y="2000"/>
                </a:cubicBezTo>
                <a:cubicBezTo>
                  <a:pt x="9382" y="2041"/>
                  <a:pt x="9342" y="2081"/>
                  <a:pt x="9302" y="2162"/>
                </a:cubicBezTo>
                <a:cubicBezTo>
                  <a:pt x="9262" y="2203"/>
                  <a:pt x="9223" y="2284"/>
                  <a:pt x="9143" y="2324"/>
                </a:cubicBezTo>
                <a:cubicBezTo>
                  <a:pt x="9103" y="2364"/>
                  <a:pt x="9063" y="2405"/>
                  <a:pt x="9063" y="2445"/>
                </a:cubicBezTo>
                <a:cubicBezTo>
                  <a:pt x="9023" y="2486"/>
                  <a:pt x="8983" y="2526"/>
                  <a:pt x="8983" y="2567"/>
                </a:cubicBezTo>
                <a:cubicBezTo>
                  <a:pt x="8544" y="2567"/>
                  <a:pt x="8105" y="2567"/>
                  <a:pt x="7625" y="2567"/>
                </a:cubicBezTo>
                <a:cubicBezTo>
                  <a:pt x="7625" y="2526"/>
                  <a:pt x="7665" y="2526"/>
                  <a:pt x="7665" y="2486"/>
                </a:cubicBezTo>
                <a:cubicBezTo>
                  <a:pt x="7705" y="2445"/>
                  <a:pt x="7745" y="2364"/>
                  <a:pt x="7785" y="2324"/>
                </a:cubicBezTo>
                <a:cubicBezTo>
                  <a:pt x="7825" y="2284"/>
                  <a:pt x="7865" y="2243"/>
                  <a:pt x="7905" y="2203"/>
                </a:cubicBezTo>
                <a:cubicBezTo>
                  <a:pt x="7985" y="2122"/>
                  <a:pt x="8025" y="2041"/>
                  <a:pt x="8105" y="2000"/>
                </a:cubicBezTo>
                <a:cubicBezTo>
                  <a:pt x="8145" y="1960"/>
                  <a:pt x="8224" y="1879"/>
                  <a:pt x="8264" y="1839"/>
                </a:cubicBezTo>
                <a:cubicBezTo>
                  <a:pt x="8304" y="1798"/>
                  <a:pt x="8344" y="1758"/>
                  <a:pt x="8384" y="1717"/>
                </a:cubicBezTo>
                <a:cubicBezTo>
                  <a:pt x="8424" y="1677"/>
                  <a:pt x="8424" y="1677"/>
                  <a:pt x="8464" y="1636"/>
                </a:cubicBezTo>
                <a:cubicBezTo>
                  <a:pt x="8504" y="1596"/>
                  <a:pt x="8504" y="1596"/>
                  <a:pt x="8544" y="1555"/>
                </a:cubicBezTo>
                <a:cubicBezTo>
                  <a:pt x="8584" y="1515"/>
                  <a:pt x="8584" y="1475"/>
                  <a:pt x="8624" y="1475"/>
                </a:cubicBezTo>
                <a:cubicBezTo>
                  <a:pt x="8624" y="1434"/>
                  <a:pt x="8664" y="1434"/>
                  <a:pt x="8664" y="1394"/>
                </a:cubicBezTo>
                <a:cubicBezTo>
                  <a:pt x="8743" y="1313"/>
                  <a:pt x="8823" y="1191"/>
                  <a:pt x="8903" y="1111"/>
                </a:cubicBezTo>
                <a:cubicBezTo>
                  <a:pt x="8943" y="1070"/>
                  <a:pt x="8983" y="1030"/>
                  <a:pt x="9023" y="989"/>
                </a:cubicBezTo>
                <a:cubicBezTo>
                  <a:pt x="9103" y="908"/>
                  <a:pt x="9143" y="827"/>
                  <a:pt x="9223" y="787"/>
                </a:cubicBezTo>
                <a:close/>
                <a:moveTo>
                  <a:pt x="6587" y="2486"/>
                </a:moveTo>
                <a:cubicBezTo>
                  <a:pt x="6667" y="2405"/>
                  <a:pt x="6707" y="2324"/>
                  <a:pt x="6787" y="2284"/>
                </a:cubicBezTo>
                <a:cubicBezTo>
                  <a:pt x="6827" y="2243"/>
                  <a:pt x="6867" y="2243"/>
                  <a:pt x="6907" y="2203"/>
                </a:cubicBezTo>
                <a:cubicBezTo>
                  <a:pt x="6987" y="2162"/>
                  <a:pt x="7067" y="2081"/>
                  <a:pt x="7106" y="2041"/>
                </a:cubicBezTo>
                <a:cubicBezTo>
                  <a:pt x="7186" y="1960"/>
                  <a:pt x="7306" y="1879"/>
                  <a:pt x="7386" y="1798"/>
                </a:cubicBezTo>
                <a:cubicBezTo>
                  <a:pt x="7586" y="1596"/>
                  <a:pt x="7705" y="1353"/>
                  <a:pt x="7865" y="1070"/>
                </a:cubicBezTo>
                <a:cubicBezTo>
                  <a:pt x="7945" y="989"/>
                  <a:pt x="7985" y="908"/>
                  <a:pt x="8065" y="827"/>
                </a:cubicBezTo>
                <a:cubicBezTo>
                  <a:pt x="8105" y="787"/>
                  <a:pt x="8184" y="706"/>
                  <a:pt x="8224" y="625"/>
                </a:cubicBezTo>
                <a:cubicBezTo>
                  <a:pt x="8224" y="625"/>
                  <a:pt x="8264" y="625"/>
                  <a:pt x="8264" y="625"/>
                </a:cubicBezTo>
                <a:cubicBezTo>
                  <a:pt x="8344" y="625"/>
                  <a:pt x="8424" y="625"/>
                  <a:pt x="8544" y="625"/>
                </a:cubicBezTo>
                <a:cubicBezTo>
                  <a:pt x="8624" y="625"/>
                  <a:pt x="8743" y="625"/>
                  <a:pt x="8823" y="625"/>
                </a:cubicBezTo>
                <a:cubicBezTo>
                  <a:pt x="8903" y="625"/>
                  <a:pt x="8983" y="666"/>
                  <a:pt x="9023" y="666"/>
                </a:cubicBezTo>
                <a:cubicBezTo>
                  <a:pt x="8983" y="706"/>
                  <a:pt x="8983" y="747"/>
                  <a:pt x="8943" y="747"/>
                </a:cubicBezTo>
                <a:cubicBezTo>
                  <a:pt x="8863" y="868"/>
                  <a:pt x="8783" y="949"/>
                  <a:pt x="8703" y="1070"/>
                </a:cubicBezTo>
                <a:cubicBezTo>
                  <a:pt x="8664" y="1111"/>
                  <a:pt x="8624" y="1191"/>
                  <a:pt x="8584" y="1232"/>
                </a:cubicBezTo>
                <a:cubicBezTo>
                  <a:pt x="8544" y="1272"/>
                  <a:pt x="8504" y="1353"/>
                  <a:pt x="8464" y="1394"/>
                </a:cubicBezTo>
                <a:cubicBezTo>
                  <a:pt x="8424" y="1434"/>
                  <a:pt x="8384" y="1515"/>
                  <a:pt x="8304" y="1556"/>
                </a:cubicBezTo>
                <a:cubicBezTo>
                  <a:pt x="8264" y="1596"/>
                  <a:pt x="8224" y="1636"/>
                  <a:pt x="8144" y="1717"/>
                </a:cubicBezTo>
                <a:cubicBezTo>
                  <a:pt x="8105" y="1758"/>
                  <a:pt x="8065" y="1798"/>
                  <a:pt x="8065" y="1798"/>
                </a:cubicBezTo>
                <a:cubicBezTo>
                  <a:pt x="8025" y="1839"/>
                  <a:pt x="7985" y="1920"/>
                  <a:pt x="7905" y="1960"/>
                </a:cubicBezTo>
                <a:cubicBezTo>
                  <a:pt x="7865" y="2000"/>
                  <a:pt x="7865" y="2041"/>
                  <a:pt x="7825" y="2081"/>
                </a:cubicBezTo>
                <a:cubicBezTo>
                  <a:pt x="7785" y="2122"/>
                  <a:pt x="7785" y="2162"/>
                  <a:pt x="7745" y="2203"/>
                </a:cubicBezTo>
                <a:cubicBezTo>
                  <a:pt x="7745" y="2243"/>
                  <a:pt x="7705" y="2284"/>
                  <a:pt x="7705" y="2324"/>
                </a:cubicBezTo>
                <a:cubicBezTo>
                  <a:pt x="7705" y="2364"/>
                  <a:pt x="7665" y="2364"/>
                  <a:pt x="7665" y="2405"/>
                </a:cubicBezTo>
                <a:cubicBezTo>
                  <a:pt x="7665" y="2445"/>
                  <a:pt x="7625" y="2486"/>
                  <a:pt x="7625" y="2526"/>
                </a:cubicBezTo>
                <a:cubicBezTo>
                  <a:pt x="7625" y="2526"/>
                  <a:pt x="7625" y="2567"/>
                  <a:pt x="7586" y="2567"/>
                </a:cubicBezTo>
                <a:cubicBezTo>
                  <a:pt x="7226" y="2567"/>
                  <a:pt x="6867" y="2567"/>
                  <a:pt x="6547" y="2567"/>
                </a:cubicBezTo>
                <a:cubicBezTo>
                  <a:pt x="6547" y="2526"/>
                  <a:pt x="6547" y="2526"/>
                  <a:pt x="6587" y="2486"/>
                </a:cubicBezTo>
                <a:close/>
                <a:moveTo>
                  <a:pt x="13135" y="20769"/>
                </a:moveTo>
                <a:cubicBezTo>
                  <a:pt x="10780" y="20769"/>
                  <a:pt x="8424" y="20769"/>
                  <a:pt x="6068" y="20769"/>
                </a:cubicBezTo>
                <a:cubicBezTo>
                  <a:pt x="6028" y="20769"/>
                  <a:pt x="6028" y="20769"/>
                  <a:pt x="5989" y="20769"/>
                </a:cubicBezTo>
                <a:cubicBezTo>
                  <a:pt x="4312" y="19070"/>
                  <a:pt x="2635" y="17371"/>
                  <a:pt x="958" y="15713"/>
                </a:cubicBezTo>
                <a:cubicBezTo>
                  <a:pt x="958" y="15713"/>
                  <a:pt x="958" y="15713"/>
                  <a:pt x="958" y="15713"/>
                </a:cubicBezTo>
                <a:cubicBezTo>
                  <a:pt x="958" y="13326"/>
                  <a:pt x="958" y="10940"/>
                  <a:pt x="958" y="8553"/>
                </a:cubicBezTo>
                <a:cubicBezTo>
                  <a:pt x="958" y="8513"/>
                  <a:pt x="958" y="8513"/>
                  <a:pt x="958" y="8472"/>
                </a:cubicBezTo>
                <a:cubicBezTo>
                  <a:pt x="1956" y="7461"/>
                  <a:pt x="2954" y="6409"/>
                  <a:pt x="3992" y="5398"/>
                </a:cubicBezTo>
                <a:cubicBezTo>
                  <a:pt x="4152" y="5236"/>
                  <a:pt x="4352" y="5075"/>
                  <a:pt x="4511" y="4913"/>
                </a:cubicBezTo>
                <a:cubicBezTo>
                  <a:pt x="4671" y="4751"/>
                  <a:pt x="4831" y="4630"/>
                  <a:pt x="4990" y="4468"/>
                </a:cubicBezTo>
                <a:cubicBezTo>
                  <a:pt x="5070" y="4387"/>
                  <a:pt x="5150" y="4306"/>
                  <a:pt x="5230" y="4225"/>
                </a:cubicBezTo>
                <a:cubicBezTo>
                  <a:pt x="5310" y="4144"/>
                  <a:pt x="5350" y="4104"/>
                  <a:pt x="5430" y="4023"/>
                </a:cubicBezTo>
                <a:cubicBezTo>
                  <a:pt x="5549" y="3902"/>
                  <a:pt x="5629" y="3780"/>
                  <a:pt x="5709" y="3659"/>
                </a:cubicBezTo>
                <a:cubicBezTo>
                  <a:pt x="5789" y="3538"/>
                  <a:pt x="5869" y="3457"/>
                  <a:pt x="5988" y="3335"/>
                </a:cubicBezTo>
                <a:cubicBezTo>
                  <a:pt x="5988" y="3335"/>
                  <a:pt x="6028" y="3295"/>
                  <a:pt x="6028" y="3295"/>
                </a:cubicBezTo>
                <a:cubicBezTo>
                  <a:pt x="7146" y="3295"/>
                  <a:pt x="8224" y="3295"/>
                  <a:pt x="9342" y="3295"/>
                </a:cubicBezTo>
                <a:cubicBezTo>
                  <a:pt x="9382" y="3295"/>
                  <a:pt x="9382" y="3295"/>
                  <a:pt x="9422" y="3295"/>
                </a:cubicBezTo>
                <a:cubicBezTo>
                  <a:pt x="9502" y="3295"/>
                  <a:pt x="9622" y="3295"/>
                  <a:pt x="9702" y="3295"/>
                </a:cubicBezTo>
                <a:cubicBezTo>
                  <a:pt x="9702" y="3295"/>
                  <a:pt x="9702" y="3295"/>
                  <a:pt x="9702" y="3295"/>
                </a:cubicBezTo>
                <a:cubicBezTo>
                  <a:pt x="10860" y="3295"/>
                  <a:pt x="12017" y="3295"/>
                  <a:pt x="13175" y="3295"/>
                </a:cubicBezTo>
                <a:cubicBezTo>
                  <a:pt x="13575" y="3699"/>
                  <a:pt x="13974" y="4104"/>
                  <a:pt x="14373" y="4508"/>
                </a:cubicBezTo>
                <a:cubicBezTo>
                  <a:pt x="14373" y="4508"/>
                  <a:pt x="14413" y="4549"/>
                  <a:pt x="14413" y="4549"/>
                </a:cubicBezTo>
                <a:cubicBezTo>
                  <a:pt x="14972" y="5115"/>
                  <a:pt x="15491" y="5641"/>
                  <a:pt x="16050" y="6207"/>
                </a:cubicBezTo>
                <a:cubicBezTo>
                  <a:pt x="16050" y="6207"/>
                  <a:pt x="16050" y="6207"/>
                  <a:pt x="16050" y="6207"/>
                </a:cubicBezTo>
                <a:cubicBezTo>
                  <a:pt x="16769" y="6935"/>
                  <a:pt x="17487" y="7663"/>
                  <a:pt x="18206" y="8391"/>
                </a:cubicBezTo>
                <a:cubicBezTo>
                  <a:pt x="18206" y="9403"/>
                  <a:pt x="18206" y="10454"/>
                  <a:pt x="18206" y="11466"/>
                </a:cubicBezTo>
                <a:cubicBezTo>
                  <a:pt x="18206" y="11506"/>
                  <a:pt x="18206" y="11506"/>
                  <a:pt x="18206" y="11547"/>
                </a:cubicBezTo>
                <a:cubicBezTo>
                  <a:pt x="18206" y="11547"/>
                  <a:pt x="18206" y="11547"/>
                  <a:pt x="18206" y="11547"/>
                </a:cubicBezTo>
                <a:cubicBezTo>
                  <a:pt x="18206" y="12881"/>
                  <a:pt x="18206" y="14257"/>
                  <a:pt x="18206" y="15591"/>
                </a:cubicBezTo>
                <a:cubicBezTo>
                  <a:pt x="18206" y="15591"/>
                  <a:pt x="18206" y="15591"/>
                  <a:pt x="18206" y="15591"/>
                </a:cubicBezTo>
                <a:cubicBezTo>
                  <a:pt x="16489" y="17371"/>
                  <a:pt x="14812" y="19070"/>
                  <a:pt x="13135" y="2076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6" name="Shape">
            <a:extLst>
              <a:ext uri="{FF2B5EF4-FFF2-40B4-BE49-F238E27FC236}">
                <a16:creationId xmlns:a16="http://schemas.microsoft.com/office/drawing/2014/main" id="{AA8D988B-91CB-4262-BC96-E20140D9BFB4}"/>
              </a:ext>
            </a:extLst>
          </p:cNvPr>
          <p:cNvSpPr/>
          <p:nvPr/>
        </p:nvSpPr>
        <p:spPr>
          <a:xfrm>
            <a:off x="3692563" y="3487451"/>
            <a:ext cx="1721762" cy="1705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6" h="21578" extrusionOk="0">
                <a:moveTo>
                  <a:pt x="21520" y="11991"/>
                </a:moveTo>
                <a:cubicBezTo>
                  <a:pt x="21520" y="11830"/>
                  <a:pt x="21480" y="11668"/>
                  <a:pt x="21480" y="11547"/>
                </a:cubicBezTo>
                <a:cubicBezTo>
                  <a:pt x="21480" y="11506"/>
                  <a:pt x="21480" y="11425"/>
                  <a:pt x="21480" y="11385"/>
                </a:cubicBezTo>
                <a:cubicBezTo>
                  <a:pt x="21480" y="11344"/>
                  <a:pt x="21480" y="11304"/>
                  <a:pt x="21480" y="11263"/>
                </a:cubicBezTo>
                <a:cubicBezTo>
                  <a:pt x="21480" y="11183"/>
                  <a:pt x="21440" y="11102"/>
                  <a:pt x="21440" y="11061"/>
                </a:cubicBezTo>
                <a:cubicBezTo>
                  <a:pt x="21440" y="11021"/>
                  <a:pt x="21400" y="10940"/>
                  <a:pt x="21400" y="10899"/>
                </a:cubicBezTo>
                <a:cubicBezTo>
                  <a:pt x="21400" y="10738"/>
                  <a:pt x="21400" y="10616"/>
                  <a:pt x="21400" y="10454"/>
                </a:cubicBezTo>
                <a:cubicBezTo>
                  <a:pt x="21400" y="10252"/>
                  <a:pt x="21360" y="10050"/>
                  <a:pt x="21360" y="9848"/>
                </a:cubicBezTo>
                <a:cubicBezTo>
                  <a:pt x="21360" y="9645"/>
                  <a:pt x="21320" y="9443"/>
                  <a:pt x="21320" y="9281"/>
                </a:cubicBezTo>
                <a:cubicBezTo>
                  <a:pt x="21320" y="9079"/>
                  <a:pt x="21320" y="8917"/>
                  <a:pt x="21280" y="8715"/>
                </a:cubicBezTo>
                <a:cubicBezTo>
                  <a:pt x="21280" y="8594"/>
                  <a:pt x="21280" y="8513"/>
                  <a:pt x="21280" y="8392"/>
                </a:cubicBezTo>
                <a:cubicBezTo>
                  <a:pt x="21280" y="8311"/>
                  <a:pt x="21280" y="8189"/>
                  <a:pt x="21240" y="8108"/>
                </a:cubicBezTo>
                <a:cubicBezTo>
                  <a:pt x="21240" y="7906"/>
                  <a:pt x="21200" y="7704"/>
                  <a:pt x="21200" y="7502"/>
                </a:cubicBezTo>
                <a:cubicBezTo>
                  <a:pt x="21200" y="7380"/>
                  <a:pt x="21200" y="7259"/>
                  <a:pt x="21160" y="7138"/>
                </a:cubicBezTo>
                <a:cubicBezTo>
                  <a:pt x="21160" y="7016"/>
                  <a:pt x="21120" y="6854"/>
                  <a:pt x="21120" y="6733"/>
                </a:cubicBezTo>
                <a:cubicBezTo>
                  <a:pt x="21120" y="6612"/>
                  <a:pt x="21080" y="6490"/>
                  <a:pt x="21080" y="6369"/>
                </a:cubicBezTo>
                <a:cubicBezTo>
                  <a:pt x="21080" y="6329"/>
                  <a:pt x="21080" y="6329"/>
                  <a:pt x="21080" y="6288"/>
                </a:cubicBezTo>
                <a:cubicBezTo>
                  <a:pt x="21080" y="6207"/>
                  <a:pt x="21040" y="6167"/>
                  <a:pt x="21040" y="6086"/>
                </a:cubicBezTo>
                <a:cubicBezTo>
                  <a:pt x="21040" y="6045"/>
                  <a:pt x="21040" y="6005"/>
                  <a:pt x="21000" y="6005"/>
                </a:cubicBezTo>
                <a:cubicBezTo>
                  <a:pt x="21000" y="6005"/>
                  <a:pt x="21000" y="5965"/>
                  <a:pt x="21000" y="5965"/>
                </a:cubicBezTo>
                <a:cubicBezTo>
                  <a:pt x="21000" y="5965"/>
                  <a:pt x="21000" y="5924"/>
                  <a:pt x="21000" y="5924"/>
                </a:cubicBezTo>
                <a:cubicBezTo>
                  <a:pt x="21000" y="5884"/>
                  <a:pt x="21000" y="5843"/>
                  <a:pt x="20960" y="5803"/>
                </a:cubicBezTo>
                <a:cubicBezTo>
                  <a:pt x="20920" y="5762"/>
                  <a:pt x="20920" y="5762"/>
                  <a:pt x="20880" y="5722"/>
                </a:cubicBezTo>
                <a:cubicBezTo>
                  <a:pt x="20880" y="5722"/>
                  <a:pt x="20840" y="5722"/>
                  <a:pt x="20840" y="5722"/>
                </a:cubicBezTo>
                <a:cubicBezTo>
                  <a:pt x="20800" y="5681"/>
                  <a:pt x="20800" y="5681"/>
                  <a:pt x="20760" y="5681"/>
                </a:cubicBezTo>
                <a:cubicBezTo>
                  <a:pt x="20760" y="5681"/>
                  <a:pt x="20720" y="5641"/>
                  <a:pt x="20720" y="5641"/>
                </a:cubicBezTo>
                <a:cubicBezTo>
                  <a:pt x="20720" y="5641"/>
                  <a:pt x="20680" y="5600"/>
                  <a:pt x="20680" y="5600"/>
                </a:cubicBezTo>
                <a:cubicBezTo>
                  <a:pt x="20680" y="5560"/>
                  <a:pt x="20680" y="5560"/>
                  <a:pt x="20680" y="5520"/>
                </a:cubicBezTo>
                <a:cubicBezTo>
                  <a:pt x="20680" y="5520"/>
                  <a:pt x="20680" y="5479"/>
                  <a:pt x="20680" y="5479"/>
                </a:cubicBezTo>
                <a:cubicBezTo>
                  <a:pt x="20680" y="5398"/>
                  <a:pt x="20640" y="5317"/>
                  <a:pt x="20600" y="5277"/>
                </a:cubicBezTo>
                <a:cubicBezTo>
                  <a:pt x="20600" y="5277"/>
                  <a:pt x="20600" y="5277"/>
                  <a:pt x="20600" y="5277"/>
                </a:cubicBezTo>
                <a:cubicBezTo>
                  <a:pt x="20600" y="5277"/>
                  <a:pt x="20600" y="5236"/>
                  <a:pt x="20560" y="5236"/>
                </a:cubicBezTo>
                <a:cubicBezTo>
                  <a:pt x="20480" y="5115"/>
                  <a:pt x="20360" y="5034"/>
                  <a:pt x="20240" y="4913"/>
                </a:cubicBezTo>
                <a:cubicBezTo>
                  <a:pt x="20200" y="4872"/>
                  <a:pt x="20160" y="4832"/>
                  <a:pt x="20120" y="4791"/>
                </a:cubicBezTo>
                <a:cubicBezTo>
                  <a:pt x="20080" y="4791"/>
                  <a:pt x="20080" y="4751"/>
                  <a:pt x="20040" y="4751"/>
                </a:cubicBezTo>
                <a:cubicBezTo>
                  <a:pt x="20040" y="4751"/>
                  <a:pt x="20000" y="4711"/>
                  <a:pt x="20000" y="4711"/>
                </a:cubicBezTo>
                <a:cubicBezTo>
                  <a:pt x="19960" y="4630"/>
                  <a:pt x="19920" y="4589"/>
                  <a:pt x="19840" y="4508"/>
                </a:cubicBezTo>
                <a:cubicBezTo>
                  <a:pt x="19800" y="4427"/>
                  <a:pt x="19720" y="4347"/>
                  <a:pt x="19680" y="4306"/>
                </a:cubicBezTo>
                <a:cubicBezTo>
                  <a:pt x="19520" y="4144"/>
                  <a:pt x="19400" y="3983"/>
                  <a:pt x="19240" y="3821"/>
                </a:cubicBezTo>
                <a:cubicBezTo>
                  <a:pt x="19120" y="3699"/>
                  <a:pt x="18960" y="3578"/>
                  <a:pt x="18840" y="3457"/>
                </a:cubicBezTo>
                <a:cubicBezTo>
                  <a:pt x="18680" y="3335"/>
                  <a:pt x="18560" y="3214"/>
                  <a:pt x="18400" y="3052"/>
                </a:cubicBezTo>
                <a:cubicBezTo>
                  <a:pt x="18320" y="2971"/>
                  <a:pt x="18280" y="2931"/>
                  <a:pt x="18200" y="2850"/>
                </a:cubicBezTo>
                <a:cubicBezTo>
                  <a:pt x="18120" y="2769"/>
                  <a:pt x="18040" y="2729"/>
                  <a:pt x="17960" y="2648"/>
                </a:cubicBezTo>
                <a:cubicBezTo>
                  <a:pt x="17880" y="2567"/>
                  <a:pt x="17800" y="2526"/>
                  <a:pt x="17720" y="2445"/>
                </a:cubicBezTo>
                <a:cubicBezTo>
                  <a:pt x="17640" y="2405"/>
                  <a:pt x="17560" y="2324"/>
                  <a:pt x="17480" y="2284"/>
                </a:cubicBezTo>
                <a:cubicBezTo>
                  <a:pt x="17320" y="2162"/>
                  <a:pt x="17200" y="2041"/>
                  <a:pt x="17040" y="1960"/>
                </a:cubicBezTo>
                <a:cubicBezTo>
                  <a:pt x="16880" y="1839"/>
                  <a:pt x="16720" y="1758"/>
                  <a:pt x="16560" y="1636"/>
                </a:cubicBezTo>
                <a:cubicBezTo>
                  <a:pt x="16520" y="1596"/>
                  <a:pt x="16440" y="1556"/>
                  <a:pt x="16400" y="1515"/>
                </a:cubicBezTo>
                <a:cubicBezTo>
                  <a:pt x="16360" y="1475"/>
                  <a:pt x="16320" y="1434"/>
                  <a:pt x="16280" y="1394"/>
                </a:cubicBezTo>
                <a:cubicBezTo>
                  <a:pt x="16200" y="1313"/>
                  <a:pt x="16120" y="1232"/>
                  <a:pt x="16040" y="1192"/>
                </a:cubicBezTo>
                <a:cubicBezTo>
                  <a:pt x="15960" y="1111"/>
                  <a:pt x="15840" y="1070"/>
                  <a:pt x="15760" y="989"/>
                </a:cubicBezTo>
                <a:cubicBezTo>
                  <a:pt x="15680" y="908"/>
                  <a:pt x="15600" y="868"/>
                  <a:pt x="15520" y="787"/>
                </a:cubicBezTo>
                <a:cubicBezTo>
                  <a:pt x="15480" y="747"/>
                  <a:pt x="15440" y="747"/>
                  <a:pt x="15440" y="706"/>
                </a:cubicBezTo>
                <a:cubicBezTo>
                  <a:pt x="15440" y="666"/>
                  <a:pt x="15400" y="625"/>
                  <a:pt x="15400" y="585"/>
                </a:cubicBezTo>
                <a:cubicBezTo>
                  <a:pt x="15320" y="504"/>
                  <a:pt x="15240" y="423"/>
                  <a:pt x="15120" y="423"/>
                </a:cubicBezTo>
                <a:cubicBezTo>
                  <a:pt x="15120" y="423"/>
                  <a:pt x="1512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40" y="423"/>
                  <a:pt x="15040" y="423"/>
                  <a:pt x="15000" y="423"/>
                </a:cubicBezTo>
                <a:cubicBezTo>
                  <a:pt x="1500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63"/>
                </a:cubicBezTo>
                <a:cubicBezTo>
                  <a:pt x="14960" y="463"/>
                  <a:pt x="14960" y="463"/>
                  <a:pt x="14960" y="463"/>
                </a:cubicBezTo>
                <a:cubicBezTo>
                  <a:pt x="14920" y="463"/>
                  <a:pt x="14880" y="463"/>
                  <a:pt x="14840" y="463"/>
                </a:cubicBezTo>
                <a:cubicBezTo>
                  <a:pt x="14760" y="463"/>
                  <a:pt x="14640" y="423"/>
                  <a:pt x="14560" y="423"/>
                </a:cubicBezTo>
                <a:cubicBezTo>
                  <a:pt x="14360" y="423"/>
                  <a:pt x="14160" y="383"/>
                  <a:pt x="13960" y="383"/>
                </a:cubicBezTo>
                <a:cubicBezTo>
                  <a:pt x="13760" y="383"/>
                  <a:pt x="13600" y="342"/>
                  <a:pt x="13400" y="342"/>
                </a:cubicBezTo>
                <a:cubicBezTo>
                  <a:pt x="13320" y="342"/>
                  <a:pt x="13240" y="302"/>
                  <a:pt x="13120" y="302"/>
                </a:cubicBezTo>
                <a:cubicBezTo>
                  <a:pt x="13000" y="302"/>
                  <a:pt x="12920" y="261"/>
                  <a:pt x="12800" y="261"/>
                </a:cubicBezTo>
                <a:cubicBezTo>
                  <a:pt x="12600" y="221"/>
                  <a:pt x="12440" y="221"/>
                  <a:pt x="12240" y="180"/>
                </a:cubicBezTo>
                <a:cubicBezTo>
                  <a:pt x="12040" y="140"/>
                  <a:pt x="11840" y="140"/>
                  <a:pt x="11680" y="99"/>
                </a:cubicBezTo>
                <a:cubicBezTo>
                  <a:pt x="11480" y="99"/>
                  <a:pt x="11280" y="59"/>
                  <a:pt x="11120" y="59"/>
                </a:cubicBezTo>
                <a:cubicBezTo>
                  <a:pt x="11000" y="59"/>
                  <a:pt x="10920" y="59"/>
                  <a:pt x="10800" y="59"/>
                </a:cubicBezTo>
                <a:cubicBezTo>
                  <a:pt x="10720" y="59"/>
                  <a:pt x="10640" y="59"/>
                  <a:pt x="10520" y="18"/>
                </a:cubicBezTo>
                <a:cubicBezTo>
                  <a:pt x="10280" y="18"/>
                  <a:pt x="10080" y="-22"/>
                  <a:pt x="9840" y="18"/>
                </a:cubicBezTo>
                <a:cubicBezTo>
                  <a:pt x="9640" y="18"/>
                  <a:pt x="9440" y="18"/>
                  <a:pt x="9240" y="18"/>
                </a:cubicBezTo>
                <a:cubicBezTo>
                  <a:pt x="9040" y="18"/>
                  <a:pt x="8880" y="18"/>
                  <a:pt x="8680" y="18"/>
                </a:cubicBezTo>
                <a:cubicBezTo>
                  <a:pt x="8520" y="18"/>
                  <a:pt x="8320" y="18"/>
                  <a:pt x="8160" y="18"/>
                </a:cubicBezTo>
                <a:cubicBezTo>
                  <a:pt x="8120" y="18"/>
                  <a:pt x="8080" y="18"/>
                  <a:pt x="8040" y="18"/>
                </a:cubicBezTo>
                <a:cubicBezTo>
                  <a:pt x="8040" y="18"/>
                  <a:pt x="8000" y="18"/>
                  <a:pt x="8000" y="18"/>
                </a:cubicBezTo>
                <a:cubicBezTo>
                  <a:pt x="8000" y="18"/>
                  <a:pt x="8000" y="18"/>
                  <a:pt x="8000" y="18"/>
                </a:cubicBezTo>
                <a:cubicBezTo>
                  <a:pt x="7960" y="18"/>
                  <a:pt x="7880" y="59"/>
                  <a:pt x="7880" y="59"/>
                </a:cubicBezTo>
                <a:cubicBezTo>
                  <a:pt x="7880" y="59"/>
                  <a:pt x="7880" y="59"/>
                  <a:pt x="7840" y="59"/>
                </a:cubicBezTo>
                <a:cubicBezTo>
                  <a:pt x="7840" y="59"/>
                  <a:pt x="7800" y="59"/>
                  <a:pt x="7800" y="59"/>
                </a:cubicBezTo>
                <a:cubicBezTo>
                  <a:pt x="7720" y="59"/>
                  <a:pt x="7640" y="99"/>
                  <a:pt x="7560" y="140"/>
                </a:cubicBezTo>
                <a:cubicBezTo>
                  <a:pt x="7520" y="180"/>
                  <a:pt x="7480" y="221"/>
                  <a:pt x="7440" y="261"/>
                </a:cubicBezTo>
                <a:cubicBezTo>
                  <a:pt x="7400" y="302"/>
                  <a:pt x="7360" y="342"/>
                  <a:pt x="7360" y="382"/>
                </a:cubicBezTo>
                <a:cubicBezTo>
                  <a:pt x="7320" y="463"/>
                  <a:pt x="7240" y="504"/>
                  <a:pt x="7200" y="585"/>
                </a:cubicBezTo>
                <a:cubicBezTo>
                  <a:pt x="7120" y="666"/>
                  <a:pt x="7080" y="747"/>
                  <a:pt x="7000" y="787"/>
                </a:cubicBezTo>
                <a:cubicBezTo>
                  <a:pt x="6960" y="868"/>
                  <a:pt x="6880" y="908"/>
                  <a:pt x="6840" y="989"/>
                </a:cubicBezTo>
                <a:cubicBezTo>
                  <a:pt x="6760" y="1070"/>
                  <a:pt x="6720" y="1111"/>
                  <a:pt x="6640" y="1191"/>
                </a:cubicBezTo>
                <a:cubicBezTo>
                  <a:pt x="6560" y="1272"/>
                  <a:pt x="6520" y="1313"/>
                  <a:pt x="6440" y="1394"/>
                </a:cubicBezTo>
                <a:cubicBezTo>
                  <a:pt x="6360" y="1475"/>
                  <a:pt x="6320" y="1556"/>
                  <a:pt x="6280" y="1636"/>
                </a:cubicBezTo>
                <a:cubicBezTo>
                  <a:pt x="6240" y="1717"/>
                  <a:pt x="6160" y="1798"/>
                  <a:pt x="6120" y="1839"/>
                </a:cubicBezTo>
                <a:cubicBezTo>
                  <a:pt x="6040" y="1920"/>
                  <a:pt x="6000" y="2000"/>
                  <a:pt x="5920" y="2041"/>
                </a:cubicBezTo>
                <a:cubicBezTo>
                  <a:pt x="5840" y="2122"/>
                  <a:pt x="5800" y="2162"/>
                  <a:pt x="5720" y="2243"/>
                </a:cubicBezTo>
                <a:cubicBezTo>
                  <a:pt x="5640" y="2324"/>
                  <a:pt x="5600" y="2365"/>
                  <a:pt x="5520" y="2445"/>
                </a:cubicBezTo>
                <a:cubicBezTo>
                  <a:pt x="5440" y="2526"/>
                  <a:pt x="5400" y="2607"/>
                  <a:pt x="5320" y="2688"/>
                </a:cubicBezTo>
                <a:cubicBezTo>
                  <a:pt x="5280" y="2769"/>
                  <a:pt x="5200" y="2850"/>
                  <a:pt x="5160" y="2890"/>
                </a:cubicBezTo>
                <a:cubicBezTo>
                  <a:pt x="5080" y="2971"/>
                  <a:pt x="5040" y="3052"/>
                  <a:pt x="4960" y="3093"/>
                </a:cubicBezTo>
                <a:cubicBezTo>
                  <a:pt x="4920" y="3174"/>
                  <a:pt x="4840" y="3214"/>
                  <a:pt x="4760" y="3295"/>
                </a:cubicBezTo>
                <a:cubicBezTo>
                  <a:pt x="4760" y="3295"/>
                  <a:pt x="4760" y="3295"/>
                  <a:pt x="4720" y="3335"/>
                </a:cubicBezTo>
                <a:cubicBezTo>
                  <a:pt x="4600" y="3416"/>
                  <a:pt x="4480" y="3538"/>
                  <a:pt x="4400" y="3618"/>
                </a:cubicBezTo>
                <a:cubicBezTo>
                  <a:pt x="4360" y="3659"/>
                  <a:pt x="4280" y="3740"/>
                  <a:pt x="4240" y="3780"/>
                </a:cubicBezTo>
                <a:cubicBezTo>
                  <a:pt x="4200" y="3821"/>
                  <a:pt x="4120" y="3902"/>
                  <a:pt x="4080" y="3942"/>
                </a:cubicBezTo>
                <a:cubicBezTo>
                  <a:pt x="4000" y="4063"/>
                  <a:pt x="3880" y="4185"/>
                  <a:pt x="3800" y="4306"/>
                </a:cubicBezTo>
                <a:cubicBezTo>
                  <a:pt x="3760" y="4347"/>
                  <a:pt x="3720" y="4427"/>
                  <a:pt x="3640" y="4468"/>
                </a:cubicBezTo>
                <a:cubicBezTo>
                  <a:pt x="3600" y="4508"/>
                  <a:pt x="3600" y="4508"/>
                  <a:pt x="3560" y="4549"/>
                </a:cubicBezTo>
                <a:cubicBezTo>
                  <a:pt x="3560" y="4549"/>
                  <a:pt x="3560" y="4549"/>
                  <a:pt x="3560" y="4549"/>
                </a:cubicBezTo>
                <a:cubicBezTo>
                  <a:pt x="3480" y="4630"/>
                  <a:pt x="3400" y="4711"/>
                  <a:pt x="3280" y="4791"/>
                </a:cubicBezTo>
                <a:cubicBezTo>
                  <a:pt x="3200" y="4832"/>
                  <a:pt x="3160" y="4913"/>
                  <a:pt x="3080" y="4953"/>
                </a:cubicBezTo>
                <a:cubicBezTo>
                  <a:pt x="3040" y="4994"/>
                  <a:pt x="3000" y="5034"/>
                  <a:pt x="2960" y="5075"/>
                </a:cubicBezTo>
                <a:cubicBezTo>
                  <a:pt x="2920" y="5115"/>
                  <a:pt x="2880" y="5156"/>
                  <a:pt x="2840" y="5196"/>
                </a:cubicBezTo>
                <a:cubicBezTo>
                  <a:pt x="2800" y="5236"/>
                  <a:pt x="2760" y="5277"/>
                  <a:pt x="2720" y="5317"/>
                </a:cubicBezTo>
                <a:cubicBezTo>
                  <a:pt x="2640" y="5439"/>
                  <a:pt x="2520" y="5560"/>
                  <a:pt x="2440" y="5681"/>
                </a:cubicBezTo>
                <a:cubicBezTo>
                  <a:pt x="2280" y="5803"/>
                  <a:pt x="2120" y="5924"/>
                  <a:pt x="1960" y="6045"/>
                </a:cubicBezTo>
                <a:cubicBezTo>
                  <a:pt x="1880" y="6126"/>
                  <a:pt x="1800" y="6167"/>
                  <a:pt x="1720" y="6248"/>
                </a:cubicBezTo>
                <a:cubicBezTo>
                  <a:pt x="1640" y="6329"/>
                  <a:pt x="1520" y="6409"/>
                  <a:pt x="1440" y="6490"/>
                </a:cubicBezTo>
                <a:cubicBezTo>
                  <a:pt x="1320" y="6652"/>
                  <a:pt x="1200" y="6814"/>
                  <a:pt x="1080" y="6976"/>
                </a:cubicBezTo>
                <a:cubicBezTo>
                  <a:pt x="1000" y="7057"/>
                  <a:pt x="960" y="7138"/>
                  <a:pt x="880" y="7259"/>
                </a:cubicBezTo>
                <a:cubicBezTo>
                  <a:pt x="840" y="7299"/>
                  <a:pt x="840" y="7340"/>
                  <a:pt x="800" y="7380"/>
                </a:cubicBezTo>
                <a:cubicBezTo>
                  <a:pt x="800" y="7421"/>
                  <a:pt x="760" y="7421"/>
                  <a:pt x="760" y="7461"/>
                </a:cubicBezTo>
                <a:cubicBezTo>
                  <a:pt x="760" y="7461"/>
                  <a:pt x="720" y="7502"/>
                  <a:pt x="720" y="7502"/>
                </a:cubicBezTo>
                <a:cubicBezTo>
                  <a:pt x="720" y="7542"/>
                  <a:pt x="680" y="7582"/>
                  <a:pt x="680" y="7582"/>
                </a:cubicBezTo>
                <a:cubicBezTo>
                  <a:pt x="640" y="7623"/>
                  <a:pt x="640" y="7623"/>
                  <a:pt x="600" y="7663"/>
                </a:cubicBezTo>
                <a:cubicBezTo>
                  <a:pt x="480" y="7785"/>
                  <a:pt x="320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80" y="16320"/>
                  <a:pt x="360" y="16400"/>
                  <a:pt x="400" y="16441"/>
                </a:cubicBezTo>
                <a:cubicBezTo>
                  <a:pt x="520" y="16562"/>
                  <a:pt x="640" y="16684"/>
                  <a:pt x="720" y="16765"/>
                </a:cubicBezTo>
                <a:cubicBezTo>
                  <a:pt x="1160" y="17209"/>
                  <a:pt x="1560" y="17614"/>
                  <a:pt x="2000" y="18059"/>
                </a:cubicBezTo>
                <a:cubicBezTo>
                  <a:pt x="2840" y="18908"/>
                  <a:pt x="3680" y="19758"/>
                  <a:pt x="4520" y="20607"/>
                </a:cubicBezTo>
                <a:cubicBezTo>
                  <a:pt x="4720" y="20809"/>
                  <a:pt x="4960" y="21052"/>
                  <a:pt x="5160" y="21254"/>
                </a:cubicBezTo>
                <a:cubicBezTo>
                  <a:pt x="5200" y="21295"/>
                  <a:pt x="5280" y="21376"/>
                  <a:pt x="5320" y="21416"/>
                </a:cubicBezTo>
                <a:cubicBezTo>
                  <a:pt x="5360" y="21457"/>
                  <a:pt x="5360" y="21457"/>
                  <a:pt x="5400" y="21497"/>
                </a:cubicBezTo>
                <a:cubicBezTo>
                  <a:pt x="5480" y="21578"/>
                  <a:pt x="5600" y="21578"/>
                  <a:pt x="5680" y="21578"/>
                </a:cubicBezTo>
                <a:cubicBezTo>
                  <a:pt x="5840" y="21578"/>
                  <a:pt x="6000" y="21578"/>
                  <a:pt x="6160" y="21578"/>
                </a:cubicBezTo>
                <a:cubicBezTo>
                  <a:pt x="6760" y="21578"/>
                  <a:pt x="7360" y="21578"/>
                  <a:pt x="8000" y="21578"/>
                </a:cubicBezTo>
                <a:cubicBezTo>
                  <a:pt x="9200" y="21578"/>
                  <a:pt x="10360" y="21578"/>
                  <a:pt x="11560" y="21578"/>
                </a:cubicBezTo>
                <a:cubicBezTo>
                  <a:pt x="11880" y="21578"/>
                  <a:pt x="12160" y="21578"/>
                  <a:pt x="12480" y="21578"/>
                </a:cubicBezTo>
                <a:cubicBezTo>
                  <a:pt x="12640" y="21578"/>
                  <a:pt x="12760" y="21578"/>
                  <a:pt x="12920" y="21578"/>
                </a:cubicBezTo>
                <a:cubicBezTo>
                  <a:pt x="13000" y="21578"/>
                  <a:pt x="13080" y="21578"/>
                  <a:pt x="13120" y="21578"/>
                </a:cubicBezTo>
                <a:cubicBezTo>
                  <a:pt x="13200" y="21578"/>
                  <a:pt x="13280" y="21538"/>
                  <a:pt x="13360" y="21497"/>
                </a:cubicBezTo>
                <a:cubicBezTo>
                  <a:pt x="13400" y="21457"/>
                  <a:pt x="13480" y="21416"/>
                  <a:pt x="13520" y="21335"/>
                </a:cubicBezTo>
                <a:cubicBezTo>
                  <a:pt x="13960" y="20890"/>
                  <a:pt x="14400" y="20445"/>
                  <a:pt x="14800" y="20041"/>
                </a:cubicBezTo>
                <a:cubicBezTo>
                  <a:pt x="15680" y="19151"/>
                  <a:pt x="16520" y="18302"/>
                  <a:pt x="17400" y="17412"/>
                </a:cubicBezTo>
                <a:cubicBezTo>
                  <a:pt x="17840" y="16967"/>
                  <a:pt x="18240" y="16562"/>
                  <a:pt x="18680" y="16117"/>
                </a:cubicBezTo>
                <a:cubicBezTo>
                  <a:pt x="18680" y="16117"/>
                  <a:pt x="18680" y="16117"/>
                  <a:pt x="18720" y="16077"/>
                </a:cubicBezTo>
                <a:cubicBezTo>
                  <a:pt x="18720" y="16077"/>
                  <a:pt x="18720" y="16077"/>
                  <a:pt x="18720" y="16077"/>
                </a:cubicBezTo>
                <a:cubicBezTo>
                  <a:pt x="18760" y="16036"/>
                  <a:pt x="18760" y="16036"/>
                  <a:pt x="18760" y="15996"/>
                </a:cubicBezTo>
                <a:cubicBezTo>
                  <a:pt x="18840" y="15915"/>
                  <a:pt x="18920" y="15834"/>
                  <a:pt x="19000" y="15753"/>
                </a:cubicBezTo>
                <a:cubicBezTo>
                  <a:pt x="19040" y="15713"/>
                  <a:pt x="19080" y="15672"/>
                  <a:pt x="19120" y="15632"/>
                </a:cubicBezTo>
                <a:cubicBezTo>
                  <a:pt x="19160" y="15591"/>
                  <a:pt x="19200" y="15551"/>
                  <a:pt x="19240" y="15551"/>
                </a:cubicBezTo>
                <a:cubicBezTo>
                  <a:pt x="19360" y="15430"/>
                  <a:pt x="19480" y="15349"/>
                  <a:pt x="19560" y="15227"/>
                </a:cubicBezTo>
                <a:cubicBezTo>
                  <a:pt x="19600" y="15187"/>
                  <a:pt x="19680" y="15106"/>
                  <a:pt x="19720" y="15066"/>
                </a:cubicBezTo>
                <a:cubicBezTo>
                  <a:pt x="19800" y="14985"/>
                  <a:pt x="19840" y="14944"/>
                  <a:pt x="19920" y="14863"/>
                </a:cubicBezTo>
                <a:cubicBezTo>
                  <a:pt x="19960" y="14823"/>
                  <a:pt x="20000" y="14782"/>
                  <a:pt x="20040" y="14742"/>
                </a:cubicBezTo>
                <a:cubicBezTo>
                  <a:pt x="20080" y="14702"/>
                  <a:pt x="20120" y="14661"/>
                  <a:pt x="20160" y="14621"/>
                </a:cubicBezTo>
                <a:cubicBezTo>
                  <a:pt x="20200" y="14580"/>
                  <a:pt x="20280" y="14540"/>
                  <a:pt x="20320" y="14499"/>
                </a:cubicBezTo>
                <a:cubicBezTo>
                  <a:pt x="20400" y="14459"/>
                  <a:pt x="20440" y="14378"/>
                  <a:pt x="20520" y="14338"/>
                </a:cubicBezTo>
                <a:cubicBezTo>
                  <a:pt x="20600" y="14297"/>
                  <a:pt x="20640" y="14216"/>
                  <a:pt x="20720" y="14176"/>
                </a:cubicBezTo>
                <a:cubicBezTo>
                  <a:pt x="20840" y="14054"/>
                  <a:pt x="21000" y="13933"/>
                  <a:pt x="21120" y="13812"/>
                </a:cubicBezTo>
                <a:cubicBezTo>
                  <a:pt x="21160" y="13771"/>
                  <a:pt x="21200" y="13690"/>
                  <a:pt x="21280" y="13609"/>
                </a:cubicBezTo>
                <a:cubicBezTo>
                  <a:pt x="21320" y="13569"/>
                  <a:pt x="21360" y="13488"/>
                  <a:pt x="21400" y="13448"/>
                </a:cubicBezTo>
                <a:cubicBezTo>
                  <a:pt x="21400" y="13407"/>
                  <a:pt x="21440" y="13326"/>
                  <a:pt x="21440" y="13326"/>
                </a:cubicBezTo>
                <a:cubicBezTo>
                  <a:pt x="21440" y="13326"/>
                  <a:pt x="21440" y="13286"/>
                  <a:pt x="21440" y="13286"/>
                </a:cubicBezTo>
                <a:cubicBezTo>
                  <a:pt x="21440" y="13245"/>
                  <a:pt x="21440" y="13165"/>
                  <a:pt x="21440" y="13124"/>
                </a:cubicBezTo>
                <a:cubicBezTo>
                  <a:pt x="21440" y="12922"/>
                  <a:pt x="21400" y="12760"/>
                  <a:pt x="21400" y="12558"/>
                </a:cubicBezTo>
                <a:cubicBezTo>
                  <a:pt x="21600" y="12356"/>
                  <a:pt x="21520" y="12153"/>
                  <a:pt x="21520" y="11991"/>
                </a:cubicBezTo>
                <a:close/>
                <a:moveTo>
                  <a:pt x="18360" y="4185"/>
                </a:moveTo>
                <a:cubicBezTo>
                  <a:pt x="18360" y="4185"/>
                  <a:pt x="18360" y="4185"/>
                  <a:pt x="18360" y="4185"/>
                </a:cubicBezTo>
                <a:cubicBezTo>
                  <a:pt x="18440" y="4225"/>
                  <a:pt x="18480" y="4266"/>
                  <a:pt x="18560" y="4347"/>
                </a:cubicBezTo>
                <a:cubicBezTo>
                  <a:pt x="18640" y="4427"/>
                  <a:pt x="18720" y="4468"/>
                  <a:pt x="18800" y="4549"/>
                </a:cubicBezTo>
                <a:cubicBezTo>
                  <a:pt x="18840" y="4589"/>
                  <a:pt x="18880" y="4630"/>
                  <a:pt x="18920" y="4670"/>
                </a:cubicBezTo>
                <a:cubicBezTo>
                  <a:pt x="18960" y="4711"/>
                  <a:pt x="19000" y="4751"/>
                  <a:pt x="19040" y="4791"/>
                </a:cubicBezTo>
                <a:cubicBezTo>
                  <a:pt x="19000" y="4832"/>
                  <a:pt x="18960" y="4872"/>
                  <a:pt x="18960" y="4913"/>
                </a:cubicBezTo>
                <a:cubicBezTo>
                  <a:pt x="18920" y="4953"/>
                  <a:pt x="18880" y="5034"/>
                  <a:pt x="18800" y="5075"/>
                </a:cubicBezTo>
                <a:cubicBezTo>
                  <a:pt x="18800" y="5075"/>
                  <a:pt x="18760" y="5115"/>
                  <a:pt x="18760" y="5115"/>
                </a:cubicBezTo>
                <a:cubicBezTo>
                  <a:pt x="18720" y="5156"/>
                  <a:pt x="18680" y="5196"/>
                  <a:pt x="18680" y="5236"/>
                </a:cubicBezTo>
                <a:cubicBezTo>
                  <a:pt x="18640" y="5277"/>
                  <a:pt x="18600" y="5358"/>
                  <a:pt x="18560" y="5398"/>
                </a:cubicBezTo>
                <a:cubicBezTo>
                  <a:pt x="18520" y="5439"/>
                  <a:pt x="18480" y="5479"/>
                  <a:pt x="18440" y="5520"/>
                </a:cubicBezTo>
                <a:cubicBezTo>
                  <a:pt x="18400" y="5600"/>
                  <a:pt x="18320" y="5681"/>
                  <a:pt x="18280" y="5762"/>
                </a:cubicBezTo>
                <a:cubicBezTo>
                  <a:pt x="18200" y="5884"/>
                  <a:pt x="18120" y="6005"/>
                  <a:pt x="18040" y="6086"/>
                </a:cubicBezTo>
                <a:cubicBezTo>
                  <a:pt x="18000" y="6126"/>
                  <a:pt x="17960" y="6207"/>
                  <a:pt x="17920" y="6288"/>
                </a:cubicBezTo>
                <a:cubicBezTo>
                  <a:pt x="17880" y="6329"/>
                  <a:pt x="17840" y="6409"/>
                  <a:pt x="17800" y="6450"/>
                </a:cubicBezTo>
                <a:cubicBezTo>
                  <a:pt x="17760" y="6490"/>
                  <a:pt x="17720" y="6571"/>
                  <a:pt x="17680" y="6612"/>
                </a:cubicBezTo>
                <a:cubicBezTo>
                  <a:pt x="17680" y="6652"/>
                  <a:pt x="17640" y="6652"/>
                  <a:pt x="17640" y="6693"/>
                </a:cubicBezTo>
                <a:cubicBezTo>
                  <a:pt x="17400" y="6450"/>
                  <a:pt x="17160" y="6207"/>
                  <a:pt x="16880" y="5964"/>
                </a:cubicBezTo>
                <a:cubicBezTo>
                  <a:pt x="16880" y="5964"/>
                  <a:pt x="16920" y="5924"/>
                  <a:pt x="16920" y="5924"/>
                </a:cubicBezTo>
                <a:cubicBezTo>
                  <a:pt x="16960" y="5843"/>
                  <a:pt x="17040" y="5762"/>
                  <a:pt x="17080" y="5681"/>
                </a:cubicBezTo>
                <a:cubicBezTo>
                  <a:pt x="17160" y="5560"/>
                  <a:pt x="17280" y="5439"/>
                  <a:pt x="17360" y="5317"/>
                </a:cubicBezTo>
                <a:cubicBezTo>
                  <a:pt x="17440" y="5236"/>
                  <a:pt x="17480" y="5196"/>
                  <a:pt x="17560" y="5115"/>
                </a:cubicBezTo>
                <a:cubicBezTo>
                  <a:pt x="17600" y="5075"/>
                  <a:pt x="17640" y="5034"/>
                  <a:pt x="17680" y="4994"/>
                </a:cubicBezTo>
                <a:cubicBezTo>
                  <a:pt x="17720" y="4953"/>
                  <a:pt x="17760" y="4913"/>
                  <a:pt x="17760" y="4872"/>
                </a:cubicBezTo>
                <a:cubicBezTo>
                  <a:pt x="17760" y="4872"/>
                  <a:pt x="17800" y="4832"/>
                  <a:pt x="17800" y="4832"/>
                </a:cubicBezTo>
                <a:cubicBezTo>
                  <a:pt x="17840" y="4751"/>
                  <a:pt x="17920" y="4711"/>
                  <a:pt x="17960" y="4630"/>
                </a:cubicBezTo>
                <a:cubicBezTo>
                  <a:pt x="18040" y="4549"/>
                  <a:pt x="18120" y="4427"/>
                  <a:pt x="18200" y="4347"/>
                </a:cubicBezTo>
                <a:cubicBezTo>
                  <a:pt x="18280" y="4306"/>
                  <a:pt x="18320" y="4266"/>
                  <a:pt x="18360" y="4185"/>
                </a:cubicBezTo>
                <a:close/>
                <a:moveTo>
                  <a:pt x="17480" y="3457"/>
                </a:moveTo>
                <a:cubicBezTo>
                  <a:pt x="17480" y="3457"/>
                  <a:pt x="17480" y="3457"/>
                  <a:pt x="17480" y="3457"/>
                </a:cubicBezTo>
                <a:cubicBezTo>
                  <a:pt x="17520" y="3457"/>
                  <a:pt x="17520" y="3457"/>
                  <a:pt x="17520" y="3457"/>
                </a:cubicBezTo>
                <a:cubicBezTo>
                  <a:pt x="17760" y="3659"/>
                  <a:pt x="17960" y="3861"/>
                  <a:pt x="18200" y="4063"/>
                </a:cubicBezTo>
                <a:cubicBezTo>
                  <a:pt x="18200" y="4063"/>
                  <a:pt x="18200" y="4063"/>
                  <a:pt x="18200" y="4063"/>
                </a:cubicBezTo>
                <a:cubicBezTo>
                  <a:pt x="18120" y="4185"/>
                  <a:pt x="18040" y="4266"/>
                  <a:pt x="17960" y="4387"/>
                </a:cubicBezTo>
                <a:cubicBezTo>
                  <a:pt x="17920" y="4427"/>
                  <a:pt x="17880" y="4468"/>
                  <a:pt x="17840" y="4549"/>
                </a:cubicBezTo>
                <a:cubicBezTo>
                  <a:pt x="17800" y="4630"/>
                  <a:pt x="17720" y="4670"/>
                  <a:pt x="17680" y="4751"/>
                </a:cubicBezTo>
                <a:cubicBezTo>
                  <a:pt x="17680" y="4751"/>
                  <a:pt x="17640" y="4791"/>
                  <a:pt x="17640" y="4791"/>
                </a:cubicBezTo>
                <a:cubicBezTo>
                  <a:pt x="17600" y="4832"/>
                  <a:pt x="17560" y="4872"/>
                  <a:pt x="17560" y="4913"/>
                </a:cubicBezTo>
                <a:cubicBezTo>
                  <a:pt x="17520" y="4953"/>
                  <a:pt x="17480" y="4994"/>
                  <a:pt x="17440" y="5034"/>
                </a:cubicBezTo>
                <a:cubicBezTo>
                  <a:pt x="17400" y="5115"/>
                  <a:pt x="17320" y="5156"/>
                  <a:pt x="17280" y="5236"/>
                </a:cubicBezTo>
                <a:cubicBezTo>
                  <a:pt x="17240" y="5277"/>
                  <a:pt x="17200" y="5317"/>
                  <a:pt x="17200" y="5358"/>
                </a:cubicBezTo>
                <a:cubicBezTo>
                  <a:pt x="17160" y="5439"/>
                  <a:pt x="17080" y="5520"/>
                  <a:pt x="17040" y="5600"/>
                </a:cubicBezTo>
                <a:cubicBezTo>
                  <a:pt x="17000" y="5681"/>
                  <a:pt x="16960" y="5762"/>
                  <a:pt x="16880" y="5884"/>
                </a:cubicBezTo>
                <a:cubicBezTo>
                  <a:pt x="16880" y="5884"/>
                  <a:pt x="16880" y="5924"/>
                  <a:pt x="16840" y="5924"/>
                </a:cubicBezTo>
                <a:cubicBezTo>
                  <a:pt x="16760" y="5843"/>
                  <a:pt x="16680" y="5762"/>
                  <a:pt x="16600" y="5681"/>
                </a:cubicBezTo>
                <a:cubicBezTo>
                  <a:pt x="16600" y="5681"/>
                  <a:pt x="16560" y="5641"/>
                  <a:pt x="16560" y="5641"/>
                </a:cubicBezTo>
                <a:cubicBezTo>
                  <a:pt x="16400" y="5479"/>
                  <a:pt x="16200" y="5277"/>
                  <a:pt x="16040" y="5115"/>
                </a:cubicBezTo>
                <a:cubicBezTo>
                  <a:pt x="16080" y="5075"/>
                  <a:pt x="16120" y="5034"/>
                  <a:pt x="16160" y="4994"/>
                </a:cubicBezTo>
                <a:cubicBezTo>
                  <a:pt x="16200" y="4953"/>
                  <a:pt x="16240" y="4913"/>
                  <a:pt x="16280" y="4872"/>
                </a:cubicBezTo>
                <a:cubicBezTo>
                  <a:pt x="16320" y="4832"/>
                  <a:pt x="16360" y="4791"/>
                  <a:pt x="16400" y="4751"/>
                </a:cubicBezTo>
                <a:cubicBezTo>
                  <a:pt x="16440" y="4711"/>
                  <a:pt x="16480" y="4670"/>
                  <a:pt x="16520" y="4630"/>
                </a:cubicBezTo>
                <a:cubicBezTo>
                  <a:pt x="16600" y="4549"/>
                  <a:pt x="16640" y="4468"/>
                  <a:pt x="16720" y="4387"/>
                </a:cubicBezTo>
                <a:cubicBezTo>
                  <a:pt x="16800" y="4266"/>
                  <a:pt x="16880" y="4185"/>
                  <a:pt x="16960" y="4063"/>
                </a:cubicBezTo>
                <a:cubicBezTo>
                  <a:pt x="17000" y="4023"/>
                  <a:pt x="17000" y="3983"/>
                  <a:pt x="17040" y="3983"/>
                </a:cubicBezTo>
                <a:cubicBezTo>
                  <a:pt x="17080" y="3942"/>
                  <a:pt x="17080" y="3902"/>
                  <a:pt x="17120" y="3902"/>
                </a:cubicBezTo>
                <a:cubicBezTo>
                  <a:pt x="17160" y="3861"/>
                  <a:pt x="17200" y="3780"/>
                  <a:pt x="17240" y="3740"/>
                </a:cubicBezTo>
                <a:cubicBezTo>
                  <a:pt x="17280" y="3659"/>
                  <a:pt x="17360" y="3618"/>
                  <a:pt x="17400" y="3538"/>
                </a:cubicBezTo>
                <a:cubicBezTo>
                  <a:pt x="17400" y="3497"/>
                  <a:pt x="17440" y="3457"/>
                  <a:pt x="17480" y="3457"/>
                </a:cubicBezTo>
                <a:close/>
                <a:moveTo>
                  <a:pt x="16640" y="2931"/>
                </a:moveTo>
                <a:cubicBezTo>
                  <a:pt x="16680" y="2890"/>
                  <a:pt x="16680" y="2850"/>
                  <a:pt x="16720" y="2850"/>
                </a:cubicBezTo>
                <a:cubicBezTo>
                  <a:pt x="16720" y="2850"/>
                  <a:pt x="16720" y="2809"/>
                  <a:pt x="16760" y="2809"/>
                </a:cubicBezTo>
                <a:cubicBezTo>
                  <a:pt x="16760" y="2809"/>
                  <a:pt x="16760" y="2809"/>
                  <a:pt x="16760" y="2809"/>
                </a:cubicBezTo>
                <a:cubicBezTo>
                  <a:pt x="16800" y="2850"/>
                  <a:pt x="16800" y="2850"/>
                  <a:pt x="16840" y="2890"/>
                </a:cubicBezTo>
                <a:cubicBezTo>
                  <a:pt x="16880" y="2931"/>
                  <a:pt x="16960" y="3012"/>
                  <a:pt x="17040" y="3052"/>
                </a:cubicBezTo>
                <a:cubicBezTo>
                  <a:pt x="17080" y="3093"/>
                  <a:pt x="17160" y="3133"/>
                  <a:pt x="17200" y="3214"/>
                </a:cubicBezTo>
                <a:cubicBezTo>
                  <a:pt x="17240" y="3254"/>
                  <a:pt x="17280" y="3295"/>
                  <a:pt x="17360" y="3335"/>
                </a:cubicBezTo>
                <a:cubicBezTo>
                  <a:pt x="17320" y="3376"/>
                  <a:pt x="17320" y="3376"/>
                  <a:pt x="17280" y="3416"/>
                </a:cubicBezTo>
                <a:cubicBezTo>
                  <a:pt x="17240" y="3457"/>
                  <a:pt x="17200" y="3538"/>
                  <a:pt x="17120" y="3578"/>
                </a:cubicBezTo>
                <a:cubicBezTo>
                  <a:pt x="17080" y="3618"/>
                  <a:pt x="17080" y="3618"/>
                  <a:pt x="17040" y="3659"/>
                </a:cubicBezTo>
                <a:cubicBezTo>
                  <a:pt x="17000" y="3699"/>
                  <a:pt x="17000" y="3699"/>
                  <a:pt x="16960" y="3740"/>
                </a:cubicBezTo>
                <a:cubicBezTo>
                  <a:pt x="16920" y="3821"/>
                  <a:pt x="16880" y="3861"/>
                  <a:pt x="16840" y="3942"/>
                </a:cubicBezTo>
                <a:cubicBezTo>
                  <a:pt x="16720" y="4144"/>
                  <a:pt x="16600" y="4347"/>
                  <a:pt x="16480" y="4549"/>
                </a:cubicBezTo>
                <a:cubicBezTo>
                  <a:pt x="16400" y="4670"/>
                  <a:pt x="16320" y="4791"/>
                  <a:pt x="16240" y="4913"/>
                </a:cubicBezTo>
                <a:cubicBezTo>
                  <a:pt x="16200" y="4994"/>
                  <a:pt x="16120" y="5034"/>
                  <a:pt x="16080" y="5075"/>
                </a:cubicBezTo>
                <a:cubicBezTo>
                  <a:pt x="16080" y="5075"/>
                  <a:pt x="16040" y="5115"/>
                  <a:pt x="16040" y="5115"/>
                </a:cubicBezTo>
                <a:cubicBezTo>
                  <a:pt x="15840" y="4913"/>
                  <a:pt x="15640" y="4711"/>
                  <a:pt x="15440" y="4508"/>
                </a:cubicBezTo>
                <a:cubicBezTo>
                  <a:pt x="15440" y="4508"/>
                  <a:pt x="15440" y="4468"/>
                  <a:pt x="15480" y="4468"/>
                </a:cubicBezTo>
                <a:cubicBezTo>
                  <a:pt x="15480" y="4427"/>
                  <a:pt x="15520" y="4427"/>
                  <a:pt x="15520" y="4387"/>
                </a:cubicBezTo>
                <a:cubicBezTo>
                  <a:pt x="15560" y="4347"/>
                  <a:pt x="15560" y="4306"/>
                  <a:pt x="15600" y="4266"/>
                </a:cubicBezTo>
                <a:cubicBezTo>
                  <a:pt x="15680" y="4144"/>
                  <a:pt x="15760" y="4023"/>
                  <a:pt x="15880" y="3942"/>
                </a:cubicBezTo>
                <a:cubicBezTo>
                  <a:pt x="16000" y="3821"/>
                  <a:pt x="16120" y="3699"/>
                  <a:pt x="16200" y="3618"/>
                </a:cubicBezTo>
                <a:cubicBezTo>
                  <a:pt x="16240" y="3578"/>
                  <a:pt x="16280" y="3538"/>
                  <a:pt x="16320" y="3457"/>
                </a:cubicBezTo>
                <a:cubicBezTo>
                  <a:pt x="16360" y="3416"/>
                  <a:pt x="16400" y="3376"/>
                  <a:pt x="16440" y="3295"/>
                </a:cubicBezTo>
                <a:cubicBezTo>
                  <a:pt x="16480" y="3254"/>
                  <a:pt x="16480" y="3254"/>
                  <a:pt x="16520" y="3214"/>
                </a:cubicBezTo>
                <a:cubicBezTo>
                  <a:pt x="16520" y="3214"/>
                  <a:pt x="16520" y="3214"/>
                  <a:pt x="16560" y="3174"/>
                </a:cubicBezTo>
                <a:cubicBezTo>
                  <a:pt x="16560" y="3174"/>
                  <a:pt x="16600" y="3133"/>
                  <a:pt x="16600" y="3133"/>
                </a:cubicBezTo>
                <a:cubicBezTo>
                  <a:pt x="16560" y="3052"/>
                  <a:pt x="16600" y="3012"/>
                  <a:pt x="16640" y="2931"/>
                </a:cubicBezTo>
                <a:close/>
                <a:moveTo>
                  <a:pt x="16040" y="2041"/>
                </a:moveTo>
                <a:cubicBezTo>
                  <a:pt x="16040" y="2041"/>
                  <a:pt x="16040" y="2041"/>
                  <a:pt x="16040" y="2041"/>
                </a:cubicBezTo>
                <a:cubicBezTo>
                  <a:pt x="16040" y="2041"/>
                  <a:pt x="16040" y="2041"/>
                  <a:pt x="16040" y="2041"/>
                </a:cubicBezTo>
                <a:cubicBezTo>
                  <a:pt x="16040" y="2041"/>
                  <a:pt x="16040" y="2041"/>
                  <a:pt x="16040" y="2041"/>
                </a:cubicBezTo>
                <a:close/>
                <a:moveTo>
                  <a:pt x="15960" y="2122"/>
                </a:moveTo>
                <a:cubicBezTo>
                  <a:pt x="16000" y="2081"/>
                  <a:pt x="16000" y="2081"/>
                  <a:pt x="16040" y="2041"/>
                </a:cubicBezTo>
                <a:cubicBezTo>
                  <a:pt x="16080" y="2081"/>
                  <a:pt x="16080" y="2081"/>
                  <a:pt x="16120" y="2122"/>
                </a:cubicBezTo>
                <a:cubicBezTo>
                  <a:pt x="16120" y="2122"/>
                  <a:pt x="16160" y="2162"/>
                  <a:pt x="16160" y="2162"/>
                </a:cubicBezTo>
                <a:cubicBezTo>
                  <a:pt x="16240" y="2284"/>
                  <a:pt x="16360" y="2365"/>
                  <a:pt x="16440" y="2486"/>
                </a:cubicBezTo>
                <a:cubicBezTo>
                  <a:pt x="16480" y="2526"/>
                  <a:pt x="16520" y="2607"/>
                  <a:pt x="16600" y="2648"/>
                </a:cubicBezTo>
                <a:cubicBezTo>
                  <a:pt x="16600" y="2648"/>
                  <a:pt x="16560" y="2688"/>
                  <a:pt x="16560" y="2688"/>
                </a:cubicBezTo>
                <a:cubicBezTo>
                  <a:pt x="16560" y="2688"/>
                  <a:pt x="16520" y="2729"/>
                  <a:pt x="16520" y="2729"/>
                </a:cubicBezTo>
                <a:cubicBezTo>
                  <a:pt x="16520" y="2729"/>
                  <a:pt x="16520" y="2769"/>
                  <a:pt x="16480" y="2769"/>
                </a:cubicBezTo>
                <a:cubicBezTo>
                  <a:pt x="16480" y="2769"/>
                  <a:pt x="16440" y="2809"/>
                  <a:pt x="16440" y="2809"/>
                </a:cubicBezTo>
                <a:cubicBezTo>
                  <a:pt x="16400" y="2850"/>
                  <a:pt x="16360" y="2931"/>
                  <a:pt x="16320" y="2971"/>
                </a:cubicBezTo>
                <a:cubicBezTo>
                  <a:pt x="16320" y="3012"/>
                  <a:pt x="16280" y="3012"/>
                  <a:pt x="16280" y="3052"/>
                </a:cubicBezTo>
                <a:cubicBezTo>
                  <a:pt x="16280" y="3093"/>
                  <a:pt x="16240" y="3093"/>
                  <a:pt x="16240" y="3133"/>
                </a:cubicBezTo>
                <a:cubicBezTo>
                  <a:pt x="16240" y="3174"/>
                  <a:pt x="16200" y="3174"/>
                  <a:pt x="16200" y="3214"/>
                </a:cubicBezTo>
                <a:cubicBezTo>
                  <a:pt x="16160" y="3254"/>
                  <a:pt x="16160" y="3295"/>
                  <a:pt x="16120" y="3335"/>
                </a:cubicBezTo>
                <a:cubicBezTo>
                  <a:pt x="16080" y="3376"/>
                  <a:pt x="16040" y="3416"/>
                  <a:pt x="16000" y="3497"/>
                </a:cubicBezTo>
                <a:cubicBezTo>
                  <a:pt x="15960" y="3538"/>
                  <a:pt x="15920" y="3578"/>
                  <a:pt x="15880" y="3618"/>
                </a:cubicBezTo>
                <a:cubicBezTo>
                  <a:pt x="15840" y="3699"/>
                  <a:pt x="15760" y="3740"/>
                  <a:pt x="15720" y="3821"/>
                </a:cubicBezTo>
                <a:cubicBezTo>
                  <a:pt x="15680" y="3902"/>
                  <a:pt x="15600" y="3983"/>
                  <a:pt x="15560" y="4063"/>
                </a:cubicBezTo>
                <a:cubicBezTo>
                  <a:pt x="15520" y="4104"/>
                  <a:pt x="15520" y="4144"/>
                  <a:pt x="15480" y="4185"/>
                </a:cubicBezTo>
                <a:cubicBezTo>
                  <a:pt x="15480" y="4225"/>
                  <a:pt x="15440" y="4225"/>
                  <a:pt x="15440" y="4266"/>
                </a:cubicBezTo>
                <a:cubicBezTo>
                  <a:pt x="15400" y="4347"/>
                  <a:pt x="15360" y="4387"/>
                  <a:pt x="15320" y="4468"/>
                </a:cubicBezTo>
                <a:cubicBezTo>
                  <a:pt x="15320" y="4468"/>
                  <a:pt x="15320" y="4508"/>
                  <a:pt x="15320" y="4508"/>
                </a:cubicBezTo>
                <a:cubicBezTo>
                  <a:pt x="15280" y="4468"/>
                  <a:pt x="15280" y="4468"/>
                  <a:pt x="15240" y="4427"/>
                </a:cubicBezTo>
                <a:cubicBezTo>
                  <a:pt x="15120" y="4306"/>
                  <a:pt x="15000" y="4185"/>
                  <a:pt x="14880" y="4063"/>
                </a:cubicBezTo>
                <a:cubicBezTo>
                  <a:pt x="14880" y="4063"/>
                  <a:pt x="14880" y="4063"/>
                  <a:pt x="14880" y="4063"/>
                </a:cubicBezTo>
                <a:cubicBezTo>
                  <a:pt x="14760" y="3942"/>
                  <a:pt x="14680" y="3861"/>
                  <a:pt x="14560" y="3740"/>
                </a:cubicBezTo>
                <a:cubicBezTo>
                  <a:pt x="14600" y="3699"/>
                  <a:pt x="14640" y="3659"/>
                  <a:pt x="14720" y="3618"/>
                </a:cubicBezTo>
                <a:cubicBezTo>
                  <a:pt x="14720" y="3618"/>
                  <a:pt x="14760" y="3578"/>
                  <a:pt x="14760" y="3578"/>
                </a:cubicBezTo>
                <a:cubicBezTo>
                  <a:pt x="14800" y="3538"/>
                  <a:pt x="14840" y="3497"/>
                  <a:pt x="14840" y="3457"/>
                </a:cubicBezTo>
                <a:cubicBezTo>
                  <a:pt x="14880" y="3416"/>
                  <a:pt x="14880" y="3416"/>
                  <a:pt x="14920" y="3376"/>
                </a:cubicBezTo>
                <a:cubicBezTo>
                  <a:pt x="14920" y="3376"/>
                  <a:pt x="14960" y="3335"/>
                  <a:pt x="14960" y="3335"/>
                </a:cubicBezTo>
                <a:cubicBezTo>
                  <a:pt x="15000" y="3295"/>
                  <a:pt x="15040" y="3214"/>
                  <a:pt x="15120" y="3174"/>
                </a:cubicBezTo>
                <a:cubicBezTo>
                  <a:pt x="15160" y="3133"/>
                  <a:pt x="15200" y="3052"/>
                  <a:pt x="15280" y="3012"/>
                </a:cubicBezTo>
                <a:cubicBezTo>
                  <a:pt x="15360" y="2931"/>
                  <a:pt x="15440" y="2850"/>
                  <a:pt x="15520" y="2729"/>
                </a:cubicBezTo>
                <a:cubicBezTo>
                  <a:pt x="15600" y="2607"/>
                  <a:pt x="15680" y="2526"/>
                  <a:pt x="15800" y="2405"/>
                </a:cubicBezTo>
                <a:cubicBezTo>
                  <a:pt x="15840" y="2365"/>
                  <a:pt x="15880" y="2324"/>
                  <a:pt x="15920" y="2243"/>
                </a:cubicBezTo>
                <a:cubicBezTo>
                  <a:pt x="15920" y="2162"/>
                  <a:pt x="15960" y="2122"/>
                  <a:pt x="15960" y="2122"/>
                </a:cubicBezTo>
                <a:close/>
                <a:moveTo>
                  <a:pt x="14320" y="2243"/>
                </a:moveTo>
                <a:cubicBezTo>
                  <a:pt x="14400" y="2122"/>
                  <a:pt x="14480" y="2000"/>
                  <a:pt x="14600" y="1879"/>
                </a:cubicBezTo>
                <a:cubicBezTo>
                  <a:pt x="14720" y="1717"/>
                  <a:pt x="14880" y="1556"/>
                  <a:pt x="15040" y="1394"/>
                </a:cubicBezTo>
                <a:cubicBezTo>
                  <a:pt x="15080" y="1353"/>
                  <a:pt x="15120" y="1313"/>
                  <a:pt x="15200" y="1272"/>
                </a:cubicBezTo>
                <a:cubicBezTo>
                  <a:pt x="15240" y="1313"/>
                  <a:pt x="15280" y="1353"/>
                  <a:pt x="15320" y="1394"/>
                </a:cubicBezTo>
                <a:cubicBezTo>
                  <a:pt x="15360" y="1434"/>
                  <a:pt x="15400" y="1475"/>
                  <a:pt x="15480" y="1515"/>
                </a:cubicBezTo>
                <a:cubicBezTo>
                  <a:pt x="15520" y="1556"/>
                  <a:pt x="15600" y="1596"/>
                  <a:pt x="15640" y="1636"/>
                </a:cubicBezTo>
                <a:cubicBezTo>
                  <a:pt x="15760" y="1717"/>
                  <a:pt x="15840" y="1798"/>
                  <a:pt x="15960" y="1879"/>
                </a:cubicBezTo>
                <a:cubicBezTo>
                  <a:pt x="15960" y="1879"/>
                  <a:pt x="15920" y="1879"/>
                  <a:pt x="15920" y="1920"/>
                </a:cubicBezTo>
                <a:cubicBezTo>
                  <a:pt x="15920" y="1920"/>
                  <a:pt x="15920" y="1920"/>
                  <a:pt x="15880" y="1960"/>
                </a:cubicBezTo>
                <a:cubicBezTo>
                  <a:pt x="15840" y="2000"/>
                  <a:pt x="15840" y="2000"/>
                  <a:pt x="15800" y="2041"/>
                </a:cubicBezTo>
                <a:cubicBezTo>
                  <a:pt x="15760" y="2081"/>
                  <a:pt x="15720" y="2162"/>
                  <a:pt x="15680" y="2203"/>
                </a:cubicBezTo>
                <a:cubicBezTo>
                  <a:pt x="15600" y="2324"/>
                  <a:pt x="15520" y="2405"/>
                  <a:pt x="15440" y="2526"/>
                </a:cubicBezTo>
                <a:cubicBezTo>
                  <a:pt x="15360" y="2607"/>
                  <a:pt x="15280" y="2729"/>
                  <a:pt x="15240" y="2809"/>
                </a:cubicBezTo>
                <a:cubicBezTo>
                  <a:pt x="15200" y="2890"/>
                  <a:pt x="15160" y="2931"/>
                  <a:pt x="15120" y="3012"/>
                </a:cubicBezTo>
                <a:cubicBezTo>
                  <a:pt x="15080" y="3052"/>
                  <a:pt x="15040" y="3093"/>
                  <a:pt x="15000" y="3174"/>
                </a:cubicBezTo>
                <a:cubicBezTo>
                  <a:pt x="14960" y="3214"/>
                  <a:pt x="14920" y="3254"/>
                  <a:pt x="14920" y="3295"/>
                </a:cubicBezTo>
                <a:cubicBezTo>
                  <a:pt x="14880" y="3376"/>
                  <a:pt x="14800" y="3416"/>
                  <a:pt x="14760" y="3497"/>
                </a:cubicBezTo>
                <a:cubicBezTo>
                  <a:pt x="14720" y="3538"/>
                  <a:pt x="14680" y="3578"/>
                  <a:pt x="14640" y="3618"/>
                </a:cubicBezTo>
                <a:cubicBezTo>
                  <a:pt x="14640" y="3618"/>
                  <a:pt x="14640" y="3618"/>
                  <a:pt x="14640" y="3618"/>
                </a:cubicBezTo>
                <a:cubicBezTo>
                  <a:pt x="14520" y="3497"/>
                  <a:pt x="14360" y="3335"/>
                  <a:pt x="14240" y="3214"/>
                </a:cubicBezTo>
                <a:cubicBezTo>
                  <a:pt x="14160" y="3133"/>
                  <a:pt x="14040" y="3012"/>
                  <a:pt x="13960" y="2931"/>
                </a:cubicBezTo>
                <a:cubicBezTo>
                  <a:pt x="13920" y="2890"/>
                  <a:pt x="13880" y="2850"/>
                  <a:pt x="13880" y="2850"/>
                </a:cubicBezTo>
                <a:cubicBezTo>
                  <a:pt x="13920" y="2809"/>
                  <a:pt x="13960" y="2809"/>
                  <a:pt x="14000" y="2769"/>
                </a:cubicBezTo>
                <a:cubicBezTo>
                  <a:pt x="14040" y="2729"/>
                  <a:pt x="14120" y="2648"/>
                  <a:pt x="14160" y="2607"/>
                </a:cubicBezTo>
                <a:cubicBezTo>
                  <a:pt x="14200" y="2567"/>
                  <a:pt x="14240" y="2526"/>
                  <a:pt x="14280" y="2486"/>
                </a:cubicBezTo>
                <a:cubicBezTo>
                  <a:pt x="14240" y="2365"/>
                  <a:pt x="14280" y="2324"/>
                  <a:pt x="14320" y="2243"/>
                </a:cubicBezTo>
                <a:close/>
                <a:moveTo>
                  <a:pt x="13160" y="1232"/>
                </a:moveTo>
                <a:cubicBezTo>
                  <a:pt x="13200" y="1232"/>
                  <a:pt x="13200" y="1191"/>
                  <a:pt x="13240" y="1191"/>
                </a:cubicBezTo>
                <a:cubicBezTo>
                  <a:pt x="13240" y="1191"/>
                  <a:pt x="13280" y="1151"/>
                  <a:pt x="13280" y="1151"/>
                </a:cubicBezTo>
                <a:cubicBezTo>
                  <a:pt x="13280" y="1151"/>
                  <a:pt x="13280" y="1151"/>
                  <a:pt x="13320" y="1111"/>
                </a:cubicBezTo>
                <a:cubicBezTo>
                  <a:pt x="13320" y="1111"/>
                  <a:pt x="13320" y="1070"/>
                  <a:pt x="13360" y="1070"/>
                </a:cubicBezTo>
                <a:cubicBezTo>
                  <a:pt x="13520" y="1070"/>
                  <a:pt x="13640" y="1070"/>
                  <a:pt x="13800" y="1070"/>
                </a:cubicBezTo>
                <a:cubicBezTo>
                  <a:pt x="13920" y="1070"/>
                  <a:pt x="14040" y="1070"/>
                  <a:pt x="14160" y="1111"/>
                </a:cubicBezTo>
                <a:cubicBezTo>
                  <a:pt x="14040" y="1272"/>
                  <a:pt x="13880" y="1434"/>
                  <a:pt x="13800" y="1596"/>
                </a:cubicBezTo>
                <a:cubicBezTo>
                  <a:pt x="13720" y="1717"/>
                  <a:pt x="13640" y="1839"/>
                  <a:pt x="13560" y="1960"/>
                </a:cubicBezTo>
                <a:cubicBezTo>
                  <a:pt x="13520" y="2000"/>
                  <a:pt x="13480" y="2081"/>
                  <a:pt x="13440" y="2122"/>
                </a:cubicBezTo>
                <a:cubicBezTo>
                  <a:pt x="13400" y="2203"/>
                  <a:pt x="13360" y="2284"/>
                  <a:pt x="13320" y="2365"/>
                </a:cubicBezTo>
                <a:cubicBezTo>
                  <a:pt x="13280" y="2445"/>
                  <a:pt x="13280" y="2486"/>
                  <a:pt x="13280" y="2567"/>
                </a:cubicBezTo>
                <a:cubicBezTo>
                  <a:pt x="13280" y="2567"/>
                  <a:pt x="13280" y="2567"/>
                  <a:pt x="13240" y="2607"/>
                </a:cubicBezTo>
                <a:cubicBezTo>
                  <a:pt x="13200" y="2607"/>
                  <a:pt x="13200" y="2607"/>
                  <a:pt x="13160" y="2607"/>
                </a:cubicBezTo>
                <a:cubicBezTo>
                  <a:pt x="13080" y="2607"/>
                  <a:pt x="13000" y="2607"/>
                  <a:pt x="12960" y="2607"/>
                </a:cubicBezTo>
                <a:cubicBezTo>
                  <a:pt x="12800" y="2607"/>
                  <a:pt x="12640" y="2607"/>
                  <a:pt x="12480" y="2607"/>
                </a:cubicBezTo>
                <a:cubicBezTo>
                  <a:pt x="12280" y="2607"/>
                  <a:pt x="12120" y="2607"/>
                  <a:pt x="11920" y="2607"/>
                </a:cubicBezTo>
                <a:cubicBezTo>
                  <a:pt x="11920" y="2607"/>
                  <a:pt x="11920" y="2607"/>
                  <a:pt x="11960" y="2567"/>
                </a:cubicBezTo>
                <a:cubicBezTo>
                  <a:pt x="12040" y="2486"/>
                  <a:pt x="12120" y="2365"/>
                  <a:pt x="12200" y="2284"/>
                </a:cubicBezTo>
                <a:cubicBezTo>
                  <a:pt x="12280" y="2162"/>
                  <a:pt x="12400" y="2081"/>
                  <a:pt x="12480" y="1960"/>
                </a:cubicBezTo>
                <a:cubicBezTo>
                  <a:pt x="12560" y="1879"/>
                  <a:pt x="12640" y="1758"/>
                  <a:pt x="12720" y="1677"/>
                </a:cubicBezTo>
                <a:cubicBezTo>
                  <a:pt x="12720" y="1636"/>
                  <a:pt x="12760" y="1636"/>
                  <a:pt x="12760" y="1596"/>
                </a:cubicBezTo>
                <a:cubicBezTo>
                  <a:pt x="12800" y="1556"/>
                  <a:pt x="12800" y="1515"/>
                  <a:pt x="12840" y="1515"/>
                </a:cubicBezTo>
                <a:cubicBezTo>
                  <a:pt x="12880" y="1475"/>
                  <a:pt x="12920" y="1434"/>
                  <a:pt x="12960" y="1394"/>
                </a:cubicBezTo>
                <a:cubicBezTo>
                  <a:pt x="13040" y="1313"/>
                  <a:pt x="13080" y="1272"/>
                  <a:pt x="13160" y="1232"/>
                </a:cubicBezTo>
                <a:close/>
                <a:moveTo>
                  <a:pt x="11760" y="908"/>
                </a:moveTo>
                <a:cubicBezTo>
                  <a:pt x="11760" y="908"/>
                  <a:pt x="11760" y="908"/>
                  <a:pt x="11760" y="908"/>
                </a:cubicBezTo>
                <a:cubicBezTo>
                  <a:pt x="11800" y="868"/>
                  <a:pt x="11800" y="868"/>
                  <a:pt x="11800" y="868"/>
                </a:cubicBezTo>
                <a:cubicBezTo>
                  <a:pt x="11880" y="868"/>
                  <a:pt x="11960" y="908"/>
                  <a:pt x="12080" y="908"/>
                </a:cubicBezTo>
                <a:cubicBezTo>
                  <a:pt x="12160" y="908"/>
                  <a:pt x="12280" y="949"/>
                  <a:pt x="12360" y="949"/>
                </a:cubicBezTo>
                <a:cubicBezTo>
                  <a:pt x="12440" y="949"/>
                  <a:pt x="12560" y="949"/>
                  <a:pt x="12640" y="989"/>
                </a:cubicBezTo>
                <a:cubicBezTo>
                  <a:pt x="12800" y="989"/>
                  <a:pt x="12920" y="1030"/>
                  <a:pt x="13080" y="1030"/>
                </a:cubicBezTo>
                <a:cubicBezTo>
                  <a:pt x="13080" y="1030"/>
                  <a:pt x="13040" y="1070"/>
                  <a:pt x="13040" y="1070"/>
                </a:cubicBezTo>
                <a:cubicBezTo>
                  <a:pt x="13000" y="1111"/>
                  <a:pt x="12960" y="1151"/>
                  <a:pt x="12920" y="1232"/>
                </a:cubicBezTo>
                <a:cubicBezTo>
                  <a:pt x="12880" y="1272"/>
                  <a:pt x="12840" y="1313"/>
                  <a:pt x="12800" y="1353"/>
                </a:cubicBezTo>
                <a:cubicBezTo>
                  <a:pt x="12760" y="1394"/>
                  <a:pt x="12760" y="1394"/>
                  <a:pt x="12760" y="1434"/>
                </a:cubicBezTo>
                <a:cubicBezTo>
                  <a:pt x="12720" y="1475"/>
                  <a:pt x="12720" y="1515"/>
                  <a:pt x="12680" y="1515"/>
                </a:cubicBezTo>
                <a:cubicBezTo>
                  <a:pt x="12680" y="1515"/>
                  <a:pt x="12640" y="1556"/>
                  <a:pt x="12640" y="1556"/>
                </a:cubicBezTo>
                <a:cubicBezTo>
                  <a:pt x="12600" y="1596"/>
                  <a:pt x="12600" y="1636"/>
                  <a:pt x="12560" y="1677"/>
                </a:cubicBezTo>
                <a:cubicBezTo>
                  <a:pt x="12520" y="1717"/>
                  <a:pt x="12480" y="1758"/>
                  <a:pt x="12480" y="1798"/>
                </a:cubicBezTo>
                <a:cubicBezTo>
                  <a:pt x="12400" y="1920"/>
                  <a:pt x="12320" y="2041"/>
                  <a:pt x="12240" y="2162"/>
                </a:cubicBezTo>
                <a:cubicBezTo>
                  <a:pt x="12160" y="2284"/>
                  <a:pt x="12080" y="2365"/>
                  <a:pt x="12000" y="2486"/>
                </a:cubicBezTo>
                <a:cubicBezTo>
                  <a:pt x="12000" y="2526"/>
                  <a:pt x="11960" y="2526"/>
                  <a:pt x="11960" y="2567"/>
                </a:cubicBezTo>
                <a:cubicBezTo>
                  <a:pt x="11600" y="2567"/>
                  <a:pt x="11240" y="2567"/>
                  <a:pt x="10880" y="2567"/>
                </a:cubicBezTo>
                <a:cubicBezTo>
                  <a:pt x="10720" y="2567"/>
                  <a:pt x="10560" y="2567"/>
                  <a:pt x="10440" y="2567"/>
                </a:cubicBezTo>
                <a:cubicBezTo>
                  <a:pt x="10440" y="2567"/>
                  <a:pt x="10440" y="2567"/>
                  <a:pt x="10440" y="2567"/>
                </a:cubicBezTo>
                <a:cubicBezTo>
                  <a:pt x="10480" y="2526"/>
                  <a:pt x="10520" y="2486"/>
                  <a:pt x="10520" y="2405"/>
                </a:cubicBezTo>
                <a:cubicBezTo>
                  <a:pt x="10520" y="2365"/>
                  <a:pt x="10560" y="2365"/>
                  <a:pt x="10560" y="2324"/>
                </a:cubicBezTo>
                <a:cubicBezTo>
                  <a:pt x="10600" y="2284"/>
                  <a:pt x="10600" y="2243"/>
                  <a:pt x="10640" y="2203"/>
                </a:cubicBezTo>
                <a:cubicBezTo>
                  <a:pt x="10760" y="2041"/>
                  <a:pt x="10920" y="1879"/>
                  <a:pt x="11040" y="1758"/>
                </a:cubicBezTo>
                <a:cubicBezTo>
                  <a:pt x="11120" y="1677"/>
                  <a:pt x="11200" y="1596"/>
                  <a:pt x="11280" y="1515"/>
                </a:cubicBezTo>
                <a:cubicBezTo>
                  <a:pt x="11360" y="1434"/>
                  <a:pt x="11400" y="1353"/>
                  <a:pt x="11480" y="1272"/>
                </a:cubicBezTo>
                <a:cubicBezTo>
                  <a:pt x="11560" y="1191"/>
                  <a:pt x="11640" y="1111"/>
                  <a:pt x="11680" y="1030"/>
                </a:cubicBezTo>
                <a:cubicBezTo>
                  <a:pt x="11680" y="989"/>
                  <a:pt x="11720" y="949"/>
                  <a:pt x="11760" y="908"/>
                </a:cubicBezTo>
                <a:close/>
                <a:moveTo>
                  <a:pt x="10520" y="949"/>
                </a:moveTo>
                <a:cubicBezTo>
                  <a:pt x="10560" y="908"/>
                  <a:pt x="10560" y="908"/>
                  <a:pt x="10600" y="868"/>
                </a:cubicBezTo>
                <a:cubicBezTo>
                  <a:pt x="10600" y="868"/>
                  <a:pt x="10600" y="827"/>
                  <a:pt x="10640" y="827"/>
                </a:cubicBezTo>
                <a:cubicBezTo>
                  <a:pt x="10640" y="827"/>
                  <a:pt x="10640" y="827"/>
                  <a:pt x="10640" y="827"/>
                </a:cubicBezTo>
                <a:cubicBezTo>
                  <a:pt x="10960" y="827"/>
                  <a:pt x="11280" y="868"/>
                  <a:pt x="11560" y="868"/>
                </a:cubicBezTo>
                <a:cubicBezTo>
                  <a:pt x="11560" y="868"/>
                  <a:pt x="11560" y="868"/>
                  <a:pt x="11600" y="868"/>
                </a:cubicBezTo>
                <a:cubicBezTo>
                  <a:pt x="11600" y="868"/>
                  <a:pt x="11560" y="908"/>
                  <a:pt x="11560" y="908"/>
                </a:cubicBezTo>
                <a:cubicBezTo>
                  <a:pt x="11480" y="989"/>
                  <a:pt x="11440" y="1070"/>
                  <a:pt x="11360" y="1151"/>
                </a:cubicBezTo>
                <a:cubicBezTo>
                  <a:pt x="11280" y="1232"/>
                  <a:pt x="11240" y="1313"/>
                  <a:pt x="11160" y="1394"/>
                </a:cubicBezTo>
                <a:cubicBezTo>
                  <a:pt x="11080" y="1475"/>
                  <a:pt x="11000" y="1556"/>
                  <a:pt x="10920" y="1677"/>
                </a:cubicBezTo>
                <a:cubicBezTo>
                  <a:pt x="10880" y="1717"/>
                  <a:pt x="10840" y="1758"/>
                  <a:pt x="10800" y="1798"/>
                </a:cubicBezTo>
                <a:cubicBezTo>
                  <a:pt x="10760" y="1879"/>
                  <a:pt x="10720" y="1920"/>
                  <a:pt x="10640" y="2000"/>
                </a:cubicBezTo>
                <a:cubicBezTo>
                  <a:pt x="10600" y="2081"/>
                  <a:pt x="10560" y="2122"/>
                  <a:pt x="10520" y="2203"/>
                </a:cubicBezTo>
                <a:cubicBezTo>
                  <a:pt x="10440" y="2324"/>
                  <a:pt x="10400" y="2405"/>
                  <a:pt x="10360" y="2526"/>
                </a:cubicBezTo>
                <a:cubicBezTo>
                  <a:pt x="10360" y="2526"/>
                  <a:pt x="10360" y="2526"/>
                  <a:pt x="10360" y="2526"/>
                </a:cubicBezTo>
                <a:cubicBezTo>
                  <a:pt x="10160" y="2526"/>
                  <a:pt x="9960" y="2526"/>
                  <a:pt x="9760" y="2526"/>
                </a:cubicBezTo>
                <a:cubicBezTo>
                  <a:pt x="9720" y="2526"/>
                  <a:pt x="9720" y="2526"/>
                  <a:pt x="9680" y="2526"/>
                </a:cubicBezTo>
                <a:cubicBezTo>
                  <a:pt x="9600" y="2526"/>
                  <a:pt x="9480" y="2526"/>
                  <a:pt x="9400" y="2526"/>
                </a:cubicBezTo>
                <a:cubicBezTo>
                  <a:pt x="9400" y="2526"/>
                  <a:pt x="9400" y="2526"/>
                  <a:pt x="9400" y="2526"/>
                </a:cubicBezTo>
                <a:cubicBezTo>
                  <a:pt x="9320" y="2526"/>
                  <a:pt x="9240" y="2526"/>
                  <a:pt x="9200" y="2526"/>
                </a:cubicBezTo>
                <a:cubicBezTo>
                  <a:pt x="9200" y="2526"/>
                  <a:pt x="9200" y="2526"/>
                  <a:pt x="9200" y="2526"/>
                </a:cubicBezTo>
                <a:cubicBezTo>
                  <a:pt x="9240" y="2486"/>
                  <a:pt x="9320" y="2405"/>
                  <a:pt x="9360" y="2365"/>
                </a:cubicBezTo>
                <a:cubicBezTo>
                  <a:pt x="9400" y="2324"/>
                  <a:pt x="9440" y="2284"/>
                  <a:pt x="9480" y="2243"/>
                </a:cubicBezTo>
                <a:cubicBezTo>
                  <a:pt x="9560" y="2162"/>
                  <a:pt x="9640" y="2081"/>
                  <a:pt x="9720" y="2000"/>
                </a:cubicBezTo>
                <a:cubicBezTo>
                  <a:pt x="9760" y="1960"/>
                  <a:pt x="9800" y="1920"/>
                  <a:pt x="9840" y="1879"/>
                </a:cubicBezTo>
                <a:cubicBezTo>
                  <a:pt x="9880" y="1839"/>
                  <a:pt x="9880" y="1839"/>
                  <a:pt x="9920" y="1798"/>
                </a:cubicBezTo>
                <a:cubicBezTo>
                  <a:pt x="9920" y="1798"/>
                  <a:pt x="9960" y="1758"/>
                  <a:pt x="9960" y="1758"/>
                </a:cubicBezTo>
                <a:cubicBezTo>
                  <a:pt x="10000" y="1717"/>
                  <a:pt x="10000" y="1717"/>
                  <a:pt x="10040" y="1677"/>
                </a:cubicBezTo>
                <a:cubicBezTo>
                  <a:pt x="10040" y="1677"/>
                  <a:pt x="10040" y="1677"/>
                  <a:pt x="10040" y="1677"/>
                </a:cubicBezTo>
                <a:cubicBezTo>
                  <a:pt x="10040" y="1677"/>
                  <a:pt x="10080" y="1636"/>
                  <a:pt x="10080" y="1636"/>
                </a:cubicBezTo>
                <a:cubicBezTo>
                  <a:pt x="10120" y="1596"/>
                  <a:pt x="10160" y="1556"/>
                  <a:pt x="10200" y="1475"/>
                </a:cubicBezTo>
                <a:cubicBezTo>
                  <a:pt x="10280" y="1353"/>
                  <a:pt x="10360" y="1272"/>
                  <a:pt x="10440" y="1151"/>
                </a:cubicBezTo>
                <a:cubicBezTo>
                  <a:pt x="10440" y="1070"/>
                  <a:pt x="10480" y="989"/>
                  <a:pt x="10520" y="949"/>
                </a:cubicBezTo>
                <a:close/>
                <a:moveTo>
                  <a:pt x="9280" y="747"/>
                </a:moveTo>
                <a:cubicBezTo>
                  <a:pt x="9280" y="747"/>
                  <a:pt x="9320" y="747"/>
                  <a:pt x="9280" y="747"/>
                </a:cubicBezTo>
                <a:cubicBezTo>
                  <a:pt x="9440" y="747"/>
                  <a:pt x="9600" y="747"/>
                  <a:pt x="9720" y="787"/>
                </a:cubicBezTo>
                <a:cubicBezTo>
                  <a:pt x="9920" y="787"/>
                  <a:pt x="10120" y="787"/>
                  <a:pt x="10320" y="827"/>
                </a:cubicBezTo>
                <a:cubicBezTo>
                  <a:pt x="10320" y="827"/>
                  <a:pt x="10360" y="827"/>
                  <a:pt x="10360" y="827"/>
                </a:cubicBezTo>
                <a:cubicBezTo>
                  <a:pt x="10320" y="868"/>
                  <a:pt x="10320" y="908"/>
                  <a:pt x="10280" y="949"/>
                </a:cubicBezTo>
                <a:cubicBezTo>
                  <a:pt x="10200" y="1070"/>
                  <a:pt x="10160" y="1151"/>
                  <a:pt x="10080" y="1232"/>
                </a:cubicBezTo>
                <a:cubicBezTo>
                  <a:pt x="10040" y="1272"/>
                  <a:pt x="10000" y="1353"/>
                  <a:pt x="9960" y="1394"/>
                </a:cubicBezTo>
                <a:cubicBezTo>
                  <a:pt x="9920" y="1434"/>
                  <a:pt x="9920" y="1475"/>
                  <a:pt x="9880" y="1475"/>
                </a:cubicBezTo>
                <a:cubicBezTo>
                  <a:pt x="9880" y="1475"/>
                  <a:pt x="9840" y="1515"/>
                  <a:pt x="9840" y="1556"/>
                </a:cubicBezTo>
                <a:cubicBezTo>
                  <a:pt x="9800" y="1596"/>
                  <a:pt x="9760" y="1636"/>
                  <a:pt x="9720" y="1677"/>
                </a:cubicBezTo>
                <a:cubicBezTo>
                  <a:pt x="9680" y="1717"/>
                  <a:pt x="9640" y="1758"/>
                  <a:pt x="9600" y="1839"/>
                </a:cubicBezTo>
                <a:cubicBezTo>
                  <a:pt x="9560" y="1879"/>
                  <a:pt x="9520" y="1920"/>
                  <a:pt x="9480" y="1960"/>
                </a:cubicBezTo>
                <a:cubicBezTo>
                  <a:pt x="9440" y="2000"/>
                  <a:pt x="9400" y="2041"/>
                  <a:pt x="9360" y="2122"/>
                </a:cubicBezTo>
                <a:cubicBezTo>
                  <a:pt x="9320" y="2162"/>
                  <a:pt x="9280" y="2243"/>
                  <a:pt x="9200" y="2284"/>
                </a:cubicBezTo>
                <a:cubicBezTo>
                  <a:pt x="9160" y="2324"/>
                  <a:pt x="9120" y="2365"/>
                  <a:pt x="9120" y="2405"/>
                </a:cubicBezTo>
                <a:cubicBezTo>
                  <a:pt x="9080" y="2445"/>
                  <a:pt x="9040" y="2486"/>
                  <a:pt x="9040" y="2526"/>
                </a:cubicBezTo>
                <a:cubicBezTo>
                  <a:pt x="8600" y="2526"/>
                  <a:pt x="8160" y="2526"/>
                  <a:pt x="7680" y="2526"/>
                </a:cubicBezTo>
                <a:cubicBezTo>
                  <a:pt x="7680" y="2486"/>
                  <a:pt x="7720" y="2486"/>
                  <a:pt x="7720" y="2445"/>
                </a:cubicBezTo>
                <a:cubicBezTo>
                  <a:pt x="7760" y="2405"/>
                  <a:pt x="7800" y="2324"/>
                  <a:pt x="7840" y="2284"/>
                </a:cubicBezTo>
                <a:cubicBezTo>
                  <a:pt x="7880" y="2243"/>
                  <a:pt x="7920" y="2203"/>
                  <a:pt x="7960" y="2162"/>
                </a:cubicBezTo>
                <a:cubicBezTo>
                  <a:pt x="8040" y="2081"/>
                  <a:pt x="8080" y="2000"/>
                  <a:pt x="8160" y="1960"/>
                </a:cubicBezTo>
                <a:cubicBezTo>
                  <a:pt x="8200" y="1920"/>
                  <a:pt x="8280" y="1839"/>
                  <a:pt x="8320" y="1798"/>
                </a:cubicBezTo>
                <a:cubicBezTo>
                  <a:pt x="8360" y="1758"/>
                  <a:pt x="8400" y="1717"/>
                  <a:pt x="8440" y="1677"/>
                </a:cubicBezTo>
                <a:cubicBezTo>
                  <a:pt x="8480" y="1636"/>
                  <a:pt x="8480" y="1636"/>
                  <a:pt x="8520" y="1596"/>
                </a:cubicBezTo>
                <a:cubicBezTo>
                  <a:pt x="8560" y="1556"/>
                  <a:pt x="8560" y="1556"/>
                  <a:pt x="8600" y="1515"/>
                </a:cubicBezTo>
                <a:cubicBezTo>
                  <a:pt x="8640" y="1475"/>
                  <a:pt x="8640" y="1434"/>
                  <a:pt x="8680" y="1434"/>
                </a:cubicBezTo>
                <a:cubicBezTo>
                  <a:pt x="8680" y="1394"/>
                  <a:pt x="8720" y="1394"/>
                  <a:pt x="8720" y="1353"/>
                </a:cubicBezTo>
                <a:cubicBezTo>
                  <a:pt x="8800" y="1272"/>
                  <a:pt x="8880" y="1151"/>
                  <a:pt x="8960" y="1070"/>
                </a:cubicBezTo>
                <a:cubicBezTo>
                  <a:pt x="9000" y="1030"/>
                  <a:pt x="9040" y="989"/>
                  <a:pt x="9080" y="949"/>
                </a:cubicBezTo>
                <a:cubicBezTo>
                  <a:pt x="9200" y="868"/>
                  <a:pt x="9240" y="827"/>
                  <a:pt x="9280" y="747"/>
                </a:cubicBezTo>
                <a:close/>
                <a:moveTo>
                  <a:pt x="6640" y="2486"/>
                </a:moveTo>
                <a:cubicBezTo>
                  <a:pt x="6720" y="2405"/>
                  <a:pt x="6760" y="2324"/>
                  <a:pt x="6840" y="2284"/>
                </a:cubicBezTo>
                <a:cubicBezTo>
                  <a:pt x="6880" y="2243"/>
                  <a:pt x="6920" y="2243"/>
                  <a:pt x="6960" y="2203"/>
                </a:cubicBezTo>
                <a:cubicBezTo>
                  <a:pt x="7040" y="2162"/>
                  <a:pt x="7120" y="2081"/>
                  <a:pt x="7160" y="2041"/>
                </a:cubicBezTo>
                <a:cubicBezTo>
                  <a:pt x="7240" y="1960"/>
                  <a:pt x="7360" y="1879"/>
                  <a:pt x="7440" y="1798"/>
                </a:cubicBezTo>
                <a:cubicBezTo>
                  <a:pt x="7640" y="1596"/>
                  <a:pt x="7760" y="1353"/>
                  <a:pt x="7920" y="1070"/>
                </a:cubicBezTo>
                <a:cubicBezTo>
                  <a:pt x="8000" y="989"/>
                  <a:pt x="8040" y="908"/>
                  <a:pt x="8120" y="827"/>
                </a:cubicBezTo>
                <a:cubicBezTo>
                  <a:pt x="8160" y="787"/>
                  <a:pt x="8240" y="706"/>
                  <a:pt x="8280" y="625"/>
                </a:cubicBezTo>
                <a:cubicBezTo>
                  <a:pt x="8280" y="625"/>
                  <a:pt x="8320" y="625"/>
                  <a:pt x="8320" y="625"/>
                </a:cubicBezTo>
                <a:cubicBezTo>
                  <a:pt x="8400" y="625"/>
                  <a:pt x="8480" y="625"/>
                  <a:pt x="8600" y="625"/>
                </a:cubicBezTo>
                <a:cubicBezTo>
                  <a:pt x="8680" y="625"/>
                  <a:pt x="8800" y="625"/>
                  <a:pt x="8880" y="625"/>
                </a:cubicBezTo>
                <a:cubicBezTo>
                  <a:pt x="8960" y="625"/>
                  <a:pt x="9040" y="666"/>
                  <a:pt x="9080" y="666"/>
                </a:cubicBezTo>
                <a:cubicBezTo>
                  <a:pt x="9040" y="706"/>
                  <a:pt x="9040" y="747"/>
                  <a:pt x="9000" y="747"/>
                </a:cubicBezTo>
                <a:cubicBezTo>
                  <a:pt x="8920" y="868"/>
                  <a:pt x="8840" y="949"/>
                  <a:pt x="8760" y="1070"/>
                </a:cubicBezTo>
                <a:cubicBezTo>
                  <a:pt x="8720" y="1111"/>
                  <a:pt x="8680" y="1191"/>
                  <a:pt x="8640" y="1232"/>
                </a:cubicBezTo>
                <a:cubicBezTo>
                  <a:pt x="8600" y="1272"/>
                  <a:pt x="8560" y="1353"/>
                  <a:pt x="8520" y="1394"/>
                </a:cubicBezTo>
                <a:cubicBezTo>
                  <a:pt x="8480" y="1434"/>
                  <a:pt x="8440" y="1515"/>
                  <a:pt x="8360" y="1556"/>
                </a:cubicBezTo>
                <a:cubicBezTo>
                  <a:pt x="8320" y="1596"/>
                  <a:pt x="8280" y="1636"/>
                  <a:pt x="8200" y="1717"/>
                </a:cubicBezTo>
                <a:cubicBezTo>
                  <a:pt x="8160" y="1758"/>
                  <a:pt x="8120" y="1798"/>
                  <a:pt x="8120" y="1798"/>
                </a:cubicBezTo>
                <a:cubicBezTo>
                  <a:pt x="8080" y="1839"/>
                  <a:pt x="8040" y="1920"/>
                  <a:pt x="7960" y="1960"/>
                </a:cubicBezTo>
                <a:cubicBezTo>
                  <a:pt x="7920" y="2000"/>
                  <a:pt x="7920" y="2041"/>
                  <a:pt x="7880" y="2081"/>
                </a:cubicBezTo>
                <a:cubicBezTo>
                  <a:pt x="7840" y="2122"/>
                  <a:pt x="7840" y="2162"/>
                  <a:pt x="7800" y="2203"/>
                </a:cubicBezTo>
                <a:cubicBezTo>
                  <a:pt x="7800" y="2243"/>
                  <a:pt x="7760" y="2284"/>
                  <a:pt x="7760" y="2324"/>
                </a:cubicBezTo>
                <a:cubicBezTo>
                  <a:pt x="7760" y="2365"/>
                  <a:pt x="7720" y="2365"/>
                  <a:pt x="7720" y="2405"/>
                </a:cubicBezTo>
                <a:cubicBezTo>
                  <a:pt x="7720" y="2445"/>
                  <a:pt x="7680" y="2486"/>
                  <a:pt x="7680" y="2526"/>
                </a:cubicBezTo>
                <a:cubicBezTo>
                  <a:pt x="7680" y="2526"/>
                  <a:pt x="7680" y="2567"/>
                  <a:pt x="7640" y="2567"/>
                </a:cubicBezTo>
                <a:cubicBezTo>
                  <a:pt x="7280" y="2567"/>
                  <a:pt x="6920" y="2567"/>
                  <a:pt x="6600" y="2567"/>
                </a:cubicBezTo>
                <a:cubicBezTo>
                  <a:pt x="6600" y="2526"/>
                  <a:pt x="6640" y="2526"/>
                  <a:pt x="6640" y="2486"/>
                </a:cubicBezTo>
                <a:close/>
                <a:moveTo>
                  <a:pt x="13200" y="20769"/>
                </a:moveTo>
                <a:cubicBezTo>
                  <a:pt x="10840" y="20769"/>
                  <a:pt x="8480" y="20769"/>
                  <a:pt x="6120" y="20769"/>
                </a:cubicBezTo>
                <a:cubicBezTo>
                  <a:pt x="6080" y="20769"/>
                  <a:pt x="6080" y="20769"/>
                  <a:pt x="6040" y="20769"/>
                </a:cubicBezTo>
                <a:cubicBezTo>
                  <a:pt x="4360" y="19070"/>
                  <a:pt x="2680" y="17371"/>
                  <a:pt x="1000" y="15713"/>
                </a:cubicBezTo>
                <a:cubicBezTo>
                  <a:pt x="1000" y="15713"/>
                  <a:pt x="1000" y="15713"/>
                  <a:pt x="1000" y="15713"/>
                </a:cubicBezTo>
                <a:cubicBezTo>
                  <a:pt x="1000" y="13326"/>
                  <a:pt x="1000" y="10940"/>
                  <a:pt x="1000" y="8553"/>
                </a:cubicBezTo>
                <a:cubicBezTo>
                  <a:pt x="1000" y="8513"/>
                  <a:pt x="1000" y="8513"/>
                  <a:pt x="1000" y="8472"/>
                </a:cubicBezTo>
                <a:cubicBezTo>
                  <a:pt x="2000" y="7461"/>
                  <a:pt x="3000" y="6409"/>
                  <a:pt x="4040" y="5398"/>
                </a:cubicBezTo>
                <a:cubicBezTo>
                  <a:pt x="4200" y="5236"/>
                  <a:pt x="4400" y="5075"/>
                  <a:pt x="4560" y="4913"/>
                </a:cubicBezTo>
                <a:cubicBezTo>
                  <a:pt x="4720" y="4751"/>
                  <a:pt x="4880" y="4630"/>
                  <a:pt x="5040" y="4468"/>
                </a:cubicBezTo>
                <a:cubicBezTo>
                  <a:pt x="5120" y="4387"/>
                  <a:pt x="5200" y="4306"/>
                  <a:pt x="5280" y="4225"/>
                </a:cubicBezTo>
                <a:cubicBezTo>
                  <a:pt x="5360" y="4144"/>
                  <a:pt x="5400" y="4104"/>
                  <a:pt x="5480" y="4023"/>
                </a:cubicBezTo>
                <a:cubicBezTo>
                  <a:pt x="5600" y="3902"/>
                  <a:pt x="5680" y="3780"/>
                  <a:pt x="5760" y="3659"/>
                </a:cubicBezTo>
                <a:cubicBezTo>
                  <a:pt x="5840" y="3538"/>
                  <a:pt x="5920" y="3457"/>
                  <a:pt x="6040" y="3335"/>
                </a:cubicBezTo>
                <a:cubicBezTo>
                  <a:pt x="6040" y="3335"/>
                  <a:pt x="6080" y="3295"/>
                  <a:pt x="6080" y="3295"/>
                </a:cubicBezTo>
                <a:cubicBezTo>
                  <a:pt x="7200" y="3295"/>
                  <a:pt x="8280" y="3295"/>
                  <a:pt x="9400" y="3295"/>
                </a:cubicBezTo>
                <a:cubicBezTo>
                  <a:pt x="9440" y="3295"/>
                  <a:pt x="9440" y="3295"/>
                  <a:pt x="9480" y="3295"/>
                </a:cubicBezTo>
                <a:cubicBezTo>
                  <a:pt x="9560" y="3295"/>
                  <a:pt x="9680" y="3295"/>
                  <a:pt x="9760" y="3295"/>
                </a:cubicBezTo>
                <a:cubicBezTo>
                  <a:pt x="9760" y="3295"/>
                  <a:pt x="9760" y="3295"/>
                  <a:pt x="9760" y="3295"/>
                </a:cubicBezTo>
                <a:cubicBezTo>
                  <a:pt x="10920" y="3295"/>
                  <a:pt x="12080" y="3295"/>
                  <a:pt x="13240" y="3295"/>
                </a:cubicBezTo>
                <a:cubicBezTo>
                  <a:pt x="13640" y="3699"/>
                  <a:pt x="14040" y="4104"/>
                  <a:pt x="14440" y="4508"/>
                </a:cubicBezTo>
                <a:cubicBezTo>
                  <a:pt x="14440" y="4508"/>
                  <a:pt x="14480" y="4549"/>
                  <a:pt x="14480" y="4549"/>
                </a:cubicBezTo>
                <a:cubicBezTo>
                  <a:pt x="15040" y="5115"/>
                  <a:pt x="15560" y="5641"/>
                  <a:pt x="16120" y="6207"/>
                </a:cubicBezTo>
                <a:cubicBezTo>
                  <a:pt x="16120" y="6207"/>
                  <a:pt x="16120" y="6207"/>
                  <a:pt x="16120" y="6207"/>
                </a:cubicBezTo>
                <a:cubicBezTo>
                  <a:pt x="16840" y="6935"/>
                  <a:pt x="17560" y="7663"/>
                  <a:pt x="18280" y="8391"/>
                </a:cubicBezTo>
                <a:cubicBezTo>
                  <a:pt x="18280" y="9403"/>
                  <a:pt x="18280" y="10454"/>
                  <a:pt x="18280" y="11466"/>
                </a:cubicBezTo>
                <a:cubicBezTo>
                  <a:pt x="18280" y="11506"/>
                  <a:pt x="18280" y="11506"/>
                  <a:pt x="18280" y="11547"/>
                </a:cubicBezTo>
                <a:cubicBezTo>
                  <a:pt x="18280" y="11547"/>
                  <a:pt x="18280" y="11547"/>
                  <a:pt x="18280" y="11547"/>
                </a:cubicBezTo>
                <a:cubicBezTo>
                  <a:pt x="18280" y="12881"/>
                  <a:pt x="18280" y="14257"/>
                  <a:pt x="18280" y="15591"/>
                </a:cubicBezTo>
                <a:cubicBezTo>
                  <a:pt x="18280" y="15591"/>
                  <a:pt x="18280" y="15591"/>
                  <a:pt x="18280" y="15591"/>
                </a:cubicBezTo>
                <a:cubicBezTo>
                  <a:pt x="16560" y="17331"/>
                  <a:pt x="14880" y="19070"/>
                  <a:pt x="13200" y="20769"/>
                </a:cubicBezTo>
                <a:close/>
                <a:moveTo>
                  <a:pt x="18800" y="7542"/>
                </a:moveTo>
                <a:cubicBezTo>
                  <a:pt x="18760" y="7623"/>
                  <a:pt x="18720" y="7704"/>
                  <a:pt x="18720" y="7785"/>
                </a:cubicBezTo>
                <a:cubicBezTo>
                  <a:pt x="18680" y="7744"/>
                  <a:pt x="18640" y="7704"/>
                  <a:pt x="18600" y="7663"/>
                </a:cubicBezTo>
                <a:cubicBezTo>
                  <a:pt x="18400" y="7461"/>
                  <a:pt x="18160" y="7218"/>
                  <a:pt x="17960" y="7016"/>
                </a:cubicBezTo>
                <a:cubicBezTo>
                  <a:pt x="17880" y="6935"/>
                  <a:pt x="17800" y="6854"/>
                  <a:pt x="17720" y="6774"/>
                </a:cubicBezTo>
                <a:cubicBezTo>
                  <a:pt x="17720" y="6774"/>
                  <a:pt x="17720" y="6774"/>
                  <a:pt x="17720" y="6774"/>
                </a:cubicBezTo>
                <a:cubicBezTo>
                  <a:pt x="17760" y="6733"/>
                  <a:pt x="17800" y="6693"/>
                  <a:pt x="17840" y="6612"/>
                </a:cubicBezTo>
                <a:cubicBezTo>
                  <a:pt x="17880" y="6571"/>
                  <a:pt x="17920" y="6490"/>
                  <a:pt x="18000" y="6450"/>
                </a:cubicBezTo>
                <a:cubicBezTo>
                  <a:pt x="18080" y="6329"/>
                  <a:pt x="18200" y="6207"/>
                  <a:pt x="18280" y="6126"/>
                </a:cubicBezTo>
                <a:cubicBezTo>
                  <a:pt x="18360" y="6005"/>
                  <a:pt x="18480" y="5884"/>
                  <a:pt x="18560" y="5762"/>
                </a:cubicBezTo>
                <a:cubicBezTo>
                  <a:pt x="18640" y="5641"/>
                  <a:pt x="18760" y="5520"/>
                  <a:pt x="18840" y="5439"/>
                </a:cubicBezTo>
                <a:cubicBezTo>
                  <a:pt x="18840" y="5439"/>
                  <a:pt x="18880" y="5398"/>
                  <a:pt x="18880" y="5398"/>
                </a:cubicBezTo>
                <a:cubicBezTo>
                  <a:pt x="18920" y="5358"/>
                  <a:pt x="18960" y="5317"/>
                  <a:pt x="19000" y="5277"/>
                </a:cubicBezTo>
                <a:cubicBezTo>
                  <a:pt x="19040" y="5236"/>
                  <a:pt x="19080" y="5156"/>
                  <a:pt x="19160" y="5115"/>
                </a:cubicBezTo>
                <a:cubicBezTo>
                  <a:pt x="19200" y="5075"/>
                  <a:pt x="19240" y="503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5034"/>
                  <a:pt x="19320" y="5034"/>
                  <a:pt x="19320" y="5075"/>
                </a:cubicBezTo>
                <a:cubicBezTo>
                  <a:pt x="19360" y="5156"/>
                  <a:pt x="19440" y="5236"/>
                  <a:pt x="19520" y="5277"/>
                </a:cubicBezTo>
                <a:cubicBezTo>
                  <a:pt x="19560" y="5317"/>
                  <a:pt x="19600" y="5358"/>
                  <a:pt x="19640" y="5358"/>
                </a:cubicBezTo>
                <a:cubicBezTo>
                  <a:pt x="19680" y="5398"/>
                  <a:pt x="19720" y="5398"/>
                  <a:pt x="19720" y="5439"/>
                </a:cubicBezTo>
                <a:cubicBezTo>
                  <a:pt x="19760" y="5479"/>
                  <a:pt x="19760" y="5479"/>
                  <a:pt x="19800" y="5520"/>
                </a:cubicBezTo>
                <a:cubicBezTo>
                  <a:pt x="19840" y="5560"/>
                  <a:pt x="19880" y="5601"/>
                  <a:pt x="19920" y="5641"/>
                </a:cubicBezTo>
                <a:cubicBezTo>
                  <a:pt x="19920" y="5641"/>
                  <a:pt x="19960" y="5681"/>
                  <a:pt x="20000" y="5681"/>
                </a:cubicBezTo>
                <a:cubicBezTo>
                  <a:pt x="20040" y="5722"/>
                  <a:pt x="20080" y="5722"/>
                  <a:pt x="20120" y="5762"/>
                </a:cubicBezTo>
                <a:cubicBezTo>
                  <a:pt x="20160" y="5803"/>
                  <a:pt x="20200" y="5803"/>
                  <a:pt x="20240" y="5803"/>
                </a:cubicBezTo>
                <a:cubicBezTo>
                  <a:pt x="20240" y="5843"/>
                  <a:pt x="20200" y="5884"/>
                  <a:pt x="20200" y="5924"/>
                </a:cubicBezTo>
                <a:cubicBezTo>
                  <a:pt x="20200" y="5924"/>
                  <a:pt x="20200" y="5924"/>
                  <a:pt x="20200" y="5965"/>
                </a:cubicBezTo>
                <a:cubicBezTo>
                  <a:pt x="20160" y="6005"/>
                  <a:pt x="20160" y="6045"/>
                  <a:pt x="20120" y="6045"/>
                </a:cubicBezTo>
                <a:cubicBezTo>
                  <a:pt x="20080" y="6086"/>
                  <a:pt x="20000" y="6167"/>
                  <a:pt x="19960" y="6207"/>
                </a:cubicBezTo>
                <a:cubicBezTo>
                  <a:pt x="19880" y="6288"/>
                  <a:pt x="19840" y="6369"/>
                  <a:pt x="19760" y="6410"/>
                </a:cubicBezTo>
                <a:cubicBezTo>
                  <a:pt x="19720" y="6490"/>
                  <a:pt x="19640" y="6531"/>
                  <a:pt x="19600" y="6612"/>
                </a:cubicBezTo>
                <a:cubicBezTo>
                  <a:pt x="19520" y="6733"/>
                  <a:pt x="19440" y="6814"/>
                  <a:pt x="19320" y="6935"/>
                </a:cubicBezTo>
                <a:cubicBezTo>
                  <a:pt x="19240" y="7016"/>
                  <a:pt x="19160" y="7097"/>
                  <a:pt x="19120" y="7178"/>
                </a:cubicBezTo>
                <a:cubicBezTo>
                  <a:pt x="18960" y="7299"/>
                  <a:pt x="18880" y="7421"/>
                  <a:pt x="18800" y="7542"/>
                </a:cubicBezTo>
                <a:close/>
                <a:moveTo>
                  <a:pt x="19000" y="8594"/>
                </a:moveTo>
                <a:cubicBezTo>
                  <a:pt x="19000" y="8553"/>
                  <a:pt x="19000" y="8513"/>
                  <a:pt x="19000" y="8432"/>
                </a:cubicBezTo>
                <a:cubicBezTo>
                  <a:pt x="19040" y="8391"/>
                  <a:pt x="19080" y="8351"/>
                  <a:pt x="19120" y="8311"/>
                </a:cubicBezTo>
                <a:cubicBezTo>
                  <a:pt x="19160" y="8270"/>
                  <a:pt x="19200" y="8230"/>
                  <a:pt x="19240" y="8189"/>
                </a:cubicBezTo>
                <a:cubicBezTo>
                  <a:pt x="19240" y="8189"/>
                  <a:pt x="19240" y="8189"/>
                  <a:pt x="19280" y="8149"/>
                </a:cubicBezTo>
                <a:cubicBezTo>
                  <a:pt x="19280" y="8149"/>
                  <a:pt x="19320" y="8149"/>
                  <a:pt x="19320" y="8108"/>
                </a:cubicBezTo>
                <a:cubicBezTo>
                  <a:pt x="19440" y="8027"/>
                  <a:pt x="19520" y="7906"/>
                  <a:pt x="19640" y="7825"/>
                </a:cubicBezTo>
                <a:cubicBezTo>
                  <a:pt x="19680" y="7785"/>
                  <a:pt x="19680" y="7785"/>
                  <a:pt x="19720" y="7744"/>
                </a:cubicBezTo>
                <a:cubicBezTo>
                  <a:pt x="19800" y="7663"/>
                  <a:pt x="19880" y="7582"/>
                  <a:pt x="19960" y="7502"/>
                </a:cubicBezTo>
                <a:cubicBezTo>
                  <a:pt x="20040" y="7380"/>
                  <a:pt x="20160" y="7299"/>
                  <a:pt x="20240" y="7178"/>
                </a:cubicBezTo>
                <a:cubicBezTo>
                  <a:pt x="20280" y="7138"/>
                  <a:pt x="20320" y="7097"/>
                  <a:pt x="20360" y="7057"/>
                </a:cubicBezTo>
                <a:cubicBezTo>
                  <a:pt x="20360" y="7138"/>
                  <a:pt x="20360" y="7218"/>
                  <a:pt x="20400" y="7299"/>
                </a:cubicBezTo>
                <a:cubicBezTo>
                  <a:pt x="20400" y="7461"/>
                  <a:pt x="20400" y="7663"/>
                  <a:pt x="20440" y="7825"/>
                </a:cubicBezTo>
                <a:cubicBezTo>
                  <a:pt x="20440" y="7906"/>
                  <a:pt x="20440" y="8027"/>
                  <a:pt x="20480" y="8108"/>
                </a:cubicBezTo>
                <a:cubicBezTo>
                  <a:pt x="20480" y="8108"/>
                  <a:pt x="20480" y="8149"/>
                  <a:pt x="20480" y="8149"/>
                </a:cubicBezTo>
                <a:cubicBezTo>
                  <a:pt x="20440" y="8189"/>
                  <a:pt x="20440" y="8189"/>
                  <a:pt x="20400" y="8230"/>
                </a:cubicBezTo>
                <a:cubicBezTo>
                  <a:pt x="20400" y="8230"/>
                  <a:pt x="20400" y="8230"/>
                  <a:pt x="20360" y="8270"/>
                </a:cubicBezTo>
                <a:cubicBezTo>
                  <a:pt x="20360" y="8270"/>
                  <a:pt x="20320" y="8311"/>
                  <a:pt x="20320" y="8311"/>
                </a:cubicBezTo>
                <a:cubicBezTo>
                  <a:pt x="20320" y="8311"/>
                  <a:pt x="20280" y="8351"/>
                  <a:pt x="20280" y="8351"/>
                </a:cubicBezTo>
                <a:cubicBezTo>
                  <a:pt x="20240" y="8392"/>
                  <a:pt x="20200" y="8432"/>
                  <a:pt x="20120" y="8513"/>
                </a:cubicBezTo>
                <a:cubicBezTo>
                  <a:pt x="20080" y="8553"/>
                  <a:pt x="20040" y="8594"/>
                  <a:pt x="20000" y="8634"/>
                </a:cubicBezTo>
                <a:cubicBezTo>
                  <a:pt x="20000" y="8634"/>
                  <a:pt x="19960" y="8675"/>
                  <a:pt x="19960" y="8675"/>
                </a:cubicBezTo>
                <a:cubicBezTo>
                  <a:pt x="19920" y="8715"/>
                  <a:pt x="19880" y="8756"/>
                  <a:pt x="19880" y="8796"/>
                </a:cubicBezTo>
                <a:cubicBezTo>
                  <a:pt x="19880" y="8796"/>
                  <a:pt x="19840" y="8836"/>
                  <a:pt x="19840" y="8836"/>
                </a:cubicBezTo>
                <a:cubicBezTo>
                  <a:pt x="19840" y="8836"/>
                  <a:pt x="19840" y="8836"/>
                  <a:pt x="19840" y="8836"/>
                </a:cubicBezTo>
                <a:cubicBezTo>
                  <a:pt x="19800" y="8917"/>
                  <a:pt x="19760" y="8958"/>
                  <a:pt x="19680" y="9039"/>
                </a:cubicBezTo>
                <a:cubicBezTo>
                  <a:pt x="19640" y="9079"/>
                  <a:pt x="19600" y="9160"/>
                  <a:pt x="19560" y="9200"/>
                </a:cubicBezTo>
                <a:cubicBezTo>
                  <a:pt x="19480" y="9322"/>
                  <a:pt x="19400" y="9443"/>
                  <a:pt x="19320" y="9565"/>
                </a:cubicBezTo>
                <a:cubicBezTo>
                  <a:pt x="19280" y="9605"/>
                  <a:pt x="19240" y="9686"/>
                  <a:pt x="19200" y="9726"/>
                </a:cubicBezTo>
                <a:cubicBezTo>
                  <a:pt x="19200" y="9767"/>
                  <a:pt x="19160" y="9767"/>
                  <a:pt x="19160" y="9807"/>
                </a:cubicBezTo>
                <a:cubicBezTo>
                  <a:pt x="19120" y="9848"/>
                  <a:pt x="19120" y="9888"/>
                  <a:pt x="19080" y="9888"/>
                </a:cubicBezTo>
                <a:cubicBezTo>
                  <a:pt x="19040" y="9484"/>
                  <a:pt x="19000" y="9039"/>
                  <a:pt x="19000" y="8594"/>
                </a:cubicBezTo>
                <a:close/>
                <a:moveTo>
                  <a:pt x="19040" y="10414"/>
                </a:moveTo>
                <a:cubicBezTo>
                  <a:pt x="19040" y="10252"/>
                  <a:pt x="19040" y="10131"/>
                  <a:pt x="19040" y="9969"/>
                </a:cubicBezTo>
                <a:cubicBezTo>
                  <a:pt x="19120" y="9848"/>
                  <a:pt x="19240" y="9726"/>
                  <a:pt x="19320" y="9605"/>
                </a:cubicBezTo>
                <a:cubicBezTo>
                  <a:pt x="19360" y="9524"/>
                  <a:pt x="19440" y="9443"/>
                  <a:pt x="19480" y="9403"/>
                </a:cubicBezTo>
                <a:cubicBezTo>
                  <a:pt x="19520" y="9362"/>
                  <a:pt x="19560" y="9322"/>
                  <a:pt x="19600" y="9241"/>
                </a:cubicBezTo>
                <a:cubicBezTo>
                  <a:pt x="19640" y="9200"/>
                  <a:pt x="19640" y="9160"/>
                  <a:pt x="19680" y="9120"/>
                </a:cubicBezTo>
                <a:cubicBezTo>
                  <a:pt x="19720" y="9079"/>
                  <a:pt x="19760" y="8998"/>
                  <a:pt x="19840" y="8958"/>
                </a:cubicBezTo>
                <a:cubicBezTo>
                  <a:pt x="19840" y="8958"/>
                  <a:pt x="19880" y="8917"/>
                  <a:pt x="19880" y="8917"/>
                </a:cubicBezTo>
                <a:cubicBezTo>
                  <a:pt x="19880" y="8917"/>
                  <a:pt x="19920" y="8877"/>
                  <a:pt x="19920" y="8877"/>
                </a:cubicBezTo>
                <a:cubicBezTo>
                  <a:pt x="19960" y="8836"/>
                  <a:pt x="20000" y="8796"/>
                  <a:pt x="20040" y="8756"/>
                </a:cubicBezTo>
                <a:cubicBezTo>
                  <a:pt x="20080" y="8715"/>
                  <a:pt x="20160" y="8675"/>
                  <a:pt x="20200" y="8634"/>
                </a:cubicBezTo>
                <a:cubicBezTo>
                  <a:pt x="20240" y="8594"/>
                  <a:pt x="20320" y="8553"/>
                  <a:pt x="20360" y="8472"/>
                </a:cubicBezTo>
                <a:cubicBezTo>
                  <a:pt x="20360" y="8472"/>
                  <a:pt x="20400" y="8432"/>
                  <a:pt x="20400" y="8432"/>
                </a:cubicBezTo>
                <a:cubicBezTo>
                  <a:pt x="20400" y="8553"/>
                  <a:pt x="20400" y="8715"/>
                  <a:pt x="20400" y="8836"/>
                </a:cubicBezTo>
                <a:cubicBezTo>
                  <a:pt x="20400" y="8958"/>
                  <a:pt x="20400" y="9039"/>
                  <a:pt x="20400" y="9160"/>
                </a:cubicBezTo>
                <a:cubicBezTo>
                  <a:pt x="20400" y="9160"/>
                  <a:pt x="20400" y="9200"/>
                  <a:pt x="20400" y="9200"/>
                </a:cubicBezTo>
                <a:cubicBezTo>
                  <a:pt x="20400" y="9322"/>
                  <a:pt x="20400" y="9443"/>
                  <a:pt x="20400" y="9565"/>
                </a:cubicBezTo>
                <a:cubicBezTo>
                  <a:pt x="20400" y="9565"/>
                  <a:pt x="20400" y="9565"/>
                  <a:pt x="20400" y="9565"/>
                </a:cubicBezTo>
                <a:cubicBezTo>
                  <a:pt x="20400" y="9565"/>
                  <a:pt x="20360" y="9565"/>
                  <a:pt x="20360" y="9605"/>
                </a:cubicBezTo>
                <a:cubicBezTo>
                  <a:pt x="20360" y="9605"/>
                  <a:pt x="20360" y="9605"/>
                  <a:pt x="20320" y="9605"/>
                </a:cubicBezTo>
                <a:cubicBezTo>
                  <a:pt x="20320" y="9605"/>
                  <a:pt x="20280" y="9605"/>
                  <a:pt x="20280" y="9645"/>
                </a:cubicBezTo>
                <a:cubicBezTo>
                  <a:pt x="20280" y="9645"/>
                  <a:pt x="20240" y="9686"/>
                  <a:pt x="20240" y="9686"/>
                </a:cubicBezTo>
                <a:cubicBezTo>
                  <a:pt x="20240" y="9686"/>
                  <a:pt x="20200" y="9726"/>
                  <a:pt x="20200" y="9726"/>
                </a:cubicBezTo>
                <a:cubicBezTo>
                  <a:pt x="20160" y="9767"/>
                  <a:pt x="20120" y="9807"/>
                  <a:pt x="20040" y="9888"/>
                </a:cubicBezTo>
                <a:cubicBezTo>
                  <a:pt x="20000" y="9929"/>
                  <a:pt x="19960" y="9969"/>
                  <a:pt x="19880" y="10050"/>
                </a:cubicBezTo>
                <a:cubicBezTo>
                  <a:pt x="19880" y="10050"/>
                  <a:pt x="19880" y="10050"/>
                  <a:pt x="19840" y="10090"/>
                </a:cubicBezTo>
                <a:cubicBezTo>
                  <a:pt x="19840" y="10090"/>
                  <a:pt x="19800" y="10131"/>
                  <a:pt x="19800" y="10131"/>
                </a:cubicBezTo>
                <a:cubicBezTo>
                  <a:pt x="19800" y="10131"/>
                  <a:pt x="19760" y="10171"/>
                  <a:pt x="19760" y="10171"/>
                </a:cubicBezTo>
                <a:cubicBezTo>
                  <a:pt x="19720" y="10212"/>
                  <a:pt x="19720" y="10252"/>
                  <a:pt x="19680" y="10293"/>
                </a:cubicBezTo>
                <a:cubicBezTo>
                  <a:pt x="19680" y="10293"/>
                  <a:pt x="19640" y="10333"/>
                  <a:pt x="19640" y="10333"/>
                </a:cubicBezTo>
                <a:cubicBezTo>
                  <a:pt x="19600" y="10414"/>
                  <a:pt x="19560" y="10454"/>
                  <a:pt x="19520" y="10535"/>
                </a:cubicBezTo>
                <a:cubicBezTo>
                  <a:pt x="19440" y="10657"/>
                  <a:pt x="19400" y="10738"/>
                  <a:pt x="19320" y="10859"/>
                </a:cubicBezTo>
                <a:cubicBezTo>
                  <a:pt x="19240" y="10980"/>
                  <a:pt x="19160" y="11102"/>
                  <a:pt x="19080" y="11223"/>
                </a:cubicBezTo>
                <a:cubicBezTo>
                  <a:pt x="19040" y="11263"/>
                  <a:pt x="19000" y="11304"/>
                  <a:pt x="18960" y="11385"/>
                </a:cubicBezTo>
                <a:cubicBezTo>
                  <a:pt x="19040" y="11021"/>
                  <a:pt x="19040" y="10738"/>
                  <a:pt x="19040" y="10414"/>
                </a:cubicBezTo>
                <a:close/>
                <a:moveTo>
                  <a:pt x="19040" y="11547"/>
                </a:moveTo>
                <a:cubicBezTo>
                  <a:pt x="19040" y="11506"/>
                  <a:pt x="19040" y="11506"/>
                  <a:pt x="19040" y="11466"/>
                </a:cubicBezTo>
                <a:cubicBezTo>
                  <a:pt x="19040" y="11466"/>
                  <a:pt x="19040" y="11466"/>
                  <a:pt x="19040" y="11466"/>
                </a:cubicBezTo>
                <a:cubicBezTo>
                  <a:pt x="19040" y="11425"/>
                  <a:pt x="19040" y="11385"/>
                  <a:pt x="19040" y="11385"/>
                </a:cubicBezTo>
                <a:cubicBezTo>
                  <a:pt x="19040" y="11385"/>
                  <a:pt x="19080" y="11344"/>
                  <a:pt x="19080" y="11344"/>
                </a:cubicBezTo>
                <a:cubicBezTo>
                  <a:pt x="19120" y="11263"/>
                  <a:pt x="19200" y="11223"/>
                  <a:pt x="19240" y="11142"/>
                </a:cubicBezTo>
                <a:cubicBezTo>
                  <a:pt x="19240" y="11142"/>
                  <a:pt x="19280" y="11102"/>
                  <a:pt x="19280" y="11102"/>
                </a:cubicBezTo>
                <a:cubicBezTo>
                  <a:pt x="19320" y="11061"/>
                  <a:pt x="19360" y="11021"/>
                  <a:pt x="19360" y="10980"/>
                </a:cubicBezTo>
                <a:cubicBezTo>
                  <a:pt x="19400" y="10940"/>
                  <a:pt x="19440" y="10899"/>
                  <a:pt x="19480" y="10859"/>
                </a:cubicBezTo>
                <a:cubicBezTo>
                  <a:pt x="19520" y="10778"/>
                  <a:pt x="19600" y="10738"/>
                  <a:pt x="19640" y="10657"/>
                </a:cubicBezTo>
                <a:cubicBezTo>
                  <a:pt x="19680" y="10616"/>
                  <a:pt x="19720" y="10576"/>
                  <a:pt x="19760" y="10535"/>
                </a:cubicBezTo>
                <a:cubicBezTo>
                  <a:pt x="19800" y="10495"/>
                  <a:pt x="19840" y="10414"/>
                  <a:pt x="19880" y="10374"/>
                </a:cubicBezTo>
                <a:cubicBezTo>
                  <a:pt x="19920" y="10333"/>
                  <a:pt x="19920" y="10333"/>
                  <a:pt x="19960" y="10293"/>
                </a:cubicBezTo>
                <a:cubicBezTo>
                  <a:pt x="19960" y="10293"/>
                  <a:pt x="20000" y="10252"/>
                  <a:pt x="20000" y="10252"/>
                </a:cubicBezTo>
                <a:cubicBezTo>
                  <a:pt x="20040" y="10212"/>
                  <a:pt x="20080" y="10171"/>
                  <a:pt x="20120" y="10131"/>
                </a:cubicBezTo>
                <a:cubicBezTo>
                  <a:pt x="20160" y="10090"/>
                  <a:pt x="20200" y="10090"/>
                  <a:pt x="20200" y="10050"/>
                </a:cubicBezTo>
                <a:cubicBezTo>
                  <a:pt x="20240" y="10009"/>
                  <a:pt x="20280" y="9969"/>
                  <a:pt x="20320" y="9929"/>
                </a:cubicBezTo>
                <a:cubicBezTo>
                  <a:pt x="20360" y="9888"/>
                  <a:pt x="20360" y="9888"/>
                  <a:pt x="20400" y="9848"/>
                </a:cubicBezTo>
                <a:cubicBezTo>
                  <a:pt x="20400" y="9848"/>
                  <a:pt x="20440" y="9807"/>
                  <a:pt x="20440" y="9807"/>
                </a:cubicBezTo>
                <a:cubicBezTo>
                  <a:pt x="20440" y="9807"/>
                  <a:pt x="20480" y="9767"/>
                  <a:pt x="20480" y="9767"/>
                </a:cubicBezTo>
                <a:cubicBezTo>
                  <a:pt x="20480" y="9888"/>
                  <a:pt x="20480" y="9969"/>
                  <a:pt x="20480" y="10090"/>
                </a:cubicBezTo>
                <a:cubicBezTo>
                  <a:pt x="20480" y="10252"/>
                  <a:pt x="20480" y="10374"/>
                  <a:pt x="20520" y="10535"/>
                </a:cubicBezTo>
                <a:cubicBezTo>
                  <a:pt x="20520" y="10576"/>
                  <a:pt x="20520" y="10616"/>
                  <a:pt x="20520" y="10657"/>
                </a:cubicBezTo>
                <a:cubicBezTo>
                  <a:pt x="20520" y="10657"/>
                  <a:pt x="20520" y="10697"/>
                  <a:pt x="20520" y="10697"/>
                </a:cubicBezTo>
                <a:cubicBezTo>
                  <a:pt x="20480" y="10738"/>
                  <a:pt x="20440" y="10778"/>
                  <a:pt x="20400" y="10818"/>
                </a:cubicBezTo>
                <a:cubicBezTo>
                  <a:pt x="20320" y="10899"/>
                  <a:pt x="20240" y="11021"/>
                  <a:pt x="20160" y="11102"/>
                </a:cubicBezTo>
                <a:cubicBezTo>
                  <a:pt x="20120" y="11142"/>
                  <a:pt x="20120" y="11182"/>
                  <a:pt x="20080" y="11223"/>
                </a:cubicBezTo>
                <a:cubicBezTo>
                  <a:pt x="20080" y="11223"/>
                  <a:pt x="20040" y="11263"/>
                  <a:pt x="20040" y="11263"/>
                </a:cubicBezTo>
                <a:cubicBezTo>
                  <a:pt x="20000" y="11304"/>
                  <a:pt x="19960" y="11385"/>
                  <a:pt x="19920" y="11425"/>
                </a:cubicBezTo>
                <a:cubicBezTo>
                  <a:pt x="19840" y="11547"/>
                  <a:pt x="19760" y="11627"/>
                  <a:pt x="19680" y="11749"/>
                </a:cubicBezTo>
                <a:cubicBezTo>
                  <a:pt x="19640" y="11789"/>
                  <a:pt x="19640" y="11830"/>
                  <a:pt x="19600" y="11870"/>
                </a:cubicBezTo>
                <a:cubicBezTo>
                  <a:pt x="19560" y="11951"/>
                  <a:pt x="19520" y="11991"/>
                  <a:pt x="19440" y="12072"/>
                </a:cubicBezTo>
                <a:cubicBezTo>
                  <a:pt x="19360" y="12194"/>
                  <a:pt x="19280" y="12275"/>
                  <a:pt x="19200" y="12396"/>
                </a:cubicBezTo>
                <a:cubicBezTo>
                  <a:pt x="19160" y="12477"/>
                  <a:pt x="19120" y="12517"/>
                  <a:pt x="19080" y="12598"/>
                </a:cubicBezTo>
                <a:cubicBezTo>
                  <a:pt x="19080" y="12598"/>
                  <a:pt x="19080" y="12639"/>
                  <a:pt x="19040" y="12639"/>
                </a:cubicBezTo>
                <a:cubicBezTo>
                  <a:pt x="19040" y="12275"/>
                  <a:pt x="19040" y="11911"/>
                  <a:pt x="19040" y="11547"/>
                </a:cubicBezTo>
                <a:close/>
                <a:moveTo>
                  <a:pt x="19040" y="12720"/>
                </a:moveTo>
                <a:cubicBezTo>
                  <a:pt x="19080" y="12639"/>
                  <a:pt x="19160" y="12598"/>
                  <a:pt x="19200" y="12517"/>
                </a:cubicBezTo>
                <a:cubicBezTo>
                  <a:pt x="19280" y="12396"/>
                  <a:pt x="19360" y="12315"/>
                  <a:pt x="19440" y="12234"/>
                </a:cubicBezTo>
                <a:cubicBezTo>
                  <a:pt x="19520" y="12153"/>
                  <a:pt x="19600" y="12032"/>
                  <a:pt x="19680" y="11951"/>
                </a:cubicBezTo>
                <a:cubicBezTo>
                  <a:pt x="19760" y="11870"/>
                  <a:pt x="19840" y="11749"/>
                  <a:pt x="19920" y="11668"/>
                </a:cubicBezTo>
                <a:cubicBezTo>
                  <a:pt x="19960" y="11627"/>
                  <a:pt x="20000" y="11587"/>
                  <a:pt x="20040" y="11547"/>
                </a:cubicBezTo>
                <a:cubicBezTo>
                  <a:pt x="20080" y="11506"/>
                  <a:pt x="20120" y="11466"/>
                  <a:pt x="20160" y="11425"/>
                </a:cubicBezTo>
                <a:cubicBezTo>
                  <a:pt x="20200" y="11385"/>
                  <a:pt x="20280" y="11304"/>
                  <a:pt x="20320" y="11263"/>
                </a:cubicBezTo>
                <a:cubicBezTo>
                  <a:pt x="20360" y="11223"/>
                  <a:pt x="20400" y="11182"/>
                  <a:pt x="20480" y="11102"/>
                </a:cubicBezTo>
                <a:cubicBezTo>
                  <a:pt x="20480" y="11102"/>
                  <a:pt x="20520" y="11061"/>
                  <a:pt x="20520" y="11061"/>
                </a:cubicBezTo>
                <a:cubicBezTo>
                  <a:pt x="20520" y="11061"/>
                  <a:pt x="20520" y="11102"/>
                  <a:pt x="20520" y="11102"/>
                </a:cubicBezTo>
                <a:cubicBezTo>
                  <a:pt x="20520" y="11263"/>
                  <a:pt x="20520" y="11425"/>
                  <a:pt x="20560" y="11587"/>
                </a:cubicBezTo>
                <a:cubicBezTo>
                  <a:pt x="20560" y="11749"/>
                  <a:pt x="20600" y="11870"/>
                  <a:pt x="20600" y="12032"/>
                </a:cubicBezTo>
                <a:cubicBezTo>
                  <a:pt x="20600" y="12032"/>
                  <a:pt x="20560" y="12072"/>
                  <a:pt x="20560" y="12072"/>
                </a:cubicBezTo>
                <a:cubicBezTo>
                  <a:pt x="20520" y="12113"/>
                  <a:pt x="20480" y="12153"/>
                  <a:pt x="20440" y="12194"/>
                </a:cubicBezTo>
                <a:cubicBezTo>
                  <a:pt x="20400" y="12234"/>
                  <a:pt x="20320" y="12315"/>
                  <a:pt x="20280" y="12356"/>
                </a:cubicBezTo>
                <a:cubicBezTo>
                  <a:pt x="20240" y="12396"/>
                  <a:pt x="20240" y="12396"/>
                  <a:pt x="20200" y="12436"/>
                </a:cubicBezTo>
                <a:cubicBezTo>
                  <a:pt x="20200" y="12436"/>
                  <a:pt x="20200" y="12436"/>
                  <a:pt x="20160" y="12477"/>
                </a:cubicBezTo>
                <a:cubicBezTo>
                  <a:pt x="20080" y="12598"/>
                  <a:pt x="19960" y="12679"/>
                  <a:pt x="19880" y="12800"/>
                </a:cubicBezTo>
                <a:cubicBezTo>
                  <a:pt x="19880" y="12800"/>
                  <a:pt x="19880" y="12800"/>
                  <a:pt x="19880" y="12841"/>
                </a:cubicBezTo>
                <a:cubicBezTo>
                  <a:pt x="19840" y="12881"/>
                  <a:pt x="19840" y="12881"/>
                  <a:pt x="19800" y="12922"/>
                </a:cubicBezTo>
                <a:cubicBezTo>
                  <a:pt x="19760" y="13003"/>
                  <a:pt x="19680" y="13043"/>
                  <a:pt x="19640" y="13124"/>
                </a:cubicBezTo>
                <a:cubicBezTo>
                  <a:pt x="19560" y="13205"/>
                  <a:pt x="19480" y="13326"/>
                  <a:pt x="19440" y="13407"/>
                </a:cubicBezTo>
                <a:cubicBezTo>
                  <a:pt x="19400" y="13448"/>
                  <a:pt x="19400" y="13488"/>
                  <a:pt x="19360" y="13529"/>
                </a:cubicBezTo>
                <a:cubicBezTo>
                  <a:pt x="19320" y="13609"/>
                  <a:pt x="19280" y="13650"/>
                  <a:pt x="19240" y="13731"/>
                </a:cubicBezTo>
                <a:cubicBezTo>
                  <a:pt x="19200" y="13812"/>
                  <a:pt x="19160" y="13852"/>
                  <a:pt x="19120" y="13933"/>
                </a:cubicBezTo>
                <a:cubicBezTo>
                  <a:pt x="19080" y="13974"/>
                  <a:pt x="19080" y="14014"/>
                  <a:pt x="19040" y="14014"/>
                </a:cubicBezTo>
                <a:cubicBezTo>
                  <a:pt x="19040" y="13488"/>
                  <a:pt x="19040" y="13124"/>
                  <a:pt x="19040" y="12720"/>
                </a:cubicBezTo>
                <a:close/>
                <a:moveTo>
                  <a:pt x="20680" y="13165"/>
                </a:moveTo>
                <a:cubicBezTo>
                  <a:pt x="20640" y="13205"/>
                  <a:pt x="20600" y="13286"/>
                  <a:pt x="20520" y="13326"/>
                </a:cubicBezTo>
                <a:cubicBezTo>
                  <a:pt x="20440" y="13407"/>
                  <a:pt x="20360" y="13488"/>
                  <a:pt x="20280" y="13569"/>
                </a:cubicBezTo>
                <a:cubicBezTo>
                  <a:pt x="20240" y="13609"/>
                  <a:pt x="20160" y="13690"/>
                  <a:pt x="20120" y="13731"/>
                </a:cubicBezTo>
                <a:cubicBezTo>
                  <a:pt x="20000" y="13852"/>
                  <a:pt x="19880" y="13933"/>
                  <a:pt x="19760" y="14054"/>
                </a:cubicBezTo>
                <a:cubicBezTo>
                  <a:pt x="19640" y="14176"/>
                  <a:pt x="19560" y="14257"/>
                  <a:pt x="19440" y="14378"/>
                </a:cubicBezTo>
                <a:cubicBezTo>
                  <a:pt x="19320" y="14499"/>
                  <a:pt x="19240" y="14621"/>
                  <a:pt x="19120" y="14742"/>
                </a:cubicBezTo>
                <a:cubicBezTo>
                  <a:pt x="19120" y="14782"/>
                  <a:pt x="19080" y="14782"/>
                  <a:pt x="19080" y="14823"/>
                </a:cubicBezTo>
                <a:cubicBezTo>
                  <a:pt x="19080" y="14863"/>
                  <a:pt x="19040" y="14863"/>
                  <a:pt x="19040" y="14904"/>
                </a:cubicBezTo>
                <a:cubicBezTo>
                  <a:pt x="19040" y="14904"/>
                  <a:pt x="19000" y="14944"/>
                  <a:pt x="19000" y="14944"/>
                </a:cubicBezTo>
                <a:cubicBezTo>
                  <a:pt x="19000" y="14661"/>
                  <a:pt x="19000" y="14378"/>
                  <a:pt x="19000" y="14095"/>
                </a:cubicBezTo>
                <a:cubicBezTo>
                  <a:pt x="19000" y="14054"/>
                  <a:pt x="19000" y="14014"/>
                  <a:pt x="19000" y="13974"/>
                </a:cubicBezTo>
                <a:cubicBezTo>
                  <a:pt x="19000" y="13933"/>
                  <a:pt x="19040" y="13933"/>
                  <a:pt x="19040" y="13893"/>
                </a:cubicBezTo>
                <a:cubicBezTo>
                  <a:pt x="19080" y="13852"/>
                  <a:pt x="19080" y="13812"/>
                  <a:pt x="19120" y="13812"/>
                </a:cubicBezTo>
                <a:cubicBezTo>
                  <a:pt x="19120" y="13812"/>
                  <a:pt x="19120" y="13812"/>
                  <a:pt x="19160" y="13771"/>
                </a:cubicBezTo>
                <a:cubicBezTo>
                  <a:pt x="19240" y="13690"/>
                  <a:pt x="19320" y="13569"/>
                  <a:pt x="19400" y="13488"/>
                </a:cubicBezTo>
                <a:cubicBezTo>
                  <a:pt x="19480" y="13367"/>
                  <a:pt x="19600" y="13286"/>
                  <a:pt x="19680" y="13165"/>
                </a:cubicBezTo>
                <a:cubicBezTo>
                  <a:pt x="19720" y="13124"/>
                  <a:pt x="19720" y="13084"/>
                  <a:pt x="19760" y="13084"/>
                </a:cubicBezTo>
                <a:cubicBezTo>
                  <a:pt x="19800" y="13003"/>
                  <a:pt x="19880" y="12962"/>
                  <a:pt x="19920" y="12881"/>
                </a:cubicBezTo>
                <a:cubicBezTo>
                  <a:pt x="19920" y="12881"/>
                  <a:pt x="19960" y="12841"/>
                  <a:pt x="19960" y="12841"/>
                </a:cubicBezTo>
                <a:cubicBezTo>
                  <a:pt x="20000" y="12800"/>
                  <a:pt x="20040" y="12760"/>
                  <a:pt x="20040" y="12760"/>
                </a:cubicBezTo>
                <a:cubicBezTo>
                  <a:pt x="20120" y="12679"/>
                  <a:pt x="20160" y="12639"/>
                  <a:pt x="20240" y="12558"/>
                </a:cubicBezTo>
                <a:cubicBezTo>
                  <a:pt x="20320" y="12477"/>
                  <a:pt x="20440" y="12396"/>
                  <a:pt x="20520" y="12315"/>
                </a:cubicBezTo>
                <a:cubicBezTo>
                  <a:pt x="20520" y="12315"/>
                  <a:pt x="20560" y="12275"/>
                  <a:pt x="20560" y="12275"/>
                </a:cubicBezTo>
                <a:cubicBezTo>
                  <a:pt x="20560" y="12356"/>
                  <a:pt x="20560" y="12396"/>
                  <a:pt x="20560" y="12477"/>
                </a:cubicBezTo>
                <a:cubicBezTo>
                  <a:pt x="20560" y="12639"/>
                  <a:pt x="20600" y="12800"/>
                  <a:pt x="20600" y="12922"/>
                </a:cubicBezTo>
                <a:cubicBezTo>
                  <a:pt x="20600" y="13003"/>
                  <a:pt x="20600" y="13084"/>
                  <a:pt x="20640" y="13164"/>
                </a:cubicBezTo>
                <a:cubicBezTo>
                  <a:pt x="20720" y="13124"/>
                  <a:pt x="20720" y="13124"/>
                  <a:pt x="20680" y="13165"/>
                </a:cubicBezTo>
                <a:cubicBezTo>
                  <a:pt x="20720" y="13124"/>
                  <a:pt x="20680" y="13165"/>
                  <a:pt x="20680" y="13165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7" name="Shape">
            <a:extLst>
              <a:ext uri="{FF2B5EF4-FFF2-40B4-BE49-F238E27FC236}">
                <a16:creationId xmlns:a16="http://schemas.microsoft.com/office/drawing/2014/main" id="{EE083325-476F-4EF0-92CD-189FC130324D}"/>
              </a:ext>
            </a:extLst>
          </p:cNvPr>
          <p:cNvSpPr/>
          <p:nvPr/>
        </p:nvSpPr>
        <p:spPr>
          <a:xfrm>
            <a:off x="6378887" y="3487451"/>
            <a:ext cx="1726889" cy="1705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8" extrusionOk="0">
                <a:moveTo>
                  <a:pt x="21600" y="12558"/>
                </a:moveTo>
                <a:cubicBezTo>
                  <a:pt x="21600" y="12356"/>
                  <a:pt x="21560" y="12194"/>
                  <a:pt x="21520" y="11991"/>
                </a:cubicBezTo>
                <a:cubicBezTo>
                  <a:pt x="21520" y="11830"/>
                  <a:pt x="21480" y="11668"/>
                  <a:pt x="21480" y="11547"/>
                </a:cubicBezTo>
                <a:cubicBezTo>
                  <a:pt x="21480" y="11506"/>
                  <a:pt x="21480" y="11425"/>
                  <a:pt x="21480" y="11385"/>
                </a:cubicBezTo>
                <a:cubicBezTo>
                  <a:pt x="21480" y="11344"/>
                  <a:pt x="21480" y="11304"/>
                  <a:pt x="21480" y="11263"/>
                </a:cubicBezTo>
                <a:cubicBezTo>
                  <a:pt x="21480" y="11183"/>
                  <a:pt x="21440" y="11102"/>
                  <a:pt x="21440" y="11061"/>
                </a:cubicBezTo>
                <a:cubicBezTo>
                  <a:pt x="21440" y="11021"/>
                  <a:pt x="21400" y="10940"/>
                  <a:pt x="21400" y="10899"/>
                </a:cubicBezTo>
                <a:cubicBezTo>
                  <a:pt x="21400" y="10738"/>
                  <a:pt x="21400" y="10616"/>
                  <a:pt x="21400" y="10454"/>
                </a:cubicBezTo>
                <a:cubicBezTo>
                  <a:pt x="21400" y="10252"/>
                  <a:pt x="21360" y="10050"/>
                  <a:pt x="21360" y="9848"/>
                </a:cubicBezTo>
                <a:cubicBezTo>
                  <a:pt x="21360" y="9645"/>
                  <a:pt x="21320" y="9443"/>
                  <a:pt x="21320" y="9281"/>
                </a:cubicBezTo>
                <a:cubicBezTo>
                  <a:pt x="21320" y="9079"/>
                  <a:pt x="21320" y="8917"/>
                  <a:pt x="21280" y="8715"/>
                </a:cubicBezTo>
                <a:cubicBezTo>
                  <a:pt x="21280" y="8594"/>
                  <a:pt x="21280" y="8513"/>
                  <a:pt x="21280" y="8392"/>
                </a:cubicBezTo>
                <a:cubicBezTo>
                  <a:pt x="21280" y="8311"/>
                  <a:pt x="21280" y="8189"/>
                  <a:pt x="21240" y="8108"/>
                </a:cubicBezTo>
                <a:cubicBezTo>
                  <a:pt x="21240" y="7906"/>
                  <a:pt x="21200" y="7704"/>
                  <a:pt x="21200" y="7502"/>
                </a:cubicBezTo>
                <a:cubicBezTo>
                  <a:pt x="21200" y="7380"/>
                  <a:pt x="21200" y="7259"/>
                  <a:pt x="21160" y="7138"/>
                </a:cubicBezTo>
                <a:cubicBezTo>
                  <a:pt x="21160" y="7016"/>
                  <a:pt x="21120" y="6854"/>
                  <a:pt x="21120" y="6733"/>
                </a:cubicBezTo>
                <a:cubicBezTo>
                  <a:pt x="21120" y="6612"/>
                  <a:pt x="21080" y="6490"/>
                  <a:pt x="21080" y="6369"/>
                </a:cubicBezTo>
                <a:cubicBezTo>
                  <a:pt x="21080" y="6329"/>
                  <a:pt x="21080" y="6329"/>
                  <a:pt x="21080" y="6288"/>
                </a:cubicBezTo>
                <a:cubicBezTo>
                  <a:pt x="21080" y="6207"/>
                  <a:pt x="21040" y="6167"/>
                  <a:pt x="21040" y="6086"/>
                </a:cubicBezTo>
                <a:cubicBezTo>
                  <a:pt x="21040" y="6045"/>
                  <a:pt x="21040" y="6005"/>
                  <a:pt x="21000" y="6005"/>
                </a:cubicBezTo>
                <a:cubicBezTo>
                  <a:pt x="21000" y="6005"/>
                  <a:pt x="21000" y="5965"/>
                  <a:pt x="21000" y="5965"/>
                </a:cubicBezTo>
                <a:cubicBezTo>
                  <a:pt x="21000" y="5965"/>
                  <a:pt x="21000" y="5924"/>
                  <a:pt x="21000" y="5924"/>
                </a:cubicBezTo>
                <a:cubicBezTo>
                  <a:pt x="21000" y="5884"/>
                  <a:pt x="21000" y="5843"/>
                  <a:pt x="20960" y="5803"/>
                </a:cubicBezTo>
                <a:cubicBezTo>
                  <a:pt x="20920" y="5762"/>
                  <a:pt x="20920" y="5762"/>
                  <a:pt x="20880" y="5722"/>
                </a:cubicBezTo>
                <a:cubicBezTo>
                  <a:pt x="20880" y="5722"/>
                  <a:pt x="20840" y="5722"/>
                  <a:pt x="20840" y="5722"/>
                </a:cubicBezTo>
                <a:cubicBezTo>
                  <a:pt x="20800" y="5681"/>
                  <a:pt x="20800" y="5681"/>
                  <a:pt x="20760" y="5681"/>
                </a:cubicBezTo>
                <a:cubicBezTo>
                  <a:pt x="20760" y="5681"/>
                  <a:pt x="20720" y="5641"/>
                  <a:pt x="20720" y="5641"/>
                </a:cubicBezTo>
                <a:cubicBezTo>
                  <a:pt x="20720" y="5641"/>
                  <a:pt x="20680" y="5600"/>
                  <a:pt x="20680" y="5600"/>
                </a:cubicBezTo>
                <a:cubicBezTo>
                  <a:pt x="20680" y="5560"/>
                  <a:pt x="20680" y="5560"/>
                  <a:pt x="20680" y="5520"/>
                </a:cubicBezTo>
                <a:cubicBezTo>
                  <a:pt x="20680" y="5520"/>
                  <a:pt x="20680" y="5479"/>
                  <a:pt x="20680" y="5479"/>
                </a:cubicBezTo>
                <a:cubicBezTo>
                  <a:pt x="20680" y="5398"/>
                  <a:pt x="20640" y="5317"/>
                  <a:pt x="20600" y="5277"/>
                </a:cubicBezTo>
                <a:cubicBezTo>
                  <a:pt x="20600" y="5277"/>
                  <a:pt x="20600" y="5277"/>
                  <a:pt x="20600" y="5277"/>
                </a:cubicBezTo>
                <a:cubicBezTo>
                  <a:pt x="20600" y="5277"/>
                  <a:pt x="20600" y="5236"/>
                  <a:pt x="20560" y="5236"/>
                </a:cubicBezTo>
                <a:cubicBezTo>
                  <a:pt x="20480" y="5115"/>
                  <a:pt x="20360" y="5034"/>
                  <a:pt x="20240" y="4913"/>
                </a:cubicBezTo>
                <a:cubicBezTo>
                  <a:pt x="20200" y="4872"/>
                  <a:pt x="20160" y="4832"/>
                  <a:pt x="20120" y="4791"/>
                </a:cubicBezTo>
                <a:cubicBezTo>
                  <a:pt x="20080" y="4791"/>
                  <a:pt x="20080" y="4751"/>
                  <a:pt x="20040" y="4751"/>
                </a:cubicBezTo>
                <a:cubicBezTo>
                  <a:pt x="20040" y="4751"/>
                  <a:pt x="20000" y="4711"/>
                  <a:pt x="20000" y="4711"/>
                </a:cubicBezTo>
                <a:cubicBezTo>
                  <a:pt x="19960" y="4630"/>
                  <a:pt x="19920" y="4589"/>
                  <a:pt x="19840" y="4508"/>
                </a:cubicBezTo>
                <a:cubicBezTo>
                  <a:pt x="19800" y="4427"/>
                  <a:pt x="19720" y="4347"/>
                  <a:pt x="19680" y="4306"/>
                </a:cubicBezTo>
                <a:cubicBezTo>
                  <a:pt x="19520" y="4144"/>
                  <a:pt x="19400" y="3983"/>
                  <a:pt x="19240" y="3821"/>
                </a:cubicBezTo>
                <a:cubicBezTo>
                  <a:pt x="19120" y="3699"/>
                  <a:pt x="18960" y="3578"/>
                  <a:pt x="18840" y="3457"/>
                </a:cubicBezTo>
                <a:cubicBezTo>
                  <a:pt x="18680" y="3335"/>
                  <a:pt x="18560" y="3214"/>
                  <a:pt x="18400" y="3052"/>
                </a:cubicBezTo>
                <a:cubicBezTo>
                  <a:pt x="18320" y="2971"/>
                  <a:pt x="18280" y="2931"/>
                  <a:pt x="18200" y="2850"/>
                </a:cubicBezTo>
                <a:cubicBezTo>
                  <a:pt x="18120" y="2769"/>
                  <a:pt x="18040" y="2729"/>
                  <a:pt x="17960" y="2648"/>
                </a:cubicBezTo>
                <a:cubicBezTo>
                  <a:pt x="17880" y="2567"/>
                  <a:pt x="17800" y="2526"/>
                  <a:pt x="17720" y="2445"/>
                </a:cubicBezTo>
                <a:cubicBezTo>
                  <a:pt x="17640" y="2405"/>
                  <a:pt x="17560" y="2324"/>
                  <a:pt x="17480" y="2284"/>
                </a:cubicBezTo>
                <a:cubicBezTo>
                  <a:pt x="17320" y="2162"/>
                  <a:pt x="17200" y="2041"/>
                  <a:pt x="17040" y="1960"/>
                </a:cubicBezTo>
                <a:cubicBezTo>
                  <a:pt x="16880" y="1839"/>
                  <a:pt x="16720" y="1758"/>
                  <a:pt x="16560" y="1636"/>
                </a:cubicBezTo>
                <a:cubicBezTo>
                  <a:pt x="16520" y="1596"/>
                  <a:pt x="16440" y="1556"/>
                  <a:pt x="16400" y="1515"/>
                </a:cubicBezTo>
                <a:cubicBezTo>
                  <a:pt x="16360" y="1475"/>
                  <a:pt x="16320" y="1434"/>
                  <a:pt x="16280" y="1394"/>
                </a:cubicBezTo>
                <a:cubicBezTo>
                  <a:pt x="16200" y="1313"/>
                  <a:pt x="16120" y="1232"/>
                  <a:pt x="16040" y="1192"/>
                </a:cubicBezTo>
                <a:cubicBezTo>
                  <a:pt x="15960" y="1111"/>
                  <a:pt x="15840" y="1070"/>
                  <a:pt x="15760" y="989"/>
                </a:cubicBezTo>
                <a:cubicBezTo>
                  <a:pt x="15680" y="908"/>
                  <a:pt x="15600" y="868"/>
                  <a:pt x="15520" y="787"/>
                </a:cubicBezTo>
                <a:cubicBezTo>
                  <a:pt x="15480" y="747"/>
                  <a:pt x="15440" y="747"/>
                  <a:pt x="15440" y="706"/>
                </a:cubicBezTo>
                <a:cubicBezTo>
                  <a:pt x="15440" y="666"/>
                  <a:pt x="15400" y="625"/>
                  <a:pt x="15400" y="585"/>
                </a:cubicBezTo>
                <a:cubicBezTo>
                  <a:pt x="15320" y="504"/>
                  <a:pt x="15240" y="423"/>
                  <a:pt x="15120" y="423"/>
                </a:cubicBezTo>
                <a:cubicBezTo>
                  <a:pt x="15120" y="423"/>
                  <a:pt x="1512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40" y="423"/>
                  <a:pt x="15040" y="423"/>
                  <a:pt x="15000" y="423"/>
                </a:cubicBezTo>
                <a:cubicBezTo>
                  <a:pt x="1500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63"/>
                </a:cubicBezTo>
                <a:cubicBezTo>
                  <a:pt x="14960" y="463"/>
                  <a:pt x="14960" y="463"/>
                  <a:pt x="14960" y="463"/>
                </a:cubicBezTo>
                <a:cubicBezTo>
                  <a:pt x="14920" y="463"/>
                  <a:pt x="14880" y="463"/>
                  <a:pt x="14840" y="463"/>
                </a:cubicBezTo>
                <a:cubicBezTo>
                  <a:pt x="14760" y="463"/>
                  <a:pt x="14640" y="423"/>
                  <a:pt x="14560" y="423"/>
                </a:cubicBezTo>
                <a:cubicBezTo>
                  <a:pt x="14360" y="423"/>
                  <a:pt x="14160" y="383"/>
                  <a:pt x="13960" y="383"/>
                </a:cubicBezTo>
                <a:cubicBezTo>
                  <a:pt x="13760" y="383"/>
                  <a:pt x="13600" y="342"/>
                  <a:pt x="13400" y="342"/>
                </a:cubicBezTo>
                <a:cubicBezTo>
                  <a:pt x="13320" y="342"/>
                  <a:pt x="13240" y="302"/>
                  <a:pt x="13120" y="302"/>
                </a:cubicBezTo>
                <a:cubicBezTo>
                  <a:pt x="13000" y="302"/>
                  <a:pt x="12920" y="261"/>
                  <a:pt x="12800" y="261"/>
                </a:cubicBezTo>
                <a:cubicBezTo>
                  <a:pt x="12600" y="221"/>
                  <a:pt x="12440" y="221"/>
                  <a:pt x="12240" y="180"/>
                </a:cubicBezTo>
                <a:cubicBezTo>
                  <a:pt x="12040" y="140"/>
                  <a:pt x="11840" y="140"/>
                  <a:pt x="11680" y="99"/>
                </a:cubicBezTo>
                <a:cubicBezTo>
                  <a:pt x="11480" y="99"/>
                  <a:pt x="11280" y="59"/>
                  <a:pt x="11120" y="59"/>
                </a:cubicBezTo>
                <a:cubicBezTo>
                  <a:pt x="11000" y="59"/>
                  <a:pt x="10920" y="59"/>
                  <a:pt x="10800" y="59"/>
                </a:cubicBezTo>
                <a:cubicBezTo>
                  <a:pt x="10720" y="59"/>
                  <a:pt x="10640" y="59"/>
                  <a:pt x="10520" y="18"/>
                </a:cubicBezTo>
                <a:cubicBezTo>
                  <a:pt x="10280" y="18"/>
                  <a:pt x="10080" y="-22"/>
                  <a:pt x="9840" y="18"/>
                </a:cubicBezTo>
                <a:cubicBezTo>
                  <a:pt x="9640" y="18"/>
                  <a:pt x="9440" y="18"/>
                  <a:pt x="9240" y="18"/>
                </a:cubicBezTo>
                <a:cubicBezTo>
                  <a:pt x="9040" y="18"/>
                  <a:pt x="8880" y="18"/>
                  <a:pt x="8680" y="18"/>
                </a:cubicBezTo>
                <a:cubicBezTo>
                  <a:pt x="8520" y="18"/>
                  <a:pt x="8320" y="18"/>
                  <a:pt x="8160" y="18"/>
                </a:cubicBezTo>
                <a:cubicBezTo>
                  <a:pt x="8120" y="18"/>
                  <a:pt x="8080" y="18"/>
                  <a:pt x="8040" y="18"/>
                </a:cubicBezTo>
                <a:cubicBezTo>
                  <a:pt x="8040" y="18"/>
                  <a:pt x="8000" y="18"/>
                  <a:pt x="8000" y="18"/>
                </a:cubicBezTo>
                <a:cubicBezTo>
                  <a:pt x="8000" y="18"/>
                  <a:pt x="8000" y="18"/>
                  <a:pt x="8000" y="18"/>
                </a:cubicBezTo>
                <a:cubicBezTo>
                  <a:pt x="7960" y="18"/>
                  <a:pt x="7880" y="59"/>
                  <a:pt x="7880" y="59"/>
                </a:cubicBezTo>
                <a:cubicBezTo>
                  <a:pt x="7880" y="59"/>
                  <a:pt x="7880" y="59"/>
                  <a:pt x="7840" y="59"/>
                </a:cubicBezTo>
                <a:cubicBezTo>
                  <a:pt x="7840" y="59"/>
                  <a:pt x="7800" y="59"/>
                  <a:pt x="7800" y="59"/>
                </a:cubicBezTo>
                <a:cubicBezTo>
                  <a:pt x="7720" y="59"/>
                  <a:pt x="7640" y="99"/>
                  <a:pt x="7560" y="140"/>
                </a:cubicBezTo>
                <a:cubicBezTo>
                  <a:pt x="7520" y="180"/>
                  <a:pt x="7480" y="221"/>
                  <a:pt x="7440" y="261"/>
                </a:cubicBezTo>
                <a:cubicBezTo>
                  <a:pt x="7400" y="302"/>
                  <a:pt x="7360" y="342"/>
                  <a:pt x="7360" y="382"/>
                </a:cubicBezTo>
                <a:cubicBezTo>
                  <a:pt x="7320" y="463"/>
                  <a:pt x="7240" y="504"/>
                  <a:pt x="7200" y="585"/>
                </a:cubicBezTo>
                <a:cubicBezTo>
                  <a:pt x="7120" y="666"/>
                  <a:pt x="7080" y="747"/>
                  <a:pt x="7000" y="787"/>
                </a:cubicBezTo>
                <a:cubicBezTo>
                  <a:pt x="6960" y="868"/>
                  <a:pt x="6880" y="908"/>
                  <a:pt x="6840" y="989"/>
                </a:cubicBezTo>
                <a:cubicBezTo>
                  <a:pt x="6760" y="1070"/>
                  <a:pt x="6720" y="1111"/>
                  <a:pt x="6640" y="1191"/>
                </a:cubicBezTo>
                <a:cubicBezTo>
                  <a:pt x="6560" y="1272"/>
                  <a:pt x="6520" y="1313"/>
                  <a:pt x="6440" y="1394"/>
                </a:cubicBezTo>
                <a:cubicBezTo>
                  <a:pt x="6360" y="1475"/>
                  <a:pt x="6320" y="1556"/>
                  <a:pt x="6280" y="1636"/>
                </a:cubicBezTo>
                <a:cubicBezTo>
                  <a:pt x="6240" y="1717"/>
                  <a:pt x="6160" y="1798"/>
                  <a:pt x="6120" y="1839"/>
                </a:cubicBezTo>
                <a:cubicBezTo>
                  <a:pt x="6040" y="1920"/>
                  <a:pt x="6000" y="2000"/>
                  <a:pt x="5920" y="2041"/>
                </a:cubicBezTo>
                <a:cubicBezTo>
                  <a:pt x="5840" y="2122"/>
                  <a:pt x="5800" y="2162"/>
                  <a:pt x="5720" y="2243"/>
                </a:cubicBezTo>
                <a:cubicBezTo>
                  <a:pt x="5640" y="2324"/>
                  <a:pt x="5600" y="2365"/>
                  <a:pt x="5520" y="2445"/>
                </a:cubicBezTo>
                <a:cubicBezTo>
                  <a:pt x="5440" y="2526"/>
                  <a:pt x="5400" y="2607"/>
                  <a:pt x="5320" y="2688"/>
                </a:cubicBezTo>
                <a:cubicBezTo>
                  <a:pt x="5280" y="2769"/>
                  <a:pt x="5200" y="2850"/>
                  <a:pt x="5160" y="2890"/>
                </a:cubicBezTo>
                <a:cubicBezTo>
                  <a:pt x="5080" y="2971"/>
                  <a:pt x="5040" y="3052"/>
                  <a:pt x="4960" y="3093"/>
                </a:cubicBezTo>
                <a:cubicBezTo>
                  <a:pt x="4920" y="3174"/>
                  <a:pt x="4840" y="3214"/>
                  <a:pt x="4760" y="3295"/>
                </a:cubicBezTo>
                <a:cubicBezTo>
                  <a:pt x="4760" y="3295"/>
                  <a:pt x="4760" y="3295"/>
                  <a:pt x="4720" y="3335"/>
                </a:cubicBezTo>
                <a:cubicBezTo>
                  <a:pt x="4600" y="3416"/>
                  <a:pt x="4480" y="3538"/>
                  <a:pt x="4400" y="3618"/>
                </a:cubicBezTo>
                <a:cubicBezTo>
                  <a:pt x="4360" y="3659"/>
                  <a:pt x="4280" y="3740"/>
                  <a:pt x="4240" y="3780"/>
                </a:cubicBezTo>
                <a:cubicBezTo>
                  <a:pt x="4200" y="3821"/>
                  <a:pt x="4120" y="3902"/>
                  <a:pt x="4080" y="3942"/>
                </a:cubicBezTo>
                <a:cubicBezTo>
                  <a:pt x="4000" y="4063"/>
                  <a:pt x="3880" y="4185"/>
                  <a:pt x="3800" y="4306"/>
                </a:cubicBezTo>
                <a:cubicBezTo>
                  <a:pt x="3760" y="4347"/>
                  <a:pt x="3720" y="4427"/>
                  <a:pt x="3640" y="4468"/>
                </a:cubicBezTo>
                <a:cubicBezTo>
                  <a:pt x="3600" y="4508"/>
                  <a:pt x="3600" y="4508"/>
                  <a:pt x="3560" y="4549"/>
                </a:cubicBezTo>
                <a:cubicBezTo>
                  <a:pt x="3560" y="4549"/>
                  <a:pt x="3560" y="4549"/>
                  <a:pt x="3560" y="4549"/>
                </a:cubicBezTo>
                <a:cubicBezTo>
                  <a:pt x="3480" y="4630"/>
                  <a:pt x="3360" y="4711"/>
                  <a:pt x="3280" y="4791"/>
                </a:cubicBezTo>
                <a:cubicBezTo>
                  <a:pt x="3200" y="4832"/>
                  <a:pt x="3160" y="4913"/>
                  <a:pt x="3080" y="4953"/>
                </a:cubicBezTo>
                <a:cubicBezTo>
                  <a:pt x="3040" y="4994"/>
                  <a:pt x="3000" y="5034"/>
                  <a:pt x="2960" y="5075"/>
                </a:cubicBezTo>
                <a:cubicBezTo>
                  <a:pt x="2920" y="5115"/>
                  <a:pt x="2880" y="5156"/>
                  <a:pt x="2840" y="5196"/>
                </a:cubicBezTo>
                <a:cubicBezTo>
                  <a:pt x="2800" y="5236"/>
                  <a:pt x="2760" y="5277"/>
                  <a:pt x="2720" y="5317"/>
                </a:cubicBezTo>
                <a:cubicBezTo>
                  <a:pt x="2640" y="5439"/>
                  <a:pt x="2520" y="5560"/>
                  <a:pt x="2440" y="5681"/>
                </a:cubicBezTo>
                <a:cubicBezTo>
                  <a:pt x="2280" y="5803"/>
                  <a:pt x="2120" y="5924"/>
                  <a:pt x="1960" y="6045"/>
                </a:cubicBezTo>
                <a:cubicBezTo>
                  <a:pt x="1880" y="6126"/>
                  <a:pt x="1800" y="6167"/>
                  <a:pt x="1720" y="6248"/>
                </a:cubicBezTo>
                <a:cubicBezTo>
                  <a:pt x="1640" y="6329"/>
                  <a:pt x="1520" y="6409"/>
                  <a:pt x="1440" y="6490"/>
                </a:cubicBezTo>
                <a:cubicBezTo>
                  <a:pt x="1320" y="6652"/>
                  <a:pt x="1200" y="6814"/>
                  <a:pt x="1080" y="6976"/>
                </a:cubicBezTo>
                <a:cubicBezTo>
                  <a:pt x="1000" y="7057"/>
                  <a:pt x="960" y="7138"/>
                  <a:pt x="880" y="7259"/>
                </a:cubicBezTo>
                <a:cubicBezTo>
                  <a:pt x="840" y="7299"/>
                  <a:pt x="840" y="7340"/>
                  <a:pt x="800" y="7380"/>
                </a:cubicBezTo>
                <a:cubicBezTo>
                  <a:pt x="800" y="7421"/>
                  <a:pt x="760" y="7421"/>
                  <a:pt x="760" y="7461"/>
                </a:cubicBezTo>
                <a:cubicBezTo>
                  <a:pt x="760" y="7461"/>
                  <a:pt x="720" y="7502"/>
                  <a:pt x="720" y="7502"/>
                </a:cubicBezTo>
                <a:cubicBezTo>
                  <a:pt x="720" y="7542"/>
                  <a:pt x="680" y="7582"/>
                  <a:pt x="680" y="7582"/>
                </a:cubicBezTo>
                <a:cubicBezTo>
                  <a:pt x="640" y="7623"/>
                  <a:pt x="640" y="7623"/>
                  <a:pt x="600" y="7663"/>
                </a:cubicBezTo>
                <a:cubicBezTo>
                  <a:pt x="480" y="7785"/>
                  <a:pt x="320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80" y="16320"/>
                  <a:pt x="360" y="16400"/>
                  <a:pt x="400" y="16441"/>
                </a:cubicBezTo>
                <a:cubicBezTo>
                  <a:pt x="520" y="16562"/>
                  <a:pt x="640" y="16684"/>
                  <a:pt x="720" y="16765"/>
                </a:cubicBezTo>
                <a:cubicBezTo>
                  <a:pt x="1160" y="17209"/>
                  <a:pt x="1560" y="17614"/>
                  <a:pt x="2000" y="18059"/>
                </a:cubicBezTo>
                <a:cubicBezTo>
                  <a:pt x="2840" y="18908"/>
                  <a:pt x="3680" y="19758"/>
                  <a:pt x="4520" y="20607"/>
                </a:cubicBezTo>
                <a:cubicBezTo>
                  <a:pt x="4720" y="20809"/>
                  <a:pt x="4960" y="21052"/>
                  <a:pt x="5160" y="21254"/>
                </a:cubicBezTo>
                <a:cubicBezTo>
                  <a:pt x="5200" y="21295"/>
                  <a:pt x="5280" y="21376"/>
                  <a:pt x="5320" y="21416"/>
                </a:cubicBezTo>
                <a:cubicBezTo>
                  <a:pt x="5360" y="21457"/>
                  <a:pt x="5360" y="21457"/>
                  <a:pt x="5400" y="21497"/>
                </a:cubicBezTo>
                <a:cubicBezTo>
                  <a:pt x="5480" y="21578"/>
                  <a:pt x="5600" y="21578"/>
                  <a:pt x="5680" y="21578"/>
                </a:cubicBezTo>
                <a:cubicBezTo>
                  <a:pt x="5840" y="21578"/>
                  <a:pt x="6000" y="21578"/>
                  <a:pt x="6160" y="21578"/>
                </a:cubicBezTo>
                <a:cubicBezTo>
                  <a:pt x="6760" y="21578"/>
                  <a:pt x="7360" y="21578"/>
                  <a:pt x="8000" y="21578"/>
                </a:cubicBezTo>
                <a:cubicBezTo>
                  <a:pt x="9200" y="21578"/>
                  <a:pt x="10360" y="21578"/>
                  <a:pt x="11560" y="21578"/>
                </a:cubicBezTo>
                <a:cubicBezTo>
                  <a:pt x="11880" y="21578"/>
                  <a:pt x="12160" y="21578"/>
                  <a:pt x="12480" y="21578"/>
                </a:cubicBezTo>
                <a:cubicBezTo>
                  <a:pt x="12640" y="21578"/>
                  <a:pt x="12760" y="21578"/>
                  <a:pt x="12920" y="21578"/>
                </a:cubicBezTo>
                <a:cubicBezTo>
                  <a:pt x="13000" y="21578"/>
                  <a:pt x="13080" y="21578"/>
                  <a:pt x="13120" y="21578"/>
                </a:cubicBezTo>
                <a:cubicBezTo>
                  <a:pt x="13200" y="21578"/>
                  <a:pt x="13280" y="21538"/>
                  <a:pt x="13360" y="21497"/>
                </a:cubicBezTo>
                <a:cubicBezTo>
                  <a:pt x="13400" y="21457"/>
                  <a:pt x="13480" y="21416"/>
                  <a:pt x="13520" y="21335"/>
                </a:cubicBezTo>
                <a:cubicBezTo>
                  <a:pt x="13960" y="20890"/>
                  <a:pt x="14400" y="20445"/>
                  <a:pt x="14800" y="20041"/>
                </a:cubicBezTo>
                <a:cubicBezTo>
                  <a:pt x="15680" y="19151"/>
                  <a:pt x="16520" y="18302"/>
                  <a:pt x="17400" y="17412"/>
                </a:cubicBezTo>
                <a:cubicBezTo>
                  <a:pt x="17840" y="16967"/>
                  <a:pt x="18240" y="16562"/>
                  <a:pt x="18680" y="16117"/>
                </a:cubicBezTo>
                <a:cubicBezTo>
                  <a:pt x="18680" y="16117"/>
                  <a:pt x="18680" y="16117"/>
                  <a:pt x="18720" y="16077"/>
                </a:cubicBezTo>
                <a:cubicBezTo>
                  <a:pt x="18720" y="16077"/>
                  <a:pt x="18720" y="16077"/>
                  <a:pt x="18720" y="16077"/>
                </a:cubicBezTo>
                <a:cubicBezTo>
                  <a:pt x="18760" y="16036"/>
                  <a:pt x="18760" y="16036"/>
                  <a:pt x="18760" y="15996"/>
                </a:cubicBezTo>
                <a:cubicBezTo>
                  <a:pt x="18840" y="15915"/>
                  <a:pt x="18920" y="15834"/>
                  <a:pt x="19000" y="15753"/>
                </a:cubicBezTo>
                <a:cubicBezTo>
                  <a:pt x="19040" y="15713"/>
                  <a:pt x="19080" y="15672"/>
                  <a:pt x="19120" y="15632"/>
                </a:cubicBezTo>
                <a:cubicBezTo>
                  <a:pt x="19160" y="15591"/>
                  <a:pt x="19200" y="15551"/>
                  <a:pt x="19240" y="15551"/>
                </a:cubicBezTo>
                <a:cubicBezTo>
                  <a:pt x="19360" y="15430"/>
                  <a:pt x="19480" y="15349"/>
                  <a:pt x="19560" y="15227"/>
                </a:cubicBezTo>
                <a:cubicBezTo>
                  <a:pt x="19600" y="15187"/>
                  <a:pt x="19680" y="15106"/>
                  <a:pt x="19720" y="15066"/>
                </a:cubicBezTo>
                <a:cubicBezTo>
                  <a:pt x="19800" y="14985"/>
                  <a:pt x="19840" y="14944"/>
                  <a:pt x="19920" y="14863"/>
                </a:cubicBezTo>
                <a:cubicBezTo>
                  <a:pt x="19960" y="14823"/>
                  <a:pt x="20000" y="14782"/>
                  <a:pt x="20040" y="14742"/>
                </a:cubicBezTo>
                <a:cubicBezTo>
                  <a:pt x="20080" y="14702"/>
                  <a:pt x="20120" y="14661"/>
                  <a:pt x="20160" y="14621"/>
                </a:cubicBezTo>
                <a:cubicBezTo>
                  <a:pt x="20200" y="14580"/>
                  <a:pt x="20280" y="14540"/>
                  <a:pt x="20320" y="14499"/>
                </a:cubicBezTo>
                <a:cubicBezTo>
                  <a:pt x="20400" y="14459"/>
                  <a:pt x="20440" y="14378"/>
                  <a:pt x="20520" y="14338"/>
                </a:cubicBezTo>
                <a:cubicBezTo>
                  <a:pt x="20600" y="14297"/>
                  <a:pt x="20640" y="14216"/>
                  <a:pt x="20720" y="14176"/>
                </a:cubicBezTo>
                <a:cubicBezTo>
                  <a:pt x="20840" y="14054"/>
                  <a:pt x="21000" y="13933"/>
                  <a:pt x="21120" y="13812"/>
                </a:cubicBezTo>
                <a:cubicBezTo>
                  <a:pt x="21160" y="13771"/>
                  <a:pt x="21200" y="13690"/>
                  <a:pt x="21280" y="13609"/>
                </a:cubicBezTo>
                <a:cubicBezTo>
                  <a:pt x="21320" y="13569"/>
                  <a:pt x="21360" y="13488"/>
                  <a:pt x="21400" y="13448"/>
                </a:cubicBezTo>
                <a:cubicBezTo>
                  <a:pt x="21400" y="13407"/>
                  <a:pt x="21440" y="13326"/>
                  <a:pt x="21440" y="13326"/>
                </a:cubicBezTo>
                <a:cubicBezTo>
                  <a:pt x="21440" y="13326"/>
                  <a:pt x="21440" y="13286"/>
                  <a:pt x="21440" y="13286"/>
                </a:cubicBezTo>
                <a:cubicBezTo>
                  <a:pt x="21440" y="13245"/>
                  <a:pt x="21440" y="13165"/>
                  <a:pt x="21440" y="13124"/>
                </a:cubicBezTo>
                <a:cubicBezTo>
                  <a:pt x="21600" y="12962"/>
                  <a:pt x="21600" y="12760"/>
                  <a:pt x="21600" y="12558"/>
                </a:cubicBezTo>
                <a:close/>
                <a:moveTo>
                  <a:pt x="18360" y="4225"/>
                </a:moveTo>
                <a:cubicBezTo>
                  <a:pt x="18360" y="4225"/>
                  <a:pt x="18360" y="4225"/>
                  <a:pt x="18360" y="4225"/>
                </a:cubicBezTo>
                <a:cubicBezTo>
                  <a:pt x="18440" y="4266"/>
                  <a:pt x="18480" y="4306"/>
                  <a:pt x="18560" y="4387"/>
                </a:cubicBezTo>
                <a:cubicBezTo>
                  <a:pt x="18640" y="4468"/>
                  <a:pt x="18720" y="4508"/>
                  <a:pt x="18800" y="4589"/>
                </a:cubicBezTo>
                <a:cubicBezTo>
                  <a:pt x="18840" y="4630"/>
                  <a:pt x="18880" y="4670"/>
                  <a:pt x="18920" y="4711"/>
                </a:cubicBezTo>
                <a:cubicBezTo>
                  <a:pt x="18960" y="4751"/>
                  <a:pt x="19000" y="4791"/>
                  <a:pt x="19040" y="4832"/>
                </a:cubicBezTo>
                <a:cubicBezTo>
                  <a:pt x="19000" y="4872"/>
                  <a:pt x="18960" y="4913"/>
                  <a:pt x="18960" y="4953"/>
                </a:cubicBezTo>
                <a:cubicBezTo>
                  <a:pt x="18920" y="4994"/>
                  <a:pt x="18880" y="5075"/>
                  <a:pt x="18800" y="5115"/>
                </a:cubicBezTo>
                <a:cubicBezTo>
                  <a:pt x="18800" y="5115"/>
                  <a:pt x="18760" y="5156"/>
                  <a:pt x="18760" y="5156"/>
                </a:cubicBezTo>
                <a:cubicBezTo>
                  <a:pt x="18720" y="5196"/>
                  <a:pt x="18680" y="5236"/>
                  <a:pt x="18680" y="5277"/>
                </a:cubicBezTo>
                <a:cubicBezTo>
                  <a:pt x="18640" y="5317"/>
                  <a:pt x="18600" y="5398"/>
                  <a:pt x="18560" y="5439"/>
                </a:cubicBezTo>
                <a:cubicBezTo>
                  <a:pt x="18520" y="5479"/>
                  <a:pt x="18480" y="5520"/>
                  <a:pt x="18440" y="5560"/>
                </a:cubicBezTo>
                <a:cubicBezTo>
                  <a:pt x="18400" y="5641"/>
                  <a:pt x="18320" y="5722"/>
                  <a:pt x="18280" y="5803"/>
                </a:cubicBezTo>
                <a:cubicBezTo>
                  <a:pt x="18200" y="5924"/>
                  <a:pt x="18120" y="6045"/>
                  <a:pt x="18040" y="6126"/>
                </a:cubicBezTo>
                <a:cubicBezTo>
                  <a:pt x="18000" y="6167"/>
                  <a:pt x="17960" y="6248"/>
                  <a:pt x="17920" y="6329"/>
                </a:cubicBezTo>
                <a:cubicBezTo>
                  <a:pt x="17880" y="6369"/>
                  <a:pt x="17840" y="6450"/>
                  <a:pt x="17800" y="6490"/>
                </a:cubicBezTo>
                <a:cubicBezTo>
                  <a:pt x="17760" y="6531"/>
                  <a:pt x="17720" y="6612"/>
                  <a:pt x="17680" y="6652"/>
                </a:cubicBezTo>
                <a:cubicBezTo>
                  <a:pt x="17680" y="6693"/>
                  <a:pt x="17640" y="6693"/>
                  <a:pt x="17640" y="6733"/>
                </a:cubicBezTo>
                <a:cubicBezTo>
                  <a:pt x="17400" y="6490"/>
                  <a:pt x="17160" y="6248"/>
                  <a:pt x="16880" y="6005"/>
                </a:cubicBezTo>
                <a:cubicBezTo>
                  <a:pt x="16880" y="6005"/>
                  <a:pt x="16920" y="5964"/>
                  <a:pt x="16920" y="5964"/>
                </a:cubicBezTo>
                <a:cubicBezTo>
                  <a:pt x="16960" y="5884"/>
                  <a:pt x="17040" y="5803"/>
                  <a:pt x="17080" y="5722"/>
                </a:cubicBezTo>
                <a:cubicBezTo>
                  <a:pt x="17160" y="5600"/>
                  <a:pt x="17280" y="5479"/>
                  <a:pt x="17360" y="5358"/>
                </a:cubicBezTo>
                <a:cubicBezTo>
                  <a:pt x="17440" y="5277"/>
                  <a:pt x="17480" y="5236"/>
                  <a:pt x="17560" y="5156"/>
                </a:cubicBezTo>
                <a:cubicBezTo>
                  <a:pt x="17600" y="5115"/>
                  <a:pt x="17640" y="5075"/>
                  <a:pt x="17680" y="5034"/>
                </a:cubicBezTo>
                <a:cubicBezTo>
                  <a:pt x="17720" y="4994"/>
                  <a:pt x="17760" y="4953"/>
                  <a:pt x="17760" y="4913"/>
                </a:cubicBezTo>
                <a:cubicBezTo>
                  <a:pt x="17760" y="4913"/>
                  <a:pt x="17800" y="4872"/>
                  <a:pt x="17800" y="4872"/>
                </a:cubicBezTo>
                <a:cubicBezTo>
                  <a:pt x="17840" y="4791"/>
                  <a:pt x="17920" y="4751"/>
                  <a:pt x="17960" y="4670"/>
                </a:cubicBezTo>
                <a:cubicBezTo>
                  <a:pt x="18040" y="4589"/>
                  <a:pt x="18120" y="4468"/>
                  <a:pt x="18200" y="4387"/>
                </a:cubicBezTo>
                <a:cubicBezTo>
                  <a:pt x="18240" y="4347"/>
                  <a:pt x="18320" y="4306"/>
                  <a:pt x="18360" y="4225"/>
                </a:cubicBezTo>
                <a:close/>
                <a:moveTo>
                  <a:pt x="17480" y="3497"/>
                </a:moveTo>
                <a:cubicBezTo>
                  <a:pt x="17480" y="3497"/>
                  <a:pt x="17480" y="3497"/>
                  <a:pt x="17480" y="3497"/>
                </a:cubicBezTo>
                <a:cubicBezTo>
                  <a:pt x="17520" y="3497"/>
                  <a:pt x="17520" y="3497"/>
                  <a:pt x="17520" y="3497"/>
                </a:cubicBezTo>
                <a:cubicBezTo>
                  <a:pt x="17760" y="3699"/>
                  <a:pt x="17960" y="3902"/>
                  <a:pt x="18200" y="4104"/>
                </a:cubicBezTo>
                <a:cubicBezTo>
                  <a:pt x="18200" y="4104"/>
                  <a:pt x="18200" y="4104"/>
                  <a:pt x="18200" y="4104"/>
                </a:cubicBezTo>
                <a:cubicBezTo>
                  <a:pt x="18120" y="4225"/>
                  <a:pt x="18040" y="4306"/>
                  <a:pt x="17960" y="4427"/>
                </a:cubicBezTo>
                <a:cubicBezTo>
                  <a:pt x="17920" y="4468"/>
                  <a:pt x="17880" y="4508"/>
                  <a:pt x="17840" y="4589"/>
                </a:cubicBezTo>
                <a:cubicBezTo>
                  <a:pt x="17800" y="4670"/>
                  <a:pt x="17720" y="4711"/>
                  <a:pt x="17680" y="4791"/>
                </a:cubicBezTo>
                <a:cubicBezTo>
                  <a:pt x="17680" y="4791"/>
                  <a:pt x="17640" y="4832"/>
                  <a:pt x="17640" y="4832"/>
                </a:cubicBezTo>
                <a:cubicBezTo>
                  <a:pt x="17600" y="4872"/>
                  <a:pt x="17560" y="4913"/>
                  <a:pt x="17560" y="4953"/>
                </a:cubicBezTo>
                <a:cubicBezTo>
                  <a:pt x="17520" y="4994"/>
                  <a:pt x="17480" y="5034"/>
                  <a:pt x="17440" y="5075"/>
                </a:cubicBezTo>
                <a:cubicBezTo>
                  <a:pt x="17400" y="5156"/>
                  <a:pt x="17320" y="5196"/>
                  <a:pt x="17280" y="5277"/>
                </a:cubicBezTo>
                <a:cubicBezTo>
                  <a:pt x="17240" y="5317"/>
                  <a:pt x="17200" y="5358"/>
                  <a:pt x="17200" y="5398"/>
                </a:cubicBezTo>
                <a:cubicBezTo>
                  <a:pt x="17160" y="5479"/>
                  <a:pt x="17080" y="5560"/>
                  <a:pt x="17040" y="5641"/>
                </a:cubicBezTo>
                <a:cubicBezTo>
                  <a:pt x="17000" y="5722"/>
                  <a:pt x="16960" y="5803"/>
                  <a:pt x="16920" y="5924"/>
                </a:cubicBezTo>
                <a:cubicBezTo>
                  <a:pt x="16920" y="5924"/>
                  <a:pt x="16920" y="5965"/>
                  <a:pt x="16880" y="5965"/>
                </a:cubicBezTo>
                <a:cubicBezTo>
                  <a:pt x="16800" y="5884"/>
                  <a:pt x="16720" y="5803"/>
                  <a:pt x="16640" y="5722"/>
                </a:cubicBezTo>
                <a:cubicBezTo>
                  <a:pt x="16640" y="5722"/>
                  <a:pt x="16600" y="5681"/>
                  <a:pt x="16600" y="5681"/>
                </a:cubicBezTo>
                <a:cubicBezTo>
                  <a:pt x="16440" y="5520"/>
                  <a:pt x="16240" y="5317"/>
                  <a:pt x="16080" y="5156"/>
                </a:cubicBezTo>
                <a:cubicBezTo>
                  <a:pt x="16120" y="5115"/>
                  <a:pt x="16160" y="5075"/>
                  <a:pt x="16200" y="5034"/>
                </a:cubicBezTo>
                <a:cubicBezTo>
                  <a:pt x="16240" y="4994"/>
                  <a:pt x="16280" y="4953"/>
                  <a:pt x="16320" y="4913"/>
                </a:cubicBezTo>
                <a:cubicBezTo>
                  <a:pt x="16360" y="4872"/>
                  <a:pt x="16400" y="4832"/>
                  <a:pt x="16440" y="4792"/>
                </a:cubicBezTo>
                <a:cubicBezTo>
                  <a:pt x="16480" y="4751"/>
                  <a:pt x="16520" y="4711"/>
                  <a:pt x="16560" y="4670"/>
                </a:cubicBezTo>
                <a:cubicBezTo>
                  <a:pt x="16640" y="4589"/>
                  <a:pt x="16680" y="4508"/>
                  <a:pt x="16760" y="4427"/>
                </a:cubicBezTo>
                <a:cubicBezTo>
                  <a:pt x="16840" y="4306"/>
                  <a:pt x="16920" y="4225"/>
                  <a:pt x="17000" y="4104"/>
                </a:cubicBezTo>
                <a:cubicBezTo>
                  <a:pt x="17040" y="4063"/>
                  <a:pt x="17040" y="4023"/>
                  <a:pt x="17080" y="4023"/>
                </a:cubicBezTo>
                <a:cubicBezTo>
                  <a:pt x="17120" y="3983"/>
                  <a:pt x="17120" y="3942"/>
                  <a:pt x="17160" y="3942"/>
                </a:cubicBezTo>
                <a:cubicBezTo>
                  <a:pt x="17200" y="3902"/>
                  <a:pt x="17240" y="3821"/>
                  <a:pt x="17280" y="3780"/>
                </a:cubicBezTo>
                <a:cubicBezTo>
                  <a:pt x="17320" y="3699"/>
                  <a:pt x="17400" y="3659"/>
                  <a:pt x="17440" y="3578"/>
                </a:cubicBezTo>
                <a:cubicBezTo>
                  <a:pt x="17400" y="3538"/>
                  <a:pt x="17440" y="3497"/>
                  <a:pt x="17480" y="3497"/>
                </a:cubicBezTo>
                <a:close/>
                <a:moveTo>
                  <a:pt x="16640" y="2971"/>
                </a:moveTo>
                <a:cubicBezTo>
                  <a:pt x="16680" y="2931"/>
                  <a:pt x="16680" y="2890"/>
                  <a:pt x="16720" y="2890"/>
                </a:cubicBezTo>
                <a:cubicBezTo>
                  <a:pt x="16720" y="2890"/>
                  <a:pt x="16720" y="2850"/>
                  <a:pt x="16760" y="2850"/>
                </a:cubicBezTo>
                <a:cubicBezTo>
                  <a:pt x="16760" y="2850"/>
                  <a:pt x="16760" y="2850"/>
                  <a:pt x="16760" y="2850"/>
                </a:cubicBezTo>
                <a:cubicBezTo>
                  <a:pt x="16800" y="2890"/>
                  <a:pt x="16800" y="2890"/>
                  <a:pt x="16840" y="2931"/>
                </a:cubicBezTo>
                <a:cubicBezTo>
                  <a:pt x="16880" y="2971"/>
                  <a:pt x="16960" y="3052"/>
                  <a:pt x="17040" y="3093"/>
                </a:cubicBezTo>
                <a:cubicBezTo>
                  <a:pt x="17080" y="3133"/>
                  <a:pt x="17160" y="3174"/>
                  <a:pt x="17200" y="3254"/>
                </a:cubicBezTo>
                <a:cubicBezTo>
                  <a:pt x="17240" y="3295"/>
                  <a:pt x="17280" y="3335"/>
                  <a:pt x="17360" y="3376"/>
                </a:cubicBezTo>
                <a:cubicBezTo>
                  <a:pt x="17320" y="3416"/>
                  <a:pt x="17320" y="3416"/>
                  <a:pt x="17280" y="3457"/>
                </a:cubicBezTo>
                <a:cubicBezTo>
                  <a:pt x="17240" y="3497"/>
                  <a:pt x="17200" y="3578"/>
                  <a:pt x="17120" y="3618"/>
                </a:cubicBezTo>
                <a:cubicBezTo>
                  <a:pt x="17080" y="3659"/>
                  <a:pt x="17080" y="3659"/>
                  <a:pt x="17040" y="3699"/>
                </a:cubicBezTo>
                <a:cubicBezTo>
                  <a:pt x="17000" y="3740"/>
                  <a:pt x="17000" y="3740"/>
                  <a:pt x="16960" y="3780"/>
                </a:cubicBezTo>
                <a:cubicBezTo>
                  <a:pt x="16920" y="3861"/>
                  <a:pt x="16880" y="3902"/>
                  <a:pt x="16840" y="3983"/>
                </a:cubicBezTo>
                <a:cubicBezTo>
                  <a:pt x="16720" y="4185"/>
                  <a:pt x="16600" y="4387"/>
                  <a:pt x="16480" y="4589"/>
                </a:cubicBezTo>
                <a:cubicBezTo>
                  <a:pt x="16400" y="4711"/>
                  <a:pt x="16320" y="4832"/>
                  <a:pt x="16240" y="4953"/>
                </a:cubicBezTo>
                <a:cubicBezTo>
                  <a:pt x="16200" y="5034"/>
                  <a:pt x="16120" y="5075"/>
                  <a:pt x="16080" y="5115"/>
                </a:cubicBezTo>
                <a:cubicBezTo>
                  <a:pt x="16080" y="5115"/>
                  <a:pt x="16040" y="5156"/>
                  <a:pt x="16040" y="5156"/>
                </a:cubicBezTo>
                <a:cubicBezTo>
                  <a:pt x="15840" y="4953"/>
                  <a:pt x="15640" y="4751"/>
                  <a:pt x="15440" y="4549"/>
                </a:cubicBezTo>
                <a:cubicBezTo>
                  <a:pt x="15440" y="4549"/>
                  <a:pt x="15440" y="4508"/>
                  <a:pt x="15480" y="4508"/>
                </a:cubicBezTo>
                <a:cubicBezTo>
                  <a:pt x="15480" y="4468"/>
                  <a:pt x="15520" y="4468"/>
                  <a:pt x="15520" y="4427"/>
                </a:cubicBezTo>
                <a:cubicBezTo>
                  <a:pt x="15560" y="4387"/>
                  <a:pt x="15560" y="4347"/>
                  <a:pt x="15600" y="4306"/>
                </a:cubicBezTo>
                <a:cubicBezTo>
                  <a:pt x="15680" y="4185"/>
                  <a:pt x="15760" y="4063"/>
                  <a:pt x="15880" y="3983"/>
                </a:cubicBezTo>
                <a:cubicBezTo>
                  <a:pt x="16000" y="3861"/>
                  <a:pt x="16120" y="3740"/>
                  <a:pt x="16200" y="3659"/>
                </a:cubicBezTo>
                <a:cubicBezTo>
                  <a:pt x="16240" y="3618"/>
                  <a:pt x="16280" y="3578"/>
                  <a:pt x="16320" y="3497"/>
                </a:cubicBezTo>
                <a:cubicBezTo>
                  <a:pt x="16360" y="3457"/>
                  <a:pt x="16400" y="3416"/>
                  <a:pt x="16440" y="3335"/>
                </a:cubicBezTo>
                <a:cubicBezTo>
                  <a:pt x="16480" y="3295"/>
                  <a:pt x="16480" y="3295"/>
                  <a:pt x="16520" y="3254"/>
                </a:cubicBezTo>
                <a:cubicBezTo>
                  <a:pt x="16520" y="3254"/>
                  <a:pt x="16520" y="3254"/>
                  <a:pt x="16560" y="3214"/>
                </a:cubicBezTo>
                <a:cubicBezTo>
                  <a:pt x="16560" y="3214"/>
                  <a:pt x="16600" y="3174"/>
                  <a:pt x="16600" y="3174"/>
                </a:cubicBezTo>
                <a:cubicBezTo>
                  <a:pt x="16560" y="3093"/>
                  <a:pt x="16600" y="3052"/>
                  <a:pt x="16640" y="2971"/>
                </a:cubicBezTo>
                <a:close/>
                <a:moveTo>
                  <a:pt x="16040" y="2081"/>
                </a:moveTo>
                <a:cubicBezTo>
                  <a:pt x="16040" y="2081"/>
                  <a:pt x="16040" y="2081"/>
                  <a:pt x="16040" y="2081"/>
                </a:cubicBezTo>
                <a:cubicBezTo>
                  <a:pt x="16040" y="2081"/>
                  <a:pt x="16040" y="2081"/>
                  <a:pt x="16040" y="2081"/>
                </a:cubicBezTo>
                <a:cubicBezTo>
                  <a:pt x="16040" y="2081"/>
                  <a:pt x="16040" y="2081"/>
                  <a:pt x="16040" y="2081"/>
                </a:cubicBezTo>
                <a:close/>
                <a:moveTo>
                  <a:pt x="15960" y="2162"/>
                </a:moveTo>
                <a:cubicBezTo>
                  <a:pt x="16000" y="2122"/>
                  <a:pt x="16000" y="2122"/>
                  <a:pt x="16040" y="2081"/>
                </a:cubicBezTo>
                <a:cubicBezTo>
                  <a:pt x="16080" y="2122"/>
                  <a:pt x="16080" y="2122"/>
                  <a:pt x="16120" y="2162"/>
                </a:cubicBezTo>
                <a:cubicBezTo>
                  <a:pt x="16120" y="2162"/>
                  <a:pt x="16160" y="2203"/>
                  <a:pt x="16160" y="2203"/>
                </a:cubicBezTo>
                <a:cubicBezTo>
                  <a:pt x="16240" y="2324"/>
                  <a:pt x="16360" y="2405"/>
                  <a:pt x="16440" y="2526"/>
                </a:cubicBezTo>
                <a:cubicBezTo>
                  <a:pt x="16480" y="2567"/>
                  <a:pt x="16520" y="2648"/>
                  <a:pt x="16600" y="2688"/>
                </a:cubicBezTo>
                <a:cubicBezTo>
                  <a:pt x="16600" y="2688"/>
                  <a:pt x="16560" y="2729"/>
                  <a:pt x="16560" y="2729"/>
                </a:cubicBezTo>
                <a:cubicBezTo>
                  <a:pt x="16560" y="2729"/>
                  <a:pt x="16520" y="2769"/>
                  <a:pt x="16520" y="2769"/>
                </a:cubicBezTo>
                <a:cubicBezTo>
                  <a:pt x="16520" y="2769"/>
                  <a:pt x="16520" y="2809"/>
                  <a:pt x="16480" y="2809"/>
                </a:cubicBezTo>
                <a:cubicBezTo>
                  <a:pt x="16480" y="2809"/>
                  <a:pt x="16440" y="2850"/>
                  <a:pt x="16440" y="2850"/>
                </a:cubicBezTo>
                <a:cubicBezTo>
                  <a:pt x="16400" y="2890"/>
                  <a:pt x="16360" y="2971"/>
                  <a:pt x="16320" y="3012"/>
                </a:cubicBezTo>
                <a:cubicBezTo>
                  <a:pt x="16320" y="3052"/>
                  <a:pt x="16280" y="3052"/>
                  <a:pt x="16280" y="3093"/>
                </a:cubicBezTo>
                <a:cubicBezTo>
                  <a:pt x="16280" y="3133"/>
                  <a:pt x="16240" y="3133"/>
                  <a:pt x="16240" y="3174"/>
                </a:cubicBezTo>
                <a:cubicBezTo>
                  <a:pt x="16240" y="3214"/>
                  <a:pt x="16200" y="3214"/>
                  <a:pt x="16200" y="3254"/>
                </a:cubicBezTo>
                <a:cubicBezTo>
                  <a:pt x="16160" y="3295"/>
                  <a:pt x="16160" y="3335"/>
                  <a:pt x="16120" y="3376"/>
                </a:cubicBezTo>
                <a:cubicBezTo>
                  <a:pt x="16080" y="3416"/>
                  <a:pt x="16040" y="3457"/>
                  <a:pt x="16000" y="3538"/>
                </a:cubicBezTo>
                <a:cubicBezTo>
                  <a:pt x="15960" y="3578"/>
                  <a:pt x="15920" y="3618"/>
                  <a:pt x="15880" y="3659"/>
                </a:cubicBezTo>
                <a:cubicBezTo>
                  <a:pt x="15840" y="3740"/>
                  <a:pt x="15760" y="3780"/>
                  <a:pt x="15720" y="3861"/>
                </a:cubicBezTo>
                <a:cubicBezTo>
                  <a:pt x="15680" y="3942"/>
                  <a:pt x="15600" y="4023"/>
                  <a:pt x="15560" y="4104"/>
                </a:cubicBezTo>
                <a:cubicBezTo>
                  <a:pt x="15520" y="4144"/>
                  <a:pt x="15520" y="4185"/>
                  <a:pt x="15480" y="4225"/>
                </a:cubicBezTo>
                <a:cubicBezTo>
                  <a:pt x="15480" y="4266"/>
                  <a:pt x="15440" y="4266"/>
                  <a:pt x="15440" y="4306"/>
                </a:cubicBezTo>
                <a:cubicBezTo>
                  <a:pt x="15400" y="4387"/>
                  <a:pt x="15360" y="4427"/>
                  <a:pt x="15320" y="4508"/>
                </a:cubicBezTo>
                <a:cubicBezTo>
                  <a:pt x="15320" y="4508"/>
                  <a:pt x="15320" y="4549"/>
                  <a:pt x="15320" y="4549"/>
                </a:cubicBezTo>
                <a:cubicBezTo>
                  <a:pt x="15280" y="4508"/>
                  <a:pt x="15280" y="4508"/>
                  <a:pt x="15240" y="4468"/>
                </a:cubicBezTo>
                <a:cubicBezTo>
                  <a:pt x="15120" y="4347"/>
                  <a:pt x="15000" y="4225"/>
                  <a:pt x="14880" y="4104"/>
                </a:cubicBezTo>
                <a:cubicBezTo>
                  <a:pt x="14880" y="4104"/>
                  <a:pt x="14880" y="4104"/>
                  <a:pt x="14880" y="4104"/>
                </a:cubicBezTo>
                <a:cubicBezTo>
                  <a:pt x="14760" y="3983"/>
                  <a:pt x="14680" y="3902"/>
                  <a:pt x="14560" y="3780"/>
                </a:cubicBezTo>
                <a:cubicBezTo>
                  <a:pt x="14600" y="3740"/>
                  <a:pt x="14640" y="3699"/>
                  <a:pt x="14720" y="3659"/>
                </a:cubicBezTo>
                <a:cubicBezTo>
                  <a:pt x="14720" y="3659"/>
                  <a:pt x="14760" y="3618"/>
                  <a:pt x="14760" y="3618"/>
                </a:cubicBezTo>
                <a:cubicBezTo>
                  <a:pt x="14800" y="3578"/>
                  <a:pt x="14840" y="3538"/>
                  <a:pt x="14840" y="3497"/>
                </a:cubicBezTo>
                <a:cubicBezTo>
                  <a:pt x="14880" y="3457"/>
                  <a:pt x="14880" y="3457"/>
                  <a:pt x="14920" y="3416"/>
                </a:cubicBezTo>
                <a:cubicBezTo>
                  <a:pt x="14920" y="3416"/>
                  <a:pt x="14960" y="3376"/>
                  <a:pt x="14960" y="3376"/>
                </a:cubicBezTo>
                <a:cubicBezTo>
                  <a:pt x="15000" y="3335"/>
                  <a:pt x="15040" y="3254"/>
                  <a:pt x="15120" y="3214"/>
                </a:cubicBezTo>
                <a:cubicBezTo>
                  <a:pt x="15160" y="3174"/>
                  <a:pt x="15200" y="3093"/>
                  <a:pt x="15280" y="3052"/>
                </a:cubicBezTo>
                <a:cubicBezTo>
                  <a:pt x="15360" y="2971"/>
                  <a:pt x="15440" y="2890"/>
                  <a:pt x="15520" y="2769"/>
                </a:cubicBezTo>
                <a:cubicBezTo>
                  <a:pt x="15600" y="2648"/>
                  <a:pt x="15680" y="2567"/>
                  <a:pt x="15800" y="2445"/>
                </a:cubicBezTo>
                <a:cubicBezTo>
                  <a:pt x="15840" y="2405"/>
                  <a:pt x="15880" y="2365"/>
                  <a:pt x="15920" y="2284"/>
                </a:cubicBezTo>
                <a:cubicBezTo>
                  <a:pt x="15920" y="2203"/>
                  <a:pt x="15960" y="2162"/>
                  <a:pt x="15960" y="2162"/>
                </a:cubicBezTo>
                <a:close/>
                <a:moveTo>
                  <a:pt x="14320" y="2284"/>
                </a:moveTo>
                <a:cubicBezTo>
                  <a:pt x="14400" y="2162"/>
                  <a:pt x="14480" y="2041"/>
                  <a:pt x="14600" y="1920"/>
                </a:cubicBezTo>
                <a:cubicBezTo>
                  <a:pt x="14720" y="1758"/>
                  <a:pt x="14880" y="1596"/>
                  <a:pt x="15040" y="1434"/>
                </a:cubicBezTo>
                <a:cubicBezTo>
                  <a:pt x="15080" y="1394"/>
                  <a:pt x="15120" y="1353"/>
                  <a:pt x="15200" y="1313"/>
                </a:cubicBezTo>
                <a:cubicBezTo>
                  <a:pt x="15240" y="1353"/>
                  <a:pt x="15280" y="1394"/>
                  <a:pt x="15320" y="1434"/>
                </a:cubicBezTo>
                <a:cubicBezTo>
                  <a:pt x="15360" y="1475"/>
                  <a:pt x="15400" y="1515"/>
                  <a:pt x="15480" y="1556"/>
                </a:cubicBezTo>
                <a:cubicBezTo>
                  <a:pt x="15520" y="1596"/>
                  <a:pt x="15600" y="1636"/>
                  <a:pt x="15640" y="1677"/>
                </a:cubicBezTo>
                <a:cubicBezTo>
                  <a:pt x="15760" y="1758"/>
                  <a:pt x="15840" y="1839"/>
                  <a:pt x="15960" y="1920"/>
                </a:cubicBezTo>
                <a:cubicBezTo>
                  <a:pt x="15960" y="1920"/>
                  <a:pt x="15920" y="1920"/>
                  <a:pt x="15920" y="1960"/>
                </a:cubicBezTo>
                <a:cubicBezTo>
                  <a:pt x="15920" y="1960"/>
                  <a:pt x="15920" y="1960"/>
                  <a:pt x="15880" y="2000"/>
                </a:cubicBezTo>
                <a:cubicBezTo>
                  <a:pt x="15840" y="2041"/>
                  <a:pt x="15840" y="2041"/>
                  <a:pt x="15800" y="2081"/>
                </a:cubicBezTo>
                <a:cubicBezTo>
                  <a:pt x="15760" y="2122"/>
                  <a:pt x="15720" y="2203"/>
                  <a:pt x="15680" y="2243"/>
                </a:cubicBezTo>
                <a:cubicBezTo>
                  <a:pt x="15600" y="2365"/>
                  <a:pt x="15520" y="2445"/>
                  <a:pt x="15440" y="2567"/>
                </a:cubicBezTo>
                <a:cubicBezTo>
                  <a:pt x="15360" y="2648"/>
                  <a:pt x="15280" y="2769"/>
                  <a:pt x="15240" y="2850"/>
                </a:cubicBezTo>
                <a:cubicBezTo>
                  <a:pt x="15200" y="2931"/>
                  <a:pt x="15160" y="2971"/>
                  <a:pt x="15120" y="3052"/>
                </a:cubicBezTo>
                <a:cubicBezTo>
                  <a:pt x="15080" y="3093"/>
                  <a:pt x="15040" y="3133"/>
                  <a:pt x="15000" y="3214"/>
                </a:cubicBezTo>
                <a:cubicBezTo>
                  <a:pt x="14960" y="3254"/>
                  <a:pt x="14920" y="3295"/>
                  <a:pt x="14920" y="3335"/>
                </a:cubicBezTo>
                <a:cubicBezTo>
                  <a:pt x="14880" y="3416"/>
                  <a:pt x="14800" y="3457"/>
                  <a:pt x="14760" y="3538"/>
                </a:cubicBezTo>
                <a:cubicBezTo>
                  <a:pt x="14720" y="3578"/>
                  <a:pt x="14680" y="3618"/>
                  <a:pt x="14640" y="3659"/>
                </a:cubicBezTo>
                <a:cubicBezTo>
                  <a:pt x="14640" y="3659"/>
                  <a:pt x="14640" y="3659"/>
                  <a:pt x="14640" y="3659"/>
                </a:cubicBezTo>
                <a:cubicBezTo>
                  <a:pt x="14520" y="3538"/>
                  <a:pt x="14360" y="3376"/>
                  <a:pt x="14240" y="3254"/>
                </a:cubicBezTo>
                <a:cubicBezTo>
                  <a:pt x="14160" y="3174"/>
                  <a:pt x="14040" y="3052"/>
                  <a:pt x="13960" y="2971"/>
                </a:cubicBezTo>
                <a:cubicBezTo>
                  <a:pt x="13920" y="2931"/>
                  <a:pt x="13880" y="2890"/>
                  <a:pt x="13880" y="2890"/>
                </a:cubicBezTo>
                <a:cubicBezTo>
                  <a:pt x="13920" y="2850"/>
                  <a:pt x="13960" y="2850"/>
                  <a:pt x="14000" y="2809"/>
                </a:cubicBezTo>
                <a:cubicBezTo>
                  <a:pt x="14040" y="2769"/>
                  <a:pt x="14120" y="2688"/>
                  <a:pt x="14160" y="2648"/>
                </a:cubicBezTo>
                <a:cubicBezTo>
                  <a:pt x="14200" y="2607"/>
                  <a:pt x="14240" y="2567"/>
                  <a:pt x="14280" y="2526"/>
                </a:cubicBezTo>
                <a:cubicBezTo>
                  <a:pt x="14240" y="2405"/>
                  <a:pt x="14280" y="2365"/>
                  <a:pt x="14320" y="2284"/>
                </a:cubicBezTo>
                <a:close/>
                <a:moveTo>
                  <a:pt x="13160" y="1272"/>
                </a:moveTo>
                <a:cubicBezTo>
                  <a:pt x="13200" y="1272"/>
                  <a:pt x="13200" y="1232"/>
                  <a:pt x="13240" y="1232"/>
                </a:cubicBezTo>
                <a:cubicBezTo>
                  <a:pt x="13240" y="1232"/>
                  <a:pt x="13280" y="1191"/>
                  <a:pt x="13280" y="1191"/>
                </a:cubicBezTo>
                <a:cubicBezTo>
                  <a:pt x="13280" y="1191"/>
                  <a:pt x="13280" y="1191"/>
                  <a:pt x="13320" y="1151"/>
                </a:cubicBezTo>
                <a:cubicBezTo>
                  <a:pt x="13320" y="1151"/>
                  <a:pt x="13320" y="1111"/>
                  <a:pt x="13360" y="1111"/>
                </a:cubicBezTo>
                <a:cubicBezTo>
                  <a:pt x="13520" y="1111"/>
                  <a:pt x="13640" y="1111"/>
                  <a:pt x="13800" y="1111"/>
                </a:cubicBezTo>
                <a:cubicBezTo>
                  <a:pt x="13920" y="1111"/>
                  <a:pt x="14040" y="1111"/>
                  <a:pt x="14160" y="1151"/>
                </a:cubicBezTo>
                <a:cubicBezTo>
                  <a:pt x="14040" y="1313"/>
                  <a:pt x="13880" y="1475"/>
                  <a:pt x="13800" y="1636"/>
                </a:cubicBezTo>
                <a:cubicBezTo>
                  <a:pt x="13720" y="1758"/>
                  <a:pt x="13640" y="1879"/>
                  <a:pt x="13560" y="2000"/>
                </a:cubicBezTo>
                <a:cubicBezTo>
                  <a:pt x="13520" y="2041"/>
                  <a:pt x="13480" y="2122"/>
                  <a:pt x="13440" y="2162"/>
                </a:cubicBezTo>
                <a:cubicBezTo>
                  <a:pt x="13400" y="2243"/>
                  <a:pt x="13360" y="2324"/>
                  <a:pt x="13320" y="2405"/>
                </a:cubicBezTo>
                <a:cubicBezTo>
                  <a:pt x="13280" y="2486"/>
                  <a:pt x="13280" y="2526"/>
                  <a:pt x="13280" y="2607"/>
                </a:cubicBezTo>
                <a:cubicBezTo>
                  <a:pt x="13280" y="2607"/>
                  <a:pt x="13280" y="2607"/>
                  <a:pt x="13240" y="2648"/>
                </a:cubicBezTo>
                <a:cubicBezTo>
                  <a:pt x="13200" y="2648"/>
                  <a:pt x="13200" y="2648"/>
                  <a:pt x="13160" y="2648"/>
                </a:cubicBezTo>
                <a:cubicBezTo>
                  <a:pt x="13080" y="2648"/>
                  <a:pt x="13000" y="2648"/>
                  <a:pt x="12960" y="2648"/>
                </a:cubicBezTo>
                <a:cubicBezTo>
                  <a:pt x="12800" y="2648"/>
                  <a:pt x="12640" y="2648"/>
                  <a:pt x="12480" y="2648"/>
                </a:cubicBezTo>
                <a:cubicBezTo>
                  <a:pt x="12280" y="2648"/>
                  <a:pt x="12120" y="2648"/>
                  <a:pt x="11920" y="2648"/>
                </a:cubicBezTo>
                <a:cubicBezTo>
                  <a:pt x="11920" y="2648"/>
                  <a:pt x="11920" y="2648"/>
                  <a:pt x="11960" y="2607"/>
                </a:cubicBezTo>
                <a:cubicBezTo>
                  <a:pt x="12040" y="2526"/>
                  <a:pt x="12120" y="2405"/>
                  <a:pt x="12200" y="2324"/>
                </a:cubicBezTo>
                <a:cubicBezTo>
                  <a:pt x="12280" y="2203"/>
                  <a:pt x="12400" y="2122"/>
                  <a:pt x="12480" y="2000"/>
                </a:cubicBezTo>
                <a:cubicBezTo>
                  <a:pt x="12560" y="1920"/>
                  <a:pt x="12640" y="1798"/>
                  <a:pt x="12720" y="1717"/>
                </a:cubicBezTo>
                <a:cubicBezTo>
                  <a:pt x="12720" y="1677"/>
                  <a:pt x="12760" y="1677"/>
                  <a:pt x="12760" y="1636"/>
                </a:cubicBezTo>
                <a:cubicBezTo>
                  <a:pt x="12800" y="1596"/>
                  <a:pt x="12800" y="1556"/>
                  <a:pt x="12840" y="1556"/>
                </a:cubicBezTo>
                <a:cubicBezTo>
                  <a:pt x="12880" y="1515"/>
                  <a:pt x="12920" y="1475"/>
                  <a:pt x="12960" y="1434"/>
                </a:cubicBezTo>
                <a:cubicBezTo>
                  <a:pt x="13040" y="1353"/>
                  <a:pt x="13080" y="1313"/>
                  <a:pt x="13160" y="1272"/>
                </a:cubicBezTo>
                <a:close/>
                <a:moveTo>
                  <a:pt x="11760" y="949"/>
                </a:moveTo>
                <a:cubicBezTo>
                  <a:pt x="11760" y="949"/>
                  <a:pt x="11760" y="949"/>
                  <a:pt x="11760" y="949"/>
                </a:cubicBezTo>
                <a:cubicBezTo>
                  <a:pt x="11800" y="908"/>
                  <a:pt x="11800" y="908"/>
                  <a:pt x="11800" y="908"/>
                </a:cubicBezTo>
                <a:cubicBezTo>
                  <a:pt x="11880" y="908"/>
                  <a:pt x="11960" y="949"/>
                  <a:pt x="12080" y="949"/>
                </a:cubicBezTo>
                <a:cubicBezTo>
                  <a:pt x="12160" y="949"/>
                  <a:pt x="12280" y="989"/>
                  <a:pt x="12360" y="989"/>
                </a:cubicBezTo>
                <a:cubicBezTo>
                  <a:pt x="12440" y="989"/>
                  <a:pt x="12560" y="989"/>
                  <a:pt x="12640" y="1030"/>
                </a:cubicBezTo>
                <a:cubicBezTo>
                  <a:pt x="12800" y="1030"/>
                  <a:pt x="12920" y="1070"/>
                  <a:pt x="13080" y="1070"/>
                </a:cubicBezTo>
                <a:cubicBezTo>
                  <a:pt x="13080" y="1070"/>
                  <a:pt x="13040" y="1111"/>
                  <a:pt x="13040" y="1111"/>
                </a:cubicBezTo>
                <a:cubicBezTo>
                  <a:pt x="13000" y="1151"/>
                  <a:pt x="12960" y="1192"/>
                  <a:pt x="12920" y="1272"/>
                </a:cubicBezTo>
                <a:cubicBezTo>
                  <a:pt x="12880" y="1313"/>
                  <a:pt x="12840" y="1353"/>
                  <a:pt x="12800" y="1394"/>
                </a:cubicBezTo>
                <a:cubicBezTo>
                  <a:pt x="12760" y="1434"/>
                  <a:pt x="12760" y="1434"/>
                  <a:pt x="12760" y="1475"/>
                </a:cubicBezTo>
                <a:cubicBezTo>
                  <a:pt x="12720" y="1515"/>
                  <a:pt x="12720" y="1556"/>
                  <a:pt x="12680" y="1556"/>
                </a:cubicBezTo>
                <a:cubicBezTo>
                  <a:pt x="12680" y="1556"/>
                  <a:pt x="12640" y="1596"/>
                  <a:pt x="12640" y="1596"/>
                </a:cubicBezTo>
                <a:cubicBezTo>
                  <a:pt x="12600" y="1636"/>
                  <a:pt x="12600" y="1677"/>
                  <a:pt x="12560" y="1717"/>
                </a:cubicBezTo>
                <a:cubicBezTo>
                  <a:pt x="12520" y="1758"/>
                  <a:pt x="12480" y="1798"/>
                  <a:pt x="12480" y="1839"/>
                </a:cubicBezTo>
                <a:cubicBezTo>
                  <a:pt x="12400" y="1960"/>
                  <a:pt x="12320" y="2081"/>
                  <a:pt x="12240" y="2203"/>
                </a:cubicBezTo>
                <a:cubicBezTo>
                  <a:pt x="12160" y="2324"/>
                  <a:pt x="12080" y="2405"/>
                  <a:pt x="12000" y="2526"/>
                </a:cubicBezTo>
                <a:cubicBezTo>
                  <a:pt x="12000" y="2567"/>
                  <a:pt x="11960" y="2567"/>
                  <a:pt x="11960" y="2607"/>
                </a:cubicBezTo>
                <a:cubicBezTo>
                  <a:pt x="11600" y="2607"/>
                  <a:pt x="11240" y="2607"/>
                  <a:pt x="10880" y="2607"/>
                </a:cubicBezTo>
                <a:cubicBezTo>
                  <a:pt x="10720" y="2607"/>
                  <a:pt x="10560" y="2607"/>
                  <a:pt x="10440" y="2607"/>
                </a:cubicBezTo>
                <a:cubicBezTo>
                  <a:pt x="10440" y="2607"/>
                  <a:pt x="10440" y="2607"/>
                  <a:pt x="10440" y="2607"/>
                </a:cubicBezTo>
                <a:cubicBezTo>
                  <a:pt x="10480" y="2567"/>
                  <a:pt x="10520" y="2526"/>
                  <a:pt x="10520" y="2445"/>
                </a:cubicBezTo>
                <a:cubicBezTo>
                  <a:pt x="10520" y="2405"/>
                  <a:pt x="10560" y="2405"/>
                  <a:pt x="10560" y="2365"/>
                </a:cubicBezTo>
                <a:cubicBezTo>
                  <a:pt x="10600" y="2324"/>
                  <a:pt x="10600" y="2284"/>
                  <a:pt x="10640" y="2243"/>
                </a:cubicBezTo>
                <a:cubicBezTo>
                  <a:pt x="10760" y="2081"/>
                  <a:pt x="10920" y="1920"/>
                  <a:pt x="11040" y="1798"/>
                </a:cubicBezTo>
                <a:cubicBezTo>
                  <a:pt x="11120" y="1717"/>
                  <a:pt x="11200" y="1636"/>
                  <a:pt x="11280" y="1556"/>
                </a:cubicBezTo>
                <a:cubicBezTo>
                  <a:pt x="11360" y="1475"/>
                  <a:pt x="11400" y="1394"/>
                  <a:pt x="11480" y="1313"/>
                </a:cubicBezTo>
                <a:cubicBezTo>
                  <a:pt x="11560" y="1232"/>
                  <a:pt x="11640" y="1151"/>
                  <a:pt x="11680" y="1070"/>
                </a:cubicBezTo>
                <a:cubicBezTo>
                  <a:pt x="11680" y="1030"/>
                  <a:pt x="11720" y="989"/>
                  <a:pt x="11760" y="949"/>
                </a:cubicBezTo>
                <a:close/>
                <a:moveTo>
                  <a:pt x="10520" y="989"/>
                </a:moveTo>
                <a:cubicBezTo>
                  <a:pt x="10560" y="949"/>
                  <a:pt x="10560" y="949"/>
                  <a:pt x="10600" y="908"/>
                </a:cubicBezTo>
                <a:cubicBezTo>
                  <a:pt x="10600" y="908"/>
                  <a:pt x="10600" y="868"/>
                  <a:pt x="10640" y="868"/>
                </a:cubicBezTo>
                <a:cubicBezTo>
                  <a:pt x="10640" y="868"/>
                  <a:pt x="10640" y="868"/>
                  <a:pt x="10640" y="868"/>
                </a:cubicBezTo>
                <a:cubicBezTo>
                  <a:pt x="10960" y="868"/>
                  <a:pt x="11280" y="908"/>
                  <a:pt x="11560" y="908"/>
                </a:cubicBezTo>
                <a:cubicBezTo>
                  <a:pt x="11560" y="908"/>
                  <a:pt x="11560" y="908"/>
                  <a:pt x="11600" y="908"/>
                </a:cubicBezTo>
                <a:cubicBezTo>
                  <a:pt x="11600" y="908"/>
                  <a:pt x="11560" y="949"/>
                  <a:pt x="11560" y="949"/>
                </a:cubicBezTo>
                <a:cubicBezTo>
                  <a:pt x="11480" y="1030"/>
                  <a:pt x="11440" y="1111"/>
                  <a:pt x="11360" y="1191"/>
                </a:cubicBezTo>
                <a:cubicBezTo>
                  <a:pt x="11280" y="1272"/>
                  <a:pt x="11240" y="1353"/>
                  <a:pt x="11160" y="1434"/>
                </a:cubicBezTo>
                <a:cubicBezTo>
                  <a:pt x="11080" y="1515"/>
                  <a:pt x="11000" y="1596"/>
                  <a:pt x="10920" y="1717"/>
                </a:cubicBezTo>
                <a:cubicBezTo>
                  <a:pt x="10880" y="1758"/>
                  <a:pt x="10840" y="1798"/>
                  <a:pt x="10800" y="1839"/>
                </a:cubicBezTo>
                <a:cubicBezTo>
                  <a:pt x="10760" y="1920"/>
                  <a:pt x="10720" y="1960"/>
                  <a:pt x="10640" y="2041"/>
                </a:cubicBezTo>
                <a:cubicBezTo>
                  <a:pt x="10600" y="2122"/>
                  <a:pt x="10560" y="2162"/>
                  <a:pt x="10520" y="2243"/>
                </a:cubicBezTo>
                <a:cubicBezTo>
                  <a:pt x="10440" y="2365"/>
                  <a:pt x="10400" y="2445"/>
                  <a:pt x="10360" y="2567"/>
                </a:cubicBezTo>
                <a:cubicBezTo>
                  <a:pt x="10360" y="2567"/>
                  <a:pt x="10360" y="2567"/>
                  <a:pt x="10360" y="2567"/>
                </a:cubicBezTo>
                <a:cubicBezTo>
                  <a:pt x="10160" y="2567"/>
                  <a:pt x="9960" y="2567"/>
                  <a:pt x="9760" y="2567"/>
                </a:cubicBezTo>
                <a:cubicBezTo>
                  <a:pt x="9720" y="2567"/>
                  <a:pt x="9720" y="2567"/>
                  <a:pt x="9680" y="2567"/>
                </a:cubicBezTo>
                <a:cubicBezTo>
                  <a:pt x="9600" y="2567"/>
                  <a:pt x="9480" y="2567"/>
                  <a:pt x="9400" y="2567"/>
                </a:cubicBezTo>
                <a:cubicBezTo>
                  <a:pt x="9400" y="2567"/>
                  <a:pt x="9400" y="2567"/>
                  <a:pt x="9400" y="2567"/>
                </a:cubicBezTo>
                <a:cubicBezTo>
                  <a:pt x="9320" y="2567"/>
                  <a:pt x="9240" y="2567"/>
                  <a:pt x="9200" y="2567"/>
                </a:cubicBezTo>
                <a:cubicBezTo>
                  <a:pt x="9200" y="2567"/>
                  <a:pt x="9200" y="2567"/>
                  <a:pt x="9200" y="2567"/>
                </a:cubicBezTo>
                <a:cubicBezTo>
                  <a:pt x="9240" y="2526"/>
                  <a:pt x="9320" y="2445"/>
                  <a:pt x="9360" y="2405"/>
                </a:cubicBezTo>
                <a:cubicBezTo>
                  <a:pt x="9400" y="2365"/>
                  <a:pt x="9440" y="2324"/>
                  <a:pt x="9480" y="2284"/>
                </a:cubicBezTo>
                <a:cubicBezTo>
                  <a:pt x="9560" y="2203"/>
                  <a:pt x="9640" y="2122"/>
                  <a:pt x="9720" y="2041"/>
                </a:cubicBezTo>
                <a:cubicBezTo>
                  <a:pt x="9760" y="2000"/>
                  <a:pt x="9800" y="1960"/>
                  <a:pt x="9840" y="1920"/>
                </a:cubicBezTo>
                <a:cubicBezTo>
                  <a:pt x="9880" y="1879"/>
                  <a:pt x="9880" y="1879"/>
                  <a:pt x="9920" y="1839"/>
                </a:cubicBezTo>
                <a:cubicBezTo>
                  <a:pt x="9920" y="1839"/>
                  <a:pt x="9960" y="1798"/>
                  <a:pt x="9960" y="1798"/>
                </a:cubicBezTo>
                <a:cubicBezTo>
                  <a:pt x="10000" y="1758"/>
                  <a:pt x="10000" y="1758"/>
                  <a:pt x="10040" y="1717"/>
                </a:cubicBezTo>
                <a:cubicBezTo>
                  <a:pt x="10040" y="1717"/>
                  <a:pt x="10040" y="1717"/>
                  <a:pt x="10040" y="1717"/>
                </a:cubicBezTo>
                <a:cubicBezTo>
                  <a:pt x="10040" y="1717"/>
                  <a:pt x="10080" y="1677"/>
                  <a:pt x="10080" y="1677"/>
                </a:cubicBezTo>
                <a:cubicBezTo>
                  <a:pt x="10120" y="1636"/>
                  <a:pt x="10160" y="1596"/>
                  <a:pt x="10200" y="1515"/>
                </a:cubicBezTo>
                <a:cubicBezTo>
                  <a:pt x="10280" y="1394"/>
                  <a:pt x="10360" y="1313"/>
                  <a:pt x="10440" y="1191"/>
                </a:cubicBezTo>
                <a:cubicBezTo>
                  <a:pt x="10440" y="1111"/>
                  <a:pt x="10480" y="1030"/>
                  <a:pt x="10520" y="989"/>
                </a:cubicBezTo>
                <a:close/>
                <a:moveTo>
                  <a:pt x="9280" y="787"/>
                </a:moveTo>
                <a:cubicBezTo>
                  <a:pt x="9280" y="787"/>
                  <a:pt x="9320" y="787"/>
                  <a:pt x="9280" y="787"/>
                </a:cubicBezTo>
                <a:cubicBezTo>
                  <a:pt x="9440" y="787"/>
                  <a:pt x="9600" y="787"/>
                  <a:pt x="9720" y="827"/>
                </a:cubicBezTo>
                <a:cubicBezTo>
                  <a:pt x="9920" y="827"/>
                  <a:pt x="10120" y="827"/>
                  <a:pt x="10320" y="868"/>
                </a:cubicBezTo>
                <a:cubicBezTo>
                  <a:pt x="10320" y="868"/>
                  <a:pt x="10360" y="868"/>
                  <a:pt x="10360" y="868"/>
                </a:cubicBezTo>
                <a:cubicBezTo>
                  <a:pt x="10320" y="908"/>
                  <a:pt x="10320" y="949"/>
                  <a:pt x="10280" y="989"/>
                </a:cubicBezTo>
                <a:cubicBezTo>
                  <a:pt x="10200" y="1111"/>
                  <a:pt x="10160" y="1191"/>
                  <a:pt x="10080" y="1272"/>
                </a:cubicBezTo>
                <a:cubicBezTo>
                  <a:pt x="10040" y="1313"/>
                  <a:pt x="10000" y="1394"/>
                  <a:pt x="9960" y="1434"/>
                </a:cubicBezTo>
                <a:cubicBezTo>
                  <a:pt x="9920" y="1475"/>
                  <a:pt x="9920" y="1515"/>
                  <a:pt x="9880" y="1515"/>
                </a:cubicBezTo>
                <a:cubicBezTo>
                  <a:pt x="9880" y="1515"/>
                  <a:pt x="9840" y="1556"/>
                  <a:pt x="9840" y="1596"/>
                </a:cubicBezTo>
                <a:cubicBezTo>
                  <a:pt x="9800" y="1636"/>
                  <a:pt x="9760" y="1677"/>
                  <a:pt x="9720" y="1717"/>
                </a:cubicBezTo>
                <a:cubicBezTo>
                  <a:pt x="9680" y="1758"/>
                  <a:pt x="9640" y="1798"/>
                  <a:pt x="9600" y="1879"/>
                </a:cubicBezTo>
                <a:cubicBezTo>
                  <a:pt x="9560" y="1920"/>
                  <a:pt x="9520" y="1960"/>
                  <a:pt x="9480" y="2000"/>
                </a:cubicBezTo>
                <a:cubicBezTo>
                  <a:pt x="9440" y="2041"/>
                  <a:pt x="9400" y="2081"/>
                  <a:pt x="9360" y="2162"/>
                </a:cubicBezTo>
                <a:cubicBezTo>
                  <a:pt x="9320" y="2203"/>
                  <a:pt x="9280" y="2284"/>
                  <a:pt x="9200" y="2324"/>
                </a:cubicBezTo>
                <a:cubicBezTo>
                  <a:pt x="9160" y="2365"/>
                  <a:pt x="9120" y="2405"/>
                  <a:pt x="9120" y="2445"/>
                </a:cubicBezTo>
                <a:cubicBezTo>
                  <a:pt x="9080" y="2486"/>
                  <a:pt x="9040" y="2526"/>
                  <a:pt x="9040" y="2567"/>
                </a:cubicBezTo>
                <a:cubicBezTo>
                  <a:pt x="8600" y="2567"/>
                  <a:pt x="8160" y="2567"/>
                  <a:pt x="7680" y="2567"/>
                </a:cubicBezTo>
                <a:cubicBezTo>
                  <a:pt x="7680" y="2526"/>
                  <a:pt x="7720" y="2526"/>
                  <a:pt x="7720" y="2486"/>
                </a:cubicBezTo>
                <a:cubicBezTo>
                  <a:pt x="7760" y="2445"/>
                  <a:pt x="7800" y="2365"/>
                  <a:pt x="7840" y="2324"/>
                </a:cubicBezTo>
                <a:cubicBezTo>
                  <a:pt x="7880" y="2284"/>
                  <a:pt x="7920" y="2243"/>
                  <a:pt x="7960" y="2203"/>
                </a:cubicBezTo>
                <a:cubicBezTo>
                  <a:pt x="8040" y="2122"/>
                  <a:pt x="8080" y="2041"/>
                  <a:pt x="8160" y="2000"/>
                </a:cubicBezTo>
                <a:cubicBezTo>
                  <a:pt x="8200" y="1960"/>
                  <a:pt x="8280" y="1879"/>
                  <a:pt x="8320" y="1839"/>
                </a:cubicBezTo>
                <a:cubicBezTo>
                  <a:pt x="8360" y="1798"/>
                  <a:pt x="8400" y="1758"/>
                  <a:pt x="8440" y="1717"/>
                </a:cubicBezTo>
                <a:cubicBezTo>
                  <a:pt x="8480" y="1677"/>
                  <a:pt x="8480" y="1677"/>
                  <a:pt x="8520" y="1636"/>
                </a:cubicBezTo>
                <a:cubicBezTo>
                  <a:pt x="8560" y="1596"/>
                  <a:pt x="8560" y="1596"/>
                  <a:pt x="8600" y="1556"/>
                </a:cubicBezTo>
                <a:cubicBezTo>
                  <a:pt x="8640" y="1515"/>
                  <a:pt x="8640" y="1475"/>
                  <a:pt x="8680" y="1475"/>
                </a:cubicBezTo>
                <a:cubicBezTo>
                  <a:pt x="8680" y="1434"/>
                  <a:pt x="8720" y="1434"/>
                  <a:pt x="8720" y="1394"/>
                </a:cubicBezTo>
                <a:cubicBezTo>
                  <a:pt x="8800" y="1313"/>
                  <a:pt x="8880" y="1191"/>
                  <a:pt x="8960" y="1111"/>
                </a:cubicBezTo>
                <a:cubicBezTo>
                  <a:pt x="9000" y="1070"/>
                  <a:pt x="9040" y="1030"/>
                  <a:pt x="9080" y="989"/>
                </a:cubicBezTo>
                <a:cubicBezTo>
                  <a:pt x="9200" y="908"/>
                  <a:pt x="9240" y="868"/>
                  <a:pt x="9280" y="787"/>
                </a:cubicBezTo>
                <a:close/>
                <a:moveTo>
                  <a:pt x="6640" y="2526"/>
                </a:moveTo>
                <a:cubicBezTo>
                  <a:pt x="6720" y="2445"/>
                  <a:pt x="6760" y="2365"/>
                  <a:pt x="6840" y="2324"/>
                </a:cubicBezTo>
                <a:cubicBezTo>
                  <a:pt x="6880" y="2284"/>
                  <a:pt x="6920" y="2284"/>
                  <a:pt x="6960" y="2243"/>
                </a:cubicBezTo>
                <a:cubicBezTo>
                  <a:pt x="7040" y="2203"/>
                  <a:pt x="7120" y="2122"/>
                  <a:pt x="7160" y="2081"/>
                </a:cubicBezTo>
                <a:cubicBezTo>
                  <a:pt x="7240" y="2000"/>
                  <a:pt x="7360" y="1920"/>
                  <a:pt x="7440" y="1839"/>
                </a:cubicBezTo>
                <a:cubicBezTo>
                  <a:pt x="7640" y="1636"/>
                  <a:pt x="7760" y="1394"/>
                  <a:pt x="7920" y="1111"/>
                </a:cubicBezTo>
                <a:cubicBezTo>
                  <a:pt x="8000" y="1030"/>
                  <a:pt x="8040" y="949"/>
                  <a:pt x="8120" y="868"/>
                </a:cubicBezTo>
                <a:cubicBezTo>
                  <a:pt x="8160" y="827"/>
                  <a:pt x="8240" y="747"/>
                  <a:pt x="8280" y="666"/>
                </a:cubicBezTo>
                <a:cubicBezTo>
                  <a:pt x="8280" y="666"/>
                  <a:pt x="8320" y="666"/>
                  <a:pt x="8320" y="666"/>
                </a:cubicBezTo>
                <a:cubicBezTo>
                  <a:pt x="8400" y="666"/>
                  <a:pt x="8480" y="666"/>
                  <a:pt x="8600" y="666"/>
                </a:cubicBezTo>
                <a:cubicBezTo>
                  <a:pt x="8680" y="666"/>
                  <a:pt x="8800" y="666"/>
                  <a:pt x="8880" y="666"/>
                </a:cubicBezTo>
                <a:cubicBezTo>
                  <a:pt x="8960" y="666"/>
                  <a:pt x="9040" y="706"/>
                  <a:pt x="9080" y="706"/>
                </a:cubicBezTo>
                <a:cubicBezTo>
                  <a:pt x="9040" y="747"/>
                  <a:pt x="9040" y="787"/>
                  <a:pt x="9000" y="787"/>
                </a:cubicBezTo>
                <a:cubicBezTo>
                  <a:pt x="8920" y="908"/>
                  <a:pt x="8840" y="989"/>
                  <a:pt x="8760" y="1111"/>
                </a:cubicBezTo>
                <a:cubicBezTo>
                  <a:pt x="8720" y="1151"/>
                  <a:pt x="8680" y="1232"/>
                  <a:pt x="8640" y="1272"/>
                </a:cubicBezTo>
                <a:cubicBezTo>
                  <a:pt x="8600" y="1313"/>
                  <a:pt x="8560" y="1394"/>
                  <a:pt x="8520" y="1434"/>
                </a:cubicBezTo>
                <a:cubicBezTo>
                  <a:pt x="8480" y="1475"/>
                  <a:pt x="8440" y="1556"/>
                  <a:pt x="8360" y="1596"/>
                </a:cubicBezTo>
                <a:cubicBezTo>
                  <a:pt x="8320" y="1636"/>
                  <a:pt x="8280" y="1677"/>
                  <a:pt x="8200" y="1758"/>
                </a:cubicBezTo>
                <a:cubicBezTo>
                  <a:pt x="8160" y="1798"/>
                  <a:pt x="8120" y="1839"/>
                  <a:pt x="8120" y="1839"/>
                </a:cubicBezTo>
                <a:cubicBezTo>
                  <a:pt x="8080" y="1879"/>
                  <a:pt x="8040" y="1960"/>
                  <a:pt x="7960" y="2000"/>
                </a:cubicBezTo>
                <a:cubicBezTo>
                  <a:pt x="7920" y="2041"/>
                  <a:pt x="7920" y="2081"/>
                  <a:pt x="7880" y="2122"/>
                </a:cubicBezTo>
                <a:cubicBezTo>
                  <a:pt x="7840" y="2162"/>
                  <a:pt x="7840" y="2203"/>
                  <a:pt x="7800" y="2243"/>
                </a:cubicBezTo>
                <a:cubicBezTo>
                  <a:pt x="7800" y="2284"/>
                  <a:pt x="7760" y="2324"/>
                  <a:pt x="7760" y="2365"/>
                </a:cubicBezTo>
                <a:cubicBezTo>
                  <a:pt x="7760" y="2405"/>
                  <a:pt x="7720" y="2405"/>
                  <a:pt x="7720" y="2445"/>
                </a:cubicBezTo>
                <a:cubicBezTo>
                  <a:pt x="7720" y="2486"/>
                  <a:pt x="7680" y="2526"/>
                  <a:pt x="7680" y="2567"/>
                </a:cubicBezTo>
                <a:cubicBezTo>
                  <a:pt x="7680" y="2567"/>
                  <a:pt x="7680" y="2607"/>
                  <a:pt x="7640" y="2607"/>
                </a:cubicBezTo>
                <a:cubicBezTo>
                  <a:pt x="7280" y="2607"/>
                  <a:pt x="6920" y="2607"/>
                  <a:pt x="6600" y="2607"/>
                </a:cubicBezTo>
                <a:cubicBezTo>
                  <a:pt x="6600" y="2567"/>
                  <a:pt x="6640" y="2567"/>
                  <a:pt x="6640" y="2526"/>
                </a:cubicBezTo>
                <a:close/>
                <a:moveTo>
                  <a:pt x="13200" y="20809"/>
                </a:moveTo>
                <a:cubicBezTo>
                  <a:pt x="10840" y="20809"/>
                  <a:pt x="8480" y="20809"/>
                  <a:pt x="6120" y="20809"/>
                </a:cubicBezTo>
                <a:cubicBezTo>
                  <a:pt x="6080" y="20809"/>
                  <a:pt x="6080" y="20809"/>
                  <a:pt x="6040" y="20809"/>
                </a:cubicBezTo>
                <a:cubicBezTo>
                  <a:pt x="4360" y="19111"/>
                  <a:pt x="2680" y="17412"/>
                  <a:pt x="1000" y="15753"/>
                </a:cubicBezTo>
                <a:cubicBezTo>
                  <a:pt x="1000" y="15753"/>
                  <a:pt x="1000" y="15753"/>
                  <a:pt x="1000" y="15753"/>
                </a:cubicBezTo>
                <a:cubicBezTo>
                  <a:pt x="1000" y="13367"/>
                  <a:pt x="1000" y="10980"/>
                  <a:pt x="1000" y="8594"/>
                </a:cubicBezTo>
                <a:cubicBezTo>
                  <a:pt x="1000" y="8553"/>
                  <a:pt x="1000" y="8553"/>
                  <a:pt x="1000" y="8513"/>
                </a:cubicBezTo>
                <a:cubicBezTo>
                  <a:pt x="2000" y="7502"/>
                  <a:pt x="3000" y="6450"/>
                  <a:pt x="4040" y="5439"/>
                </a:cubicBezTo>
                <a:cubicBezTo>
                  <a:pt x="4200" y="5277"/>
                  <a:pt x="4400" y="5115"/>
                  <a:pt x="4560" y="4953"/>
                </a:cubicBezTo>
                <a:cubicBezTo>
                  <a:pt x="4720" y="4791"/>
                  <a:pt x="4880" y="4670"/>
                  <a:pt x="5040" y="4508"/>
                </a:cubicBezTo>
                <a:cubicBezTo>
                  <a:pt x="5120" y="4427"/>
                  <a:pt x="5200" y="4347"/>
                  <a:pt x="5280" y="4266"/>
                </a:cubicBezTo>
                <a:cubicBezTo>
                  <a:pt x="5360" y="4185"/>
                  <a:pt x="5400" y="4144"/>
                  <a:pt x="5480" y="4063"/>
                </a:cubicBezTo>
                <a:cubicBezTo>
                  <a:pt x="5600" y="3942"/>
                  <a:pt x="5680" y="3821"/>
                  <a:pt x="5760" y="3699"/>
                </a:cubicBezTo>
                <a:cubicBezTo>
                  <a:pt x="5840" y="3578"/>
                  <a:pt x="5920" y="3497"/>
                  <a:pt x="6040" y="3376"/>
                </a:cubicBezTo>
                <a:cubicBezTo>
                  <a:pt x="6040" y="3376"/>
                  <a:pt x="6080" y="3335"/>
                  <a:pt x="6080" y="3335"/>
                </a:cubicBezTo>
                <a:cubicBezTo>
                  <a:pt x="7200" y="3335"/>
                  <a:pt x="8280" y="3335"/>
                  <a:pt x="9400" y="3335"/>
                </a:cubicBezTo>
                <a:cubicBezTo>
                  <a:pt x="9440" y="3335"/>
                  <a:pt x="9440" y="3335"/>
                  <a:pt x="9480" y="3335"/>
                </a:cubicBezTo>
                <a:cubicBezTo>
                  <a:pt x="9560" y="3335"/>
                  <a:pt x="9680" y="3335"/>
                  <a:pt x="9760" y="3335"/>
                </a:cubicBezTo>
                <a:cubicBezTo>
                  <a:pt x="9760" y="3335"/>
                  <a:pt x="9760" y="3335"/>
                  <a:pt x="9760" y="3335"/>
                </a:cubicBezTo>
                <a:cubicBezTo>
                  <a:pt x="10920" y="3335"/>
                  <a:pt x="12080" y="3335"/>
                  <a:pt x="13240" y="3335"/>
                </a:cubicBezTo>
                <a:cubicBezTo>
                  <a:pt x="13640" y="3740"/>
                  <a:pt x="14040" y="4144"/>
                  <a:pt x="14440" y="4549"/>
                </a:cubicBezTo>
                <a:cubicBezTo>
                  <a:pt x="14440" y="4549"/>
                  <a:pt x="14480" y="4589"/>
                  <a:pt x="14480" y="4589"/>
                </a:cubicBezTo>
                <a:cubicBezTo>
                  <a:pt x="15040" y="5156"/>
                  <a:pt x="15560" y="5681"/>
                  <a:pt x="16120" y="6248"/>
                </a:cubicBezTo>
                <a:cubicBezTo>
                  <a:pt x="16120" y="6248"/>
                  <a:pt x="16120" y="6248"/>
                  <a:pt x="16120" y="6248"/>
                </a:cubicBezTo>
                <a:cubicBezTo>
                  <a:pt x="16840" y="6976"/>
                  <a:pt x="17560" y="7704"/>
                  <a:pt x="18280" y="8432"/>
                </a:cubicBezTo>
                <a:cubicBezTo>
                  <a:pt x="18280" y="9443"/>
                  <a:pt x="18280" y="10495"/>
                  <a:pt x="18280" y="11506"/>
                </a:cubicBezTo>
                <a:cubicBezTo>
                  <a:pt x="18280" y="11547"/>
                  <a:pt x="18280" y="11547"/>
                  <a:pt x="18280" y="11587"/>
                </a:cubicBezTo>
                <a:cubicBezTo>
                  <a:pt x="18280" y="11587"/>
                  <a:pt x="18280" y="11587"/>
                  <a:pt x="18280" y="11587"/>
                </a:cubicBezTo>
                <a:cubicBezTo>
                  <a:pt x="18280" y="12922"/>
                  <a:pt x="18280" y="14297"/>
                  <a:pt x="18280" y="15632"/>
                </a:cubicBezTo>
                <a:cubicBezTo>
                  <a:pt x="18280" y="15632"/>
                  <a:pt x="18280" y="15632"/>
                  <a:pt x="18280" y="15632"/>
                </a:cubicBezTo>
                <a:cubicBezTo>
                  <a:pt x="16560" y="17371"/>
                  <a:pt x="14880" y="19111"/>
                  <a:pt x="13200" y="20809"/>
                </a:cubicBezTo>
                <a:close/>
                <a:moveTo>
                  <a:pt x="18760" y="7583"/>
                </a:moveTo>
                <a:cubicBezTo>
                  <a:pt x="18720" y="7663"/>
                  <a:pt x="18680" y="7744"/>
                  <a:pt x="18680" y="7825"/>
                </a:cubicBezTo>
                <a:cubicBezTo>
                  <a:pt x="18640" y="7785"/>
                  <a:pt x="18600" y="7744"/>
                  <a:pt x="18560" y="7704"/>
                </a:cubicBezTo>
                <a:cubicBezTo>
                  <a:pt x="18360" y="7502"/>
                  <a:pt x="18120" y="7259"/>
                  <a:pt x="17920" y="7057"/>
                </a:cubicBezTo>
                <a:cubicBezTo>
                  <a:pt x="17840" y="6976"/>
                  <a:pt x="17760" y="6895"/>
                  <a:pt x="17680" y="6814"/>
                </a:cubicBezTo>
                <a:cubicBezTo>
                  <a:pt x="17680" y="6814"/>
                  <a:pt x="17680" y="6814"/>
                  <a:pt x="17680" y="6814"/>
                </a:cubicBezTo>
                <a:cubicBezTo>
                  <a:pt x="17720" y="6774"/>
                  <a:pt x="17760" y="6733"/>
                  <a:pt x="17800" y="6652"/>
                </a:cubicBezTo>
                <a:cubicBezTo>
                  <a:pt x="17840" y="6612"/>
                  <a:pt x="17880" y="6531"/>
                  <a:pt x="17960" y="6490"/>
                </a:cubicBezTo>
                <a:cubicBezTo>
                  <a:pt x="18040" y="6369"/>
                  <a:pt x="18160" y="6248"/>
                  <a:pt x="18240" y="6167"/>
                </a:cubicBezTo>
                <a:cubicBezTo>
                  <a:pt x="18320" y="6045"/>
                  <a:pt x="18440" y="5924"/>
                  <a:pt x="18520" y="5803"/>
                </a:cubicBezTo>
                <a:cubicBezTo>
                  <a:pt x="18600" y="5681"/>
                  <a:pt x="18720" y="5560"/>
                  <a:pt x="18800" y="5479"/>
                </a:cubicBezTo>
                <a:cubicBezTo>
                  <a:pt x="18800" y="5479"/>
                  <a:pt x="18840" y="5439"/>
                  <a:pt x="18840" y="5439"/>
                </a:cubicBezTo>
                <a:cubicBezTo>
                  <a:pt x="18880" y="5398"/>
                  <a:pt x="18920" y="5358"/>
                  <a:pt x="18960" y="5317"/>
                </a:cubicBezTo>
                <a:cubicBezTo>
                  <a:pt x="19000" y="5277"/>
                  <a:pt x="19040" y="5196"/>
                  <a:pt x="19120" y="5156"/>
                </a:cubicBezTo>
                <a:cubicBezTo>
                  <a:pt x="19160" y="5115"/>
                  <a:pt x="19200" y="5075"/>
                  <a:pt x="19240" y="5034"/>
                </a:cubicBezTo>
                <a:cubicBezTo>
                  <a:pt x="19240" y="5034"/>
                  <a:pt x="19240" y="5034"/>
                  <a:pt x="19240" y="5034"/>
                </a:cubicBezTo>
                <a:cubicBezTo>
                  <a:pt x="19240" y="5034"/>
                  <a:pt x="19240" y="5034"/>
                  <a:pt x="19240" y="5034"/>
                </a:cubicBezTo>
                <a:cubicBezTo>
                  <a:pt x="19240" y="5034"/>
                  <a:pt x="19240" y="5034"/>
                  <a:pt x="19240" y="5034"/>
                </a:cubicBezTo>
                <a:cubicBezTo>
                  <a:pt x="19240" y="5075"/>
                  <a:pt x="19280" y="5075"/>
                  <a:pt x="19280" y="5115"/>
                </a:cubicBezTo>
                <a:cubicBezTo>
                  <a:pt x="19320" y="5196"/>
                  <a:pt x="19400" y="5277"/>
                  <a:pt x="19480" y="5317"/>
                </a:cubicBezTo>
                <a:cubicBezTo>
                  <a:pt x="19520" y="5358"/>
                  <a:pt x="19560" y="5398"/>
                  <a:pt x="19600" y="5398"/>
                </a:cubicBezTo>
                <a:cubicBezTo>
                  <a:pt x="19640" y="5439"/>
                  <a:pt x="19680" y="5439"/>
                  <a:pt x="19680" y="5479"/>
                </a:cubicBezTo>
                <a:cubicBezTo>
                  <a:pt x="19720" y="5520"/>
                  <a:pt x="19720" y="5520"/>
                  <a:pt x="19760" y="5560"/>
                </a:cubicBezTo>
                <a:cubicBezTo>
                  <a:pt x="19800" y="5601"/>
                  <a:pt x="19840" y="5641"/>
                  <a:pt x="19880" y="5681"/>
                </a:cubicBezTo>
                <a:cubicBezTo>
                  <a:pt x="19880" y="5681"/>
                  <a:pt x="19920" y="5722"/>
                  <a:pt x="19960" y="5722"/>
                </a:cubicBezTo>
                <a:cubicBezTo>
                  <a:pt x="20000" y="5762"/>
                  <a:pt x="20040" y="5762"/>
                  <a:pt x="20080" y="5803"/>
                </a:cubicBezTo>
                <a:cubicBezTo>
                  <a:pt x="20120" y="5843"/>
                  <a:pt x="20160" y="5843"/>
                  <a:pt x="20200" y="5843"/>
                </a:cubicBezTo>
                <a:cubicBezTo>
                  <a:pt x="20200" y="5884"/>
                  <a:pt x="20160" y="5924"/>
                  <a:pt x="20160" y="5965"/>
                </a:cubicBezTo>
                <a:cubicBezTo>
                  <a:pt x="20160" y="5965"/>
                  <a:pt x="20160" y="5965"/>
                  <a:pt x="20160" y="6005"/>
                </a:cubicBezTo>
                <a:cubicBezTo>
                  <a:pt x="20120" y="6045"/>
                  <a:pt x="20120" y="6086"/>
                  <a:pt x="20080" y="6086"/>
                </a:cubicBezTo>
                <a:cubicBezTo>
                  <a:pt x="20040" y="6126"/>
                  <a:pt x="19960" y="6207"/>
                  <a:pt x="19920" y="6248"/>
                </a:cubicBezTo>
                <a:cubicBezTo>
                  <a:pt x="19840" y="6329"/>
                  <a:pt x="19800" y="6410"/>
                  <a:pt x="19720" y="6450"/>
                </a:cubicBezTo>
                <a:cubicBezTo>
                  <a:pt x="19680" y="6531"/>
                  <a:pt x="19600" y="6571"/>
                  <a:pt x="19560" y="6652"/>
                </a:cubicBezTo>
                <a:cubicBezTo>
                  <a:pt x="19480" y="6774"/>
                  <a:pt x="19400" y="6854"/>
                  <a:pt x="19280" y="6976"/>
                </a:cubicBezTo>
                <a:cubicBezTo>
                  <a:pt x="19200" y="7057"/>
                  <a:pt x="19120" y="7138"/>
                  <a:pt x="19080" y="7219"/>
                </a:cubicBezTo>
                <a:cubicBezTo>
                  <a:pt x="18960" y="7340"/>
                  <a:pt x="18880" y="7461"/>
                  <a:pt x="18760" y="7583"/>
                </a:cubicBezTo>
                <a:close/>
                <a:moveTo>
                  <a:pt x="19000" y="8634"/>
                </a:moveTo>
                <a:cubicBezTo>
                  <a:pt x="19000" y="8594"/>
                  <a:pt x="19000" y="8553"/>
                  <a:pt x="19000" y="8472"/>
                </a:cubicBezTo>
                <a:cubicBezTo>
                  <a:pt x="19040" y="8432"/>
                  <a:pt x="19080" y="8391"/>
                  <a:pt x="19120" y="8351"/>
                </a:cubicBezTo>
                <a:cubicBezTo>
                  <a:pt x="19160" y="8311"/>
                  <a:pt x="19200" y="8270"/>
                  <a:pt x="19240" y="8230"/>
                </a:cubicBezTo>
                <a:cubicBezTo>
                  <a:pt x="19240" y="8230"/>
                  <a:pt x="19240" y="8230"/>
                  <a:pt x="19280" y="8189"/>
                </a:cubicBezTo>
                <a:cubicBezTo>
                  <a:pt x="19280" y="8189"/>
                  <a:pt x="19320" y="8189"/>
                  <a:pt x="19320" y="8149"/>
                </a:cubicBezTo>
                <a:cubicBezTo>
                  <a:pt x="19440" y="8068"/>
                  <a:pt x="19520" y="7947"/>
                  <a:pt x="19640" y="7866"/>
                </a:cubicBezTo>
                <a:cubicBezTo>
                  <a:pt x="19680" y="7825"/>
                  <a:pt x="19720" y="7825"/>
                  <a:pt x="19720" y="7785"/>
                </a:cubicBezTo>
                <a:cubicBezTo>
                  <a:pt x="19800" y="7704"/>
                  <a:pt x="19880" y="7623"/>
                  <a:pt x="19960" y="7542"/>
                </a:cubicBezTo>
                <a:cubicBezTo>
                  <a:pt x="20040" y="7421"/>
                  <a:pt x="20160" y="7340"/>
                  <a:pt x="20240" y="7218"/>
                </a:cubicBezTo>
                <a:cubicBezTo>
                  <a:pt x="20280" y="7178"/>
                  <a:pt x="20320" y="7138"/>
                  <a:pt x="20360" y="7097"/>
                </a:cubicBezTo>
                <a:cubicBezTo>
                  <a:pt x="20360" y="7178"/>
                  <a:pt x="20360" y="7259"/>
                  <a:pt x="20400" y="7340"/>
                </a:cubicBezTo>
                <a:cubicBezTo>
                  <a:pt x="20400" y="7502"/>
                  <a:pt x="20400" y="7704"/>
                  <a:pt x="20440" y="7866"/>
                </a:cubicBezTo>
                <a:cubicBezTo>
                  <a:pt x="20440" y="7947"/>
                  <a:pt x="20440" y="8068"/>
                  <a:pt x="20480" y="8149"/>
                </a:cubicBezTo>
                <a:cubicBezTo>
                  <a:pt x="20480" y="8149"/>
                  <a:pt x="20480" y="8189"/>
                  <a:pt x="20480" y="8189"/>
                </a:cubicBezTo>
                <a:cubicBezTo>
                  <a:pt x="20440" y="8230"/>
                  <a:pt x="20440" y="8230"/>
                  <a:pt x="20400" y="8270"/>
                </a:cubicBezTo>
                <a:cubicBezTo>
                  <a:pt x="20400" y="8270"/>
                  <a:pt x="20400" y="8270"/>
                  <a:pt x="20360" y="8311"/>
                </a:cubicBezTo>
                <a:cubicBezTo>
                  <a:pt x="20360" y="8311"/>
                  <a:pt x="20320" y="8351"/>
                  <a:pt x="20320" y="8351"/>
                </a:cubicBezTo>
                <a:cubicBezTo>
                  <a:pt x="20320" y="8351"/>
                  <a:pt x="20280" y="8392"/>
                  <a:pt x="20280" y="8392"/>
                </a:cubicBezTo>
                <a:cubicBezTo>
                  <a:pt x="20240" y="8432"/>
                  <a:pt x="20200" y="8472"/>
                  <a:pt x="20120" y="8553"/>
                </a:cubicBezTo>
                <a:cubicBezTo>
                  <a:pt x="20080" y="8594"/>
                  <a:pt x="20040" y="8634"/>
                  <a:pt x="20000" y="8675"/>
                </a:cubicBezTo>
                <a:cubicBezTo>
                  <a:pt x="20000" y="8675"/>
                  <a:pt x="19960" y="8715"/>
                  <a:pt x="19960" y="8715"/>
                </a:cubicBezTo>
                <a:cubicBezTo>
                  <a:pt x="19920" y="8756"/>
                  <a:pt x="19880" y="8796"/>
                  <a:pt x="19880" y="8836"/>
                </a:cubicBezTo>
                <a:cubicBezTo>
                  <a:pt x="19880" y="8836"/>
                  <a:pt x="19840" y="8877"/>
                  <a:pt x="19840" y="8877"/>
                </a:cubicBezTo>
                <a:cubicBezTo>
                  <a:pt x="19840" y="8877"/>
                  <a:pt x="19840" y="8877"/>
                  <a:pt x="19840" y="8877"/>
                </a:cubicBezTo>
                <a:cubicBezTo>
                  <a:pt x="19800" y="8958"/>
                  <a:pt x="19760" y="8998"/>
                  <a:pt x="19680" y="9079"/>
                </a:cubicBezTo>
                <a:cubicBezTo>
                  <a:pt x="19640" y="9120"/>
                  <a:pt x="19600" y="9200"/>
                  <a:pt x="19560" y="9241"/>
                </a:cubicBezTo>
                <a:cubicBezTo>
                  <a:pt x="19480" y="9362"/>
                  <a:pt x="19400" y="9484"/>
                  <a:pt x="19320" y="9605"/>
                </a:cubicBezTo>
                <a:cubicBezTo>
                  <a:pt x="19280" y="9645"/>
                  <a:pt x="19240" y="9726"/>
                  <a:pt x="19200" y="9767"/>
                </a:cubicBezTo>
                <a:cubicBezTo>
                  <a:pt x="19200" y="9807"/>
                  <a:pt x="19160" y="9807"/>
                  <a:pt x="19160" y="9848"/>
                </a:cubicBezTo>
                <a:cubicBezTo>
                  <a:pt x="19120" y="9888"/>
                  <a:pt x="19120" y="9929"/>
                  <a:pt x="19080" y="9929"/>
                </a:cubicBezTo>
                <a:cubicBezTo>
                  <a:pt x="19000" y="9524"/>
                  <a:pt x="19000" y="9079"/>
                  <a:pt x="19000" y="8634"/>
                </a:cubicBezTo>
                <a:close/>
                <a:moveTo>
                  <a:pt x="19000" y="10454"/>
                </a:moveTo>
                <a:cubicBezTo>
                  <a:pt x="19000" y="10293"/>
                  <a:pt x="19000" y="10171"/>
                  <a:pt x="19000" y="10009"/>
                </a:cubicBezTo>
                <a:cubicBezTo>
                  <a:pt x="19080" y="9888"/>
                  <a:pt x="19200" y="9767"/>
                  <a:pt x="19280" y="9645"/>
                </a:cubicBezTo>
                <a:cubicBezTo>
                  <a:pt x="19320" y="9565"/>
                  <a:pt x="19400" y="9484"/>
                  <a:pt x="19440" y="9443"/>
                </a:cubicBezTo>
                <a:cubicBezTo>
                  <a:pt x="19480" y="9403"/>
                  <a:pt x="19520" y="9362"/>
                  <a:pt x="19560" y="9281"/>
                </a:cubicBezTo>
                <a:cubicBezTo>
                  <a:pt x="19600" y="9241"/>
                  <a:pt x="19600" y="9200"/>
                  <a:pt x="19640" y="9160"/>
                </a:cubicBezTo>
                <a:cubicBezTo>
                  <a:pt x="19680" y="9120"/>
                  <a:pt x="19720" y="9039"/>
                  <a:pt x="19800" y="8998"/>
                </a:cubicBezTo>
                <a:cubicBezTo>
                  <a:pt x="19800" y="8998"/>
                  <a:pt x="19840" y="8958"/>
                  <a:pt x="19840" y="8958"/>
                </a:cubicBezTo>
                <a:cubicBezTo>
                  <a:pt x="19840" y="8958"/>
                  <a:pt x="19880" y="8917"/>
                  <a:pt x="19880" y="8917"/>
                </a:cubicBezTo>
                <a:cubicBezTo>
                  <a:pt x="19920" y="8877"/>
                  <a:pt x="19960" y="8836"/>
                  <a:pt x="20000" y="8796"/>
                </a:cubicBezTo>
                <a:cubicBezTo>
                  <a:pt x="20040" y="8756"/>
                  <a:pt x="20120" y="8715"/>
                  <a:pt x="20160" y="8675"/>
                </a:cubicBezTo>
                <a:cubicBezTo>
                  <a:pt x="20200" y="8634"/>
                  <a:pt x="20280" y="8594"/>
                  <a:pt x="20320" y="8513"/>
                </a:cubicBezTo>
                <a:cubicBezTo>
                  <a:pt x="20320" y="8513"/>
                  <a:pt x="20360" y="8472"/>
                  <a:pt x="20360" y="8472"/>
                </a:cubicBezTo>
                <a:cubicBezTo>
                  <a:pt x="20360" y="8594"/>
                  <a:pt x="20360" y="8756"/>
                  <a:pt x="20360" y="8877"/>
                </a:cubicBezTo>
                <a:cubicBezTo>
                  <a:pt x="20360" y="8998"/>
                  <a:pt x="20360" y="9079"/>
                  <a:pt x="20360" y="9200"/>
                </a:cubicBezTo>
                <a:cubicBezTo>
                  <a:pt x="20360" y="9200"/>
                  <a:pt x="20360" y="9241"/>
                  <a:pt x="20360" y="9241"/>
                </a:cubicBezTo>
                <a:cubicBezTo>
                  <a:pt x="20360" y="9362"/>
                  <a:pt x="20360" y="9484"/>
                  <a:pt x="20360" y="9605"/>
                </a:cubicBezTo>
                <a:cubicBezTo>
                  <a:pt x="20360" y="9605"/>
                  <a:pt x="20360" y="9605"/>
                  <a:pt x="20360" y="9605"/>
                </a:cubicBezTo>
                <a:cubicBezTo>
                  <a:pt x="20360" y="9605"/>
                  <a:pt x="20320" y="9605"/>
                  <a:pt x="20320" y="9645"/>
                </a:cubicBezTo>
                <a:cubicBezTo>
                  <a:pt x="20320" y="9645"/>
                  <a:pt x="20320" y="9645"/>
                  <a:pt x="20280" y="9645"/>
                </a:cubicBezTo>
                <a:cubicBezTo>
                  <a:pt x="20280" y="9645"/>
                  <a:pt x="20240" y="9645"/>
                  <a:pt x="20240" y="9686"/>
                </a:cubicBezTo>
                <a:cubicBezTo>
                  <a:pt x="20240" y="9686"/>
                  <a:pt x="20200" y="9726"/>
                  <a:pt x="20200" y="9726"/>
                </a:cubicBezTo>
                <a:cubicBezTo>
                  <a:pt x="20200" y="9726"/>
                  <a:pt x="20160" y="9767"/>
                  <a:pt x="20160" y="9767"/>
                </a:cubicBezTo>
                <a:cubicBezTo>
                  <a:pt x="20120" y="9807"/>
                  <a:pt x="20080" y="9848"/>
                  <a:pt x="20000" y="9929"/>
                </a:cubicBezTo>
                <a:cubicBezTo>
                  <a:pt x="19960" y="9969"/>
                  <a:pt x="19920" y="10009"/>
                  <a:pt x="19840" y="10090"/>
                </a:cubicBezTo>
                <a:cubicBezTo>
                  <a:pt x="19840" y="10090"/>
                  <a:pt x="19840" y="10090"/>
                  <a:pt x="19800" y="10131"/>
                </a:cubicBezTo>
                <a:cubicBezTo>
                  <a:pt x="19800" y="10131"/>
                  <a:pt x="19760" y="10171"/>
                  <a:pt x="19760" y="10171"/>
                </a:cubicBezTo>
                <a:cubicBezTo>
                  <a:pt x="19760" y="10171"/>
                  <a:pt x="19720" y="10212"/>
                  <a:pt x="19720" y="10212"/>
                </a:cubicBezTo>
                <a:cubicBezTo>
                  <a:pt x="19680" y="10252"/>
                  <a:pt x="19680" y="10293"/>
                  <a:pt x="19640" y="10333"/>
                </a:cubicBezTo>
                <a:cubicBezTo>
                  <a:pt x="19640" y="10333"/>
                  <a:pt x="19600" y="10374"/>
                  <a:pt x="19600" y="10374"/>
                </a:cubicBezTo>
                <a:cubicBezTo>
                  <a:pt x="19560" y="10454"/>
                  <a:pt x="19520" y="10495"/>
                  <a:pt x="19480" y="10576"/>
                </a:cubicBezTo>
                <a:cubicBezTo>
                  <a:pt x="19400" y="10697"/>
                  <a:pt x="19360" y="10778"/>
                  <a:pt x="19280" y="10899"/>
                </a:cubicBezTo>
                <a:cubicBezTo>
                  <a:pt x="19200" y="11021"/>
                  <a:pt x="19120" y="11142"/>
                  <a:pt x="19040" y="11263"/>
                </a:cubicBezTo>
                <a:cubicBezTo>
                  <a:pt x="19000" y="11304"/>
                  <a:pt x="18960" y="11344"/>
                  <a:pt x="18920" y="11425"/>
                </a:cubicBezTo>
                <a:cubicBezTo>
                  <a:pt x="19040" y="11061"/>
                  <a:pt x="19040" y="10778"/>
                  <a:pt x="19000" y="10454"/>
                </a:cubicBezTo>
                <a:close/>
                <a:moveTo>
                  <a:pt x="19040" y="11587"/>
                </a:moveTo>
                <a:cubicBezTo>
                  <a:pt x="19040" y="11547"/>
                  <a:pt x="19040" y="11547"/>
                  <a:pt x="19040" y="11506"/>
                </a:cubicBezTo>
                <a:cubicBezTo>
                  <a:pt x="19040" y="11506"/>
                  <a:pt x="19040" y="11506"/>
                  <a:pt x="19040" y="11506"/>
                </a:cubicBezTo>
                <a:cubicBezTo>
                  <a:pt x="19040" y="11466"/>
                  <a:pt x="19040" y="11425"/>
                  <a:pt x="19040" y="11425"/>
                </a:cubicBezTo>
                <a:cubicBezTo>
                  <a:pt x="19040" y="11425"/>
                  <a:pt x="19080" y="11385"/>
                  <a:pt x="19080" y="11385"/>
                </a:cubicBezTo>
                <a:cubicBezTo>
                  <a:pt x="19120" y="11304"/>
                  <a:pt x="19200" y="11263"/>
                  <a:pt x="19240" y="11182"/>
                </a:cubicBezTo>
                <a:cubicBezTo>
                  <a:pt x="19240" y="11182"/>
                  <a:pt x="19280" y="11142"/>
                  <a:pt x="19280" y="11142"/>
                </a:cubicBezTo>
                <a:cubicBezTo>
                  <a:pt x="19320" y="11102"/>
                  <a:pt x="19360" y="11061"/>
                  <a:pt x="19360" y="11021"/>
                </a:cubicBezTo>
                <a:cubicBezTo>
                  <a:pt x="19400" y="10980"/>
                  <a:pt x="19440" y="10940"/>
                  <a:pt x="19480" y="10899"/>
                </a:cubicBezTo>
                <a:cubicBezTo>
                  <a:pt x="19520" y="10818"/>
                  <a:pt x="19600" y="10778"/>
                  <a:pt x="19640" y="10697"/>
                </a:cubicBezTo>
                <a:cubicBezTo>
                  <a:pt x="19680" y="10657"/>
                  <a:pt x="19720" y="10616"/>
                  <a:pt x="19760" y="10576"/>
                </a:cubicBezTo>
                <a:cubicBezTo>
                  <a:pt x="19800" y="10535"/>
                  <a:pt x="19840" y="10454"/>
                  <a:pt x="19880" y="10414"/>
                </a:cubicBezTo>
                <a:cubicBezTo>
                  <a:pt x="19920" y="10374"/>
                  <a:pt x="19920" y="10374"/>
                  <a:pt x="19960" y="10333"/>
                </a:cubicBezTo>
                <a:cubicBezTo>
                  <a:pt x="19960" y="10333"/>
                  <a:pt x="20000" y="10293"/>
                  <a:pt x="20000" y="10293"/>
                </a:cubicBezTo>
                <a:cubicBezTo>
                  <a:pt x="20040" y="10252"/>
                  <a:pt x="20080" y="10212"/>
                  <a:pt x="20120" y="10171"/>
                </a:cubicBezTo>
                <a:cubicBezTo>
                  <a:pt x="20160" y="10131"/>
                  <a:pt x="20200" y="10131"/>
                  <a:pt x="20200" y="10090"/>
                </a:cubicBezTo>
                <a:cubicBezTo>
                  <a:pt x="20240" y="10050"/>
                  <a:pt x="20280" y="10009"/>
                  <a:pt x="20320" y="9969"/>
                </a:cubicBezTo>
                <a:cubicBezTo>
                  <a:pt x="20360" y="9929"/>
                  <a:pt x="20360" y="9929"/>
                  <a:pt x="20400" y="9888"/>
                </a:cubicBezTo>
                <a:cubicBezTo>
                  <a:pt x="20400" y="9888"/>
                  <a:pt x="20440" y="9848"/>
                  <a:pt x="20440" y="9848"/>
                </a:cubicBezTo>
                <a:cubicBezTo>
                  <a:pt x="20440" y="9848"/>
                  <a:pt x="20480" y="9807"/>
                  <a:pt x="20480" y="9807"/>
                </a:cubicBezTo>
                <a:cubicBezTo>
                  <a:pt x="20480" y="9929"/>
                  <a:pt x="20480" y="10009"/>
                  <a:pt x="20480" y="10131"/>
                </a:cubicBezTo>
                <a:cubicBezTo>
                  <a:pt x="20480" y="10293"/>
                  <a:pt x="20480" y="10414"/>
                  <a:pt x="20520" y="10576"/>
                </a:cubicBezTo>
                <a:cubicBezTo>
                  <a:pt x="20520" y="10616"/>
                  <a:pt x="20520" y="10657"/>
                  <a:pt x="20520" y="10697"/>
                </a:cubicBezTo>
                <a:cubicBezTo>
                  <a:pt x="20520" y="10697"/>
                  <a:pt x="20520" y="10738"/>
                  <a:pt x="20520" y="10738"/>
                </a:cubicBezTo>
                <a:cubicBezTo>
                  <a:pt x="20480" y="10778"/>
                  <a:pt x="20440" y="10818"/>
                  <a:pt x="20400" y="10859"/>
                </a:cubicBezTo>
                <a:cubicBezTo>
                  <a:pt x="20320" y="10940"/>
                  <a:pt x="20240" y="11061"/>
                  <a:pt x="20160" y="11142"/>
                </a:cubicBezTo>
                <a:cubicBezTo>
                  <a:pt x="20120" y="11182"/>
                  <a:pt x="20120" y="11223"/>
                  <a:pt x="20080" y="11263"/>
                </a:cubicBezTo>
                <a:cubicBezTo>
                  <a:pt x="20080" y="11263"/>
                  <a:pt x="20040" y="11304"/>
                  <a:pt x="20040" y="11304"/>
                </a:cubicBezTo>
                <a:cubicBezTo>
                  <a:pt x="20000" y="11344"/>
                  <a:pt x="19960" y="11425"/>
                  <a:pt x="19920" y="11466"/>
                </a:cubicBezTo>
                <a:cubicBezTo>
                  <a:pt x="19840" y="11587"/>
                  <a:pt x="19760" y="11668"/>
                  <a:pt x="19680" y="11789"/>
                </a:cubicBezTo>
                <a:cubicBezTo>
                  <a:pt x="19640" y="11830"/>
                  <a:pt x="19640" y="11870"/>
                  <a:pt x="19600" y="11911"/>
                </a:cubicBezTo>
                <a:cubicBezTo>
                  <a:pt x="19560" y="11991"/>
                  <a:pt x="19520" y="12032"/>
                  <a:pt x="19440" y="12113"/>
                </a:cubicBezTo>
                <a:cubicBezTo>
                  <a:pt x="19360" y="12234"/>
                  <a:pt x="19280" y="12315"/>
                  <a:pt x="19200" y="12436"/>
                </a:cubicBezTo>
                <a:cubicBezTo>
                  <a:pt x="19160" y="12517"/>
                  <a:pt x="19120" y="12558"/>
                  <a:pt x="19080" y="12639"/>
                </a:cubicBezTo>
                <a:cubicBezTo>
                  <a:pt x="19080" y="12639"/>
                  <a:pt x="19080" y="12679"/>
                  <a:pt x="19040" y="12679"/>
                </a:cubicBezTo>
                <a:cubicBezTo>
                  <a:pt x="19040" y="12315"/>
                  <a:pt x="19040" y="11951"/>
                  <a:pt x="19040" y="11587"/>
                </a:cubicBezTo>
                <a:close/>
                <a:moveTo>
                  <a:pt x="19040" y="12760"/>
                </a:moveTo>
                <a:cubicBezTo>
                  <a:pt x="19080" y="12679"/>
                  <a:pt x="19160" y="12639"/>
                  <a:pt x="19200" y="12558"/>
                </a:cubicBezTo>
                <a:cubicBezTo>
                  <a:pt x="19280" y="12436"/>
                  <a:pt x="19360" y="12356"/>
                  <a:pt x="19440" y="12275"/>
                </a:cubicBezTo>
                <a:cubicBezTo>
                  <a:pt x="19520" y="12194"/>
                  <a:pt x="19600" y="12072"/>
                  <a:pt x="19680" y="11991"/>
                </a:cubicBezTo>
                <a:cubicBezTo>
                  <a:pt x="19760" y="11911"/>
                  <a:pt x="19840" y="11789"/>
                  <a:pt x="19920" y="11708"/>
                </a:cubicBezTo>
                <a:cubicBezTo>
                  <a:pt x="19960" y="11668"/>
                  <a:pt x="20000" y="11627"/>
                  <a:pt x="20040" y="11587"/>
                </a:cubicBezTo>
                <a:cubicBezTo>
                  <a:pt x="20080" y="11547"/>
                  <a:pt x="20120" y="11506"/>
                  <a:pt x="20160" y="11466"/>
                </a:cubicBezTo>
                <a:cubicBezTo>
                  <a:pt x="20200" y="11425"/>
                  <a:pt x="20280" y="11344"/>
                  <a:pt x="20320" y="11304"/>
                </a:cubicBezTo>
                <a:cubicBezTo>
                  <a:pt x="20360" y="11263"/>
                  <a:pt x="20400" y="11223"/>
                  <a:pt x="20480" y="11142"/>
                </a:cubicBezTo>
                <a:cubicBezTo>
                  <a:pt x="20480" y="11142"/>
                  <a:pt x="20520" y="11102"/>
                  <a:pt x="20520" y="11102"/>
                </a:cubicBezTo>
                <a:cubicBezTo>
                  <a:pt x="20520" y="11102"/>
                  <a:pt x="20520" y="11142"/>
                  <a:pt x="20520" y="11142"/>
                </a:cubicBezTo>
                <a:cubicBezTo>
                  <a:pt x="20520" y="11304"/>
                  <a:pt x="20520" y="11466"/>
                  <a:pt x="20560" y="11627"/>
                </a:cubicBezTo>
                <a:cubicBezTo>
                  <a:pt x="20560" y="11789"/>
                  <a:pt x="20600" y="11911"/>
                  <a:pt x="20600" y="12072"/>
                </a:cubicBezTo>
                <a:cubicBezTo>
                  <a:pt x="20600" y="12072"/>
                  <a:pt x="20560" y="12113"/>
                  <a:pt x="20560" y="12113"/>
                </a:cubicBezTo>
                <a:cubicBezTo>
                  <a:pt x="20520" y="12153"/>
                  <a:pt x="20480" y="12194"/>
                  <a:pt x="20440" y="12234"/>
                </a:cubicBezTo>
                <a:cubicBezTo>
                  <a:pt x="20400" y="12275"/>
                  <a:pt x="20320" y="12356"/>
                  <a:pt x="20280" y="12396"/>
                </a:cubicBezTo>
                <a:cubicBezTo>
                  <a:pt x="20240" y="12436"/>
                  <a:pt x="20240" y="12436"/>
                  <a:pt x="20200" y="12477"/>
                </a:cubicBezTo>
                <a:cubicBezTo>
                  <a:pt x="20200" y="12477"/>
                  <a:pt x="20200" y="12477"/>
                  <a:pt x="20160" y="12517"/>
                </a:cubicBezTo>
                <a:cubicBezTo>
                  <a:pt x="20080" y="12639"/>
                  <a:pt x="19960" y="12720"/>
                  <a:pt x="19880" y="12841"/>
                </a:cubicBezTo>
                <a:cubicBezTo>
                  <a:pt x="19880" y="12841"/>
                  <a:pt x="19880" y="12841"/>
                  <a:pt x="19880" y="12881"/>
                </a:cubicBezTo>
                <a:cubicBezTo>
                  <a:pt x="19840" y="12922"/>
                  <a:pt x="19840" y="12922"/>
                  <a:pt x="19800" y="12962"/>
                </a:cubicBezTo>
                <a:cubicBezTo>
                  <a:pt x="19760" y="13043"/>
                  <a:pt x="19680" y="13084"/>
                  <a:pt x="19640" y="13165"/>
                </a:cubicBezTo>
                <a:cubicBezTo>
                  <a:pt x="19560" y="13245"/>
                  <a:pt x="19480" y="13367"/>
                  <a:pt x="19440" y="13448"/>
                </a:cubicBezTo>
                <a:cubicBezTo>
                  <a:pt x="19400" y="13488"/>
                  <a:pt x="19400" y="13529"/>
                  <a:pt x="19360" y="13569"/>
                </a:cubicBezTo>
                <a:cubicBezTo>
                  <a:pt x="19320" y="13650"/>
                  <a:pt x="19280" y="13690"/>
                  <a:pt x="19240" y="13771"/>
                </a:cubicBezTo>
                <a:cubicBezTo>
                  <a:pt x="19200" y="13852"/>
                  <a:pt x="19160" y="13893"/>
                  <a:pt x="19120" y="13974"/>
                </a:cubicBezTo>
                <a:cubicBezTo>
                  <a:pt x="19080" y="14014"/>
                  <a:pt x="19080" y="14054"/>
                  <a:pt x="19040" y="14054"/>
                </a:cubicBezTo>
                <a:cubicBezTo>
                  <a:pt x="19040" y="13529"/>
                  <a:pt x="19040" y="13165"/>
                  <a:pt x="19040" y="12760"/>
                </a:cubicBezTo>
                <a:close/>
                <a:moveTo>
                  <a:pt x="20680" y="13205"/>
                </a:moveTo>
                <a:cubicBezTo>
                  <a:pt x="20640" y="13245"/>
                  <a:pt x="20600" y="13326"/>
                  <a:pt x="20520" y="13367"/>
                </a:cubicBezTo>
                <a:cubicBezTo>
                  <a:pt x="20440" y="13448"/>
                  <a:pt x="20360" y="13529"/>
                  <a:pt x="20280" y="13609"/>
                </a:cubicBezTo>
                <a:cubicBezTo>
                  <a:pt x="20240" y="13650"/>
                  <a:pt x="20160" y="13731"/>
                  <a:pt x="20120" y="13771"/>
                </a:cubicBezTo>
                <a:cubicBezTo>
                  <a:pt x="20000" y="13893"/>
                  <a:pt x="19880" y="13974"/>
                  <a:pt x="19760" y="14095"/>
                </a:cubicBezTo>
                <a:cubicBezTo>
                  <a:pt x="19640" y="14216"/>
                  <a:pt x="19560" y="14297"/>
                  <a:pt x="19440" y="14418"/>
                </a:cubicBezTo>
                <a:cubicBezTo>
                  <a:pt x="19320" y="14540"/>
                  <a:pt x="19240" y="14661"/>
                  <a:pt x="19120" y="14782"/>
                </a:cubicBezTo>
                <a:cubicBezTo>
                  <a:pt x="19120" y="14823"/>
                  <a:pt x="19080" y="14823"/>
                  <a:pt x="19080" y="14863"/>
                </a:cubicBezTo>
                <a:cubicBezTo>
                  <a:pt x="19080" y="14904"/>
                  <a:pt x="19040" y="14904"/>
                  <a:pt x="19040" y="14944"/>
                </a:cubicBezTo>
                <a:cubicBezTo>
                  <a:pt x="19040" y="14944"/>
                  <a:pt x="19000" y="14985"/>
                  <a:pt x="19000" y="14985"/>
                </a:cubicBezTo>
                <a:cubicBezTo>
                  <a:pt x="19000" y="14702"/>
                  <a:pt x="19000" y="14418"/>
                  <a:pt x="19000" y="14135"/>
                </a:cubicBezTo>
                <a:cubicBezTo>
                  <a:pt x="19000" y="14095"/>
                  <a:pt x="19000" y="14054"/>
                  <a:pt x="19000" y="14014"/>
                </a:cubicBezTo>
                <a:cubicBezTo>
                  <a:pt x="19000" y="13974"/>
                  <a:pt x="19040" y="13974"/>
                  <a:pt x="19040" y="13933"/>
                </a:cubicBezTo>
                <a:cubicBezTo>
                  <a:pt x="19080" y="13893"/>
                  <a:pt x="19080" y="13852"/>
                  <a:pt x="19120" y="13852"/>
                </a:cubicBezTo>
                <a:cubicBezTo>
                  <a:pt x="19120" y="13852"/>
                  <a:pt x="19120" y="13852"/>
                  <a:pt x="19160" y="13812"/>
                </a:cubicBezTo>
                <a:cubicBezTo>
                  <a:pt x="19240" y="13731"/>
                  <a:pt x="19320" y="13609"/>
                  <a:pt x="19400" y="13529"/>
                </a:cubicBezTo>
                <a:cubicBezTo>
                  <a:pt x="19480" y="13407"/>
                  <a:pt x="19600" y="13326"/>
                  <a:pt x="19680" y="13205"/>
                </a:cubicBezTo>
                <a:cubicBezTo>
                  <a:pt x="19720" y="13165"/>
                  <a:pt x="19720" y="13124"/>
                  <a:pt x="19760" y="13124"/>
                </a:cubicBezTo>
                <a:cubicBezTo>
                  <a:pt x="19800" y="13043"/>
                  <a:pt x="19880" y="13003"/>
                  <a:pt x="19920" y="12922"/>
                </a:cubicBezTo>
                <a:cubicBezTo>
                  <a:pt x="19920" y="12922"/>
                  <a:pt x="19960" y="12881"/>
                  <a:pt x="19960" y="12881"/>
                </a:cubicBezTo>
                <a:cubicBezTo>
                  <a:pt x="20000" y="12841"/>
                  <a:pt x="20040" y="12800"/>
                  <a:pt x="20040" y="12800"/>
                </a:cubicBezTo>
                <a:cubicBezTo>
                  <a:pt x="20120" y="12720"/>
                  <a:pt x="20160" y="12679"/>
                  <a:pt x="20240" y="12598"/>
                </a:cubicBezTo>
                <a:cubicBezTo>
                  <a:pt x="20320" y="12517"/>
                  <a:pt x="20440" y="12436"/>
                  <a:pt x="20520" y="12356"/>
                </a:cubicBezTo>
                <a:cubicBezTo>
                  <a:pt x="20520" y="12356"/>
                  <a:pt x="20560" y="12315"/>
                  <a:pt x="20560" y="12315"/>
                </a:cubicBezTo>
                <a:cubicBezTo>
                  <a:pt x="20560" y="12396"/>
                  <a:pt x="20560" y="12436"/>
                  <a:pt x="20560" y="12517"/>
                </a:cubicBezTo>
                <a:cubicBezTo>
                  <a:pt x="20560" y="12679"/>
                  <a:pt x="20600" y="12841"/>
                  <a:pt x="20600" y="12962"/>
                </a:cubicBezTo>
                <a:cubicBezTo>
                  <a:pt x="20600" y="13043"/>
                  <a:pt x="20600" y="13124"/>
                  <a:pt x="20640" y="13205"/>
                </a:cubicBezTo>
                <a:cubicBezTo>
                  <a:pt x="20720" y="13165"/>
                  <a:pt x="20720" y="13165"/>
                  <a:pt x="20680" y="13205"/>
                </a:cubicBezTo>
                <a:cubicBezTo>
                  <a:pt x="20720" y="13165"/>
                  <a:pt x="20680" y="13205"/>
                  <a:pt x="20680" y="13205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8" name="Shape">
            <a:extLst>
              <a:ext uri="{FF2B5EF4-FFF2-40B4-BE49-F238E27FC236}">
                <a16:creationId xmlns:a16="http://schemas.microsoft.com/office/drawing/2014/main" id="{44D85D6E-5B38-42F9-895A-003EDA205E57}"/>
              </a:ext>
            </a:extLst>
          </p:cNvPr>
          <p:cNvSpPr/>
          <p:nvPr/>
        </p:nvSpPr>
        <p:spPr>
          <a:xfrm>
            <a:off x="5227606" y="1664590"/>
            <a:ext cx="1730087" cy="1705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8" extrusionOk="0">
                <a:moveTo>
                  <a:pt x="17567" y="17412"/>
                </a:moveTo>
                <a:cubicBezTo>
                  <a:pt x="18006" y="16967"/>
                  <a:pt x="18406" y="16562"/>
                  <a:pt x="18845" y="16117"/>
                </a:cubicBezTo>
                <a:cubicBezTo>
                  <a:pt x="18845" y="16117"/>
                  <a:pt x="18845" y="16117"/>
                  <a:pt x="18885" y="16077"/>
                </a:cubicBezTo>
                <a:cubicBezTo>
                  <a:pt x="18885" y="16077"/>
                  <a:pt x="18885" y="16077"/>
                  <a:pt x="18885" y="16077"/>
                </a:cubicBezTo>
                <a:cubicBezTo>
                  <a:pt x="18925" y="16036"/>
                  <a:pt x="18925" y="16036"/>
                  <a:pt x="18925" y="15996"/>
                </a:cubicBezTo>
                <a:cubicBezTo>
                  <a:pt x="19005" y="15915"/>
                  <a:pt x="19084" y="15834"/>
                  <a:pt x="19164" y="15753"/>
                </a:cubicBezTo>
                <a:cubicBezTo>
                  <a:pt x="19204" y="15713"/>
                  <a:pt x="19244" y="15672"/>
                  <a:pt x="19284" y="15632"/>
                </a:cubicBezTo>
                <a:cubicBezTo>
                  <a:pt x="19324" y="15591"/>
                  <a:pt x="19364" y="15551"/>
                  <a:pt x="19404" y="15551"/>
                </a:cubicBezTo>
                <a:cubicBezTo>
                  <a:pt x="19524" y="15430"/>
                  <a:pt x="19643" y="15349"/>
                  <a:pt x="19723" y="15227"/>
                </a:cubicBezTo>
                <a:cubicBezTo>
                  <a:pt x="19763" y="15187"/>
                  <a:pt x="19843" y="15106"/>
                  <a:pt x="19883" y="15066"/>
                </a:cubicBezTo>
                <a:cubicBezTo>
                  <a:pt x="19963" y="14985"/>
                  <a:pt x="20003" y="14944"/>
                  <a:pt x="20083" y="14863"/>
                </a:cubicBezTo>
                <a:cubicBezTo>
                  <a:pt x="20123" y="14823"/>
                  <a:pt x="20163" y="14782"/>
                  <a:pt x="20203" y="14742"/>
                </a:cubicBezTo>
                <a:cubicBezTo>
                  <a:pt x="20242" y="14702"/>
                  <a:pt x="20282" y="14661"/>
                  <a:pt x="20322" y="14621"/>
                </a:cubicBezTo>
                <a:cubicBezTo>
                  <a:pt x="20362" y="14580"/>
                  <a:pt x="20442" y="14540"/>
                  <a:pt x="20482" y="14499"/>
                </a:cubicBezTo>
                <a:cubicBezTo>
                  <a:pt x="20562" y="14459"/>
                  <a:pt x="20602" y="14378"/>
                  <a:pt x="20682" y="14338"/>
                </a:cubicBezTo>
                <a:cubicBezTo>
                  <a:pt x="20761" y="14297"/>
                  <a:pt x="20801" y="14216"/>
                  <a:pt x="20881" y="14176"/>
                </a:cubicBezTo>
                <a:cubicBezTo>
                  <a:pt x="21001" y="14054"/>
                  <a:pt x="21161" y="13933"/>
                  <a:pt x="21281" y="13812"/>
                </a:cubicBezTo>
                <a:cubicBezTo>
                  <a:pt x="21320" y="13771"/>
                  <a:pt x="21360" y="13690"/>
                  <a:pt x="21440" y="13609"/>
                </a:cubicBezTo>
                <a:cubicBezTo>
                  <a:pt x="21480" y="13569"/>
                  <a:pt x="21520" y="13488"/>
                  <a:pt x="21560" y="13448"/>
                </a:cubicBezTo>
                <a:cubicBezTo>
                  <a:pt x="21560" y="13407"/>
                  <a:pt x="21600" y="13326"/>
                  <a:pt x="21600" y="13326"/>
                </a:cubicBezTo>
                <a:cubicBezTo>
                  <a:pt x="21600" y="13326"/>
                  <a:pt x="21600" y="13286"/>
                  <a:pt x="21600" y="13286"/>
                </a:cubicBezTo>
                <a:cubicBezTo>
                  <a:pt x="21600" y="13245"/>
                  <a:pt x="21600" y="13165"/>
                  <a:pt x="21600" y="13124"/>
                </a:cubicBezTo>
                <a:cubicBezTo>
                  <a:pt x="21560" y="12922"/>
                  <a:pt x="21560" y="12760"/>
                  <a:pt x="21560" y="12558"/>
                </a:cubicBezTo>
                <a:cubicBezTo>
                  <a:pt x="21560" y="12356"/>
                  <a:pt x="21520" y="12194"/>
                  <a:pt x="21480" y="11991"/>
                </a:cubicBezTo>
                <a:cubicBezTo>
                  <a:pt x="21480" y="11830"/>
                  <a:pt x="21440" y="11668"/>
                  <a:pt x="21440" y="11547"/>
                </a:cubicBezTo>
                <a:cubicBezTo>
                  <a:pt x="21440" y="11506"/>
                  <a:pt x="21440" y="11425"/>
                  <a:pt x="21440" y="11385"/>
                </a:cubicBezTo>
                <a:cubicBezTo>
                  <a:pt x="21440" y="11344"/>
                  <a:pt x="21440" y="11304"/>
                  <a:pt x="21440" y="11263"/>
                </a:cubicBezTo>
                <a:cubicBezTo>
                  <a:pt x="21440" y="11183"/>
                  <a:pt x="21400" y="11102"/>
                  <a:pt x="21400" y="11061"/>
                </a:cubicBezTo>
                <a:cubicBezTo>
                  <a:pt x="21400" y="11021"/>
                  <a:pt x="21360" y="10940"/>
                  <a:pt x="21360" y="10899"/>
                </a:cubicBezTo>
                <a:cubicBezTo>
                  <a:pt x="21360" y="10738"/>
                  <a:pt x="21360" y="10616"/>
                  <a:pt x="21360" y="10454"/>
                </a:cubicBezTo>
                <a:cubicBezTo>
                  <a:pt x="21360" y="10252"/>
                  <a:pt x="21321" y="10050"/>
                  <a:pt x="21321" y="9848"/>
                </a:cubicBezTo>
                <a:cubicBezTo>
                  <a:pt x="21321" y="9645"/>
                  <a:pt x="21281" y="9443"/>
                  <a:pt x="21281" y="9281"/>
                </a:cubicBezTo>
                <a:cubicBezTo>
                  <a:pt x="21281" y="9079"/>
                  <a:pt x="21281" y="8917"/>
                  <a:pt x="21241" y="8715"/>
                </a:cubicBezTo>
                <a:cubicBezTo>
                  <a:pt x="21241" y="8594"/>
                  <a:pt x="21241" y="8513"/>
                  <a:pt x="21241" y="8392"/>
                </a:cubicBezTo>
                <a:cubicBezTo>
                  <a:pt x="21241" y="8311"/>
                  <a:pt x="21241" y="8189"/>
                  <a:pt x="21201" y="8108"/>
                </a:cubicBezTo>
                <a:cubicBezTo>
                  <a:pt x="21201" y="7906"/>
                  <a:pt x="21161" y="7704"/>
                  <a:pt x="21161" y="7502"/>
                </a:cubicBezTo>
                <a:cubicBezTo>
                  <a:pt x="21161" y="7380"/>
                  <a:pt x="21161" y="7259"/>
                  <a:pt x="21121" y="7138"/>
                </a:cubicBezTo>
                <a:cubicBezTo>
                  <a:pt x="21121" y="7016"/>
                  <a:pt x="21081" y="6854"/>
                  <a:pt x="21081" y="6733"/>
                </a:cubicBezTo>
                <a:cubicBezTo>
                  <a:pt x="21081" y="6612"/>
                  <a:pt x="21041" y="6490"/>
                  <a:pt x="21041" y="6369"/>
                </a:cubicBezTo>
                <a:cubicBezTo>
                  <a:pt x="21041" y="6329"/>
                  <a:pt x="21041" y="6329"/>
                  <a:pt x="21041" y="6288"/>
                </a:cubicBezTo>
                <a:cubicBezTo>
                  <a:pt x="21041" y="6207"/>
                  <a:pt x="21001" y="6167"/>
                  <a:pt x="21001" y="6086"/>
                </a:cubicBezTo>
                <a:cubicBezTo>
                  <a:pt x="21001" y="6045"/>
                  <a:pt x="21001" y="6005"/>
                  <a:pt x="20961" y="6005"/>
                </a:cubicBezTo>
                <a:cubicBezTo>
                  <a:pt x="20961" y="6005"/>
                  <a:pt x="20961" y="5965"/>
                  <a:pt x="20961" y="5965"/>
                </a:cubicBezTo>
                <a:cubicBezTo>
                  <a:pt x="20961" y="5965"/>
                  <a:pt x="20961" y="5924"/>
                  <a:pt x="20961" y="5924"/>
                </a:cubicBezTo>
                <a:cubicBezTo>
                  <a:pt x="20961" y="5884"/>
                  <a:pt x="20961" y="5843"/>
                  <a:pt x="20921" y="5803"/>
                </a:cubicBezTo>
                <a:cubicBezTo>
                  <a:pt x="20881" y="5762"/>
                  <a:pt x="20881" y="5762"/>
                  <a:pt x="20842" y="5722"/>
                </a:cubicBezTo>
                <a:cubicBezTo>
                  <a:pt x="20842" y="5722"/>
                  <a:pt x="20802" y="5722"/>
                  <a:pt x="20802" y="5722"/>
                </a:cubicBezTo>
                <a:cubicBezTo>
                  <a:pt x="20762" y="5681"/>
                  <a:pt x="20762" y="5681"/>
                  <a:pt x="20722" y="5681"/>
                </a:cubicBezTo>
                <a:cubicBezTo>
                  <a:pt x="20722" y="5681"/>
                  <a:pt x="20682" y="5641"/>
                  <a:pt x="20682" y="5641"/>
                </a:cubicBezTo>
                <a:cubicBezTo>
                  <a:pt x="20682" y="5641"/>
                  <a:pt x="20642" y="5600"/>
                  <a:pt x="20642" y="5600"/>
                </a:cubicBezTo>
                <a:cubicBezTo>
                  <a:pt x="20642" y="5560"/>
                  <a:pt x="20642" y="5560"/>
                  <a:pt x="20642" y="5520"/>
                </a:cubicBezTo>
                <a:cubicBezTo>
                  <a:pt x="20642" y="5520"/>
                  <a:pt x="20642" y="5479"/>
                  <a:pt x="20642" y="5479"/>
                </a:cubicBezTo>
                <a:cubicBezTo>
                  <a:pt x="20642" y="5398"/>
                  <a:pt x="20602" y="5317"/>
                  <a:pt x="20562" y="5277"/>
                </a:cubicBezTo>
                <a:cubicBezTo>
                  <a:pt x="20562" y="5277"/>
                  <a:pt x="20562" y="5277"/>
                  <a:pt x="20562" y="5277"/>
                </a:cubicBezTo>
                <a:cubicBezTo>
                  <a:pt x="20562" y="5277"/>
                  <a:pt x="20562" y="5236"/>
                  <a:pt x="20522" y="5236"/>
                </a:cubicBezTo>
                <a:cubicBezTo>
                  <a:pt x="20442" y="5115"/>
                  <a:pt x="20323" y="5034"/>
                  <a:pt x="20203" y="4913"/>
                </a:cubicBezTo>
                <a:cubicBezTo>
                  <a:pt x="20163" y="4872"/>
                  <a:pt x="20123" y="4832"/>
                  <a:pt x="20083" y="4791"/>
                </a:cubicBezTo>
                <a:cubicBezTo>
                  <a:pt x="20043" y="4791"/>
                  <a:pt x="20043" y="4751"/>
                  <a:pt x="20003" y="4751"/>
                </a:cubicBezTo>
                <a:cubicBezTo>
                  <a:pt x="20003" y="4751"/>
                  <a:pt x="19963" y="4711"/>
                  <a:pt x="19963" y="4711"/>
                </a:cubicBezTo>
                <a:cubicBezTo>
                  <a:pt x="19923" y="4630"/>
                  <a:pt x="19883" y="4589"/>
                  <a:pt x="19804" y="4508"/>
                </a:cubicBezTo>
                <a:cubicBezTo>
                  <a:pt x="19764" y="4427"/>
                  <a:pt x="19684" y="4347"/>
                  <a:pt x="19644" y="4306"/>
                </a:cubicBezTo>
                <a:cubicBezTo>
                  <a:pt x="19484" y="4144"/>
                  <a:pt x="19364" y="3983"/>
                  <a:pt x="19205" y="3821"/>
                </a:cubicBezTo>
                <a:cubicBezTo>
                  <a:pt x="19085" y="3699"/>
                  <a:pt x="18925" y="3578"/>
                  <a:pt x="18805" y="3457"/>
                </a:cubicBezTo>
                <a:cubicBezTo>
                  <a:pt x="18646" y="3335"/>
                  <a:pt x="18526" y="3214"/>
                  <a:pt x="18366" y="3052"/>
                </a:cubicBezTo>
                <a:cubicBezTo>
                  <a:pt x="18286" y="2971"/>
                  <a:pt x="18246" y="2931"/>
                  <a:pt x="18167" y="2850"/>
                </a:cubicBezTo>
                <a:cubicBezTo>
                  <a:pt x="18087" y="2769"/>
                  <a:pt x="18007" y="2729"/>
                  <a:pt x="17927" y="2648"/>
                </a:cubicBezTo>
                <a:cubicBezTo>
                  <a:pt x="17847" y="2567"/>
                  <a:pt x="17767" y="2526"/>
                  <a:pt x="17687" y="2445"/>
                </a:cubicBezTo>
                <a:cubicBezTo>
                  <a:pt x="17608" y="2405"/>
                  <a:pt x="17528" y="2324"/>
                  <a:pt x="17448" y="2284"/>
                </a:cubicBezTo>
                <a:cubicBezTo>
                  <a:pt x="17288" y="2162"/>
                  <a:pt x="17168" y="2041"/>
                  <a:pt x="17009" y="1960"/>
                </a:cubicBezTo>
                <a:cubicBezTo>
                  <a:pt x="16849" y="1839"/>
                  <a:pt x="16689" y="1758"/>
                  <a:pt x="16530" y="1636"/>
                </a:cubicBezTo>
                <a:cubicBezTo>
                  <a:pt x="16490" y="1596"/>
                  <a:pt x="16410" y="1556"/>
                  <a:pt x="16370" y="1515"/>
                </a:cubicBezTo>
                <a:cubicBezTo>
                  <a:pt x="16330" y="1475"/>
                  <a:pt x="16290" y="1434"/>
                  <a:pt x="16250" y="1394"/>
                </a:cubicBezTo>
                <a:cubicBezTo>
                  <a:pt x="16170" y="1313"/>
                  <a:pt x="16090" y="1232"/>
                  <a:pt x="16011" y="1192"/>
                </a:cubicBezTo>
                <a:cubicBezTo>
                  <a:pt x="15931" y="1111"/>
                  <a:pt x="15811" y="1070"/>
                  <a:pt x="15731" y="989"/>
                </a:cubicBezTo>
                <a:cubicBezTo>
                  <a:pt x="15651" y="908"/>
                  <a:pt x="15571" y="868"/>
                  <a:pt x="15492" y="787"/>
                </a:cubicBezTo>
                <a:cubicBezTo>
                  <a:pt x="15452" y="747"/>
                  <a:pt x="15412" y="747"/>
                  <a:pt x="15412" y="706"/>
                </a:cubicBezTo>
                <a:cubicBezTo>
                  <a:pt x="15412" y="666"/>
                  <a:pt x="15372" y="625"/>
                  <a:pt x="15372" y="585"/>
                </a:cubicBezTo>
                <a:cubicBezTo>
                  <a:pt x="15292" y="504"/>
                  <a:pt x="15212" y="423"/>
                  <a:pt x="15092" y="423"/>
                </a:cubicBezTo>
                <a:cubicBezTo>
                  <a:pt x="15092" y="423"/>
                  <a:pt x="1509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12" y="423"/>
                  <a:pt x="15012" y="423"/>
                  <a:pt x="14973" y="423"/>
                </a:cubicBezTo>
                <a:cubicBezTo>
                  <a:pt x="1497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63"/>
                </a:cubicBezTo>
                <a:cubicBezTo>
                  <a:pt x="14933" y="463"/>
                  <a:pt x="14933" y="463"/>
                  <a:pt x="14933" y="463"/>
                </a:cubicBezTo>
                <a:cubicBezTo>
                  <a:pt x="14893" y="463"/>
                  <a:pt x="14853" y="463"/>
                  <a:pt x="14813" y="463"/>
                </a:cubicBezTo>
                <a:cubicBezTo>
                  <a:pt x="14733" y="463"/>
                  <a:pt x="14613" y="423"/>
                  <a:pt x="14533" y="423"/>
                </a:cubicBezTo>
                <a:cubicBezTo>
                  <a:pt x="14334" y="423"/>
                  <a:pt x="14134" y="383"/>
                  <a:pt x="13934" y="383"/>
                </a:cubicBezTo>
                <a:cubicBezTo>
                  <a:pt x="13735" y="383"/>
                  <a:pt x="13575" y="342"/>
                  <a:pt x="13375" y="342"/>
                </a:cubicBezTo>
                <a:cubicBezTo>
                  <a:pt x="13296" y="342"/>
                  <a:pt x="13216" y="302"/>
                  <a:pt x="13096" y="302"/>
                </a:cubicBezTo>
                <a:cubicBezTo>
                  <a:pt x="12976" y="302"/>
                  <a:pt x="12896" y="261"/>
                  <a:pt x="12777" y="261"/>
                </a:cubicBezTo>
                <a:cubicBezTo>
                  <a:pt x="12577" y="221"/>
                  <a:pt x="12417" y="221"/>
                  <a:pt x="12218" y="180"/>
                </a:cubicBezTo>
                <a:cubicBezTo>
                  <a:pt x="12018" y="140"/>
                  <a:pt x="11818" y="140"/>
                  <a:pt x="11659" y="99"/>
                </a:cubicBezTo>
                <a:cubicBezTo>
                  <a:pt x="11459" y="99"/>
                  <a:pt x="11259" y="59"/>
                  <a:pt x="11100" y="59"/>
                </a:cubicBezTo>
                <a:cubicBezTo>
                  <a:pt x="10980" y="59"/>
                  <a:pt x="10900" y="59"/>
                  <a:pt x="10780" y="59"/>
                </a:cubicBezTo>
                <a:cubicBezTo>
                  <a:pt x="10700" y="59"/>
                  <a:pt x="10620" y="59"/>
                  <a:pt x="10501" y="18"/>
                </a:cubicBezTo>
                <a:cubicBezTo>
                  <a:pt x="10261" y="18"/>
                  <a:pt x="10062" y="-22"/>
                  <a:pt x="9822" y="18"/>
                </a:cubicBezTo>
                <a:cubicBezTo>
                  <a:pt x="9622" y="18"/>
                  <a:pt x="9423" y="18"/>
                  <a:pt x="9223" y="18"/>
                </a:cubicBezTo>
                <a:cubicBezTo>
                  <a:pt x="9023" y="18"/>
                  <a:pt x="8864" y="18"/>
                  <a:pt x="8664" y="18"/>
                </a:cubicBezTo>
                <a:cubicBezTo>
                  <a:pt x="8504" y="18"/>
                  <a:pt x="8305" y="18"/>
                  <a:pt x="8145" y="18"/>
                </a:cubicBezTo>
                <a:cubicBezTo>
                  <a:pt x="8105" y="18"/>
                  <a:pt x="8065" y="18"/>
                  <a:pt x="8025" y="18"/>
                </a:cubicBezTo>
                <a:cubicBezTo>
                  <a:pt x="8025" y="18"/>
                  <a:pt x="7985" y="18"/>
                  <a:pt x="7985" y="18"/>
                </a:cubicBezTo>
                <a:cubicBezTo>
                  <a:pt x="7985" y="18"/>
                  <a:pt x="7985" y="18"/>
                  <a:pt x="7985" y="18"/>
                </a:cubicBezTo>
                <a:cubicBezTo>
                  <a:pt x="7945" y="18"/>
                  <a:pt x="7865" y="59"/>
                  <a:pt x="7865" y="59"/>
                </a:cubicBezTo>
                <a:cubicBezTo>
                  <a:pt x="7865" y="59"/>
                  <a:pt x="7865" y="59"/>
                  <a:pt x="7826" y="59"/>
                </a:cubicBezTo>
                <a:cubicBezTo>
                  <a:pt x="7826" y="59"/>
                  <a:pt x="7786" y="59"/>
                  <a:pt x="7786" y="59"/>
                </a:cubicBezTo>
                <a:cubicBezTo>
                  <a:pt x="7706" y="59"/>
                  <a:pt x="7626" y="99"/>
                  <a:pt x="7546" y="140"/>
                </a:cubicBezTo>
                <a:cubicBezTo>
                  <a:pt x="7506" y="180"/>
                  <a:pt x="7466" y="221"/>
                  <a:pt x="7426" y="261"/>
                </a:cubicBezTo>
                <a:cubicBezTo>
                  <a:pt x="7386" y="302"/>
                  <a:pt x="7346" y="342"/>
                  <a:pt x="7346" y="382"/>
                </a:cubicBezTo>
                <a:cubicBezTo>
                  <a:pt x="7307" y="463"/>
                  <a:pt x="7227" y="504"/>
                  <a:pt x="7187" y="585"/>
                </a:cubicBezTo>
                <a:cubicBezTo>
                  <a:pt x="7107" y="666"/>
                  <a:pt x="7067" y="747"/>
                  <a:pt x="6987" y="787"/>
                </a:cubicBezTo>
                <a:cubicBezTo>
                  <a:pt x="6947" y="868"/>
                  <a:pt x="6867" y="908"/>
                  <a:pt x="6827" y="989"/>
                </a:cubicBezTo>
                <a:cubicBezTo>
                  <a:pt x="6748" y="1070"/>
                  <a:pt x="6708" y="1111"/>
                  <a:pt x="6628" y="1191"/>
                </a:cubicBezTo>
                <a:cubicBezTo>
                  <a:pt x="6548" y="1272"/>
                  <a:pt x="6508" y="1313"/>
                  <a:pt x="6428" y="1394"/>
                </a:cubicBezTo>
                <a:cubicBezTo>
                  <a:pt x="6348" y="1475"/>
                  <a:pt x="6308" y="1556"/>
                  <a:pt x="6268" y="1636"/>
                </a:cubicBezTo>
                <a:cubicBezTo>
                  <a:pt x="6228" y="1717"/>
                  <a:pt x="6149" y="1798"/>
                  <a:pt x="6109" y="1839"/>
                </a:cubicBezTo>
                <a:cubicBezTo>
                  <a:pt x="6029" y="1920"/>
                  <a:pt x="5989" y="2000"/>
                  <a:pt x="5909" y="2041"/>
                </a:cubicBezTo>
                <a:cubicBezTo>
                  <a:pt x="5829" y="2122"/>
                  <a:pt x="5789" y="2162"/>
                  <a:pt x="5709" y="2243"/>
                </a:cubicBezTo>
                <a:cubicBezTo>
                  <a:pt x="5630" y="2324"/>
                  <a:pt x="5590" y="2365"/>
                  <a:pt x="5510" y="2445"/>
                </a:cubicBezTo>
                <a:cubicBezTo>
                  <a:pt x="5430" y="2526"/>
                  <a:pt x="5390" y="2607"/>
                  <a:pt x="5310" y="2688"/>
                </a:cubicBezTo>
                <a:cubicBezTo>
                  <a:pt x="5270" y="2769"/>
                  <a:pt x="5190" y="2850"/>
                  <a:pt x="5150" y="2890"/>
                </a:cubicBezTo>
                <a:cubicBezTo>
                  <a:pt x="5071" y="2971"/>
                  <a:pt x="5031" y="3052"/>
                  <a:pt x="4951" y="3093"/>
                </a:cubicBezTo>
                <a:cubicBezTo>
                  <a:pt x="4911" y="3174"/>
                  <a:pt x="4831" y="3214"/>
                  <a:pt x="4751" y="3295"/>
                </a:cubicBezTo>
                <a:cubicBezTo>
                  <a:pt x="4751" y="3295"/>
                  <a:pt x="4751" y="3295"/>
                  <a:pt x="4711" y="3335"/>
                </a:cubicBezTo>
                <a:cubicBezTo>
                  <a:pt x="4591" y="3416"/>
                  <a:pt x="4472" y="3538"/>
                  <a:pt x="4392" y="3618"/>
                </a:cubicBezTo>
                <a:cubicBezTo>
                  <a:pt x="4352" y="3659"/>
                  <a:pt x="4272" y="3740"/>
                  <a:pt x="4232" y="3780"/>
                </a:cubicBezTo>
                <a:cubicBezTo>
                  <a:pt x="4192" y="3821"/>
                  <a:pt x="4112" y="3902"/>
                  <a:pt x="4072" y="3942"/>
                </a:cubicBezTo>
                <a:cubicBezTo>
                  <a:pt x="3993" y="4063"/>
                  <a:pt x="3873" y="4185"/>
                  <a:pt x="3793" y="4306"/>
                </a:cubicBezTo>
                <a:cubicBezTo>
                  <a:pt x="3753" y="4347"/>
                  <a:pt x="3713" y="4427"/>
                  <a:pt x="3633" y="4468"/>
                </a:cubicBezTo>
                <a:cubicBezTo>
                  <a:pt x="3593" y="4508"/>
                  <a:pt x="3593" y="4508"/>
                  <a:pt x="3553" y="4549"/>
                </a:cubicBezTo>
                <a:cubicBezTo>
                  <a:pt x="3553" y="4549"/>
                  <a:pt x="3553" y="4549"/>
                  <a:pt x="3553" y="4549"/>
                </a:cubicBezTo>
                <a:cubicBezTo>
                  <a:pt x="3474" y="4630"/>
                  <a:pt x="3394" y="4711"/>
                  <a:pt x="3274" y="4791"/>
                </a:cubicBezTo>
                <a:cubicBezTo>
                  <a:pt x="3194" y="4832"/>
                  <a:pt x="3154" y="4913"/>
                  <a:pt x="3074" y="4953"/>
                </a:cubicBezTo>
                <a:cubicBezTo>
                  <a:pt x="3034" y="4994"/>
                  <a:pt x="2994" y="5034"/>
                  <a:pt x="2954" y="5075"/>
                </a:cubicBezTo>
                <a:cubicBezTo>
                  <a:pt x="2915" y="5115"/>
                  <a:pt x="2875" y="5156"/>
                  <a:pt x="2835" y="5196"/>
                </a:cubicBezTo>
                <a:cubicBezTo>
                  <a:pt x="2795" y="5236"/>
                  <a:pt x="2755" y="5277"/>
                  <a:pt x="2715" y="5317"/>
                </a:cubicBezTo>
                <a:cubicBezTo>
                  <a:pt x="2635" y="5439"/>
                  <a:pt x="2515" y="5560"/>
                  <a:pt x="2435" y="5681"/>
                </a:cubicBezTo>
                <a:cubicBezTo>
                  <a:pt x="2276" y="5803"/>
                  <a:pt x="2116" y="5924"/>
                  <a:pt x="1956" y="6045"/>
                </a:cubicBezTo>
                <a:cubicBezTo>
                  <a:pt x="1876" y="6126"/>
                  <a:pt x="1797" y="6167"/>
                  <a:pt x="1717" y="6248"/>
                </a:cubicBezTo>
                <a:cubicBezTo>
                  <a:pt x="1637" y="6329"/>
                  <a:pt x="1517" y="6409"/>
                  <a:pt x="1437" y="6490"/>
                </a:cubicBezTo>
                <a:cubicBezTo>
                  <a:pt x="1317" y="6652"/>
                  <a:pt x="1198" y="6814"/>
                  <a:pt x="1078" y="6976"/>
                </a:cubicBezTo>
                <a:cubicBezTo>
                  <a:pt x="998" y="7057"/>
                  <a:pt x="958" y="7138"/>
                  <a:pt x="878" y="7259"/>
                </a:cubicBezTo>
                <a:cubicBezTo>
                  <a:pt x="838" y="7299"/>
                  <a:pt x="838" y="7340"/>
                  <a:pt x="798" y="7380"/>
                </a:cubicBezTo>
                <a:cubicBezTo>
                  <a:pt x="798" y="7421"/>
                  <a:pt x="759" y="7421"/>
                  <a:pt x="759" y="7461"/>
                </a:cubicBezTo>
                <a:cubicBezTo>
                  <a:pt x="759" y="7461"/>
                  <a:pt x="719" y="7502"/>
                  <a:pt x="719" y="7502"/>
                </a:cubicBezTo>
                <a:cubicBezTo>
                  <a:pt x="719" y="7542"/>
                  <a:pt x="679" y="7582"/>
                  <a:pt x="679" y="7582"/>
                </a:cubicBezTo>
                <a:cubicBezTo>
                  <a:pt x="639" y="7623"/>
                  <a:pt x="639" y="7623"/>
                  <a:pt x="599" y="7663"/>
                </a:cubicBezTo>
                <a:cubicBezTo>
                  <a:pt x="479" y="7785"/>
                  <a:pt x="319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79" y="16320"/>
                  <a:pt x="359" y="16400"/>
                  <a:pt x="399" y="16441"/>
                </a:cubicBezTo>
                <a:cubicBezTo>
                  <a:pt x="519" y="16562"/>
                  <a:pt x="639" y="16684"/>
                  <a:pt x="719" y="16765"/>
                </a:cubicBezTo>
                <a:cubicBezTo>
                  <a:pt x="1158" y="17209"/>
                  <a:pt x="1557" y="17614"/>
                  <a:pt x="1996" y="18059"/>
                </a:cubicBezTo>
                <a:cubicBezTo>
                  <a:pt x="2835" y="18908"/>
                  <a:pt x="3673" y="19758"/>
                  <a:pt x="4512" y="20607"/>
                </a:cubicBezTo>
                <a:cubicBezTo>
                  <a:pt x="4711" y="20809"/>
                  <a:pt x="4951" y="21052"/>
                  <a:pt x="5151" y="21254"/>
                </a:cubicBezTo>
                <a:cubicBezTo>
                  <a:pt x="5190" y="21295"/>
                  <a:pt x="5270" y="21376"/>
                  <a:pt x="5310" y="21416"/>
                </a:cubicBezTo>
                <a:cubicBezTo>
                  <a:pt x="5350" y="21457"/>
                  <a:pt x="5350" y="21457"/>
                  <a:pt x="5390" y="21497"/>
                </a:cubicBezTo>
                <a:cubicBezTo>
                  <a:pt x="5470" y="21578"/>
                  <a:pt x="5590" y="21578"/>
                  <a:pt x="5670" y="21578"/>
                </a:cubicBezTo>
                <a:cubicBezTo>
                  <a:pt x="5829" y="21578"/>
                  <a:pt x="5989" y="21578"/>
                  <a:pt x="6149" y="21578"/>
                </a:cubicBezTo>
                <a:cubicBezTo>
                  <a:pt x="6748" y="21578"/>
                  <a:pt x="7347" y="21578"/>
                  <a:pt x="7985" y="21578"/>
                </a:cubicBezTo>
                <a:cubicBezTo>
                  <a:pt x="9183" y="21578"/>
                  <a:pt x="10341" y="21578"/>
                  <a:pt x="11539" y="21578"/>
                </a:cubicBezTo>
                <a:cubicBezTo>
                  <a:pt x="11858" y="21578"/>
                  <a:pt x="12138" y="21578"/>
                  <a:pt x="12457" y="21578"/>
                </a:cubicBezTo>
                <a:cubicBezTo>
                  <a:pt x="12617" y="21578"/>
                  <a:pt x="12737" y="21578"/>
                  <a:pt x="12896" y="21578"/>
                </a:cubicBezTo>
                <a:cubicBezTo>
                  <a:pt x="12976" y="21578"/>
                  <a:pt x="13056" y="21578"/>
                  <a:pt x="13096" y="21578"/>
                </a:cubicBezTo>
                <a:cubicBezTo>
                  <a:pt x="13176" y="21578"/>
                  <a:pt x="13256" y="21538"/>
                  <a:pt x="13336" y="21497"/>
                </a:cubicBezTo>
                <a:cubicBezTo>
                  <a:pt x="13375" y="21457"/>
                  <a:pt x="13455" y="21416"/>
                  <a:pt x="13495" y="21335"/>
                </a:cubicBezTo>
                <a:cubicBezTo>
                  <a:pt x="13934" y="20890"/>
                  <a:pt x="14374" y="20445"/>
                  <a:pt x="14773" y="20041"/>
                </a:cubicBezTo>
                <a:cubicBezTo>
                  <a:pt x="15811" y="19151"/>
                  <a:pt x="16689" y="18261"/>
                  <a:pt x="17567" y="17412"/>
                </a:cubicBezTo>
                <a:close/>
                <a:moveTo>
                  <a:pt x="20522" y="12436"/>
                </a:moveTo>
                <a:cubicBezTo>
                  <a:pt x="20522" y="12598"/>
                  <a:pt x="20562" y="12760"/>
                  <a:pt x="20562" y="12881"/>
                </a:cubicBezTo>
                <a:cubicBezTo>
                  <a:pt x="20562" y="12962"/>
                  <a:pt x="20562" y="13043"/>
                  <a:pt x="20602" y="13124"/>
                </a:cubicBezTo>
                <a:cubicBezTo>
                  <a:pt x="20602" y="13124"/>
                  <a:pt x="20602" y="13124"/>
                  <a:pt x="20602" y="13164"/>
                </a:cubicBezTo>
                <a:cubicBezTo>
                  <a:pt x="20602" y="13164"/>
                  <a:pt x="20602" y="13164"/>
                  <a:pt x="20602" y="13205"/>
                </a:cubicBezTo>
                <a:cubicBezTo>
                  <a:pt x="20562" y="13245"/>
                  <a:pt x="20522" y="13326"/>
                  <a:pt x="20442" y="13367"/>
                </a:cubicBezTo>
                <a:cubicBezTo>
                  <a:pt x="20362" y="13448"/>
                  <a:pt x="20282" y="13529"/>
                  <a:pt x="20202" y="13609"/>
                </a:cubicBezTo>
                <a:cubicBezTo>
                  <a:pt x="20162" y="13650"/>
                  <a:pt x="20083" y="13731"/>
                  <a:pt x="20043" y="13771"/>
                </a:cubicBezTo>
                <a:cubicBezTo>
                  <a:pt x="19923" y="13893"/>
                  <a:pt x="19803" y="13973"/>
                  <a:pt x="19683" y="14095"/>
                </a:cubicBezTo>
                <a:cubicBezTo>
                  <a:pt x="19564" y="14216"/>
                  <a:pt x="19484" y="14297"/>
                  <a:pt x="19364" y="14418"/>
                </a:cubicBezTo>
                <a:cubicBezTo>
                  <a:pt x="19244" y="14540"/>
                  <a:pt x="19164" y="14661"/>
                  <a:pt x="19044" y="14782"/>
                </a:cubicBezTo>
                <a:cubicBezTo>
                  <a:pt x="19044" y="14823"/>
                  <a:pt x="19005" y="14823"/>
                  <a:pt x="19005" y="14863"/>
                </a:cubicBezTo>
                <a:cubicBezTo>
                  <a:pt x="19005" y="14904"/>
                  <a:pt x="18965" y="14904"/>
                  <a:pt x="18965" y="14944"/>
                </a:cubicBezTo>
                <a:cubicBezTo>
                  <a:pt x="18965" y="14944"/>
                  <a:pt x="18925" y="14985"/>
                  <a:pt x="18925" y="14985"/>
                </a:cubicBezTo>
                <a:cubicBezTo>
                  <a:pt x="18925" y="14702"/>
                  <a:pt x="18925" y="14418"/>
                  <a:pt x="18925" y="14135"/>
                </a:cubicBezTo>
                <a:cubicBezTo>
                  <a:pt x="18925" y="14095"/>
                  <a:pt x="18925" y="14054"/>
                  <a:pt x="18925" y="14014"/>
                </a:cubicBezTo>
                <a:cubicBezTo>
                  <a:pt x="18925" y="13973"/>
                  <a:pt x="18965" y="13973"/>
                  <a:pt x="18965" y="13933"/>
                </a:cubicBezTo>
                <a:cubicBezTo>
                  <a:pt x="19005" y="13893"/>
                  <a:pt x="19005" y="13852"/>
                  <a:pt x="19044" y="13852"/>
                </a:cubicBezTo>
                <a:cubicBezTo>
                  <a:pt x="19044" y="13852"/>
                  <a:pt x="19044" y="13852"/>
                  <a:pt x="19084" y="13812"/>
                </a:cubicBezTo>
                <a:cubicBezTo>
                  <a:pt x="19164" y="13731"/>
                  <a:pt x="19244" y="13609"/>
                  <a:pt x="19324" y="13529"/>
                </a:cubicBezTo>
                <a:cubicBezTo>
                  <a:pt x="19404" y="13407"/>
                  <a:pt x="19524" y="13326"/>
                  <a:pt x="19603" y="13205"/>
                </a:cubicBezTo>
                <a:cubicBezTo>
                  <a:pt x="19643" y="13164"/>
                  <a:pt x="19643" y="13124"/>
                  <a:pt x="19683" y="13124"/>
                </a:cubicBezTo>
                <a:cubicBezTo>
                  <a:pt x="19723" y="13043"/>
                  <a:pt x="19803" y="13003"/>
                  <a:pt x="19843" y="12922"/>
                </a:cubicBezTo>
                <a:cubicBezTo>
                  <a:pt x="19843" y="12922"/>
                  <a:pt x="19883" y="12881"/>
                  <a:pt x="19883" y="12881"/>
                </a:cubicBezTo>
                <a:cubicBezTo>
                  <a:pt x="19923" y="12841"/>
                  <a:pt x="19963" y="12800"/>
                  <a:pt x="19963" y="12800"/>
                </a:cubicBezTo>
                <a:cubicBezTo>
                  <a:pt x="20043" y="12720"/>
                  <a:pt x="20083" y="12679"/>
                  <a:pt x="20162" y="12598"/>
                </a:cubicBezTo>
                <a:cubicBezTo>
                  <a:pt x="20242" y="12517"/>
                  <a:pt x="20362" y="12436"/>
                  <a:pt x="20442" y="12355"/>
                </a:cubicBezTo>
                <a:cubicBezTo>
                  <a:pt x="20442" y="12355"/>
                  <a:pt x="20482" y="12315"/>
                  <a:pt x="20482" y="12315"/>
                </a:cubicBezTo>
                <a:cubicBezTo>
                  <a:pt x="20522" y="12275"/>
                  <a:pt x="20522" y="12356"/>
                  <a:pt x="20522" y="12436"/>
                </a:cubicBezTo>
                <a:close/>
                <a:moveTo>
                  <a:pt x="20442" y="11061"/>
                </a:moveTo>
                <a:cubicBezTo>
                  <a:pt x="20442" y="11223"/>
                  <a:pt x="20442" y="11385"/>
                  <a:pt x="20482" y="11547"/>
                </a:cubicBezTo>
                <a:cubicBezTo>
                  <a:pt x="20482" y="11708"/>
                  <a:pt x="20522" y="11830"/>
                  <a:pt x="20522" y="11991"/>
                </a:cubicBezTo>
                <a:cubicBezTo>
                  <a:pt x="20522" y="11991"/>
                  <a:pt x="20482" y="12032"/>
                  <a:pt x="20482" y="12032"/>
                </a:cubicBezTo>
                <a:cubicBezTo>
                  <a:pt x="20442" y="12072"/>
                  <a:pt x="20402" y="12113"/>
                  <a:pt x="20362" y="12153"/>
                </a:cubicBezTo>
                <a:cubicBezTo>
                  <a:pt x="20322" y="12194"/>
                  <a:pt x="20242" y="12275"/>
                  <a:pt x="20202" y="12315"/>
                </a:cubicBezTo>
                <a:cubicBezTo>
                  <a:pt x="20162" y="12356"/>
                  <a:pt x="20162" y="12356"/>
                  <a:pt x="20123" y="12396"/>
                </a:cubicBezTo>
                <a:cubicBezTo>
                  <a:pt x="20123" y="12396"/>
                  <a:pt x="20123" y="12396"/>
                  <a:pt x="20083" y="12436"/>
                </a:cubicBezTo>
                <a:cubicBezTo>
                  <a:pt x="20003" y="12558"/>
                  <a:pt x="19883" y="12639"/>
                  <a:pt x="19803" y="12760"/>
                </a:cubicBezTo>
                <a:cubicBezTo>
                  <a:pt x="19803" y="12760"/>
                  <a:pt x="19803" y="12760"/>
                  <a:pt x="19803" y="12800"/>
                </a:cubicBezTo>
                <a:cubicBezTo>
                  <a:pt x="19763" y="12841"/>
                  <a:pt x="19763" y="12841"/>
                  <a:pt x="19723" y="12881"/>
                </a:cubicBezTo>
                <a:cubicBezTo>
                  <a:pt x="19683" y="12962"/>
                  <a:pt x="19604" y="13003"/>
                  <a:pt x="19564" y="13084"/>
                </a:cubicBezTo>
                <a:cubicBezTo>
                  <a:pt x="19484" y="13165"/>
                  <a:pt x="19404" y="13286"/>
                  <a:pt x="19364" y="13367"/>
                </a:cubicBezTo>
                <a:cubicBezTo>
                  <a:pt x="19324" y="13407"/>
                  <a:pt x="19324" y="13448"/>
                  <a:pt x="19284" y="13488"/>
                </a:cubicBezTo>
                <a:cubicBezTo>
                  <a:pt x="19244" y="13569"/>
                  <a:pt x="19204" y="13609"/>
                  <a:pt x="19164" y="13690"/>
                </a:cubicBezTo>
                <a:cubicBezTo>
                  <a:pt x="19124" y="13771"/>
                  <a:pt x="19085" y="13812"/>
                  <a:pt x="19045" y="13893"/>
                </a:cubicBezTo>
                <a:cubicBezTo>
                  <a:pt x="19005" y="13933"/>
                  <a:pt x="19005" y="13973"/>
                  <a:pt x="18965" y="13973"/>
                </a:cubicBezTo>
                <a:cubicBezTo>
                  <a:pt x="18965" y="13569"/>
                  <a:pt x="18965" y="13205"/>
                  <a:pt x="18965" y="12800"/>
                </a:cubicBezTo>
                <a:cubicBezTo>
                  <a:pt x="19005" y="12720"/>
                  <a:pt x="19085" y="12679"/>
                  <a:pt x="19124" y="12598"/>
                </a:cubicBezTo>
                <a:cubicBezTo>
                  <a:pt x="19204" y="12477"/>
                  <a:pt x="19284" y="12396"/>
                  <a:pt x="19364" y="12315"/>
                </a:cubicBezTo>
                <a:cubicBezTo>
                  <a:pt x="19444" y="12234"/>
                  <a:pt x="19524" y="12113"/>
                  <a:pt x="19604" y="12032"/>
                </a:cubicBezTo>
                <a:cubicBezTo>
                  <a:pt x="19683" y="11951"/>
                  <a:pt x="19763" y="11830"/>
                  <a:pt x="19843" y="11749"/>
                </a:cubicBezTo>
                <a:cubicBezTo>
                  <a:pt x="19883" y="11708"/>
                  <a:pt x="19923" y="11668"/>
                  <a:pt x="19963" y="11627"/>
                </a:cubicBezTo>
                <a:cubicBezTo>
                  <a:pt x="20003" y="11587"/>
                  <a:pt x="20043" y="11547"/>
                  <a:pt x="20083" y="11506"/>
                </a:cubicBezTo>
                <a:cubicBezTo>
                  <a:pt x="20123" y="11466"/>
                  <a:pt x="20203" y="11385"/>
                  <a:pt x="20242" y="11344"/>
                </a:cubicBezTo>
                <a:cubicBezTo>
                  <a:pt x="20282" y="11304"/>
                  <a:pt x="20322" y="11263"/>
                  <a:pt x="20402" y="11182"/>
                </a:cubicBezTo>
                <a:cubicBezTo>
                  <a:pt x="20402" y="11182"/>
                  <a:pt x="20442" y="11142"/>
                  <a:pt x="20442" y="11142"/>
                </a:cubicBezTo>
                <a:cubicBezTo>
                  <a:pt x="20442" y="11021"/>
                  <a:pt x="20442" y="11061"/>
                  <a:pt x="20442" y="11061"/>
                </a:cubicBezTo>
                <a:close/>
                <a:moveTo>
                  <a:pt x="20402" y="10131"/>
                </a:moveTo>
                <a:cubicBezTo>
                  <a:pt x="20402" y="10293"/>
                  <a:pt x="20402" y="10414"/>
                  <a:pt x="20442" y="10576"/>
                </a:cubicBezTo>
                <a:cubicBezTo>
                  <a:pt x="20442" y="10616"/>
                  <a:pt x="20442" y="10657"/>
                  <a:pt x="20442" y="10697"/>
                </a:cubicBezTo>
                <a:cubicBezTo>
                  <a:pt x="20442" y="10697"/>
                  <a:pt x="20442" y="10738"/>
                  <a:pt x="20442" y="10738"/>
                </a:cubicBezTo>
                <a:cubicBezTo>
                  <a:pt x="20402" y="10778"/>
                  <a:pt x="20362" y="10818"/>
                  <a:pt x="20322" y="10859"/>
                </a:cubicBezTo>
                <a:cubicBezTo>
                  <a:pt x="20242" y="10940"/>
                  <a:pt x="20162" y="11061"/>
                  <a:pt x="20083" y="11142"/>
                </a:cubicBezTo>
                <a:cubicBezTo>
                  <a:pt x="20043" y="11182"/>
                  <a:pt x="20043" y="11223"/>
                  <a:pt x="20003" y="11263"/>
                </a:cubicBezTo>
                <a:cubicBezTo>
                  <a:pt x="20003" y="11263"/>
                  <a:pt x="19963" y="11304"/>
                  <a:pt x="19963" y="11304"/>
                </a:cubicBezTo>
                <a:cubicBezTo>
                  <a:pt x="19923" y="11344"/>
                  <a:pt x="19883" y="11425"/>
                  <a:pt x="19843" y="11466"/>
                </a:cubicBezTo>
                <a:cubicBezTo>
                  <a:pt x="19763" y="11587"/>
                  <a:pt x="19683" y="11668"/>
                  <a:pt x="19604" y="11789"/>
                </a:cubicBezTo>
                <a:cubicBezTo>
                  <a:pt x="19564" y="11830"/>
                  <a:pt x="19564" y="11870"/>
                  <a:pt x="19524" y="11911"/>
                </a:cubicBezTo>
                <a:cubicBezTo>
                  <a:pt x="19484" y="11991"/>
                  <a:pt x="19444" y="12032"/>
                  <a:pt x="19364" y="12113"/>
                </a:cubicBezTo>
                <a:cubicBezTo>
                  <a:pt x="19284" y="12234"/>
                  <a:pt x="19204" y="12315"/>
                  <a:pt x="19124" y="12436"/>
                </a:cubicBezTo>
                <a:cubicBezTo>
                  <a:pt x="19085" y="12517"/>
                  <a:pt x="19045" y="12558"/>
                  <a:pt x="19005" y="12639"/>
                </a:cubicBezTo>
                <a:cubicBezTo>
                  <a:pt x="19005" y="12639"/>
                  <a:pt x="19005" y="12679"/>
                  <a:pt x="18965" y="12679"/>
                </a:cubicBezTo>
                <a:cubicBezTo>
                  <a:pt x="18965" y="12315"/>
                  <a:pt x="18965" y="11951"/>
                  <a:pt x="18965" y="11587"/>
                </a:cubicBezTo>
                <a:cubicBezTo>
                  <a:pt x="18965" y="11546"/>
                  <a:pt x="18965" y="11546"/>
                  <a:pt x="18965" y="11506"/>
                </a:cubicBezTo>
                <a:cubicBezTo>
                  <a:pt x="18965" y="11506"/>
                  <a:pt x="18965" y="11506"/>
                  <a:pt x="18965" y="11506"/>
                </a:cubicBezTo>
                <a:cubicBezTo>
                  <a:pt x="18965" y="11466"/>
                  <a:pt x="18965" y="11425"/>
                  <a:pt x="18965" y="11425"/>
                </a:cubicBezTo>
                <a:cubicBezTo>
                  <a:pt x="18965" y="11425"/>
                  <a:pt x="19005" y="11385"/>
                  <a:pt x="19005" y="11385"/>
                </a:cubicBezTo>
                <a:cubicBezTo>
                  <a:pt x="19045" y="11304"/>
                  <a:pt x="19124" y="11263"/>
                  <a:pt x="19164" y="11182"/>
                </a:cubicBezTo>
                <a:cubicBezTo>
                  <a:pt x="19164" y="11182"/>
                  <a:pt x="19204" y="11142"/>
                  <a:pt x="19204" y="11142"/>
                </a:cubicBezTo>
                <a:cubicBezTo>
                  <a:pt x="19244" y="11102"/>
                  <a:pt x="19284" y="11061"/>
                  <a:pt x="19284" y="11021"/>
                </a:cubicBezTo>
                <a:cubicBezTo>
                  <a:pt x="19324" y="10980"/>
                  <a:pt x="19364" y="10940"/>
                  <a:pt x="19404" y="10899"/>
                </a:cubicBezTo>
                <a:cubicBezTo>
                  <a:pt x="19444" y="10818"/>
                  <a:pt x="19524" y="10778"/>
                  <a:pt x="19564" y="10697"/>
                </a:cubicBezTo>
                <a:cubicBezTo>
                  <a:pt x="19604" y="10657"/>
                  <a:pt x="19643" y="10616"/>
                  <a:pt x="19683" y="10576"/>
                </a:cubicBezTo>
                <a:cubicBezTo>
                  <a:pt x="19723" y="10535"/>
                  <a:pt x="19763" y="10454"/>
                  <a:pt x="19803" y="10414"/>
                </a:cubicBezTo>
                <a:cubicBezTo>
                  <a:pt x="19843" y="10373"/>
                  <a:pt x="19843" y="10373"/>
                  <a:pt x="19883" y="10333"/>
                </a:cubicBezTo>
                <a:cubicBezTo>
                  <a:pt x="19883" y="10333"/>
                  <a:pt x="19923" y="10293"/>
                  <a:pt x="19923" y="10293"/>
                </a:cubicBezTo>
                <a:cubicBezTo>
                  <a:pt x="19963" y="10252"/>
                  <a:pt x="20003" y="10212"/>
                  <a:pt x="20043" y="10171"/>
                </a:cubicBezTo>
                <a:cubicBezTo>
                  <a:pt x="20083" y="10131"/>
                  <a:pt x="20123" y="10131"/>
                  <a:pt x="20123" y="10090"/>
                </a:cubicBezTo>
                <a:cubicBezTo>
                  <a:pt x="20163" y="10050"/>
                  <a:pt x="20202" y="10009"/>
                  <a:pt x="20242" y="9969"/>
                </a:cubicBezTo>
                <a:cubicBezTo>
                  <a:pt x="20282" y="9929"/>
                  <a:pt x="20282" y="9929"/>
                  <a:pt x="20322" y="9888"/>
                </a:cubicBezTo>
                <a:cubicBezTo>
                  <a:pt x="20322" y="9888"/>
                  <a:pt x="20362" y="9848"/>
                  <a:pt x="20362" y="9848"/>
                </a:cubicBezTo>
                <a:cubicBezTo>
                  <a:pt x="20362" y="9848"/>
                  <a:pt x="20402" y="9807"/>
                  <a:pt x="20402" y="9807"/>
                </a:cubicBezTo>
                <a:cubicBezTo>
                  <a:pt x="20362" y="9929"/>
                  <a:pt x="20362" y="10009"/>
                  <a:pt x="20402" y="10131"/>
                </a:cubicBezTo>
                <a:close/>
                <a:moveTo>
                  <a:pt x="20322" y="8877"/>
                </a:moveTo>
                <a:cubicBezTo>
                  <a:pt x="20322" y="8998"/>
                  <a:pt x="20322" y="9079"/>
                  <a:pt x="20322" y="9200"/>
                </a:cubicBezTo>
                <a:cubicBezTo>
                  <a:pt x="20322" y="9200"/>
                  <a:pt x="20322" y="9241"/>
                  <a:pt x="20322" y="9241"/>
                </a:cubicBezTo>
                <a:cubicBezTo>
                  <a:pt x="20322" y="9362"/>
                  <a:pt x="20322" y="9484"/>
                  <a:pt x="20322" y="9605"/>
                </a:cubicBezTo>
                <a:cubicBezTo>
                  <a:pt x="20322" y="9605"/>
                  <a:pt x="20322" y="9605"/>
                  <a:pt x="20322" y="9605"/>
                </a:cubicBezTo>
                <a:cubicBezTo>
                  <a:pt x="20322" y="9605"/>
                  <a:pt x="20282" y="9605"/>
                  <a:pt x="20282" y="9645"/>
                </a:cubicBezTo>
                <a:cubicBezTo>
                  <a:pt x="20282" y="9645"/>
                  <a:pt x="20282" y="9645"/>
                  <a:pt x="20242" y="9645"/>
                </a:cubicBezTo>
                <a:cubicBezTo>
                  <a:pt x="20242" y="9645"/>
                  <a:pt x="20202" y="9645"/>
                  <a:pt x="20202" y="9686"/>
                </a:cubicBezTo>
                <a:cubicBezTo>
                  <a:pt x="20202" y="9686"/>
                  <a:pt x="20163" y="9726"/>
                  <a:pt x="20163" y="9726"/>
                </a:cubicBezTo>
                <a:cubicBezTo>
                  <a:pt x="20163" y="9726"/>
                  <a:pt x="20123" y="9767"/>
                  <a:pt x="20123" y="9767"/>
                </a:cubicBezTo>
                <a:cubicBezTo>
                  <a:pt x="20083" y="9807"/>
                  <a:pt x="20043" y="9848"/>
                  <a:pt x="19963" y="9929"/>
                </a:cubicBezTo>
                <a:cubicBezTo>
                  <a:pt x="19923" y="9969"/>
                  <a:pt x="19883" y="10009"/>
                  <a:pt x="19803" y="10090"/>
                </a:cubicBezTo>
                <a:cubicBezTo>
                  <a:pt x="19803" y="10090"/>
                  <a:pt x="19803" y="10090"/>
                  <a:pt x="19763" y="10131"/>
                </a:cubicBezTo>
                <a:cubicBezTo>
                  <a:pt x="19763" y="10131"/>
                  <a:pt x="19723" y="10171"/>
                  <a:pt x="19723" y="10171"/>
                </a:cubicBezTo>
                <a:cubicBezTo>
                  <a:pt x="19723" y="10171"/>
                  <a:pt x="19683" y="10212"/>
                  <a:pt x="19683" y="10212"/>
                </a:cubicBezTo>
                <a:cubicBezTo>
                  <a:pt x="19644" y="10252"/>
                  <a:pt x="19644" y="10293"/>
                  <a:pt x="19604" y="10333"/>
                </a:cubicBezTo>
                <a:cubicBezTo>
                  <a:pt x="19604" y="10333"/>
                  <a:pt x="19564" y="10373"/>
                  <a:pt x="19564" y="10373"/>
                </a:cubicBezTo>
                <a:cubicBezTo>
                  <a:pt x="19524" y="10454"/>
                  <a:pt x="19484" y="10495"/>
                  <a:pt x="19444" y="10576"/>
                </a:cubicBezTo>
                <a:cubicBezTo>
                  <a:pt x="19364" y="10697"/>
                  <a:pt x="19324" y="10778"/>
                  <a:pt x="19244" y="10899"/>
                </a:cubicBezTo>
                <a:cubicBezTo>
                  <a:pt x="19164" y="11021"/>
                  <a:pt x="19085" y="11142"/>
                  <a:pt x="19005" y="11263"/>
                </a:cubicBezTo>
                <a:cubicBezTo>
                  <a:pt x="18965" y="11304"/>
                  <a:pt x="18925" y="11344"/>
                  <a:pt x="18885" y="11425"/>
                </a:cubicBezTo>
                <a:cubicBezTo>
                  <a:pt x="18885" y="11102"/>
                  <a:pt x="18885" y="10818"/>
                  <a:pt x="18885" y="10495"/>
                </a:cubicBezTo>
                <a:cubicBezTo>
                  <a:pt x="18885" y="10333"/>
                  <a:pt x="18885" y="10212"/>
                  <a:pt x="18885" y="10050"/>
                </a:cubicBezTo>
                <a:cubicBezTo>
                  <a:pt x="18965" y="9929"/>
                  <a:pt x="19085" y="9807"/>
                  <a:pt x="19164" y="9686"/>
                </a:cubicBezTo>
                <a:cubicBezTo>
                  <a:pt x="19204" y="9605"/>
                  <a:pt x="19284" y="9524"/>
                  <a:pt x="19324" y="9484"/>
                </a:cubicBezTo>
                <a:cubicBezTo>
                  <a:pt x="19364" y="9443"/>
                  <a:pt x="19404" y="9403"/>
                  <a:pt x="19444" y="9322"/>
                </a:cubicBezTo>
                <a:cubicBezTo>
                  <a:pt x="19484" y="9281"/>
                  <a:pt x="19484" y="9241"/>
                  <a:pt x="19524" y="9200"/>
                </a:cubicBezTo>
                <a:cubicBezTo>
                  <a:pt x="19564" y="9160"/>
                  <a:pt x="19604" y="9079"/>
                  <a:pt x="19683" y="9039"/>
                </a:cubicBezTo>
                <a:cubicBezTo>
                  <a:pt x="19683" y="9039"/>
                  <a:pt x="19723" y="8998"/>
                  <a:pt x="19723" y="8998"/>
                </a:cubicBezTo>
                <a:cubicBezTo>
                  <a:pt x="19723" y="8998"/>
                  <a:pt x="19763" y="8958"/>
                  <a:pt x="19763" y="8958"/>
                </a:cubicBezTo>
                <a:cubicBezTo>
                  <a:pt x="19803" y="8917"/>
                  <a:pt x="19843" y="8877"/>
                  <a:pt x="19883" y="8836"/>
                </a:cubicBezTo>
                <a:cubicBezTo>
                  <a:pt x="19923" y="8796"/>
                  <a:pt x="20003" y="8756"/>
                  <a:pt x="20043" y="8715"/>
                </a:cubicBezTo>
                <a:cubicBezTo>
                  <a:pt x="20083" y="8675"/>
                  <a:pt x="20163" y="8634"/>
                  <a:pt x="20203" y="8553"/>
                </a:cubicBezTo>
                <a:cubicBezTo>
                  <a:pt x="20203" y="8553"/>
                  <a:pt x="20242" y="8513"/>
                  <a:pt x="20242" y="8513"/>
                </a:cubicBezTo>
                <a:cubicBezTo>
                  <a:pt x="20322" y="8594"/>
                  <a:pt x="20322" y="8715"/>
                  <a:pt x="20322" y="8877"/>
                </a:cubicBezTo>
                <a:close/>
                <a:moveTo>
                  <a:pt x="20202" y="7057"/>
                </a:moveTo>
                <a:cubicBezTo>
                  <a:pt x="20202" y="7138"/>
                  <a:pt x="20202" y="7218"/>
                  <a:pt x="20242" y="7299"/>
                </a:cubicBezTo>
                <a:cubicBezTo>
                  <a:pt x="20242" y="7461"/>
                  <a:pt x="20242" y="7663"/>
                  <a:pt x="20282" y="7825"/>
                </a:cubicBezTo>
                <a:cubicBezTo>
                  <a:pt x="20282" y="7906"/>
                  <a:pt x="20282" y="8027"/>
                  <a:pt x="20322" y="8108"/>
                </a:cubicBezTo>
                <a:cubicBezTo>
                  <a:pt x="20322" y="8108"/>
                  <a:pt x="20322" y="8149"/>
                  <a:pt x="20322" y="8149"/>
                </a:cubicBezTo>
                <a:cubicBezTo>
                  <a:pt x="20282" y="8189"/>
                  <a:pt x="20282" y="8189"/>
                  <a:pt x="20242" y="8230"/>
                </a:cubicBezTo>
                <a:cubicBezTo>
                  <a:pt x="20242" y="8230"/>
                  <a:pt x="20242" y="8230"/>
                  <a:pt x="20202" y="8270"/>
                </a:cubicBezTo>
                <a:cubicBezTo>
                  <a:pt x="20202" y="8270"/>
                  <a:pt x="20163" y="8311"/>
                  <a:pt x="20163" y="8311"/>
                </a:cubicBezTo>
                <a:cubicBezTo>
                  <a:pt x="20163" y="8311"/>
                  <a:pt x="20123" y="8351"/>
                  <a:pt x="20123" y="8351"/>
                </a:cubicBezTo>
                <a:cubicBezTo>
                  <a:pt x="20083" y="8391"/>
                  <a:pt x="20043" y="8432"/>
                  <a:pt x="19963" y="8513"/>
                </a:cubicBezTo>
                <a:cubicBezTo>
                  <a:pt x="19923" y="8553"/>
                  <a:pt x="19883" y="8594"/>
                  <a:pt x="19843" y="8634"/>
                </a:cubicBezTo>
                <a:cubicBezTo>
                  <a:pt x="19843" y="8634"/>
                  <a:pt x="19803" y="8675"/>
                  <a:pt x="19803" y="8675"/>
                </a:cubicBezTo>
                <a:cubicBezTo>
                  <a:pt x="19763" y="8715"/>
                  <a:pt x="19723" y="8756"/>
                  <a:pt x="19723" y="8796"/>
                </a:cubicBezTo>
                <a:cubicBezTo>
                  <a:pt x="19723" y="8796"/>
                  <a:pt x="19683" y="8836"/>
                  <a:pt x="19683" y="8836"/>
                </a:cubicBezTo>
                <a:cubicBezTo>
                  <a:pt x="19683" y="8836"/>
                  <a:pt x="19683" y="8836"/>
                  <a:pt x="19683" y="8836"/>
                </a:cubicBezTo>
                <a:cubicBezTo>
                  <a:pt x="19644" y="8917"/>
                  <a:pt x="19604" y="8958"/>
                  <a:pt x="19524" y="9039"/>
                </a:cubicBezTo>
                <a:cubicBezTo>
                  <a:pt x="19484" y="9079"/>
                  <a:pt x="19444" y="9160"/>
                  <a:pt x="19404" y="9200"/>
                </a:cubicBezTo>
                <a:cubicBezTo>
                  <a:pt x="19324" y="9322"/>
                  <a:pt x="19244" y="9443"/>
                  <a:pt x="19164" y="9564"/>
                </a:cubicBezTo>
                <a:cubicBezTo>
                  <a:pt x="19124" y="9605"/>
                  <a:pt x="19085" y="9686"/>
                  <a:pt x="19045" y="9726"/>
                </a:cubicBezTo>
                <a:cubicBezTo>
                  <a:pt x="19045" y="9767"/>
                  <a:pt x="19005" y="9767"/>
                  <a:pt x="19005" y="9807"/>
                </a:cubicBezTo>
                <a:cubicBezTo>
                  <a:pt x="18965" y="9848"/>
                  <a:pt x="18965" y="9888"/>
                  <a:pt x="18925" y="9888"/>
                </a:cubicBezTo>
                <a:cubicBezTo>
                  <a:pt x="18925" y="9443"/>
                  <a:pt x="18925" y="8998"/>
                  <a:pt x="18925" y="8553"/>
                </a:cubicBezTo>
                <a:cubicBezTo>
                  <a:pt x="18925" y="8513"/>
                  <a:pt x="18925" y="8472"/>
                  <a:pt x="18925" y="8391"/>
                </a:cubicBezTo>
                <a:cubicBezTo>
                  <a:pt x="18965" y="8351"/>
                  <a:pt x="19005" y="8311"/>
                  <a:pt x="19045" y="8270"/>
                </a:cubicBezTo>
                <a:cubicBezTo>
                  <a:pt x="19085" y="8230"/>
                  <a:pt x="19124" y="8189"/>
                  <a:pt x="19164" y="8149"/>
                </a:cubicBezTo>
                <a:cubicBezTo>
                  <a:pt x="19164" y="8149"/>
                  <a:pt x="19164" y="8149"/>
                  <a:pt x="19204" y="8108"/>
                </a:cubicBezTo>
                <a:cubicBezTo>
                  <a:pt x="19204" y="8108"/>
                  <a:pt x="19244" y="8108"/>
                  <a:pt x="19244" y="8068"/>
                </a:cubicBezTo>
                <a:cubicBezTo>
                  <a:pt x="19364" y="7987"/>
                  <a:pt x="19444" y="7866"/>
                  <a:pt x="19564" y="7785"/>
                </a:cubicBezTo>
                <a:cubicBezTo>
                  <a:pt x="19604" y="7744"/>
                  <a:pt x="19604" y="7744"/>
                  <a:pt x="19644" y="7704"/>
                </a:cubicBezTo>
                <a:cubicBezTo>
                  <a:pt x="19723" y="7623"/>
                  <a:pt x="19803" y="7542"/>
                  <a:pt x="19883" y="7461"/>
                </a:cubicBezTo>
                <a:cubicBezTo>
                  <a:pt x="19963" y="7340"/>
                  <a:pt x="20083" y="7259"/>
                  <a:pt x="20163" y="7138"/>
                </a:cubicBezTo>
                <a:cubicBezTo>
                  <a:pt x="20123" y="7138"/>
                  <a:pt x="20163" y="7097"/>
                  <a:pt x="20202" y="7057"/>
                </a:cubicBezTo>
                <a:close/>
                <a:moveTo>
                  <a:pt x="19124" y="4953"/>
                </a:moveTo>
                <a:cubicBezTo>
                  <a:pt x="19124" y="4953"/>
                  <a:pt x="19124" y="4953"/>
                  <a:pt x="19124" y="4953"/>
                </a:cubicBezTo>
                <a:cubicBezTo>
                  <a:pt x="19124" y="4953"/>
                  <a:pt x="19124" y="4953"/>
                  <a:pt x="19124" y="4953"/>
                </a:cubicBezTo>
                <a:cubicBezTo>
                  <a:pt x="19164" y="4994"/>
                  <a:pt x="19164" y="4994"/>
                  <a:pt x="19124" y="4953"/>
                </a:cubicBezTo>
                <a:cubicBezTo>
                  <a:pt x="19164" y="4994"/>
                  <a:pt x="19204" y="4994"/>
                  <a:pt x="19204" y="5034"/>
                </a:cubicBezTo>
                <a:cubicBezTo>
                  <a:pt x="19244" y="5115"/>
                  <a:pt x="19324" y="5196"/>
                  <a:pt x="19404" y="5236"/>
                </a:cubicBezTo>
                <a:cubicBezTo>
                  <a:pt x="19444" y="5277"/>
                  <a:pt x="19484" y="5317"/>
                  <a:pt x="19524" y="5317"/>
                </a:cubicBezTo>
                <a:cubicBezTo>
                  <a:pt x="19564" y="5358"/>
                  <a:pt x="19604" y="5358"/>
                  <a:pt x="19604" y="5398"/>
                </a:cubicBezTo>
                <a:cubicBezTo>
                  <a:pt x="19643" y="5439"/>
                  <a:pt x="19643" y="5439"/>
                  <a:pt x="19683" y="5479"/>
                </a:cubicBezTo>
                <a:cubicBezTo>
                  <a:pt x="19723" y="5520"/>
                  <a:pt x="19763" y="5560"/>
                  <a:pt x="19803" y="5600"/>
                </a:cubicBezTo>
                <a:cubicBezTo>
                  <a:pt x="19803" y="5600"/>
                  <a:pt x="19843" y="5641"/>
                  <a:pt x="19883" y="5641"/>
                </a:cubicBezTo>
                <a:cubicBezTo>
                  <a:pt x="19923" y="5681"/>
                  <a:pt x="19963" y="5681"/>
                  <a:pt x="20003" y="5722"/>
                </a:cubicBezTo>
                <a:cubicBezTo>
                  <a:pt x="20043" y="5762"/>
                  <a:pt x="20083" y="5762"/>
                  <a:pt x="20123" y="5762"/>
                </a:cubicBezTo>
                <a:cubicBezTo>
                  <a:pt x="20123" y="5803"/>
                  <a:pt x="20083" y="5843"/>
                  <a:pt x="20083" y="5884"/>
                </a:cubicBezTo>
                <a:cubicBezTo>
                  <a:pt x="20083" y="5884"/>
                  <a:pt x="20083" y="5884"/>
                  <a:pt x="20083" y="5924"/>
                </a:cubicBezTo>
                <a:cubicBezTo>
                  <a:pt x="20043" y="5965"/>
                  <a:pt x="20043" y="6005"/>
                  <a:pt x="20003" y="6005"/>
                </a:cubicBezTo>
                <a:cubicBezTo>
                  <a:pt x="19963" y="6045"/>
                  <a:pt x="19883" y="6126"/>
                  <a:pt x="19843" y="6167"/>
                </a:cubicBezTo>
                <a:cubicBezTo>
                  <a:pt x="19763" y="6248"/>
                  <a:pt x="19723" y="6329"/>
                  <a:pt x="19643" y="6369"/>
                </a:cubicBezTo>
                <a:cubicBezTo>
                  <a:pt x="19604" y="6450"/>
                  <a:pt x="19524" y="6490"/>
                  <a:pt x="19484" y="6571"/>
                </a:cubicBezTo>
                <a:cubicBezTo>
                  <a:pt x="19404" y="6693"/>
                  <a:pt x="19324" y="6774"/>
                  <a:pt x="19204" y="6895"/>
                </a:cubicBezTo>
                <a:cubicBezTo>
                  <a:pt x="19124" y="6976"/>
                  <a:pt x="19045" y="7057"/>
                  <a:pt x="19005" y="7138"/>
                </a:cubicBezTo>
                <a:cubicBezTo>
                  <a:pt x="18885" y="7259"/>
                  <a:pt x="18805" y="7380"/>
                  <a:pt x="18725" y="7502"/>
                </a:cubicBezTo>
                <a:cubicBezTo>
                  <a:pt x="18685" y="7582"/>
                  <a:pt x="18645" y="7663"/>
                  <a:pt x="18645" y="7744"/>
                </a:cubicBezTo>
                <a:cubicBezTo>
                  <a:pt x="18605" y="7704"/>
                  <a:pt x="18566" y="7663"/>
                  <a:pt x="18526" y="7623"/>
                </a:cubicBezTo>
                <a:cubicBezTo>
                  <a:pt x="18326" y="7421"/>
                  <a:pt x="18086" y="7178"/>
                  <a:pt x="17887" y="6976"/>
                </a:cubicBezTo>
                <a:cubicBezTo>
                  <a:pt x="17807" y="6895"/>
                  <a:pt x="17727" y="6814"/>
                  <a:pt x="17647" y="6733"/>
                </a:cubicBezTo>
                <a:cubicBezTo>
                  <a:pt x="17647" y="6733"/>
                  <a:pt x="17647" y="6733"/>
                  <a:pt x="17647" y="6733"/>
                </a:cubicBezTo>
                <a:cubicBezTo>
                  <a:pt x="17687" y="6693"/>
                  <a:pt x="17727" y="6652"/>
                  <a:pt x="17767" y="6571"/>
                </a:cubicBezTo>
                <a:cubicBezTo>
                  <a:pt x="17807" y="6531"/>
                  <a:pt x="17847" y="6450"/>
                  <a:pt x="17927" y="6409"/>
                </a:cubicBezTo>
                <a:cubicBezTo>
                  <a:pt x="18007" y="6288"/>
                  <a:pt x="18126" y="6167"/>
                  <a:pt x="18206" y="6086"/>
                </a:cubicBezTo>
                <a:cubicBezTo>
                  <a:pt x="18286" y="5965"/>
                  <a:pt x="18406" y="5843"/>
                  <a:pt x="18486" y="5722"/>
                </a:cubicBezTo>
                <a:cubicBezTo>
                  <a:pt x="18565" y="5600"/>
                  <a:pt x="18685" y="5479"/>
                  <a:pt x="18765" y="5398"/>
                </a:cubicBezTo>
                <a:cubicBezTo>
                  <a:pt x="18765" y="5398"/>
                  <a:pt x="18805" y="5358"/>
                  <a:pt x="18805" y="5358"/>
                </a:cubicBezTo>
                <a:cubicBezTo>
                  <a:pt x="18845" y="5317"/>
                  <a:pt x="18885" y="5277"/>
                  <a:pt x="18925" y="5236"/>
                </a:cubicBezTo>
                <a:cubicBezTo>
                  <a:pt x="18965" y="5196"/>
                  <a:pt x="19005" y="5115"/>
                  <a:pt x="19085" y="5075"/>
                </a:cubicBezTo>
                <a:cubicBezTo>
                  <a:pt x="19045" y="5034"/>
                  <a:pt x="19084" y="4994"/>
                  <a:pt x="19124" y="4953"/>
                </a:cubicBezTo>
                <a:close/>
                <a:moveTo>
                  <a:pt x="18246" y="4225"/>
                </a:moveTo>
                <a:cubicBezTo>
                  <a:pt x="18246" y="4185"/>
                  <a:pt x="18286" y="4185"/>
                  <a:pt x="18246" y="4225"/>
                </a:cubicBezTo>
                <a:cubicBezTo>
                  <a:pt x="18326" y="4266"/>
                  <a:pt x="18366" y="4306"/>
                  <a:pt x="18446" y="4387"/>
                </a:cubicBezTo>
                <a:cubicBezTo>
                  <a:pt x="18526" y="4468"/>
                  <a:pt x="18605" y="4508"/>
                  <a:pt x="18685" y="4589"/>
                </a:cubicBezTo>
                <a:cubicBezTo>
                  <a:pt x="18725" y="4630"/>
                  <a:pt x="18765" y="4670"/>
                  <a:pt x="18805" y="4711"/>
                </a:cubicBezTo>
                <a:cubicBezTo>
                  <a:pt x="18845" y="4751"/>
                  <a:pt x="18885" y="4791"/>
                  <a:pt x="18925" y="4832"/>
                </a:cubicBezTo>
                <a:cubicBezTo>
                  <a:pt x="18885" y="4872"/>
                  <a:pt x="18845" y="4913"/>
                  <a:pt x="18845" y="4953"/>
                </a:cubicBezTo>
                <a:cubicBezTo>
                  <a:pt x="18805" y="4994"/>
                  <a:pt x="18765" y="5075"/>
                  <a:pt x="18685" y="5115"/>
                </a:cubicBezTo>
                <a:cubicBezTo>
                  <a:pt x="18685" y="5115"/>
                  <a:pt x="18645" y="5155"/>
                  <a:pt x="18645" y="5155"/>
                </a:cubicBezTo>
                <a:cubicBezTo>
                  <a:pt x="18605" y="5196"/>
                  <a:pt x="18566" y="5236"/>
                  <a:pt x="18566" y="5277"/>
                </a:cubicBezTo>
                <a:cubicBezTo>
                  <a:pt x="18526" y="5317"/>
                  <a:pt x="18486" y="5398"/>
                  <a:pt x="18446" y="5439"/>
                </a:cubicBezTo>
                <a:cubicBezTo>
                  <a:pt x="18406" y="5479"/>
                  <a:pt x="18366" y="5520"/>
                  <a:pt x="18326" y="5560"/>
                </a:cubicBezTo>
                <a:cubicBezTo>
                  <a:pt x="18286" y="5641"/>
                  <a:pt x="18206" y="5722"/>
                  <a:pt x="18166" y="5803"/>
                </a:cubicBezTo>
                <a:cubicBezTo>
                  <a:pt x="18086" y="5924"/>
                  <a:pt x="18006" y="6045"/>
                  <a:pt x="17927" y="6126"/>
                </a:cubicBezTo>
                <a:cubicBezTo>
                  <a:pt x="17887" y="6167"/>
                  <a:pt x="17847" y="6248"/>
                  <a:pt x="17807" y="6329"/>
                </a:cubicBezTo>
                <a:cubicBezTo>
                  <a:pt x="17767" y="6369"/>
                  <a:pt x="17727" y="6450"/>
                  <a:pt x="17687" y="6490"/>
                </a:cubicBezTo>
                <a:cubicBezTo>
                  <a:pt x="17647" y="6531"/>
                  <a:pt x="17607" y="6612"/>
                  <a:pt x="17567" y="6652"/>
                </a:cubicBezTo>
                <a:cubicBezTo>
                  <a:pt x="17567" y="6693"/>
                  <a:pt x="17527" y="6693"/>
                  <a:pt x="17527" y="6733"/>
                </a:cubicBezTo>
                <a:cubicBezTo>
                  <a:pt x="17288" y="6490"/>
                  <a:pt x="17048" y="6248"/>
                  <a:pt x="16769" y="6005"/>
                </a:cubicBezTo>
                <a:cubicBezTo>
                  <a:pt x="16769" y="6005"/>
                  <a:pt x="16809" y="5964"/>
                  <a:pt x="16809" y="5964"/>
                </a:cubicBezTo>
                <a:cubicBezTo>
                  <a:pt x="16849" y="5884"/>
                  <a:pt x="16928" y="5803"/>
                  <a:pt x="16968" y="5722"/>
                </a:cubicBezTo>
                <a:cubicBezTo>
                  <a:pt x="17048" y="5600"/>
                  <a:pt x="17168" y="5479"/>
                  <a:pt x="17248" y="5358"/>
                </a:cubicBezTo>
                <a:cubicBezTo>
                  <a:pt x="17328" y="5277"/>
                  <a:pt x="17368" y="5236"/>
                  <a:pt x="17447" y="5155"/>
                </a:cubicBezTo>
                <a:cubicBezTo>
                  <a:pt x="17487" y="5115"/>
                  <a:pt x="17527" y="5075"/>
                  <a:pt x="17567" y="5034"/>
                </a:cubicBezTo>
                <a:cubicBezTo>
                  <a:pt x="17607" y="4994"/>
                  <a:pt x="17647" y="4953"/>
                  <a:pt x="17647" y="4913"/>
                </a:cubicBezTo>
                <a:cubicBezTo>
                  <a:pt x="17647" y="4913"/>
                  <a:pt x="17687" y="4872"/>
                  <a:pt x="17687" y="4872"/>
                </a:cubicBezTo>
                <a:cubicBezTo>
                  <a:pt x="17727" y="4791"/>
                  <a:pt x="17807" y="4751"/>
                  <a:pt x="17847" y="4670"/>
                </a:cubicBezTo>
                <a:cubicBezTo>
                  <a:pt x="17927" y="4589"/>
                  <a:pt x="18006" y="4468"/>
                  <a:pt x="18086" y="4387"/>
                </a:cubicBezTo>
                <a:cubicBezTo>
                  <a:pt x="18166" y="4306"/>
                  <a:pt x="18206" y="4266"/>
                  <a:pt x="18246" y="4225"/>
                </a:cubicBezTo>
                <a:close/>
                <a:moveTo>
                  <a:pt x="17368" y="3457"/>
                </a:moveTo>
                <a:cubicBezTo>
                  <a:pt x="17368" y="3457"/>
                  <a:pt x="17368" y="3457"/>
                  <a:pt x="17368" y="3457"/>
                </a:cubicBezTo>
                <a:cubicBezTo>
                  <a:pt x="17408" y="3457"/>
                  <a:pt x="17408" y="3457"/>
                  <a:pt x="17408" y="3457"/>
                </a:cubicBezTo>
                <a:cubicBezTo>
                  <a:pt x="17647" y="3659"/>
                  <a:pt x="17847" y="3861"/>
                  <a:pt x="18086" y="4063"/>
                </a:cubicBezTo>
                <a:cubicBezTo>
                  <a:pt x="18086" y="4063"/>
                  <a:pt x="18086" y="4063"/>
                  <a:pt x="18086" y="4063"/>
                </a:cubicBezTo>
                <a:cubicBezTo>
                  <a:pt x="18006" y="4185"/>
                  <a:pt x="17927" y="4266"/>
                  <a:pt x="17847" y="4387"/>
                </a:cubicBezTo>
                <a:cubicBezTo>
                  <a:pt x="17807" y="4427"/>
                  <a:pt x="17767" y="4468"/>
                  <a:pt x="17727" y="4549"/>
                </a:cubicBezTo>
                <a:cubicBezTo>
                  <a:pt x="17687" y="4630"/>
                  <a:pt x="17607" y="4670"/>
                  <a:pt x="17567" y="4751"/>
                </a:cubicBezTo>
                <a:cubicBezTo>
                  <a:pt x="17567" y="4751"/>
                  <a:pt x="17527" y="4791"/>
                  <a:pt x="17527" y="4791"/>
                </a:cubicBezTo>
                <a:cubicBezTo>
                  <a:pt x="17487" y="4832"/>
                  <a:pt x="17447" y="4872"/>
                  <a:pt x="17447" y="4913"/>
                </a:cubicBezTo>
                <a:cubicBezTo>
                  <a:pt x="17408" y="4953"/>
                  <a:pt x="17368" y="4994"/>
                  <a:pt x="17328" y="5034"/>
                </a:cubicBezTo>
                <a:cubicBezTo>
                  <a:pt x="17288" y="5115"/>
                  <a:pt x="17208" y="5155"/>
                  <a:pt x="17168" y="5236"/>
                </a:cubicBezTo>
                <a:cubicBezTo>
                  <a:pt x="17128" y="5277"/>
                  <a:pt x="17088" y="5317"/>
                  <a:pt x="17088" y="5358"/>
                </a:cubicBezTo>
                <a:cubicBezTo>
                  <a:pt x="17048" y="5439"/>
                  <a:pt x="16968" y="5520"/>
                  <a:pt x="16928" y="5600"/>
                </a:cubicBezTo>
                <a:cubicBezTo>
                  <a:pt x="16889" y="5681"/>
                  <a:pt x="16849" y="5762"/>
                  <a:pt x="16769" y="5884"/>
                </a:cubicBezTo>
                <a:cubicBezTo>
                  <a:pt x="16769" y="5884"/>
                  <a:pt x="16769" y="5924"/>
                  <a:pt x="16729" y="5924"/>
                </a:cubicBezTo>
                <a:cubicBezTo>
                  <a:pt x="16649" y="5843"/>
                  <a:pt x="16569" y="5762"/>
                  <a:pt x="16489" y="5681"/>
                </a:cubicBezTo>
                <a:cubicBezTo>
                  <a:pt x="16489" y="5681"/>
                  <a:pt x="16449" y="5641"/>
                  <a:pt x="16449" y="5641"/>
                </a:cubicBezTo>
                <a:cubicBezTo>
                  <a:pt x="16290" y="5479"/>
                  <a:pt x="16090" y="5277"/>
                  <a:pt x="15930" y="5115"/>
                </a:cubicBezTo>
                <a:cubicBezTo>
                  <a:pt x="15970" y="5075"/>
                  <a:pt x="16010" y="5034"/>
                  <a:pt x="16050" y="4994"/>
                </a:cubicBezTo>
                <a:cubicBezTo>
                  <a:pt x="16090" y="4953"/>
                  <a:pt x="16130" y="4913"/>
                  <a:pt x="16170" y="4872"/>
                </a:cubicBezTo>
                <a:cubicBezTo>
                  <a:pt x="16210" y="4832"/>
                  <a:pt x="16250" y="4791"/>
                  <a:pt x="16290" y="4751"/>
                </a:cubicBezTo>
                <a:cubicBezTo>
                  <a:pt x="16330" y="4711"/>
                  <a:pt x="16369" y="4670"/>
                  <a:pt x="16409" y="4630"/>
                </a:cubicBezTo>
                <a:cubicBezTo>
                  <a:pt x="16489" y="4549"/>
                  <a:pt x="16529" y="4468"/>
                  <a:pt x="16609" y="4387"/>
                </a:cubicBezTo>
                <a:cubicBezTo>
                  <a:pt x="16689" y="4266"/>
                  <a:pt x="16769" y="4185"/>
                  <a:pt x="16849" y="4063"/>
                </a:cubicBezTo>
                <a:cubicBezTo>
                  <a:pt x="16889" y="4023"/>
                  <a:pt x="16889" y="3982"/>
                  <a:pt x="16928" y="3982"/>
                </a:cubicBezTo>
                <a:cubicBezTo>
                  <a:pt x="16968" y="3942"/>
                  <a:pt x="16968" y="3902"/>
                  <a:pt x="17008" y="3902"/>
                </a:cubicBezTo>
                <a:cubicBezTo>
                  <a:pt x="17048" y="3861"/>
                  <a:pt x="17088" y="3780"/>
                  <a:pt x="17128" y="3740"/>
                </a:cubicBezTo>
                <a:cubicBezTo>
                  <a:pt x="17168" y="3659"/>
                  <a:pt x="17248" y="3618"/>
                  <a:pt x="17288" y="3538"/>
                </a:cubicBezTo>
                <a:cubicBezTo>
                  <a:pt x="17328" y="3538"/>
                  <a:pt x="17328" y="3497"/>
                  <a:pt x="17368" y="3457"/>
                </a:cubicBezTo>
                <a:close/>
                <a:moveTo>
                  <a:pt x="16569" y="2971"/>
                </a:moveTo>
                <a:cubicBezTo>
                  <a:pt x="16609" y="2931"/>
                  <a:pt x="16609" y="2890"/>
                  <a:pt x="16649" y="2890"/>
                </a:cubicBezTo>
                <a:cubicBezTo>
                  <a:pt x="16649" y="2890"/>
                  <a:pt x="16649" y="2850"/>
                  <a:pt x="16689" y="2850"/>
                </a:cubicBezTo>
                <a:cubicBezTo>
                  <a:pt x="16689" y="2850"/>
                  <a:pt x="16689" y="2850"/>
                  <a:pt x="16689" y="2850"/>
                </a:cubicBezTo>
                <a:cubicBezTo>
                  <a:pt x="16729" y="2890"/>
                  <a:pt x="16729" y="2890"/>
                  <a:pt x="16769" y="2931"/>
                </a:cubicBezTo>
                <a:cubicBezTo>
                  <a:pt x="16809" y="2971"/>
                  <a:pt x="16889" y="3052"/>
                  <a:pt x="16968" y="3093"/>
                </a:cubicBezTo>
                <a:cubicBezTo>
                  <a:pt x="17008" y="3133"/>
                  <a:pt x="17088" y="3173"/>
                  <a:pt x="17128" y="3254"/>
                </a:cubicBezTo>
                <a:cubicBezTo>
                  <a:pt x="17168" y="3295"/>
                  <a:pt x="17208" y="3335"/>
                  <a:pt x="17288" y="3376"/>
                </a:cubicBezTo>
                <a:cubicBezTo>
                  <a:pt x="17248" y="3416"/>
                  <a:pt x="17248" y="3416"/>
                  <a:pt x="17208" y="3457"/>
                </a:cubicBezTo>
                <a:cubicBezTo>
                  <a:pt x="17168" y="3497"/>
                  <a:pt x="17128" y="3578"/>
                  <a:pt x="17048" y="3618"/>
                </a:cubicBezTo>
                <a:cubicBezTo>
                  <a:pt x="17008" y="3659"/>
                  <a:pt x="17008" y="3659"/>
                  <a:pt x="16968" y="3699"/>
                </a:cubicBezTo>
                <a:cubicBezTo>
                  <a:pt x="16928" y="3740"/>
                  <a:pt x="16928" y="3740"/>
                  <a:pt x="16889" y="3780"/>
                </a:cubicBezTo>
                <a:cubicBezTo>
                  <a:pt x="16849" y="3861"/>
                  <a:pt x="16809" y="3902"/>
                  <a:pt x="16769" y="3982"/>
                </a:cubicBezTo>
                <a:cubicBezTo>
                  <a:pt x="16649" y="4185"/>
                  <a:pt x="16529" y="4387"/>
                  <a:pt x="16409" y="4589"/>
                </a:cubicBezTo>
                <a:cubicBezTo>
                  <a:pt x="16330" y="4711"/>
                  <a:pt x="16250" y="4832"/>
                  <a:pt x="16170" y="4953"/>
                </a:cubicBezTo>
                <a:cubicBezTo>
                  <a:pt x="16130" y="5034"/>
                  <a:pt x="16050" y="5075"/>
                  <a:pt x="16010" y="5115"/>
                </a:cubicBezTo>
                <a:cubicBezTo>
                  <a:pt x="16010" y="5115"/>
                  <a:pt x="15970" y="5156"/>
                  <a:pt x="15970" y="5156"/>
                </a:cubicBezTo>
                <a:cubicBezTo>
                  <a:pt x="15771" y="4953"/>
                  <a:pt x="15571" y="4751"/>
                  <a:pt x="15371" y="4549"/>
                </a:cubicBezTo>
                <a:cubicBezTo>
                  <a:pt x="15371" y="4549"/>
                  <a:pt x="15371" y="4508"/>
                  <a:pt x="15411" y="4508"/>
                </a:cubicBezTo>
                <a:cubicBezTo>
                  <a:pt x="15411" y="4468"/>
                  <a:pt x="15451" y="4468"/>
                  <a:pt x="15451" y="4427"/>
                </a:cubicBezTo>
                <a:cubicBezTo>
                  <a:pt x="15491" y="4387"/>
                  <a:pt x="15491" y="4347"/>
                  <a:pt x="15531" y="4306"/>
                </a:cubicBezTo>
                <a:cubicBezTo>
                  <a:pt x="15611" y="4185"/>
                  <a:pt x="15691" y="4063"/>
                  <a:pt x="15810" y="3982"/>
                </a:cubicBezTo>
                <a:cubicBezTo>
                  <a:pt x="15930" y="3861"/>
                  <a:pt x="16050" y="3740"/>
                  <a:pt x="16130" y="3659"/>
                </a:cubicBezTo>
                <a:cubicBezTo>
                  <a:pt x="16170" y="3618"/>
                  <a:pt x="16210" y="3578"/>
                  <a:pt x="16250" y="3497"/>
                </a:cubicBezTo>
                <a:cubicBezTo>
                  <a:pt x="16290" y="3457"/>
                  <a:pt x="16330" y="3416"/>
                  <a:pt x="16369" y="3335"/>
                </a:cubicBezTo>
                <a:cubicBezTo>
                  <a:pt x="16409" y="3295"/>
                  <a:pt x="16409" y="3295"/>
                  <a:pt x="16449" y="3254"/>
                </a:cubicBezTo>
                <a:cubicBezTo>
                  <a:pt x="16449" y="3254"/>
                  <a:pt x="16449" y="3254"/>
                  <a:pt x="16489" y="3214"/>
                </a:cubicBezTo>
                <a:cubicBezTo>
                  <a:pt x="16489" y="3214"/>
                  <a:pt x="16529" y="3173"/>
                  <a:pt x="16529" y="3173"/>
                </a:cubicBezTo>
                <a:cubicBezTo>
                  <a:pt x="16489" y="3052"/>
                  <a:pt x="16529" y="3012"/>
                  <a:pt x="16569" y="2971"/>
                </a:cubicBezTo>
                <a:close/>
                <a:moveTo>
                  <a:pt x="15970" y="2041"/>
                </a:move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lose/>
                <a:moveTo>
                  <a:pt x="15890" y="2122"/>
                </a:moveTo>
                <a:cubicBezTo>
                  <a:pt x="15930" y="2081"/>
                  <a:pt x="15930" y="2081"/>
                  <a:pt x="15970" y="2041"/>
                </a:cubicBezTo>
                <a:cubicBezTo>
                  <a:pt x="16010" y="2081"/>
                  <a:pt x="16010" y="2081"/>
                  <a:pt x="16050" y="2122"/>
                </a:cubicBezTo>
                <a:cubicBezTo>
                  <a:pt x="16050" y="2122"/>
                  <a:pt x="16090" y="2162"/>
                  <a:pt x="16090" y="2162"/>
                </a:cubicBezTo>
                <a:cubicBezTo>
                  <a:pt x="16170" y="2284"/>
                  <a:pt x="16290" y="2364"/>
                  <a:pt x="16369" y="2486"/>
                </a:cubicBezTo>
                <a:cubicBezTo>
                  <a:pt x="16409" y="2526"/>
                  <a:pt x="16449" y="2607"/>
                  <a:pt x="16529" y="2648"/>
                </a:cubicBezTo>
                <a:cubicBezTo>
                  <a:pt x="16529" y="2648"/>
                  <a:pt x="16489" y="2688"/>
                  <a:pt x="16489" y="2688"/>
                </a:cubicBezTo>
                <a:cubicBezTo>
                  <a:pt x="16489" y="2688"/>
                  <a:pt x="16449" y="2729"/>
                  <a:pt x="16449" y="2729"/>
                </a:cubicBezTo>
                <a:cubicBezTo>
                  <a:pt x="16449" y="2729"/>
                  <a:pt x="16449" y="2769"/>
                  <a:pt x="16409" y="2769"/>
                </a:cubicBezTo>
                <a:cubicBezTo>
                  <a:pt x="16409" y="2769"/>
                  <a:pt x="16369" y="2809"/>
                  <a:pt x="16369" y="2809"/>
                </a:cubicBezTo>
                <a:cubicBezTo>
                  <a:pt x="16330" y="2850"/>
                  <a:pt x="16290" y="2931"/>
                  <a:pt x="16250" y="2971"/>
                </a:cubicBezTo>
                <a:cubicBezTo>
                  <a:pt x="16250" y="3012"/>
                  <a:pt x="16210" y="3012"/>
                  <a:pt x="16210" y="3052"/>
                </a:cubicBezTo>
                <a:cubicBezTo>
                  <a:pt x="16210" y="3093"/>
                  <a:pt x="16170" y="3093"/>
                  <a:pt x="16170" y="3133"/>
                </a:cubicBezTo>
                <a:cubicBezTo>
                  <a:pt x="16170" y="3174"/>
                  <a:pt x="16130" y="3174"/>
                  <a:pt x="16130" y="3214"/>
                </a:cubicBezTo>
                <a:cubicBezTo>
                  <a:pt x="16090" y="3254"/>
                  <a:pt x="16090" y="3295"/>
                  <a:pt x="16050" y="3335"/>
                </a:cubicBezTo>
                <a:cubicBezTo>
                  <a:pt x="16010" y="3376"/>
                  <a:pt x="15970" y="3416"/>
                  <a:pt x="15930" y="3497"/>
                </a:cubicBezTo>
                <a:cubicBezTo>
                  <a:pt x="15890" y="3538"/>
                  <a:pt x="15850" y="3578"/>
                  <a:pt x="15810" y="3618"/>
                </a:cubicBezTo>
                <a:cubicBezTo>
                  <a:pt x="15771" y="3699"/>
                  <a:pt x="15691" y="3740"/>
                  <a:pt x="15651" y="3821"/>
                </a:cubicBezTo>
                <a:cubicBezTo>
                  <a:pt x="15611" y="3902"/>
                  <a:pt x="15531" y="3982"/>
                  <a:pt x="15491" y="4063"/>
                </a:cubicBezTo>
                <a:cubicBezTo>
                  <a:pt x="15451" y="4104"/>
                  <a:pt x="15451" y="4144"/>
                  <a:pt x="15411" y="4185"/>
                </a:cubicBezTo>
                <a:cubicBezTo>
                  <a:pt x="15411" y="4225"/>
                  <a:pt x="15371" y="4225"/>
                  <a:pt x="15371" y="4266"/>
                </a:cubicBezTo>
                <a:cubicBezTo>
                  <a:pt x="15331" y="4347"/>
                  <a:pt x="15291" y="4387"/>
                  <a:pt x="15251" y="4468"/>
                </a:cubicBezTo>
                <a:cubicBezTo>
                  <a:pt x="15251" y="4468"/>
                  <a:pt x="15251" y="4508"/>
                  <a:pt x="15251" y="4508"/>
                </a:cubicBezTo>
                <a:cubicBezTo>
                  <a:pt x="15212" y="4468"/>
                  <a:pt x="15212" y="4468"/>
                  <a:pt x="15172" y="4427"/>
                </a:cubicBezTo>
                <a:cubicBezTo>
                  <a:pt x="15052" y="4306"/>
                  <a:pt x="14932" y="4185"/>
                  <a:pt x="14812" y="4063"/>
                </a:cubicBezTo>
                <a:cubicBezTo>
                  <a:pt x="14812" y="4063"/>
                  <a:pt x="14812" y="4063"/>
                  <a:pt x="14812" y="4063"/>
                </a:cubicBezTo>
                <a:cubicBezTo>
                  <a:pt x="14692" y="3942"/>
                  <a:pt x="14613" y="3861"/>
                  <a:pt x="14493" y="3740"/>
                </a:cubicBezTo>
                <a:cubicBezTo>
                  <a:pt x="14533" y="3699"/>
                  <a:pt x="14573" y="3659"/>
                  <a:pt x="14653" y="3618"/>
                </a:cubicBezTo>
                <a:cubicBezTo>
                  <a:pt x="14653" y="3618"/>
                  <a:pt x="14692" y="3578"/>
                  <a:pt x="14692" y="3578"/>
                </a:cubicBezTo>
                <a:cubicBezTo>
                  <a:pt x="14732" y="3538"/>
                  <a:pt x="14772" y="3497"/>
                  <a:pt x="14772" y="3457"/>
                </a:cubicBezTo>
                <a:cubicBezTo>
                  <a:pt x="14812" y="3416"/>
                  <a:pt x="14812" y="3416"/>
                  <a:pt x="14852" y="3376"/>
                </a:cubicBezTo>
                <a:cubicBezTo>
                  <a:pt x="14852" y="3376"/>
                  <a:pt x="14892" y="3335"/>
                  <a:pt x="14892" y="3335"/>
                </a:cubicBezTo>
                <a:cubicBezTo>
                  <a:pt x="14932" y="3295"/>
                  <a:pt x="14972" y="3214"/>
                  <a:pt x="15052" y="3174"/>
                </a:cubicBezTo>
                <a:cubicBezTo>
                  <a:pt x="15092" y="3133"/>
                  <a:pt x="15132" y="3052"/>
                  <a:pt x="15212" y="3012"/>
                </a:cubicBezTo>
                <a:cubicBezTo>
                  <a:pt x="15291" y="2931"/>
                  <a:pt x="15371" y="2850"/>
                  <a:pt x="15451" y="2729"/>
                </a:cubicBezTo>
                <a:cubicBezTo>
                  <a:pt x="15531" y="2607"/>
                  <a:pt x="15611" y="2526"/>
                  <a:pt x="15731" y="2405"/>
                </a:cubicBezTo>
                <a:cubicBezTo>
                  <a:pt x="15770" y="2365"/>
                  <a:pt x="15810" y="2324"/>
                  <a:pt x="15850" y="2243"/>
                </a:cubicBezTo>
                <a:cubicBezTo>
                  <a:pt x="15850" y="2162"/>
                  <a:pt x="15850" y="2162"/>
                  <a:pt x="15890" y="2122"/>
                </a:cubicBezTo>
                <a:close/>
                <a:moveTo>
                  <a:pt x="14253" y="2243"/>
                </a:moveTo>
                <a:cubicBezTo>
                  <a:pt x="14333" y="2122"/>
                  <a:pt x="14413" y="2000"/>
                  <a:pt x="14533" y="1879"/>
                </a:cubicBezTo>
                <a:cubicBezTo>
                  <a:pt x="14653" y="1717"/>
                  <a:pt x="14812" y="1556"/>
                  <a:pt x="14972" y="1394"/>
                </a:cubicBezTo>
                <a:cubicBezTo>
                  <a:pt x="15012" y="1353"/>
                  <a:pt x="15052" y="1313"/>
                  <a:pt x="15132" y="1272"/>
                </a:cubicBezTo>
                <a:cubicBezTo>
                  <a:pt x="15172" y="1313"/>
                  <a:pt x="15212" y="1353"/>
                  <a:pt x="15252" y="1394"/>
                </a:cubicBezTo>
                <a:cubicBezTo>
                  <a:pt x="15291" y="1434"/>
                  <a:pt x="15331" y="1475"/>
                  <a:pt x="15411" y="1515"/>
                </a:cubicBezTo>
                <a:cubicBezTo>
                  <a:pt x="15451" y="1556"/>
                  <a:pt x="15531" y="1596"/>
                  <a:pt x="15571" y="1636"/>
                </a:cubicBezTo>
                <a:cubicBezTo>
                  <a:pt x="15691" y="1717"/>
                  <a:pt x="15771" y="1798"/>
                  <a:pt x="15890" y="1879"/>
                </a:cubicBezTo>
                <a:cubicBezTo>
                  <a:pt x="15890" y="1879"/>
                  <a:pt x="15850" y="1879"/>
                  <a:pt x="15850" y="1920"/>
                </a:cubicBezTo>
                <a:cubicBezTo>
                  <a:pt x="15850" y="1920"/>
                  <a:pt x="15850" y="1920"/>
                  <a:pt x="15811" y="1960"/>
                </a:cubicBezTo>
                <a:cubicBezTo>
                  <a:pt x="15771" y="2000"/>
                  <a:pt x="15771" y="2000"/>
                  <a:pt x="15731" y="2041"/>
                </a:cubicBezTo>
                <a:cubicBezTo>
                  <a:pt x="15691" y="2081"/>
                  <a:pt x="15651" y="2162"/>
                  <a:pt x="15611" y="2203"/>
                </a:cubicBezTo>
                <a:cubicBezTo>
                  <a:pt x="15531" y="2324"/>
                  <a:pt x="15451" y="2405"/>
                  <a:pt x="15371" y="2526"/>
                </a:cubicBezTo>
                <a:cubicBezTo>
                  <a:pt x="15292" y="2607"/>
                  <a:pt x="15212" y="2729"/>
                  <a:pt x="15172" y="2809"/>
                </a:cubicBezTo>
                <a:cubicBezTo>
                  <a:pt x="15132" y="2890"/>
                  <a:pt x="15092" y="2931"/>
                  <a:pt x="15052" y="3012"/>
                </a:cubicBezTo>
                <a:cubicBezTo>
                  <a:pt x="15012" y="3052"/>
                  <a:pt x="14972" y="3093"/>
                  <a:pt x="14932" y="3173"/>
                </a:cubicBezTo>
                <a:cubicBezTo>
                  <a:pt x="14892" y="3214"/>
                  <a:pt x="14852" y="3254"/>
                  <a:pt x="14852" y="3295"/>
                </a:cubicBezTo>
                <a:cubicBezTo>
                  <a:pt x="14812" y="3376"/>
                  <a:pt x="14732" y="3416"/>
                  <a:pt x="14693" y="3497"/>
                </a:cubicBezTo>
                <a:cubicBezTo>
                  <a:pt x="14653" y="3538"/>
                  <a:pt x="14613" y="3578"/>
                  <a:pt x="14573" y="3618"/>
                </a:cubicBezTo>
                <a:cubicBezTo>
                  <a:pt x="14573" y="3618"/>
                  <a:pt x="14573" y="3618"/>
                  <a:pt x="14573" y="3618"/>
                </a:cubicBezTo>
                <a:cubicBezTo>
                  <a:pt x="14453" y="3497"/>
                  <a:pt x="14293" y="3335"/>
                  <a:pt x="14174" y="3214"/>
                </a:cubicBezTo>
                <a:cubicBezTo>
                  <a:pt x="14094" y="3133"/>
                  <a:pt x="13974" y="3012"/>
                  <a:pt x="13894" y="2931"/>
                </a:cubicBezTo>
                <a:cubicBezTo>
                  <a:pt x="13854" y="2890"/>
                  <a:pt x="13814" y="2850"/>
                  <a:pt x="13814" y="2850"/>
                </a:cubicBezTo>
                <a:cubicBezTo>
                  <a:pt x="13854" y="2809"/>
                  <a:pt x="13894" y="2809"/>
                  <a:pt x="13934" y="2769"/>
                </a:cubicBezTo>
                <a:cubicBezTo>
                  <a:pt x="13974" y="2729"/>
                  <a:pt x="14054" y="2648"/>
                  <a:pt x="14094" y="2607"/>
                </a:cubicBezTo>
                <a:cubicBezTo>
                  <a:pt x="14134" y="2567"/>
                  <a:pt x="14174" y="2526"/>
                  <a:pt x="14214" y="2486"/>
                </a:cubicBezTo>
                <a:cubicBezTo>
                  <a:pt x="14134" y="2405"/>
                  <a:pt x="14213" y="2324"/>
                  <a:pt x="14253" y="2243"/>
                </a:cubicBezTo>
                <a:close/>
                <a:moveTo>
                  <a:pt x="13056" y="1232"/>
                </a:moveTo>
                <a:cubicBezTo>
                  <a:pt x="13095" y="1232"/>
                  <a:pt x="13095" y="1191"/>
                  <a:pt x="13135" y="1191"/>
                </a:cubicBezTo>
                <a:cubicBezTo>
                  <a:pt x="13135" y="1191"/>
                  <a:pt x="13175" y="1151"/>
                  <a:pt x="13175" y="1151"/>
                </a:cubicBezTo>
                <a:cubicBezTo>
                  <a:pt x="13175" y="1151"/>
                  <a:pt x="13175" y="1151"/>
                  <a:pt x="13215" y="1111"/>
                </a:cubicBezTo>
                <a:cubicBezTo>
                  <a:pt x="13215" y="1111"/>
                  <a:pt x="13215" y="1070"/>
                  <a:pt x="13255" y="1070"/>
                </a:cubicBezTo>
                <a:cubicBezTo>
                  <a:pt x="13415" y="1070"/>
                  <a:pt x="13535" y="1070"/>
                  <a:pt x="13694" y="1070"/>
                </a:cubicBezTo>
                <a:cubicBezTo>
                  <a:pt x="13814" y="1070"/>
                  <a:pt x="13934" y="1070"/>
                  <a:pt x="14054" y="1111"/>
                </a:cubicBezTo>
                <a:cubicBezTo>
                  <a:pt x="13934" y="1272"/>
                  <a:pt x="13774" y="1434"/>
                  <a:pt x="13694" y="1596"/>
                </a:cubicBezTo>
                <a:cubicBezTo>
                  <a:pt x="13614" y="1717"/>
                  <a:pt x="13535" y="1839"/>
                  <a:pt x="13455" y="1960"/>
                </a:cubicBezTo>
                <a:cubicBezTo>
                  <a:pt x="13415" y="2000"/>
                  <a:pt x="13375" y="2081"/>
                  <a:pt x="13335" y="2122"/>
                </a:cubicBezTo>
                <a:cubicBezTo>
                  <a:pt x="13295" y="2203"/>
                  <a:pt x="13255" y="2284"/>
                  <a:pt x="13215" y="2364"/>
                </a:cubicBezTo>
                <a:cubicBezTo>
                  <a:pt x="13175" y="2445"/>
                  <a:pt x="13175" y="2486"/>
                  <a:pt x="13175" y="2567"/>
                </a:cubicBezTo>
                <a:cubicBezTo>
                  <a:pt x="13175" y="2567"/>
                  <a:pt x="13175" y="2567"/>
                  <a:pt x="13135" y="2607"/>
                </a:cubicBezTo>
                <a:cubicBezTo>
                  <a:pt x="13095" y="2607"/>
                  <a:pt x="13095" y="2607"/>
                  <a:pt x="13055" y="2607"/>
                </a:cubicBezTo>
                <a:cubicBezTo>
                  <a:pt x="12976" y="2607"/>
                  <a:pt x="12896" y="2607"/>
                  <a:pt x="12856" y="2607"/>
                </a:cubicBezTo>
                <a:cubicBezTo>
                  <a:pt x="12696" y="2607"/>
                  <a:pt x="12536" y="2607"/>
                  <a:pt x="12377" y="2607"/>
                </a:cubicBezTo>
                <a:cubicBezTo>
                  <a:pt x="12177" y="2607"/>
                  <a:pt x="12017" y="2607"/>
                  <a:pt x="11818" y="2607"/>
                </a:cubicBezTo>
                <a:cubicBezTo>
                  <a:pt x="11818" y="2607"/>
                  <a:pt x="11818" y="2607"/>
                  <a:pt x="11858" y="2567"/>
                </a:cubicBezTo>
                <a:cubicBezTo>
                  <a:pt x="11938" y="2486"/>
                  <a:pt x="12017" y="2364"/>
                  <a:pt x="12097" y="2284"/>
                </a:cubicBezTo>
                <a:cubicBezTo>
                  <a:pt x="12177" y="2162"/>
                  <a:pt x="12297" y="2081"/>
                  <a:pt x="12377" y="1960"/>
                </a:cubicBezTo>
                <a:cubicBezTo>
                  <a:pt x="12457" y="1879"/>
                  <a:pt x="12536" y="1758"/>
                  <a:pt x="12616" y="1677"/>
                </a:cubicBezTo>
                <a:cubicBezTo>
                  <a:pt x="12616" y="1636"/>
                  <a:pt x="12656" y="1636"/>
                  <a:pt x="12656" y="1596"/>
                </a:cubicBezTo>
                <a:cubicBezTo>
                  <a:pt x="12696" y="1555"/>
                  <a:pt x="12696" y="1515"/>
                  <a:pt x="12736" y="1515"/>
                </a:cubicBezTo>
                <a:cubicBezTo>
                  <a:pt x="12776" y="1475"/>
                  <a:pt x="12816" y="1434"/>
                  <a:pt x="12856" y="1394"/>
                </a:cubicBezTo>
                <a:cubicBezTo>
                  <a:pt x="12976" y="1313"/>
                  <a:pt x="13016" y="1272"/>
                  <a:pt x="13056" y="1232"/>
                </a:cubicBezTo>
                <a:close/>
                <a:moveTo>
                  <a:pt x="11658" y="949"/>
                </a:moveTo>
                <a:cubicBezTo>
                  <a:pt x="11658" y="908"/>
                  <a:pt x="11698" y="908"/>
                  <a:pt x="11658" y="949"/>
                </a:cubicBezTo>
                <a:cubicBezTo>
                  <a:pt x="11698" y="908"/>
                  <a:pt x="11698" y="908"/>
                  <a:pt x="11698" y="908"/>
                </a:cubicBezTo>
                <a:cubicBezTo>
                  <a:pt x="11778" y="908"/>
                  <a:pt x="11858" y="949"/>
                  <a:pt x="11977" y="949"/>
                </a:cubicBezTo>
                <a:cubicBezTo>
                  <a:pt x="12057" y="949"/>
                  <a:pt x="12177" y="989"/>
                  <a:pt x="12257" y="989"/>
                </a:cubicBezTo>
                <a:cubicBezTo>
                  <a:pt x="12337" y="989"/>
                  <a:pt x="12457" y="989"/>
                  <a:pt x="12536" y="1030"/>
                </a:cubicBezTo>
                <a:cubicBezTo>
                  <a:pt x="12696" y="1030"/>
                  <a:pt x="12816" y="1070"/>
                  <a:pt x="12976" y="1070"/>
                </a:cubicBezTo>
                <a:cubicBezTo>
                  <a:pt x="12976" y="1070"/>
                  <a:pt x="12936" y="1111"/>
                  <a:pt x="12936" y="1111"/>
                </a:cubicBezTo>
                <a:cubicBezTo>
                  <a:pt x="12896" y="1151"/>
                  <a:pt x="12856" y="1191"/>
                  <a:pt x="12816" y="1272"/>
                </a:cubicBezTo>
                <a:cubicBezTo>
                  <a:pt x="12776" y="1313"/>
                  <a:pt x="12736" y="1353"/>
                  <a:pt x="12696" y="1394"/>
                </a:cubicBezTo>
                <a:cubicBezTo>
                  <a:pt x="12656" y="1434"/>
                  <a:pt x="12656" y="1434"/>
                  <a:pt x="12656" y="1475"/>
                </a:cubicBezTo>
                <a:cubicBezTo>
                  <a:pt x="12616" y="1515"/>
                  <a:pt x="12616" y="1556"/>
                  <a:pt x="12576" y="1556"/>
                </a:cubicBezTo>
                <a:cubicBezTo>
                  <a:pt x="12576" y="1556"/>
                  <a:pt x="12536" y="1596"/>
                  <a:pt x="12536" y="1596"/>
                </a:cubicBezTo>
                <a:cubicBezTo>
                  <a:pt x="12497" y="1636"/>
                  <a:pt x="12497" y="1677"/>
                  <a:pt x="12457" y="1717"/>
                </a:cubicBezTo>
                <a:cubicBezTo>
                  <a:pt x="12417" y="1758"/>
                  <a:pt x="12377" y="1798"/>
                  <a:pt x="12377" y="1839"/>
                </a:cubicBezTo>
                <a:cubicBezTo>
                  <a:pt x="12297" y="1960"/>
                  <a:pt x="12217" y="2081"/>
                  <a:pt x="12137" y="2203"/>
                </a:cubicBezTo>
                <a:cubicBezTo>
                  <a:pt x="12057" y="2324"/>
                  <a:pt x="11977" y="2405"/>
                  <a:pt x="11898" y="2526"/>
                </a:cubicBezTo>
                <a:cubicBezTo>
                  <a:pt x="11898" y="2567"/>
                  <a:pt x="11858" y="2567"/>
                  <a:pt x="11858" y="2607"/>
                </a:cubicBezTo>
                <a:cubicBezTo>
                  <a:pt x="11498" y="2607"/>
                  <a:pt x="11139" y="2607"/>
                  <a:pt x="10780" y="2607"/>
                </a:cubicBezTo>
                <a:cubicBezTo>
                  <a:pt x="10620" y="2607"/>
                  <a:pt x="10460" y="2607"/>
                  <a:pt x="10341" y="2607"/>
                </a:cubicBezTo>
                <a:cubicBezTo>
                  <a:pt x="10341" y="2607"/>
                  <a:pt x="10341" y="2607"/>
                  <a:pt x="10341" y="2607"/>
                </a:cubicBezTo>
                <a:cubicBezTo>
                  <a:pt x="10380" y="2567"/>
                  <a:pt x="10420" y="2526"/>
                  <a:pt x="10420" y="2445"/>
                </a:cubicBezTo>
                <a:cubicBezTo>
                  <a:pt x="10420" y="2405"/>
                  <a:pt x="10460" y="2405"/>
                  <a:pt x="10460" y="2364"/>
                </a:cubicBezTo>
                <a:cubicBezTo>
                  <a:pt x="10500" y="2324"/>
                  <a:pt x="10500" y="2284"/>
                  <a:pt x="10540" y="2243"/>
                </a:cubicBezTo>
                <a:cubicBezTo>
                  <a:pt x="10660" y="2081"/>
                  <a:pt x="10820" y="1920"/>
                  <a:pt x="10939" y="1798"/>
                </a:cubicBezTo>
                <a:cubicBezTo>
                  <a:pt x="11019" y="1717"/>
                  <a:pt x="11099" y="1636"/>
                  <a:pt x="11179" y="1556"/>
                </a:cubicBezTo>
                <a:cubicBezTo>
                  <a:pt x="11259" y="1475"/>
                  <a:pt x="11299" y="1394"/>
                  <a:pt x="11379" y="1313"/>
                </a:cubicBezTo>
                <a:cubicBezTo>
                  <a:pt x="11458" y="1232"/>
                  <a:pt x="11538" y="1151"/>
                  <a:pt x="11578" y="1070"/>
                </a:cubicBezTo>
                <a:cubicBezTo>
                  <a:pt x="11618" y="989"/>
                  <a:pt x="11618" y="949"/>
                  <a:pt x="11658" y="949"/>
                </a:cubicBezTo>
                <a:close/>
                <a:moveTo>
                  <a:pt x="10420" y="949"/>
                </a:moveTo>
                <a:cubicBezTo>
                  <a:pt x="10460" y="908"/>
                  <a:pt x="10460" y="908"/>
                  <a:pt x="10500" y="868"/>
                </a:cubicBezTo>
                <a:cubicBezTo>
                  <a:pt x="10500" y="868"/>
                  <a:pt x="10500" y="827"/>
                  <a:pt x="10540" y="827"/>
                </a:cubicBezTo>
                <a:cubicBezTo>
                  <a:pt x="10540" y="827"/>
                  <a:pt x="10540" y="827"/>
                  <a:pt x="10540" y="827"/>
                </a:cubicBezTo>
                <a:cubicBezTo>
                  <a:pt x="10860" y="827"/>
                  <a:pt x="11179" y="868"/>
                  <a:pt x="11458" y="868"/>
                </a:cubicBezTo>
                <a:cubicBezTo>
                  <a:pt x="11458" y="868"/>
                  <a:pt x="11458" y="868"/>
                  <a:pt x="11498" y="868"/>
                </a:cubicBezTo>
                <a:cubicBezTo>
                  <a:pt x="11498" y="868"/>
                  <a:pt x="11458" y="908"/>
                  <a:pt x="11458" y="908"/>
                </a:cubicBezTo>
                <a:cubicBezTo>
                  <a:pt x="11379" y="989"/>
                  <a:pt x="11339" y="1070"/>
                  <a:pt x="11259" y="1151"/>
                </a:cubicBezTo>
                <a:cubicBezTo>
                  <a:pt x="11179" y="1232"/>
                  <a:pt x="11139" y="1313"/>
                  <a:pt x="11059" y="1394"/>
                </a:cubicBezTo>
                <a:cubicBezTo>
                  <a:pt x="10979" y="1475"/>
                  <a:pt x="10899" y="1556"/>
                  <a:pt x="10820" y="1677"/>
                </a:cubicBezTo>
                <a:cubicBezTo>
                  <a:pt x="10780" y="1717"/>
                  <a:pt x="10740" y="1758"/>
                  <a:pt x="10700" y="1798"/>
                </a:cubicBezTo>
                <a:cubicBezTo>
                  <a:pt x="10660" y="1879"/>
                  <a:pt x="10620" y="1920"/>
                  <a:pt x="10540" y="2000"/>
                </a:cubicBezTo>
                <a:cubicBezTo>
                  <a:pt x="10500" y="2081"/>
                  <a:pt x="10460" y="2122"/>
                  <a:pt x="10420" y="2203"/>
                </a:cubicBezTo>
                <a:cubicBezTo>
                  <a:pt x="10340" y="2324"/>
                  <a:pt x="10301" y="2405"/>
                  <a:pt x="10261" y="2526"/>
                </a:cubicBezTo>
                <a:cubicBezTo>
                  <a:pt x="10261" y="2526"/>
                  <a:pt x="10261" y="2526"/>
                  <a:pt x="10261" y="2526"/>
                </a:cubicBezTo>
                <a:cubicBezTo>
                  <a:pt x="10061" y="2526"/>
                  <a:pt x="9861" y="2526"/>
                  <a:pt x="9662" y="2526"/>
                </a:cubicBezTo>
                <a:cubicBezTo>
                  <a:pt x="9622" y="2526"/>
                  <a:pt x="9622" y="2526"/>
                  <a:pt x="9582" y="2526"/>
                </a:cubicBezTo>
                <a:cubicBezTo>
                  <a:pt x="9502" y="2526"/>
                  <a:pt x="9382" y="2526"/>
                  <a:pt x="9302" y="2526"/>
                </a:cubicBezTo>
                <a:cubicBezTo>
                  <a:pt x="9302" y="2526"/>
                  <a:pt x="9302" y="2526"/>
                  <a:pt x="9302" y="2526"/>
                </a:cubicBezTo>
                <a:cubicBezTo>
                  <a:pt x="9223" y="2526"/>
                  <a:pt x="9143" y="2526"/>
                  <a:pt x="9103" y="2526"/>
                </a:cubicBezTo>
                <a:cubicBezTo>
                  <a:pt x="9103" y="2526"/>
                  <a:pt x="9103" y="2526"/>
                  <a:pt x="9103" y="2526"/>
                </a:cubicBezTo>
                <a:cubicBezTo>
                  <a:pt x="9143" y="2486"/>
                  <a:pt x="9223" y="2405"/>
                  <a:pt x="9262" y="2364"/>
                </a:cubicBezTo>
                <a:cubicBezTo>
                  <a:pt x="9302" y="2324"/>
                  <a:pt x="9342" y="2284"/>
                  <a:pt x="9382" y="2243"/>
                </a:cubicBezTo>
                <a:cubicBezTo>
                  <a:pt x="9462" y="2162"/>
                  <a:pt x="9542" y="2081"/>
                  <a:pt x="9622" y="2000"/>
                </a:cubicBezTo>
                <a:cubicBezTo>
                  <a:pt x="9662" y="1960"/>
                  <a:pt x="9702" y="1920"/>
                  <a:pt x="9742" y="1879"/>
                </a:cubicBezTo>
                <a:cubicBezTo>
                  <a:pt x="9782" y="1839"/>
                  <a:pt x="9782" y="1839"/>
                  <a:pt x="9821" y="1798"/>
                </a:cubicBezTo>
                <a:cubicBezTo>
                  <a:pt x="9821" y="1798"/>
                  <a:pt x="9861" y="1758"/>
                  <a:pt x="9861" y="1758"/>
                </a:cubicBezTo>
                <a:cubicBezTo>
                  <a:pt x="9901" y="1717"/>
                  <a:pt x="9901" y="1717"/>
                  <a:pt x="9941" y="1677"/>
                </a:cubicBezTo>
                <a:cubicBezTo>
                  <a:pt x="9941" y="1677"/>
                  <a:pt x="9941" y="1677"/>
                  <a:pt x="9941" y="1677"/>
                </a:cubicBezTo>
                <a:cubicBezTo>
                  <a:pt x="9941" y="1677"/>
                  <a:pt x="9981" y="1636"/>
                  <a:pt x="9981" y="1636"/>
                </a:cubicBezTo>
                <a:cubicBezTo>
                  <a:pt x="10021" y="1596"/>
                  <a:pt x="10061" y="1555"/>
                  <a:pt x="10101" y="1475"/>
                </a:cubicBezTo>
                <a:cubicBezTo>
                  <a:pt x="10181" y="1353"/>
                  <a:pt x="10261" y="1272"/>
                  <a:pt x="10340" y="1151"/>
                </a:cubicBezTo>
                <a:cubicBezTo>
                  <a:pt x="10340" y="1070"/>
                  <a:pt x="10380" y="1030"/>
                  <a:pt x="10420" y="949"/>
                </a:cubicBezTo>
                <a:close/>
                <a:moveTo>
                  <a:pt x="9223" y="787"/>
                </a:moveTo>
                <a:cubicBezTo>
                  <a:pt x="9223" y="787"/>
                  <a:pt x="9223" y="747"/>
                  <a:pt x="9223" y="787"/>
                </a:cubicBezTo>
                <a:cubicBezTo>
                  <a:pt x="9382" y="787"/>
                  <a:pt x="9542" y="787"/>
                  <a:pt x="9662" y="827"/>
                </a:cubicBezTo>
                <a:cubicBezTo>
                  <a:pt x="9861" y="827"/>
                  <a:pt x="10061" y="827"/>
                  <a:pt x="10261" y="868"/>
                </a:cubicBezTo>
                <a:cubicBezTo>
                  <a:pt x="10261" y="868"/>
                  <a:pt x="10301" y="868"/>
                  <a:pt x="10301" y="868"/>
                </a:cubicBezTo>
                <a:cubicBezTo>
                  <a:pt x="10261" y="908"/>
                  <a:pt x="10261" y="949"/>
                  <a:pt x="10221" y="989"/>
                </a:cubicBezTo>
                <a:cubicBezTo>
                  <a:pt x="10141" y="1111"/>
                  <a:pt x="10101" y="1191"/>
                  <a:pt x="10021" y="1272"/>
                </a:cubicBezTo>
                <a:cubicBezTo>
                  <a:pt x="9981" y="1313"/>
                  <a:pt x="9941" y="1394"/>
                  <a:pt x="9901" y="1434"/>
                </a:cubicBezTo>
                <a:cubicBezTo>
                  <a:pt x="9861" y="1475"/>
                  <a:pt x="9861" y="1515"/>
                  <a:pt x="9821" y="1515"/>
                </a:cubicBezTo>
                <a:cubicBezTo>
                  <a:pt x="9821" y="1515"/>
                  <a:pt x="9782" y="1556"/>
                  <a:pt x="9782" y="1596"/>
                </a:cubicBezTo>
                <a:cubicBezTo>
                  <a:pt x="9742" y="1636"/>
                  <a:pt x="9702" y="1677"/>
                  <a:pt x="9662" y="1717"/>
                </a:cubicBezTo>
                <a:cubicBezTo>
                  <a:pt x="9622" y="1758"/>
                  <a:pt x="9582" y="1798"/>
                  <a:pt x="9542" y="1879"/>
                </a:cubicBezTo>
                <a:cubicBezTo>
                  <a:pt x="9502" y="1920"/>
                  <a:pt x="9462" y="1960"/>
                  <a:pt x="9422" y="2000"/>
                </a:cubicBezTo>
                <a:cubicBezTo>
                  <a:pt x="9382" y="2041"/>
                  <a:pt x="9342" y="2081"/>
                  <a:pt x="9302" y="2162"/>
                </a:cubicBezTo>
                <a:cubicBezTo>
                  <a:pt x="9262" y="2203"/>
                  <a:pt x="9223" y="2284"/>
                  <a:pt x="9143" y="2324"/>
                </a:cubicBezTo>
                <a:cubicBezTo>
                  <a:pt x="9103" y="2364"/>
                  <a:pt x="9063" y="2405"/>
                  <a:pt x="9063" y="2445"/>
                </a:cubicBezTo>
                <a:cubicBezTo>
                  <a:pt x="9023" y="2486"/>
                  <a:pt x="8983" y="2526"/>
                  <a:pt x="8983" y="2567"/>
                </a:cubicBezTo>
                <a:cubicBezTo>
                  <a:pt x="8544" y="2567"/>
                  <a:pt x="8105" y="2567"/>
                  <a:pt x="7625" y="2567"/>
                </a:cubicBezTo>
                <a:cubicBezTo>
                  <a:pt x="7625" y="2526"/>
                  <a:pt x="7665" y="2526"/>
                  <a:pt x="7665" y="2486"/>
                </a:cubicBezTo>
                <a:cubicBezTo>
                  <a:pt x="7705" y="2445"/>
                  <a:pt x="7745" y="2364"/>
                  <a:pt x="7785" y="2324"/>
                </a:cubicBezTo>
                <a:cubicBezTo>
                  <a:pt x="7825" y="2284"/>
                  <a:pt x="7865" y="2243"/>
                  <a:pt x="7905" y="2203"/>
                </a:cubicBezTo>
                <a:cubicBezTo>
                  <a:pt x="7985" y="2122"/>
                  <a:pt x="8025" y="2041"/>
                  <a:pt x="8105" y="2000"/>
                </a:cubicBezTo>
                <a:cubicBezTo>
                  <a:pt x="8145" y="1960"/>
                  <a:pt x="8224" y="1879"/>
                  <a:pt x="8264" y="1839"/>
                </a:cubicBezTo>
                <a:cubicBezTo>
                  <a:pt x="8304" y="1798"/>
                  <a:pt x="8344" y="1758"/>
                  <a:pt x="8384" y="1717"/>
                </a:cubicBezTo>
                <a:cubicBezTo>
                  <a:pt x="8424" y="1677"/>
                  <a:pt x="8424" y="1677"/>
                  <a:pt x="8464" y="1636"/>
                </a:cubicBezTo>
                <a:cubicBezTo>
                  <a:pt x="8504" y="1596"/>
                  <a:pt x="8504" y="1596"/>
                  <a:pt x="8544" y="1555"/>
                </a:cubicBezTo>
                <a:cubicBezTo>
                  <a:pt x="8584" y="1515"/>
                  <a:pt x="8584" y="1475"/>
                  <a:pt x="8624" y="1475"/>
                </a:cubicBezTo>
                <a:cubicBezTo>
                  <a:pt x="8624" y="1434"/>
                  <a:pt x="8664" y="1434"/>
                  <a:pt x="8664" y="1394"/>
                </a:cubicBezTo>
                <a:cubicBezTo>
                  <a:pt x="8743" y="1313"/>
                  <a:pt x="8823" y="1191"/>
                  <a:pt x="8903" y="1111"/>
                </a:cubicBezTo>
                <a:cubicBezTo>
                  <a:pt x="8943" y="1070"/>
                  <a:pt x="8983" y="1030"/>
                  <a:pt x="9023" y="989"/>
                </a:cubicBezTo>
                <a:cubicBezTo>
                  <a:pt x="9103" y="908"/>
                  <a:pt x="9143" y="827"/>
                  <a:pt x="9223" y="787"/>
                </a:cubicBezTo>
                <a:close/>
                <a:moveTo>
                  <a:pt x="6587" y="2486"/>
                </a:moveTo>
                <a:cubicBezTo>
                  <a:pt x="6667" y="2405"/>
                  <a:pt x="6707" y="2324"/>
                  <a:pt x="6787" y="2284"/>
                </a:cubicBezTo>
                <a:cubicBezTo>
                  <a:pt x="6827" y="2243"/>
                  <a:pt x="6867" y="2243"/>
                  <a:pt x="6907" y="2203"/>
                </a:cubicBezTo>
                <a:cubicBezTo>
                  <a:pt x="6987" y="2162"/>
                  <a:pt x="7067" y="2081"/>
                  <a:pt x="7106" y="2041"/>
                </a:cubicBezTo>
                <a:cubicBezTo>
                  <a:pt x="7186" y="1960"/>
                  <a:pt x="7306" y="1879"/>
                  <a:pt x="7386" y="1798"/>
                </a:cubicBezTo>
                <a:cubicBezTo>
                  <a:pt x="7586" y="1596"/>
                  <a:pt x="7705" y="1353"/>
                  <a:pt x="7865" y="1070"/>
                </a:cubicBezTo>
                <a:cubicBezTo>
                  <a:pt x="7945" y="989"/>
                  <a:pt x="7985" y="908"/>
                  <a:pt x="8065" y="827"/>
                </a:cubicBezTo>
                <a:cubicBezTo>
                  <a:pt x="8105" y="787"/>
                  <a:pt x="8184" y="706"/>
                  <a:pt x="8224" y="625"/>
                </a:cubicBezTo>
                <a:cubicBezTo>
                  <a:pt x="8224" y="625"/>
                  <a:pt x="8264" y="625"/>
                  <a:pt x="8264" y="625"/>
                </a:cubicBezTo>
                <a:cubicBezTo>
                  <a:pt x="8344" y="625"/>
                  <a:pt x="8424" y="625"/>
                  <a:pt x="8544" y="625"/>
                </a:cubicBezTo>
                <a:cubicBezTo>
                  <a:pt x="8624" y="625"/>
                  <a:pt x="8743" y="625"/>
                  <a:pt x="8823" y="625"/>
                </a:cubicBezTo>
                <a:cubicBezTo>
                  <a:pt x="8903" y="625"/>
                  <a:pt x="8983" y="666"/>
                  <a:pt x="9023" y="666"/>
                </a:cubicBezTo>
                <a:cubicBezTo>
                  <a:pt x="8983" y="706"/>
                  <a:pt x="8983" y="747"/>
                  <a:pt x="8943" y="747"/>
                </a:cubicBezTo>
                <a:cubicBezTo>
                  <a:pt x="8863" y="868"/>
                  <a:pt x="8783" y="949"/>
                  <a:pt x="8703" y="1070"/>
                </a:cubicBezTo>
                <a:cubicBezTo>
                  <a:pt x="8664" y="1111"/>
                  <a:pt x="8624" y="1191"/>
                  <a:pt x="8584" y="1232"/>
                </a:cubicBezTo>
                <a:cubicBezTo>
                  <a:pt x="8544" y="1272"/>
                  <a:pt x="8504" y="1353"/>
                  <a:pt x="8464" y="1394"/>
                </a:cubicBezTo>
                <a:cubicBezTo>
                  <a:pt x="8424" y="1434"/>
                  <a:pt x="8384" y="1515"/>
                  <a:pt x="8304" y="1556"/>
                </a:cubicBezTo>
                <a:cubicBezTo>
                  <a:pt x="8264" y="1596"/>
                  <a:pt x="8224" y="1636"/>
                  <a:pt x="8144" y="1717"/>
                </a:cubicBezTo>
                <a:cubicBezTo>
                  <a:pt x="8105" y="1758"/>
                  <a:pt x="8065" y="1798"/>
                  <a:pt x="8065" y="1798"/>
                </a:cubicBezTo>
                <a:cubicBezTo>
                  <a:pt x="8025" y="1839"/>
                  <a:pt x="7985" y="1920"/>
                  <a:pt x="7905" y="1960"/>
                </a:cubicBezTo>
                <a:cubicBezTo>
                  <a:pt x="7865" y="2000"/>
                  <a:pt x="7865" y="2041"/>
                  <a:pt x="7825" y="2081"/>
                </a:cubicBezTo>
                <a:cubicBezTo>
                  <a:pt x="7785" y="2122"/>
                  <a:pt x="7785" y="2162"/>
                  <a:pt x="7745" y="2203"/>
                </a:cubicBezTo>
                <a:cubicBezTo>
                  <a:pt x="7745" y="2243"/>
                  <a:pt x="7705" y="2284"/>
                  <a:pt x="7705" y="2324"/>
                </a:cubicBezTo>
                <a:cubicBezTo>
                  <a:pt x="7705" y="2364"/>
                  <a:pt x="7665" y="2364"/>
                  <a:pt x="7665" y="2405"/>
                </a:cubicBezTo>
                <a:cubicBezTo>
                  <a:pt x="7665" y="2445"/>
                  <a:pt x="7625" y="2486"/>
                  <a:pt x="7625" y="2526"/>
                </a:cubicBezTo>
                <a:cubicBezTo>
                  <a:pt x="7625" y="2526"/>
                  <a:pt x="7625" y="2567"/>
                  <a:pt x="7586" y="2567"/>
                </a:cubicBezTo>
                <a:cubicBezTo>
                  <a:pt x="7226" y="2567"/>
                  <a:pt x="6867" y="2567"/>
                  <a:pt x="6547" y="2567"/>
                </a:cubicBezTo>
                <a:cubicBezTo>
                  <a:pt x="6547" y="2526"/>
                  <a:pt x="6547" y="2526"/>
                  <a:pt x="6587" y="2486"/>
                </a:cubicBezTo>
                <a:close/>
                <a:moveTo>
                  <a:pt x="13135" y="20769"/>
                </a:moveTo>
                <a:cubicBezTo>
                  <a:pt x="10780" y="20769"/>
                  <a:pt x="8424" y="20769"/>
                  <a:pt x="6068" y="20769"/>
                </a:cubicBezTo>
                <a:cubicBezTo>
                  <a:pt x="6028" y="20769"/>
                  <a:pt x="6028" y="20769"/>
                  <a:pt x="5988" y="20769"/>
                </a:cubicBezTo>
                <a:cubicBezTo>
                  <a:pt x="4312" y="19070"/>
                  <a:pt x="2635" y="17371"/>
                  <a:pt x="958" y="15713"/>
                </a:cubicBezTo>
                <a:cubicBezTo>
                  <a:pt x="958" y="15713"/>
                  <a:pt x="958" y="15713"/>
                  <a:pt x="958" y="15713"/>
                </a:cubicBezTo>
                <a:cubicBezTo>
                  <a:pt x="958" y="13326"/>
                  <a:pt x="958" y="10940"/>
                  <a:pt x="958" y="8553"/>
                </a:cubicBezTo>
                <a:cubicBezTo>
                  <a:pt x="958" y="8513"/>
                  <a:pt x="958" y="8513"/>
                  <a:pt x="958" y="8472"/>
                </a:cubicBezTo>
                <a:cubicBezTo>
                  <a:pt x="1956" y="7461"/>
                  <a:pt x="2954" y="6409"/>
                  <a:pt x="3992" y="5398"/>
                </a:cubicBezTo>
                <a:cubicBezTo>
                  <a:pt x="4152" y="5236"/>
                  <a:pt x="4352" y="5075"/>
                  <a:pt x="4511" y="4913"/>
                </a:cubicBezTo>
                <a:cubicBezTo>
                  <a:pt x="4671" y="4751"/>
                  <a:pt x="4831" y="4630"/>
                  <a:pt x="4990" y="4468"/>
                </a:cubicBezTo>
                <a:cubicBezTo>
                  <a:pt x="5070" y="4387"/>
                  <a:pt x="5150" y="4306"/>
                  <a:pt x="5230" y="4225"/>
                </a:cubicBezTo>
                <a:cubicBezTo>
                  <a:pt x="5310" y="4144"/>
                  <a:pt x="5350" y="4104"/>
                  <a:pt x="5430" y="4023"/>
                </a:cubicBezTo>
                <a:cubicBezTo>
                  <a:pt x="5549" y="3902"/>
                  <a:pt x="5629" y="3780"/>
                  <a:pt x="5709" y="3659"/>
                </a:cubicBezTo>
                <a:cubicBezTo>
                  <a:pt x="5789" y="3538"/>
                  <a:pt x="5869" y="3457"/>
                  <a:pt x="5988" y="3335"/>
                </a:cubicBezTo>
                <a:cubicBezTo>
                  <a:pt x="5988" y="3335"/>
                  <a:pt x="6028" y="3295"/>
                  <a:pt x="6028" y="3295"/>
                </a:cubicBezTo>
                <a:cubicBezTo>
                  <a:pt x="7146" y="3295"/>
                  <a:pt x="8224" y="3295"/>
                  <a:pt x="9342" y="3295"/>
                </a:cubicBezTo>
                <a:cubicBezTo>
                  <a:pt x="9382" y="3295"/>
                  <a:pt x="9382" y="3295"/>
                  <a:pt x="9422" y="3295"/>
                </a:cubicBezTo>
                <a:cubicBezTo>
                  <a:pt x="9502" y="3295"/>
                  <a:pt x="9622" y="3295"/>
                  <a:pt x="9702" y="3295"/>
                </a:cubicBezTo>
                <a:cubicBezTo>
                  <a:pt x="9702" y="3295"/>
                  <a:pt x="9702" y="3295"/>
                  <a:pt x="9702" y="3295"/>
                </a:cubicBezTo>
                <a:cubicBezTo>
                  <a:pt x="10860" y="3295"/>
                  <a:pt x="12017" y="3295"/>
                  <a:pt x="13175" y="3295"/>
                </a:cubicBezTo>
                <a:cubicBezTo>
                  <a:pt x="13575" y="3699"/>
                  <a:pt x="13974" y="4104"/>
                  <a:pt x="14373" y="4508"/>
                </a:cubicBezTo>
                <a:cubicBezTo>
                  <a:pt x="14373" y="4508"/>
                  <a:pt x="14413" y="4549"/>
                  <a:pt x="14413" y="4549"/>
                </a:cubicBezTo>
                <a:cubicBezTo>
                  <a:pt x="14972" y="5115"/>
                  <a:pt x="15491" y="5641"/>
                  <a:pt x="16050" y="6207"/>
                </a:cubicBezTo>
                <a:cubicBezTo>
                  <a:pt x="16050" y="6207"/>
                  <a:pt x="16050" y="6207"/>
                  <a:pt x="16050" y="6207"/>
                </a:cubicBezTo>
                <a:cubicBezTo>
                  <a:pt x="16769" y="6935"/>
                  <a:pt x="17487" y="7663"/>
                  <a:pt x="18206" y="8391"/>
                </a:cubicBezTo>
                <a:cubicBezTo>
                  <a:pt x="18206" y="9403"/>
                  <a:pt x="18206" y="10454"/>
                  <a:pt x="18206" y="11466"/>
                </a:cubicBezTo>
                <a:cubicBezTo>
                  <a:pt x="18206" y="11506"/>
                  <a:pt x="18206" y="11506"/>
                  <a:pt x="18206" y="11547"/>
                </a:cubicBezTo>
                <a:cubicBezTo>
                  <a:pt x="18206" y="11547"/>
                  <a:pt x="18206" y="11547"/>
                  <a:pt x="18206" y="11547"/>
                </a:cubicBezTo>
                <a:cubicBezTo>
                  <a:pt x="18206" y="12881"/>
                  <a:pt x="18206" y="14257"/>
                  <a:pt x="18206" y="15591"/>
                </a:cubicBezTo>
                <a:cubicBezTo>
                  <a:pt x="18206" y="15591"/>
                  <a:pt x="18206" y="15591"/>
                  <a:pt x="18206" y="15591"/>
                </a:cubicBezTo>
                <a:cubicBezTo>
                  <a:pt x="16489" y="17371"/>
                  <a:pt x="14812" y="19070"/>
                  <a:pt x="13135" y="2076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9" name="Shape">
            <a:extLst>
              <a:ext uri="{FF2B5EF4-FFF2-40B4-BE49-F238E27FC236}">
                <a16:creationId xmlns:a16="http://schemas.microsoft.com/office/drawing/2014/main" id="{1D16ACE0-ECEF-4BC6-BD67-79DDB884DE21}"/>
              </a:ext>
            </a:extLst>
          </p:cNvPr>
          <p:cNvSpPr/>
          <p:nvPr/>
        </p:nvSpPr>
        <p:spPr>
          <a:xfrm>
            <a:off x="2413363" y="3231611"/>
            <a:ext cx="352292" cy="367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7" h="21600" extrusionOk="0">
                <a:moveTo>
                  <a:pt x="21405" y="1315"/>
                </a:moveTo>
                <a:cubicBezTo>
                  <a:pt x="21405" y="1127"/>
                  <a:pt x="21211" y="939"/>
                  <a:pt x="21211" y="939"/>
                </a:cubicBezTo>
                <a:cubicBezTo>
                  <a:pt x="21211" y="939"/>
                  <a:pt x="21211" y="939"/>
                  <a:pt x="21211" y="939"/>
                </a:cubicBezTo>
                <a:cubicBezTo>
                  <a:pt x="21211" y="751"/>
                  <a:pt x="21016" y="751"/>
                  <a:pt x="21016" y="564"/>
                </a:cubicBezTo>
                <a:cubicBezTo>
                  <a:pt x="20822" y="376"/>
                  <a:pt x="20822" y="376"/>
                  <a:pt x="20627" y="188"/>
                </a:cubicBezTo>
                <a:cubicBezTo>
                  <a:pt x="20433" y="0"/>
                  <a:pt x="20238" y="0"/>
                  <a:pt x="20043" y="0"/>
                </a:cubicBezTo>
                <a:cubicBezTo>
                  <a:pt x="19849" y="0"/>
                  <a:pt x="19654" y="0"/>
                  <a:pt x="19459" y="0"/>
                </a:cubicBezTo>
                <a:cubicBezTo>
                  <a:pt x="19265" y="0"/>
                  <a:pt x="19070" y="0"/>
                  <a:pt x="18876" y="0"/>
                </a:cubicBezTo>
                <a:cubicBezTo>
                  <a:pt x="18681" y="0"/>
                  <a:pt x="18486" y="188"/>
                  <a:pt x="18097" y="188"/>
                </a:cubicBezTo>
                <a:cubicBezTo>
                  <a:pt x="17708" y="376"/>
                  <a:pt x="17513" y="376"/>
                  <a:pt x="17124" y="564"/>
                </a:cubicBezTo>
                <a:cubicBezTo>
                  <a:pt x="16346" y="751"/>
                  <a:pt x="15762" y="1127"/>
                  <a:pt x="14984" y="1503"/>
                </a:cubicBezTo>
                <a:cubicBezTo>
                  <a:pt x="14595" y="1690"/>
                  <a:pt x="14011" y="2066"/>
                  <a:pt x="13622" y="2254"/>
                </a:cubicBezTo>
                <a:cubicBezTo>
                  <a:pt x="13038" y="2630"/>
                  <a:pt x="12454" y="2817"/>
                  <a:pt x="11870" y="3193"/>
                </a:cubicBezTo>
                <a:cubicBezTo>
                  <a:pt x="11870" y="3193"/>
                  <a:pt x="11870" y="3193"/>
                  <a:pt x="11870" y="3193"/>
                </a:cubicBezTo>
                <a:cubicBezTo>
                  <a:pt x="11870" y="3193"/>
                  <a:pt x="11870" y="3381"/>
                  <a:pt x="11870" y="3381"/>
                </a:cubicBezTo>
                <a:cubicBezTo>
                  <a:pt x="11870" y="3381"/>
                  <a:pt x="11870" y="3381"/>
                  <a:pt x="11870" y="3381"/>
                </a:cubicBezTo>
                <a:cubicBezTo>
                  <a:pt x="11870" y="3381"/>
                  <a:pt x="11870" y="3381"/>
                  <a:pt x="12065" y="3381"/>
                </a:cubicBezTo>
                <a:cubicBezTo>
                  <a:pt x="12065" y="3381"/>
                  <a:pt x="12065" y="3381"/>
                  <a:pt x="12065" y="3381"/>
                </a:cubicBezTo>
                <a:cubicBezTo>
                  <a:pt x="12259" y="3381"/>
                  <a:pt x="12259" y="3193"/>
                  <a:pt x="12454" y="3193"/>
                </a:cubicBezTo>
                <a:cubicBezTo>
                  <a:pt x="12648" y="3193"/>
                  <a:pt x="13038" y="3005"/>
                  <a:pt x="13232" y="3005"/>
                </a:cubicBezTo>
                <a:cubicBezTo>
                  <a:pt x="13427" y="3005"/>
                  <a:pt x="13621" y="3005"/>
                  <a:pt x="13816" y="2817"/>
                </a:cubicBezTo>
                <a:cubicBezTo>
                  <a:pt x="14400" y="2817"/>
                  <a:pt x="14789" y="2630"/>
                  <a:pt x="15373" y="2630"/>
                </a:cubicBezTo>
                <a:cubicBezTo>
                  <a:pt x="15957" y="2630"/>
                  <a:pt x="16346" y="2442"/>
                  <a:pt x="16930" y="2442"/>
                </a:cubicBezTo>
                <a:cubicBezTo>
                  <a:pt x="17514" y="2254"/>
                  <a:pt x="18292" y="2254"/>
                  <a:pt x="18876" y="2066"/>
                </a:cubicBezTo>
                <a:cubicBezTo>
                  <a:pt x="18876" y="2066"/>
                  <a:pt x="18876" y="2066"/>
                  <a:pt x="18876" y="2066"/>
                </a:cubicBezTo>
                <a:cubicBezTo>
                  <a:pt x="18876" y="2066"/>
                  <a:pt x="18876" y="2066"/>
                  <a:pt x="18876" y="2254"/>
                </a:cubicBezTo>
                <a:cubicBezTo>
                  <a:pt x="18876" y="2442"/>
                  <a:pt x="18876" y="2630"/>
                  <a:pt x="18876" y="2817"/>
                </a:cubicBezTo>
                <a:cubicBezTo>
                  <a:pt x="18876" y="3005"/>
                  <a:pt x="18876" y="3381"/>
                  <a:pt x="18681" y="3569"/>
                </a:cubicBezTo>
                <a:cubicBezTo>
                  <a:pt x="18487" y="4320"/>
                  <a:pt x="18292" y="5259"/>
                  <a:pt x="17903" y="6010"/>
                </a:cubicBezTo>
                <a:cubicBezTo>
                  <a:pt x="17708" y="6386"/>
                  <a:pt x="17708" y="6762"/>
                  <a:pt x="17514" y="6950"/>
                </a:cubicBezTo>
                <a:cubicBezTo>
                  <a:pt x="17514" y="7137"/>
                  <a:pt x="17514" y="7325"/>
                  <a:pt x="17319" y="7325"/>
                </a:cubicBezTo>
                <a:cubicBezTo>
                  <a:pt x="17319" y="7513"/>
                  <a:pt x="17319" y="7513"/>
                  <a:pt x="17319" y="7701"/>
                </a:cubicBezTo>
                <a:cubicBezTo>
                  <a:pt x="17319" y="7701"/>
                  <a:pt x="17319" y="7701"/>
                  <a:pt x="17319" y="7701"/>
                </a:cubicBezTo>
                <a:cubicBezTo>
                  <a:pt x="17319" y="7701"/>
                  <a:pt x="17125" y="7513"/>
                  <a:pt x="17125" y="7513"/>
                </a:cubicBezTo>
                <a:cubicBezTo>
                  <a:pt x="16930" y="7325"/>
                  <a:pt x="16736" y="7137"/>
                  <a:pt x="16736" y="7137"/>
                </a:cubicBezTo>
                <a:cubicBezTo>
                  <a:pt x="16541" y="6950"/>
                  <a:pt x="16541" y="6950"/>
                  <a:pt x="16346" y="6762"/>
                </a:cubicBezTo>
                <a:cubicBezTo>
                  <a:pt x="16346" y="6574"/>
                  <a:pt x="16346" y="6574"/>
                  <a:pt x="16346" y="6386"/>
                </a:cubicBezTo>
                <a:cubicBezTo>
                  <a:pt x="16346" y="6198"/>
                  <a:pt x="16152" y="6010"/>
                  <a:pt x="16152" y="5823"/>
                </a:cubicBezTo>
                <a:cubicBezTo>
                  <a:pt x="15957" y="5635"/>
                  <a:pt x="15763" y="5635"/>
                  <a:pt x="15568" y="5447"/>
                </a:cubicBezTo>
                <a:cubicBezTo>
                  <a:pt x="15373" y="5447"/>
                  <a:pt x="15179" y="5447"/>
                  <a:pt x="14984" y="5447"/>
                </a:cubicBezTo>
                <a:cubicBezTo>
                  <a:pt x="14984" y="5447"/>
                  <a:pt x="14984" y="5447"/>
                  <a:pt x="14984" y="5447"/>
                </a:cubicBezTo>
                <a:cubicBezTo>
                  <a:pt x="14400" y="5071"/>
                  <a:pt x="13817" y="4696"/>
                  <a:pt x="13233" y="4132"/>
                </a:cubicBezTo>
                <a:cubicBezTo>
                  <a:pt x="12844" y="3944"/>
                  <a:pt x="12649" y="3569"/>
                  <a:pt x="12454" y="3381"/>
                </a:cubicBezTo>
                <a:cubicBezTo>
                  <a:pt x="12454" y="3381"/>
                  <a:pt x="12260" y="3381"/>
                  <a:pt x="12260" y="3381"/>
                </a:cubicBezTo>
                <a:cubicBezTo>
                  <a:pt x="12260" y="3381"/>
                  <a:pt x="12260" y="3381"/>
                  <a:pt x="12260" y="3569"/>
                </a:cubicBezTo>
                <a:cubicBezTo>
                  <a:pt x="12260" y="3756"/>
                  <a:pt x="12260" y="3756"/>
                  <a:pt x="12260" y="3944"/>
                </a:cubicBezTo>
                <a:cubicBezTo>
                  <a:pt x="12260" y="4132"/>
                  <a:pt x="12454" y="4320"/>
                  <a:pt x="12454" y="4508"/>
                </a:cubicBezTo>
                <a:cubicBezTo>
                  <a:pt x="12649" y="4883"/>
                  <a:pt x="12843" y="5259"/>
                  <a:pt x="13038" y="5447"/>
                </a:cubicBezTo>
                <a:cubicBezTo>
                  <a:pt x="13233" y="5823"/>
                  <a:pt x="13427" y="6010"/>
                  <a:pt x="13622" y="6386"/>
                </a:cubicBezTo>
                <a:cubicBezTo>
                  <a:pt x="13622" y="6386"/>
                  <a:pt x="13622" y="6386"/>
                  <a:pt x="13622" y="6574"/>
                </a:cubicBezTo>
                <a:cubicBezTo>
                  <a:pt x="13622" y="6574"/>
                  <a:pt x="13622" y="6574"/>
                  <a:pt x="13427" y="6762"/>
                </a:cubicBezTo>
                <a:cubicBezTo>
                  <a:pt x="13233" y="6950"/>
                  <a:pt x="12844" y="7325"/>
                  <a:pt x="12649" y="7513"/>
                </a:cubicBezTo>
                <a:cubicBezTo>
                  <a:pt x="12065" y="8076"/>
                  <a:pt x="11482" y="8640"/>
                  <a:pt x="10898" y="9203"/>
                </a:cubicBezTo>
                <a:cubicBezTo>
                  <a:pt x="9730" y="10330"/>
                  <a:pt x="8757" y="11457"/>
                  <a:pt x="7590" y="12584"/>
                </a:cubicBezTo>
                <a:cubicBezTo>
                  <a:pt x="7006" y="13148"/>
                  <a:pt x="6422" y="13711"/>
                  <a:pt x="6033" y="14275"/>
                </a:cubicBezTo>
                <a:cubicBezTo>
                  <a:pt x="5644" y="14838"/>
                  <a:pt x="5060" y="15214"/>
                  <a:pt x="4671" y="15777"/>
                </a:cubicBezTo>
                <a:cubicBezTo>
                  <a:pt x="4087" y="16341"/>
                  <a:pt x="3698" y="16904"/>
                  <a:pt x="3114" y="17468"/>
                </a:cubicBezTo>
                <a:cubicBezTo>
                  <a:pt x="2725" y="17843"/>
                  <a:pt x="2530" y="18219"/>
                  <a:pt x="2141" y="18595"/>
                </a:cubicBezTo>
                <a:cubicBezTo>
                  <a:pt x="1946" y="18783"/>
                  <a:pt x="1752" y="18970"/>
                  <a:pt x="1557" y="19158"/>
                </a:cubicBezTo>
                <a:cubicBezTo>
                  <a:pt x="1362" y="19534"/>
                  <a:pt x="973" y="19910"/>
                  <a:pt x="778" y="20097"/>
                </a:cubicBezTo>
                <a:cubicBezTo>
                  <a:pt x="389" y="20473"/>
                  <a:pt x="195" y="21036"/>
                  <a:pt x="0" y="21412"/>
                </a:cubicBezTo>
                <a:cubicBezTo>
                  <a:pt x="0" y="21412"/>
                  <a:pt x="0" y="21600"/>
                  <a:pt x="0" y="21600"/>
                </a:cubicBezTo>
                <a:lnTo>
                  <a:pt x="0" y="21600"/>
                </a:lnTo>
                <a:cubicBezTo>
                  <a:pt x="0" y="21600"/>
                  <a:pt x="195" y="21600"/>
                  <a:pt x="195" y="21600"/>
                </a:cubicBezTo>
                <a:cubicBezTo>
                  <a:pt x="389" y="21412"/>
                  <a:pt x="778" y="21037"/>
                  <a:pt x="1168" y="20849"/>
                </a:cubicBezTo>
                <a:cubicBezTo>
                  <a:pt x="1362" y="20661"/>
                  <a:pt x="1557" y="20661"/>
                  <a:pt x="1557" y="20473"/>
                </a:cubicBezTo>
                <a:cubicBezTo>
                  <a:pt x="1751" y="20285"/>
                  <a:pt x="2141" y="19910"/>
                  <a:pt x="2335" y="19722"/>
                </a:cubicBezTo>
                <a:cubicBezTo>
                  <a:pt x="2919" y="19158"/>
                  <a:pt x="3503" y="18595"/>
                  <a:pt x="4281" y="18031"/>
                </a:cubicBezTo>
                <a:cubicBezTo>
                  <a:pt x="5449" y="17092"/>
                  <a:pt x="6616" y="16153"/>
                  <a:pt x="7589" y="15026"/>
                </a:cubicBezTo>
                <a:cubicBezTo>
                  <a:pt x="8757" y="14087"/>
                  <a:pt x="9924" y="13148"/>
                  <a:pt x="10897" y="12021"/>
                </a:cubicBezTo>
                <a:cubicBezTo>
                  <a:pt x="12065" y="10894"/>
                  <a:pt x="13427" y="9955"/>
                  <a:pt x="14595" y="8828"/>
                </a:cubicBezTo>
                <a:cubicBezTo>
                  <a:pt x="14789" y="8640"/>
                  <a:pt x="14984" y="8452"/>
                  <a:pt x="14984" y="8452"/>
                </a:cubicBezTo>
                <a:cubicBezTo>
                  <a:pt x="14984" y="8452"/>
                  <a:pt x="15178" y="8640"/>
                  <a:pt x="15178" y="8640"/>
                </a:cubicBezTo>
                <a:cubicBezTo>
                  <a:pt x="15373" y="8828"/>
                  <a:pt x="15567" y="9016"/>
                  <a:pt x="15567" y="9203"/>
                </a:cubicBezTo>
                <a:cubicBezTo>
                  <a:pt x="15762" y="9391"/>
                  <a:pt x="15762" y="9391"/>
                  <a:pt x="15956" y="9579"/>
                </a:cubicBezTo>
                <a:cubicBezTo>
                  <a:pt x="16151" y="9767"/>
                  <a:pt x="16345" y="9955"/>
                  <a:pt x="16540" y="10142"/>
                </a:cubicBezTo>
                <a:cubicBezTo>
                  <a:pt x="16735" y="10330"/>
                  <a:pt x="16735" y="10330"/>
                  <a:pt x="16929" y="10518"/>
                </a:cubicBezTo>
                <a:cubicBezTo>
                  <a:pt x="17124" y="10518"/>
                  <a:pt x="17513" y="10518"/>
                  <a:pt x="17708" y="10518"/>
                </a:cubicBezTo>
                <a:cubicBezTo>
                  <a:pt x="17902" y="10330"/>
                  <a:pt x="18097" y="10142"/>
                  <a:pt x="18292" y="9955"/>
                </a:cubicBezTo>
                <a:cubicBezTo>
                  <a:pt x="18292" y="9955"/>
                  <a:pt x="18292" y="9767"/>
                  <a:pt x="18292" y="9767"/>
                </a:cubicBezTo>
                <a:cubicBezTo>
                  <a:pt x="18292" y="9767"/>
                  <a:pt x="18486" y="9767"/>
                  <a:pt x="18486" y="9767"/>
                </a:cubicBezTo>
                <a:cubicBezTo>
                  <a:pt x="18681" y="9767"/>
                  <a:pt x="19070" y="9579"/>
                  <a:pt x="19265" y="9203"/>
                </a:cubicBezTo>
                <a:cubicBezTo>
                  <a:pt x="19459" y="9016"/>
                  <a:pt x="19459" y="8828"/>
                  <a:pt x="19654" y="8452"/>
                </a:cubicBezTo>
                <a:cubicBezTo>
                  <a:pt x="19654" y="8452"/>
                  <a:pt x="19654" y="8264"/>
                  <a:pt x="19848" y="8264"/>
                </a:cubicBezTo>
                <a:cubicBezTo>
                  <a:pt x="19848" y="8076"/>
                  <a:pt x="20043" y="7889"/>
                  <a:pt x="20043" y="7701"/>
                </a:cubicBezTo>
                <a:cubicBezTo>
                  <a:pt x="20237" y="7325"/>
                  <a:pt x="20237" y="6949"/>
                  <a:pt x="20432" y="6574"/>
                </a:cubicBezTo>
                <a:cubicBezTo>
                  <a:pt x="20821" y="5447"/>
                  <a:pt x="21016" y="4320"/>
                  <a:pt x="21016" y="3005"/>
                </a:cubicBezTo>
                <a:cubicBezTo>
                  <a:pt x="21016" y="2629"/>
                  <a:pt x="21016" y="2442"/>
                  <a:pt x="21016" y="2066"/>
                </a:cubicBezTo>
                <a:cubicBezTo>
                  <a:pt x="21600" y="1691"/>
                  <a:pt x="21405" y="1503"/>
                  <a:pt x="21405" y="1315"/>
                </a:cubicBezTo>
                <a:close/>
                <a:moveTo>
                  <a:pt x="19265" y="1691"/>
                </a:moveTo>
                <a:cubicBezTo>
                  <a:pt x="19265" y="1691"/>
                  <a:pt x="19265" y="1691"/>
                  <a:pt x="19265" y="1691"/>
                </a:cubicBezTo>
                <a:cubicBezTo>
                  <a:pt x="19265" y="1691"/>
                  <a:pt x="19265" y="1691"/>
                  <a:pt x="19265" y="1691"/>
                </a:cubicBezTo>
                <a:cubicBezTo>
                  <a:pt x="19265" y="1691"/>
                  <a:pt x="19265" y="1691"/>
                  <a:pt x="19265" y="1691"/>
                </a:cubicBezTo>
                <a:close/>
                <a:moveTo>
                  <a:pt x="19265" y="1878"/>
                </a:moveTo>
                <a:cubicBezTo>
                  <a:pt x="19265" y="1878"/>
                  <a:pt x="19265" y="1878"/>
                  <a:pt x="19265" y="1878"/>
                </a:cubicBezTo>
                <a:cubicBezTo>
                  <a:pt x="19265" y="1878"/>
                  <a:pt x="19265" y="1878"/>
                  <a:pt x="19265" y="1878"/>
                </a:cubicBezTo>
                <a:cubicBezTo>
                  <a:pt x="19265" y="1878"/>
                  <a:pt x="19265" y="1878"/>
                  <a:pt x="19265" y="1878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0" name="Shape">
            <a:extLst>
              <a:ext uri="{FF2B5EF4-FFF2-40B4-BE49-F238E27FC236}">
                <a16:creationId xmlns:a16="http://schemas.microsoft.com/office/drawing/2014/main" id="{C7FA622D-C607-45A9-925B-1EDB0BEED1D2}"/>
              </a:ext>
            </a:extLst>
          </p:cNvPr>
          <p:cNvSpPr/>
          <p:nvPr/>
        </p:nvSpPr>
        <p:spPr>
          <a:xfrm>
            <a:off x="3820486" y="3199633"/>
            <a:ext cx="367785" cy="354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97" y="16151"/>
                </a:moveTo>
                <a:cubicBezTo>
                  <a:pt x="12209" y="16346"/>
                  <a:pt x="12209" y="16346"/>
                  <a:pt x="12021" y="16541"/>
                </a:cubicBezTo>
                <a:cubicBezTo>
                  <a:pt x="11833" y="16735"/>
                  <a:pt x="11646" y="16930"/>
                  <a:pt x="11458" y="17124"/>
                </a:cubicBezTo>
                <a:cubicBezTo>
                  <a:pt x="11270" y="17319"/>
                  <a:pt x="11270" y="17319"/>
                  <a:pt x="11082" y="17514"/>
                </a:cubicBezTo>
                <a:cubicBezTo>
                  <a:pt x="11082" y="17708"/>
                  <a:pt x="11082" y="18097"/>
                  <a:pt x="11082" y="18292"/>
                </a:cubicBezTo>
                <a:cubicBezTo>
                  <a:pt x="11270" y="18486"/>
                  <a:pt x="11458" y="18681"/>
                  <a:pt x="11646" y="18876"/>
                </a:cubicBezTo>
                <a:cubicBezTo>
                  <a:pt x="11646" y="18876"/>
                  <a:pt x="11833" y="18876"/>
                  <a:pt x="11833" y="18876"/>
                </a:cubicBezTo>
                <a:cubicBezTo>
                  <a:pt x="11833" y="18876"/>
                  <a:pt x="11833" y="19070"/>
                  <a:pt x="11833" y="19070"/>
                </a:cubicBezTo>
                <a:cubicBezTo>
                  <a:pt x="11833" y="19265"/>
                  <a:pt x="12021" y="19654"/>
                  <a:pt x="12397" y="19849"/>
                </a:cubicBezTo>
                <a:cubicBezTo>
                  <a:pt x="12585" y="20043"/>
                  <a:pt x="12773" y="20043"/>
                  <a:pt x="13148" y="20238"/>
                </a:cubicBezTo>
                <a:cubicBezTo>
                  <a:pt x="13148" y="20238"/>
                  <a:pt x="13336" y="20238"/>
                  <a:pt x="13336" y="20432"/>
                </a:cubicBezTo>
                <a:cubicBezTo>
                  <a:pt x="13524" y="20432"/>
                  <a:pt x="13712" y="20627"/>
                  <a:pt x="13900" y="20627"/>
                </a:cubicBezTo>
                <a:cubicBezTo>
                  <a:pt x="14275" y="20822"/>
                  <a:pt x="14651" y="20822"/>
                  <a:pt x="15027" y="21016"/>
                </a:cubicBezTo>
                <a:cubicBezTo>
                  <a:pt x="16153" y="21405"/>
                  <a:pt x="17280" y="21600"/>
                  <a:pt x="18595" y="21600"/>
                </a:cubicBezTo>
                <a:cubicBezTo>
                  <a:pt x="18971" y="21600"/>
                  <a:pt x="19159" y="21600"/>
                  <a:pt x="19534" y="21600"/>
                </a:cubicBezTo>
                <a:cubicBezTo>
                  <a:pt x="19722" y="21600"/>
                  <a:pt x="19910" y="21600"/>
                  <a:pt x="20286" y="21405"/>
                </a:cubicBezTo>
                <a:cubicBezTo>
                  <a:pt x="20473" y="21405"/>
                  <a:pt x="20661" y="21211"/>
                  <a:pt x="20661" y="21211"/>
                </a:cubicBezTo>
                <a:cubicBezTo>
                  <a:pt x="20661" y="21211"/>
                  <a:pt x="20661" y="21211"/>
                  <a:pt x="20661" y="21211"/>
                </a:cubicBezTo>
                <a:cubicBezTo>
                  <a:pt x="20849" y="21211"/>
                  <a:pt x="20849" y="21016"/>
                  <a:pt x="21037" y="21016"/>
                </a:cubicBezTo>
                <a:cubicBezTo>
                  <a:pt x="21224" y="20822"/>
                  <a:pt x="21224" y="20822"/>
                  <a:pt x="21412" y="20627"/>
                </a:cubicBezTo>
                <a:cubicBezTo>
                  <a:pt x="21600" y="20432"/>
                  <a:pt x="21600" y="20238"/>
                  <a:pt x="21600" y="20043"/>
                </a:cubicBezTo>
                <a:cubicBezTo>
                  <a:pt x="21600" y="19849"/>
                  <a:pt x="21600" y="19654"/>
                  <a:pt x="21600" y="19459"/>
                </a:cubicBezTo>
                <a:cubicBezTo>
                  <a:pt x="21600" y="19265"/>
                  <a:pt x="21600" y="19070"/>
                  <a:pt x="21600" y="18876"/>
                </a:cubicBezTo>
                <a:cubicBezTo>
                  <a:pt x="21600" y="18681"/>
                  <a:pt x="21412" y="18486"/>
                  <a:pt x="21412" y="18097"/>
                </a:cubicBezTo>
                <a:cubicBezTo>
                  <a:pt x="21224" y="17708"/>
                  <a:pt x="21224" y="17514"/>
                  <a:pt x="21037" y="17124"/>
                </a:cubicBezTo>
                <a:cubicBezTo>
                  <a:pt x="20849" y="16346"/>
                  <a:pt x="20473" y="15762"/>
                  <a:pt x="20098" y="14984"/>
                </a:cubicBezTo>
                <a:cubicBezTo>
                  <a:pt x="19910" y="14400"/>
                  <a:pt x="19534" y="14011"/>
                  <a:pt x="19346" y="13622"/>
                </a:cubicBezTo>
                <a:cubicBezTo>
                  <a:pt x="18971" y="13038"/>
                  <a:pt x="18783" y="12454"/>
                  <a:pt x="18407" y="11870"/>
                </a:cubicBezTo>
                <a:cubicBezTo>
                  <a:pt x="18407" y="11870"/>
                  <a:pt x="18407" y="11870"/>
                  <a:pt x="18407" y="11870"/>
                </a:cubicBezTo>
                <a:cubicBezTo>
                  <a:pt x="18407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2065"/>
                </a:cubicBezTo>
                <a:cubicBezTo>
                  <a:pt x="18219" y="12065"/>
                  <a:pt x="18219" y="12065"/>
                  <a:pt x="18219" y="12065"/>
                </a:cubicBezTo>
                <a:cubicBezTo>
                  <a:pt x="18219" y="12260"/>
                  <a:pt x="18407" y="12260"/>
                  <a:pt x="18407" y="12454"/>
                </a:cubicBezTo>
                <a:cubicBezTo>
                  <a:pt x="18407" y="12649"/>
                  <a:pt x="18595" y="13038"/>
                  <a:pt x="18595" y="13232"/>
                </a:cubicBezTo>
                <a:cubicBezTo>
                  <a:pt x="18595" y="13427"/>
                  <a:pt x="18595" y="13622"/>
                  <a:pt x="18783" y="13816"/>
                </a:cubicBezTo>
                <a:cubicBezTo>
                  <a:pt x="18783" y="14400"/>
                  <a:pt x="18970" y="14789"/>
                  <a:pt x="18970" y="15373"/>
                </a:cubicBezTo>
                <a:cubicBezTo>
                  <a:pt x="18970" y="15957"/>
                  <a:pt x="19158" y="16346"/>
                  <a:pt x="19158" y="16930"/>
                </a:cubicBezTo>
                <a:cubicBezTo>
                  <a:pt x="19346" y="17513"/>
                  <a:pt x="19346" y="18292"/>
                  <a:pt x="19534" y="18876"/>
                </a:cubicBezTo>
                <a:cubicBezTo>
                  <a:pt x="19534" y="18876"/>
                  <a:pt x="19534" y="18876"/>
                  <a:pt x="19534" y="18876"/>
                </a:cubicBezTo>
                <a:cubicBezTo>
                  <a:pt x="19534" y="18876"/>
                  <a:pt x="19534" y="18876"/>
                  <a:pt x="19346" y="18876"/>
                </a:cubicBezTo>
                <a:cubicBezTo>
                  <a:pt x="19158" y="18876"/>
                  <a:pt x="18970" y="18876"/>
                  <a:pt x="18782" y="18876"/>
                </a:cubicBezTo>
                <a:cubicBezTo>
                  <a:pt x="18595" y="18876"/>
                  <a:pt x="18219" y="18876"/>
                  <a:pt x="18031" y="18681"/>
                </a:cubicBezTo>
                <a:cubicBezTo>
                  <a:pt x="17280" y="18486"/>
                  <a:pt x="16341" y="18292"/>
                  <a:pt x="15589" y="17903"/>
                </a:cubicBezTo>
                <a:cubicBezTo>
                  <a:pt x="15214" y="17708"/>
                  <a:pt x="14838" y="17708"/>
                  <a:pt x="14650" y="17513"/>
                </a:cubicBezTo>
                <a:cubicBezTo>
                  <a:pt x="14463" y="17513"/>
                  <a:pt x="14275" y="17513"/>
                  <a:pt x="14275" y="17319"/>
                </a:cubicBezTo>
                <a:cubicBezTo>
                  <a:pt x="14087" y="17319"/>
                  <a:pt x="14087" y="17319"/>
                  <a:pt x="13899" y="17319"/>
                </a:cubicBezTo>
                <a:cubicBezTo>
                  <a:pt x="13899" y="17319"/>
                  <a:pt x="13899" y="17319"/>
                  <a:pt x="13899" y="17319"/>
                </a:cubicBezTo>
                <a:cubicBezTo>
                  <a:pt x="13899" y="17319"/>
                  <a:pt x="14087" y="17124"/>
                  <a:pt x="14087" y="17124"/>
                </a:cubicBezTo>
                <a:cubicBezTo>
                  <a:pt x="14275" y="16930"/>
                  <a:pt x="14463" y="16735"/>
                  <a:pt x="14463" y="16735"/>
                </a:cubicBezTo>
                <a:cubicBezTo>
                  <a:pt x="14650" y="16540"/>
                  <a:pt x="14650" y="16540"/>
                  <a:pt x="14838" y="16346"/>
                </a:cubicBezTo>
                <a:cubicBezTo>
                  <a:pt x="15026" y="16346"/>
                  <a:pt x="15026" y="16346"/>
                  <a:pt x="15214" y="16346"/>
                </a:cubicBezTo>
                <a:cubicBezTo>
                  <a:pt x="15401" y="16346"/>
                  <a:pt x="15589" y="16151"/>
                  <a:pt x="15777" y="16151"/>
                </a:cubicBezTo>
                <a:cubicBezTo>
                  <a:pt x="15965" y="15957"/>
                  <a:pt x="15965" y="15762"/>
                  <a:pt x="16153" y="15567"/>
                </a:cubicBezTo>
                <a:cubicBezTo>
                  <a:pt x="16153" y="15373"/>
                  <a:pt x="16153" y="15178"/>
                  <a:pt x="16153" y="14984"/>
                </a:cubicBezTo>
                <a:cubicBezTo>
                  <a:pt x="16153" y="14984"/>
                  <a:pt x="16153" y="14984"/>
                  <a:pt x="16153" y="14984"/>
                </a:cubicBezTo>
                <a:cubicBezTo>
                  <a:pt x="16528" y="14400"/>
                  <a:pt x="16904" y="13816"/>
                  <a:pt x="17467" y="13232"/>
                </a:cubicBezTo>
                <a:cubicBezTo>
                  <a:pt x="17655" y="12843"/>
                  <a:pt x="18031" y="12649"/>
                  <a:pt x="18219" y="12454"/>
                </a:cubicBezTo>
                <a:cubicBezTo>
                  <a:pt x="18219" y="12454"/>
                  <a:pt x="18219" y="12259"/>
                  <a:pt x="18219" y="12259"/>
                </a:cubicBezTo>
                <a:cubicBezTo>
                  <a:pt x="18219" y="12259"/>
                  <a:pt x="18219" y="12259"/>
                  <a:pt x="18031" y="12259"/>
                </a:cubicBezTo>
                <a:cubicBezTo>
                  <a:pt x="17843" y="12259"/>
                  <a:pt x="17843" y="12259"/>
                  <a:pt x="17655" y="12259"/>
                </a:cubicBezTo>
                <a:cubicBezTo>
                  <a:pt x="17468" y="12259"/>
                  <a:pt x="17280" y="12454"/>
                  <a:pt x="17092" y="12454"/>
                </a:cubicBezTo>
                <a:cubicBezTo>
                  <a:pt x="16716" y="12649"/>
                  <a:pt x="16340" y="12843"/>
                  <a:pt x="16153" y="13038"/>
                </a:cubicBezTo>
                <a:cubicBezTo>
                  <a:pt x="15777" y="13232"/>
                  <a:pt x="15589" y="13427"/>
                  <a:pt x="15214" y="13622"/>
                </a:cubicBezTo>
                <a:cubicBezTo>
                  <a:pt x="15214" y="13622"/>
                  <a:pt x="15214" y="13622"/>
                  <a:pt x="15026" y="13622"/>
                </a:cubicBezTo>
                <a:cubicBezTo>
                  <a:pt x="15026" y="13622"/>
                  <a:pt x="15026" y="13622"/>
                  <a:pt x="14838" y="13427"/>
                </a:cubicBezTo>
                <a:cubicBezTo>
                  <a:pt x="14650" y="13232"/>
                  <a:pt x="14275" y="12843"/>
                  <a:pt x="14087" y="12649"/>
                </a:cubicBezTo>
                <a:cubicBezTo>
                  <a:pt x="13523" y="12065"/>
                  <a:pt x="12960" y="11481"/>
                  <a:pt x="12396" y="10897"/>
                </a:cubicBezTo>
                <a:cubicBezTo>
                  <a:pt x="11269" y="9730"/>
                  <a:pt x="10143" y="8757"/>
                  <a:pt x="9015" y="7589"/>
                </a:cubicBezTo>
                <a:cubicBezTo>
                  <a:pt x="8452" y="7005"/>
                  <a:pt x="7889" y="6422"/>
                  <a:pt x="7325" y="6032"/>
                </a:cubicBezTo>
                <a:cubicBezTo>
                  <a:pt x="6761" y="5643"/>
                  <a:pt x="6386" y="5059"/>
                  <a:pt x="5822" y="4670"/>
                </a:cubicBezTo>
                <a:cubicBezTo>
                  <a:pt x="5259" y="4086"/>
                  <a:pt x="4696" y="3697"/>
                  <a:pt x="4132" y="3113"/>
                </a:cubicBezTo>
                <a:cubicBezTo>
                  <a:pt x="3756" y="2724"/>
                  <a:pt x="3381" y="2530"/>
                  <a:pt x="3005" y="2140"/>
                </a:cubicBezTo>
                <a:cubicBezTo>
                  <a:pt x="2817" y="1946"/>
                  <a:pt x="2630" y="1751"/>
                  <a:pt x="2442" y="1557"/>
                </a:cubicBezTo>
                <a:cubicBezTo>
                  <a:pt x="2066" y="1362"/>
                  <a:pt x="1690" y="973"/>
                  <a:pt x="1502" y="778"/>
                </a:cubicBezTo>
                <a:cubicBezTo>
                  <a:pt x="1127" y="389"/>
                  <a:pt x="563" y="195"/>
                  <a:pt x="188" y="0"/>
                </a:cubicBezTo>
                <a:cubicBezTo>
                  <a:pt x="188" y="0"/>
                  <a:pt x="0" y="0"/>
                  <a:pt x="0" y="0"/>
                </a:cubicBezTo>
                <a:lnTo>
                  <a:pt x="0" y="0"/>
                </a:lnTo>
                <a:cubicBezTo>
                  <a:pt x="0" y="0"/>
                  <a:pt x="0" y="195"/>
                  <a:pt x="0" y="195"/>
                </a:cubicBezTo>
                <a:cubicBezTo>
                  <a:pt x="188" y="389"/>
                  <a:pt x="564" y="778"/>
                  <a:pt x="751" y="1168"/>
                </a:cubicBezTo>
                <a:cubicBezTo>
                  <a:pt x="939" y="1362"/>
                  <a:pt x="939" y="1557"/>
                  <a:pt x="1127" y="1557"/>
                </a:cubicBezTo>
                <a:cubicBezTo>
                  <a:pt x="1315" y="1751"/>
                  <a:pt x="1690" y="2141"/>
                  <a:pt x="1878" y="2335"/>
                </a:cubicBezTo>
                <a:cubicBezTo>
                  <a:pt x="2442" y="2919"/>
                  <a:pt x="3005" y="3503"/>
                  <a:pt x="3569" y="4281"/>
                </a:cubicBezTo>
                <a:cubicBezTo>
                  <a:pt x="4508" y="5449"/>
                  <a:pt x="5447" y="6616"/>
                  <a:pt x="6574" y="7589"/>
                </a:cubicBezTo>
                <a:cubicBezTo>
                  <a:pt x="7513" y="8757"/>
                  <a:pt x="8452" y="9924"/>
                  <a:pt x="9579" y="10897"/>
                </a:cubicBezTo>
                <a:cubicBezTo>
                  <a:pt x="10706" y="12065"/>
                  <a:pt x="11645" y="13427"/>
                  <a:pt x="12772" y="14595"/>
                </a:cubicBezTo>
                <a:cubicBezTo>
                  <a:pt x="12959" y="14789"/>
                  <a:pt x="13147" y="14984"/>
                  <a:pt x="13147" y="14984"/>
                </a:cubicBezTo>
                <a:cubicBezTo>
                  <a:pt x="13147" y="14984"/>
                  <a:pt x="12959" y="15178"/>
                  <a:pt x="12959" y="15178"/>
                </a:cubicBezTo>
                <a:cubicBezTo>
                  <a:pt x="12772" y="15762"/>
                  <a:pt x="12585" y="15957"/>
                  <a:pt x="12397" y="16151"/>
                </a:cubicBezTo>
                <a:close/>
                <a:moveTo>
                  <a:pt x="19722" y="18876"/>
                </a:move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lose/>
                <a:moveTo>
                  <a:pt x="19722" y="18876"/>
                </a:move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1" name="Shape">
            <a:extLst>
              <a:ext uri="{FF2B5EF4-FFF2-40B4-BE49-F238E27FC236}">
                <a16:creationId xmlns:a16="http://schemas.microsoft.com/office/drawing/2014/main" id="{5DC799A8-79CA-468F-AE02-6483BD7FF113}"/>
              </a:ext>
            </a:extLst>
          </p:cNvPr>
          <p:cNvSpPr/>
          <p:nvPr/>
        </p:nvSpPr>
        <p:spPr>
          <a:xfrm>
            <a:off x="5131664" y="3231611"/>
            <a:ext cx="351780" cy="367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15"/>
                </a:moveTo>
                <a:cubicBezTo>
                  <a:pt x="21600" y="1127"/>
                  <a:pt x="21404" y="939"/>
                  <a:pt x="21404" y="939"/>
                </a:cubicBezTo>
                <a:cubicBezTo>
                  <a:pt x="21404" y="939"/>
                  <a:pt x="21404" y="939"/>
                  <a:pt x="21404" y="939"/>
                </a:cubicBezTo>
                <a:cubicBezTo>
                  <a:pt x="21404" y="751"/>
                  <a:pt x="21207" y="751"/>
                  <a:pt x="21207" y="564"/>
                </a:cubicBezTo>
                <a:cubicBezTo>
                  <a:pt x="21011" y="376"/>
                  <a:pt x="21011" y="376"/>
                  <a:pt x="20815" y="188"/>
                </a:cubicBezTo>
                <a:cubicBezTo>
                  <a:pt x="20618" y="0"/>
                  <a:pt x="20422" y="0"/>
                  <a:pt x="20226" y="0"/>
                </a:cubicBezTo>
                <a:cubicBezTo>
                  <a:pt x="20029" y="0"/>
                  <a:pt x="19833" y="0"/>
                  <a:pt x="19636" y="0"/>
                </a:cubicBezTo>
                <a:cubicBezTo>
                  <a:pt x="19440" y="0"/>
                  <a:pt x="19244" y="0"/>
                  <a:pt x="19047" y="0"/>
                </a:cubicBezTo>
                <a:cubicBezTo>
                  <a:pt x="18851" y="0"/>
                  <a:pt x="18655" y="188"/>
                  <a:pt x="18262" y="188"/>
                </a:cubicBezTo>
                <a:cubicBezTo>
                  <a:pt x="17869" y="376"/>
                  <a:pt x="17672" y="376"/>
                  <a:pt x="17280" y="564"/>
                </a:cubicBezTo>
                <a:cubicBezTo>
                  <a:pt x="16494" y="751"/>
                  <a:pt x="15905" y="1127"/>
                  <a:pt x="15120" y="1503"/>
                </a:cubicBezTo>
                <a:cubicBezTo>
                  <a:pt x="14531" y="1690"/>
                  <a:pt x="14138" y="2066"/>
                  <a:pt x="13745" y="2254"/>
                </a:cubicBezTo>
                <a:cubicBezTo>
                  <a:pt x="13156" y="2630"/>
                  <a:pt x="12567" y="2817"/>
                  <a:pt x="11978" y="3193"/>
                </a:cubicBezTo>
                <a:cubicBezTo>
                  <a:pt x="11978" y="3193"/>
                  <a:pt x="11978" y="3193"/>
                  <a:pt x="11978" y="3193"/>
                </a:cubicBezTo>
                <a:cubicBezTo>
                  <a:pt x="11978" y="3193"/>
                  <a:pt x="11978" y="3381"/>
                  <a:pt x="11978" y="3381"/>
                </a:cubicBezTo>
                <a:cubicBezTo>
                  <a:pt x="11978" y="3381"/>
                  <a:pt x="11978" y="3381"/>
                  <a:pt x="11978" y="3381"/>
                </a:cubicBezTo>
                <a:cubicBezTo>
                  <a:pt x="11978" y="3381"/>
                  <a:pt x="11978" y="3381"/>
                  <a:pt x="12174" y="3381"/>
                </a:cubicBezTo>
                <a:cubicBezTo>
                  <a:pt x="12174" y="3381"/>
                  <a:pt x="12174" y="3381"/>
                  <a:pt x="12174" y="3381"/>
                </a:cubicBezTo>
                <a:cubicBezTo>
                  <a:pt x="12371" y="3381"/>
                  <a:pt x="12371" y="3193"/>
                  <a:pt x="12567" y="3193"/>
                </a:cubicBezTo>
                <a:cubicBezTo>
                  <a:pt x="12763" y="3193"/>
                  <a:pt x="13156" y="3005"/>
                  <a:pt x="13352" y="3005"/>
                </a:cubicBezTo>
                <a:cubicBezTo>
                  <a:pt x="13549" y="3005"/>
                  <a:pt x="13745" y="3005"/>
                  <a:pt x="13942" y="2817"/>
                </a:cubicBezTo>
                <a:cubicBezTo>
                  <a:pt x="14531" y="2817"/>
                  <a:pt x="14924" y="2630"/>
                  <a:pt x="15513" y="2630"/>
                </a:cubicBezTo>
                <a:cubicBezTo>
                  <a:pt x="16102" y="2630"/>
                  <a:pt x="16495" y="2442"/>
                  <a:pt x="17084" y="2442"/>
                </a:cubicBezTo>
                <a:cubicBezTo>
                  <a:pt x="17673" y="2254"/>
                  <a:pt x="18458" y="2254"/>
                  <a:pt x="19047" y="2066"/>
                </a:cubicBezTo>
                <a:cubicBezTo>
                  <a:pt x="19047" y="2066"/>
                  <a:pt x="19047" y="2066"/>
                  <a:pt x="19047" y="2066"/>
                </a:cubicBezTo>
                <a:cubicBezTo>
                  <a:pt x="19047" y="2066"/>
                  <a:pt x="19047" y="2066"/>
                  <a:pt x="19047" y="2254"/>
                </a:cubicBezTo>
                <a:cubicBezTo>
                  <a:pt x="19047" y="2442"/>
                  <a:pt x="19047" y="2630"/>
                  <a:pt x="19047" y="2817"/>
                </a:cubicBezTo>
                <a:cubicBezTo>
                  <a:pt x="19047" y="3005"/>
                  <a:pt x="19047" y="3381"/>
                  <a:pt x="18851" y="3569"/>
                </a:cubicBezTo>
                <a:cubicBezTo>
                  <a:pt x="18655" y="4320"/>
                  <a:pt x="18458" y="5259"/>
                  <a:pt x="18066" y="6010"/>
                </a:cubicBezTo>
                <a:cubicBezTo>
                  <a:pt x="17869" y="6386"/>
                  <a:pt x="17869" y="6762"/>
                  <a:pt x="17673" y="6950"/>
                </a:cubicBezTo>
                <a:cubicBezTo>
                  <a:pt x="17673" y="7137"/>
                  <a:pt x="17673" y="7325"/>
                  <a:pt x="17477" y="7325"/>
                </a:cubicBezTo>
                <a:cubicBezTo>
                  <a:pt x="17477" y="7513"/>
                  <a:pt x="17477" y="7513"/>
                  <a:pt x="17477" y="7701"/>
                </a:cubicBezTo>
                <a:cubicBezTo>
                  <a:pt x="17477" y="7701"/>
                  <a:pt x="17477" y="7701"/>
                  <a:pt x="17477" y="7701"/>
                </a:cubicBezTo>
                <a:cubicBezTo>
                  <a:pt x="17477" y="7701"/>
                  <a:pt x="17280" y="7513"/>
                  <a:pt x="17280" y="7513"/>
                </a:cubicBezTo>
                <a:cubicBezTo>
                  <a:pt x="17084" y="7325"/>
                  <a:pt x="16888" y="7137"/>
                  <a:pt x="16888" y="7137"/>
                </a:cubicBezTo>
                <a:cubicBezTo>
                  <a:pt x="16691" y="6950"/>
                  <a:pt x="16691" y="6950"/>
                  <a:pt x="16495" y="6762"/>
                </a:cubicBezTo>
                <a:cubicBezTo>
                  <a:pt x="16495" y="6574"/>
                  <a:pt x="16495" y="6574"/>
                  <a:pt x="16495" y="6386"/>
                </a:cubicBezTo>
                <a:cubicBezTo>
                  <a:pt x="16495" y="6198"/>
                  <a:pt x="16299" y="6010"/>
                  <a:pt x="16299" y="5823"/>
                </a:cubicBezTo>
                <a:cubicBezTo>
                  <a:pt x="16102" y="5635"/>
                  <a:pt x="15906" y="5635"/>
                  <a:pt x="15710" y="5447"/>
                </a:cubicBezTo>
                <a:cubicBezTo>
                  <a:pt x="15513" y="5447"/>
                  <a:pt x="15317" y="5447"/>
                  <a:pt x="15120" y="5447"/>
                </a:cubicBezTo>
                <a:cubicBezTo>
                  <a:pt x="15120" y="5447"/>
                  <a:pt x="15120" y="5447"/>
                  <a:pt x="15120" y="5447"/>
                </a:cubicBezTo>
                <a:cubicBezTo>
                  <a:pt x="14531" y="5071"/>
                  <a:pt x="13942" y="4696"/>
                  <a:pt x="13353" y="4132"/>
                </a:cubicBezTo>
                <a:cubicBezTo>
                  <a:pt x="12960" y="3944"/>
                  <a:pt x="12764" y="3569"/>
                  <a:pt x="12567" y="3381"/>
                </a:cubicBezTo>
                <a:cubicBezTo>
                  <a:pt x="12567" y="3381"/>
                  <a:pt x="12371" y="3381"/>
                  <a:pt x="12371" y="3381"/>
                </a:cubicBezTo>
                <a:cubicBezTo>
                  <a:pt x="12371" y="3381"/>
                  <a:pt x="12371" y="3381"/>
                  <a:pt x="12371" y="3569"/>
                </a:cubicBezTo>
                <a:cubicBezTo>
                  <a:pt x="12371" y="3756"/>
                  <a:pt x="12371" y="3756"/>
                  <a:pt x="12371" y="3944"/>
                </a:cubicBezTo>
                <a:cubicBezTo>
                  <a:pt x="12371" y="4132"/>
                  <a:pt x="12567" y="4320"/>
                  <a:pt x="12567" y="4508"/>
                </a:cubicBezTo>
                <a:cubicBezTo>
                  <a:pt x="12764" y="4883"/>
                  <a:pt x="12960" y="5259"/>
                  <a:pt x="13157" y="5447"/>
                </a:cubicBezTo>
                <a:cubicBezTo>
                  <a:pt x="13353" y="5823"/>
                  <a:pt x="13549" y="6010"/>
                  <a:pt x="13746" y="6386"/>
                </a:cubicBezTo>
                <a:cubicBezTo>
                  <a:pt x="13746" y="6386"/>
                  <a:pt x="13746" y="6386"/>
                  <a:pt x="13746" y="6574"/>
                </a:cubicBezTo>
                <a:cubicBezTo>
                  <a:pt x="13746" y="6574"/>
                  <a:pt x="13746" y="6574"/>
                  <a:pt x="13550" y="6762"/>
                </a:cubicBezTo>
                <a:cubicBezTo>
                  <a:pt x="13353" y="6950"/>
                  <a:pt x="12960" y="7325"/>
                  <a:pt x="12764" y="7513"/>
                </a:cubicBezTo>
                <a:cubicBezTo>
                  <a:pt x="12175" y="8076"/>
                  <a:pt x="11586" y="8640"/>
                  <a:pt x="10997" y="9203"/>
                </a:cubicBezTo>
                <a:cubicBezTo>
                  <a:pt x="9819" y="10330"/>
                  <a:pt x="8837" y="11457"/>
                  <a:pt x="7659" y="12584"/>
                </a:cubicBezTo>
                <a:cubicBezTo>
                  <a:pt x="7069" y="13148"/>
                  <a:pt x="6480" y="13711"/>
                  <a:pt x="6088" y="14275"/>
                </a:cubicBezTo>
                <a:cubicBezTo>
                  <a:pt x="5695" y="14838"/>
                  <a:pt x="5106" y="15214"/>
                  <a:pt x="4713" y="15777"/>
                </a:cubicBezTo>
                <a:cubicBezTo>
                  <a:pt x="4124" y="16341"/>
                  <a:pt x="3731" y="16904"/>
                  <a:pt x="3142" y="17468"/>
                </a:cubicBezTo>
                <a:cubicBezTo>
                  <a:pt x="2749" y="17843"/>
                  <a:pt x="2553" y="18219"/>
                  <a:pt x="2160" y="18595"/>
                </a:cubicBezTo>
                <a:cubicBezTo>
                  <a:pt x="1964" y="18783"/>
                  <a:pt x="1768" y="18970"/>
                  <a:pt x="1571" y="19158"/>
                </a:cubicBezTo>
                <a:cubicBezTo>
                  <a:pt x="1375" y="19534"/>
                  <a:pt x="982" y="19910"/>
                  <a:pt x="786" y="20097"/>
                </a:cubicBezTo>
                <a:cubicBezTo>
                  <a:pt x="393" y="20473"/>
                  <a:pt x="196" y="21036"/>
                  <a:pt x="0" y="21412"/>
                </a:cubicBezTo>
                <a:cubicBezTo>
                  <a:pt x="0" y="21412"/>
                  <a:pt x="0" y="21600"/>
                  <a:pt x="0" y="21600"/>
                </a:cubicBezTo>
                <a:lnTo>
                  <a:pt x="0" y="21600"/>
                </a:lnTo>
                <a:cubicBezTo>
                  <a:pt x="0" y="21600"/>
                  <a:pt x="196" y="21600"/>
                  <a:pt x="196" y="21600"/>
                </a:cubicBezTo>
                <a:cubicBezTo>
                  <a:pt x="393" y="21412"/>
                  <a:pt x="786" y="21037"/>
                  <a:pt x="1178" y="20849"/>
                </a:cubicBezTo>
                <a:cubicBezTo>
                  <a:pt x="1374" y="20661"/>
                  <a:pt x="1571" y="20661"/>
                  <a:pt x="1571" y="20473"/>
                </a:cubicBezTo>
                <a:cubicBezTo>
                  <a:pt x="1767" y="20285"/>
                  <a:pt x="2160" y="19910"/>
                  <a:pt x="2356" y="19722"/>
                </a:cubicBezTo>
                <a:cubicBezTo>
                  <a:pt x="2945" y="19158"/>
                  <a:pt x="3534" y="18595"/>
                  <a:pt x="4320" y="18031"/>
                </a:cubicBezTo>
                <a:cubicBezTo>
                  <a:pt x="5498" y="17092"/>
                  <a:pt x="6676" y="16153"/>
                  <a:pt x="7658" y="15026"/>
                </a:cubicBezTo>
                <a:cubicBezTo>
                  <a:pt x="8836" y="14087"/>
                  <a:pt x="10014" y="13148"/>
                  <a:pt x="10996" y="12021"/>
                </a:cubicBezTo>
                <a:cubicBezTo>
                  <a:pt x="12174" y="10894"/>
                  <a:pt x="13549" y="9955"/>
                  <a:pt x="14727" y="8828"/>
                </a:cubicBezTo>
                <a:cubicBezTo>
                  <a:pt x="14924" y="8640"/>
                  <a:pt x="15120" y="8452"/>
                  <a:pt x="15120" y="8452"/>
                </a:cubicBezTo>
                <a:cubicBezTo>
                  <a:pt x="15120" y="8452"/>
                  <a:pt x="15316" y="8640"/>
                  <a:pt x="15316" y="8640"/>
                </a:cubicBezTo>
                <a:cubicBezTo>
                  <a:pt x="15512" y="8828"/>
                  <a:pt x="15709" y="9016"/>
                  <a:pt x="15709" y="9203"/>
                </a:cubicBezTo>
                <a:cubicBezTo>
                  <a:pt x="15905" y="9391"/>
                  <a:pt x="15905" y="9391"/>
                  <a:pt x="16101" y="9579"/>
                </a:cubicBezTo>
                <a:cubicBezTo>
                  <a:pt x="16298" y="9767"/>
                  <a:pt x="16494" y="9955"/>
                  <a:pt x="16691" y="10142"/>
                </a:cubicBezTo>
                <a:cubicBezTo>
                  <a:pt x="16887" y="10330"/>
                  <a:pt x="16887" y="10330"/>
                  <a:pt x="17083" y="10518"/>
                </a:cubicBezTo>
                <a:cubicBezTo>
                  <a:pt x="17280" y="10518"/>
                  <a:pt x="17672" y="10518"/>
                  <a:pt x="17869" y="10518"/>
                </a:cubicBezTo>
                <a:cubicBezTo>
                  <a:pt x="18065" y="10330"/>
                  <a:pt x="18261" y="10142"/>
                  <a:pt x="18458" y="9955"/>
                </a:cubicBezTo>
                <a:cubicBezTo>
                  <a:pt x="18458" y="9955"/>
                  <a:pt x="18458" y="9767"/>
                  <a:pt x="18458" y="9767"/>
                </a:cubicBezTo>
                <a:cubicBezTo>
                  <a:pt x="18458" y="9767"/>
                  <a:pt x="18654" y="9767"/>
                  <a:pt x="18654" y="9767"/>
                </a:cubicBezTo>
                <a:cubicBezTo>
                  <a:pt x="18851" y="9767"/>
                  <a:pt x="19243" y="9579"/>
                  <a:pt x="19440" y="9203"/>
                </a:cubicBezTo>
                <a:cubicBezTo>
                  <a:pt x="19636" y="9016"/>
                  <a:pt x="19636" y="8828"/>
                  <a:pt x="19832" y="8452"/>
                </a:cubicBezTo>
                <a:cubicBezTo>
                  <a:pt x="19832" y="8452"/>
                  <a:pt x="19832" y="8264"/>
                  <a:pt x="20029" y="8264"/>
                </a:cubicBezTo>
                <a:cubicBezTo>
                  <a:pt x="20029" y="8076"/>
                  <a:pt x="20225" y="7889"/>
                  <a:pt x="20225" y="7701"/>
                </a:cubicBezTo>
                <a:cubicBezTo>
                  <a:pt x="20421" y="7325"/>
                  <a:pt x="20421" y="6949"/>
                  <a:pt x="20618" y="6574"/>
                </a:cubicBezTo>
                <a:cubicBezTo>
                  <a:pt x="21010" y="5447"/>
                  <a:pt x="21207" y="4320"/>
                  <a:pt x="21207" y="3005"/>
                </a:cubicBezTo>
                <a:cubicBezTo>
                  <a:pt x="21207" y="2629"/>
                  <a:pt x="21207" y="2442"/>
                  <a:pt x="21207" y="2066"/>
                </a:cubicBezTo>
                <a:cubicBezTo>
                  <a:pt x="21600" y="1691"/>
                  <a:pt x="21600" y="1503"/>
                  <a:pt x="21600" y="1315"/>
                </a:cubicBezTo>
                <a:close/>
                <a:moveTo>
                  <a:pt x="19243" y="1691"/>
                </a:moveTo>
                <a:cubicBezTo>
                  <a:pt x="19243" y="1691"/>
                  <a:pt x="19243" y="1691"/>
                  <a:pt x="19243" y="1691"/>
                </a:cubicBezTo>
                <a:cubicBezTo>
                  <a:pt x="19243" y="1691"/>
                  <a:pt x="19243" y="1691"/>
                  <a:pt x="19243" y="1691"/>
                </a:cubicBezTo>
                <a:cubicBezTo>
                  <a:pt x="19243" y="1691"/>
                  <a:pt x="19243" y="1691"/>
                  <a:pt x="19243" y="1691"/>
                </a:cubicBezTo>
                <a:close/>
                <a:moveTo>
                  <a:pt x="19243" y="1878"/>
                </a:moveTo>
                <a:cubicBezTo>
                  <a:pt x="19243" y="1878"/>
                  <a:pt x="19243" y="1878"/>
                  <a:pt x="19243" y="1878"/>
                </a:cubicBezTo>
                <a:cubicBezTo>
                  <a:pt x="19243" y="1878"/>
                  <a:pt x="19243" y="1878"/>
                  <a:pt x="19243" y="1878"/>
                </a:cubicBezTo>
                <a:cubicBezTo>
                  <a:pt x="19243" y="1878"/>
                  <a:pt x="19243" y="1878"/>
                  <a:pt x="19243" y="1878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2" name="Shape">
            <a:extLst>
              <a:ext uri="{FF2B5EF4-FFF2-40B4-BE49-F238E27FC236}">
                <a16:creationId xmlns:a16="http://schemas.microsoft.com/office/drawing/2014/main" id="{D710F2FB-BAC9-49A9-830E-3C5EF36B0567}"/>
              </a:ext>
            </a:extLst>
          </p:cNvPr>
          <p:cNvSpPr/>
          <p:nvPr/>
        </p:nvSpPr>
        <p:spPr>
          <a:xfrm>
            <a:off x="6506807" y="3199633"/>
            <a:ext cx="367785" cy="354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97" y="16151"/>
                </a:moveTo>
                <a:cubicBezTo>
                  <a:pt x="12209" y="16346"/>
                  <a:pt x="12209" y="16346"/>
                  <a:pt x="12021" y="16541"/>
                </a:cubicBezTo>
                <a:cubicBezTo>
                  <a:pt x="11833" y="16735"/>
                  <a:pt x="11646" y="16930"/>
                  <a:pt x="11458" y="17124"/>
                </a:cubicBezTo>
                <a:cubicBezTo>
                  <a:pt x="11270" y="17319"/>
                  <a:pt x="11270" y="17319"/>
                  <a:pt x="11082" y="17514"/>
                </a:cubicBezTo>
                <a:cubicBezTo>
                  <a:pt x="11082" y="17708"/>
                  <a:pt x="11082" y="18097"/>
                  <a:pt x="11082" y="18292"/>
                </a:cubicBezTo>
                <a:cubicBezTo>
                  <a:pt x="11270" y="18486"/>
                  <a:pt x="11458" y="18681"/>
                  <a:pt x="11646" y="18876"/>
                </a:cubicBezTo>
                <a:cubicBezTo>
                  <a:pt x="11646" y="18876"/>
                  <a:pt x="11833" y="18876"/>
                  <a:pt x="11833" y="18876"/>
                </a:cubicBezTo>
                <a:cubicBezTo>
                  <a:pt x="11833" y="18876"/>
                  <a:pt x="11833" y="19070"/>
                  <a:pt x="11833" y="19070"/>
                </a:cubicBezTo>
                <a:cubicBezTo>
                  <a:pt x="11833" y="19265"/>
                  <a:pt x="12021" y="19654"/>
                  <a:pt x="12397" y="19849"/>
                </a:cubicBezTo>
                <a:cubicBezTo>
                  <a:pt x="12585" y="20043"/>
                  <a:pt x="12773" y="20043"/>
                  <a:pt x="13148" y="20238"/>
                </a:cubicBezTo>
                <a:cubicBezTo>
                  <a:pt x="13148" y="20238"/>
                  <a:pt x="13336" y="20238"/>
                  <a:pt x="13336" y="20432"/>
                </a:cubicBezTo>
                <a:cubicBezTo>
                  <a:pt x="13524" y="20432"/>
                  <a:pt x="13712" y="20627"/>
                  <a:pt x="13900" y="20627"/>
                </a:cubicBezTo>
                <a:cubicBezTo>
                  <a:pt x="14275" y="20822"/>
                  <a:pt x="14651" y="20822"/>
                  <a:pt x="15027" y="21016"/>
                </a:cubicBezTo>
                <a:cubicBezTo>
                  <a:pt x="16153" y="21405"/>
                  <a:pt x="17280" y="21600"/>
                  <a:pt x="18595" y="21600"/>
                </a:cubicBezTo>
                <a:cubicBezTo>
                  <a:pt x="18971" y="21600"/>
                  <a:pt x="19159" y="21600"/>
                  <a:pt x="19534" y="21600"/>
                </a:cubicBezTo>
                <a:cubicBezTo>
                  <a:pt x="19722" y="21600"/>
                  <a:pt x="19910" y="21600"/>
                  <a:pt x="20286" y="21405"/>
                </a:cubicBezTo>
                <a:cubicBezTo>
                  <a:pt x="20473" y="21405"/>
                  <a:pt x="20661" y="21211"/>
                  <a:pt x="20661" y="21211"/>
                </a:cubicBezTo>
                <a:cubicBezTo>
                  <a:pt x="20661" y="21211"/>
                  <a:pt x="20661" y="21211"/>
                  <a:pt x="20661" y="21211"/>
                </a:cubicBezTo>
                <a:cubicBezTo>
                  <a:pt x="20849" y="21211"/>
                  <a:pt x="20849" y="21016"/>
                  <a:pt x="21037" y="21016"/>
                </a:cubicBezTo>
                <a:cubicBezTo>
                  <a:pt x="21224" y="20822"/>
                  <a:pt x="21224" y="20822"/>
                  <a:pt x="21412" y="20627"/>
                </a:cubicBezTo>
                <a:cubicBezTo>
                  <a:pt x="21600" y="20432"/>
                  <a:pt x="21600" y="20238"/>
                  <a:pt x="21600" y="20043"/>
                </a:cubicBezTo>
                <a:cubicBezTo>
                  <a:pt x="21600" y="19849"/>
                  <a:pt x="21600" y="19654"/>
                  <a:pt x="21600" y="19459"/>
                </a:cubicBezTo>
                <a:cubicBezTo>
                  <a:pt x="21600" y="19265"/>
                  <a:pt x="21600" y="19070"/>
                  <a:pt x="21600" y="18876"/>
                </a:cubicBezTo>
                <a:cubicBezTo>
                  <a:pt x="21600" y="18681"/>
                  <a:pt x="21412" y="18486"/>
                  <a:pt x="21412" y="18097"/>
                </a:cubicBezTo>
                <a:cubicBezTo>
                  <a:pt x="21224" y="17708"/>
                  <a:pt x="21224" y="17514"/>
                  <a:pt x="21037" y="17124"/>
                </a:cubicBezTo>
                <a:cubicBezTo>
                  <a:pt x="20849" y="16346"/>
                  <a:pt x="20473" y="15762"/>
                  <a:pt x="20098" y="14984"/>
                </a:cubicBezTo>
                <a:cubicBezTo>
                  <a:pt x="19910" y="14400"/>
                  <a:pt x="19534" y="14011"/>
                  <a:pt x="19346" y="13622"/>
                </a:cubicBezTo>
                <a:cubicBezTo>
                  <a:pt x="18971" y="13038"/>
                  <a:pt x="18783" y="12454"/>
                  <a:pt x="18407" y="11870"/>
                </a:cubicBezTo>
                <a:cubicBezTo>
                  <a:pt x="18407" y="11870"/>
                  <a:pt x="18407" y="11870"/>
                  <a:pt x="18407" y="11870"/>
                </a:cubicBezTo>
                <a:cubicBezTo>
                  <a:pt x="18407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2065"/>
                </a:cubicBezTo>
                <a:cubicBezTo>
                  <a:pt x="18219" y="12065"/>
                  <a:pt x="18219" y="12065"/>
                  <a:pt x="18219" y="12065"/>
                </a:cubicBezTo>
                <a:cubicBezTo>
                  <a:pt x="18219" y="12260"/>
                  <a:pt x="18407" y="12260"/>
                  <a:pt x="18407" y="12454"/>
                </a:cubicBezTo>
                <a:cubicBezTo>
                  <a:pt x="18407" y="12649"/>
                  <a:pt x="18595" y="13038"/>
                  <a:pt x="18595" y="13232"/>
                </a:cubicBezTo>
                <a:cubicBezTo>
                  <a:pt x="18595" y="13427"/>
                  <a:pt x="18595" y="13622"/>
                  <a:pt x="18783" y="13816"/>
                </a:cubicBezTo>
                <a:cubicBezTo>
                  <a:pt x="18783" y="14400"/>
                  <a:pt x="18970" y="14789"/>
                  <a:pt x="18970" y="15373"/>
                </a:cubicBezTo>
                <a:cubicBezTo>
                  <a:pt x="18970" y="15957"/>
                  <a:pt x="19158" y="16346"/>
                  <a:pt x="19158" y="16930"/>
                </a:cubicBezTo>
                <a:cubicBezTo>
                  <a:pt x="19346" y="17513"/>
                  <a:pt x="19346" y="18292"/>
                  <a:pt x="19534" y="18876"/>
                </a:cubicBezTo>
                <a:cubicBezTo>
                  <a:pt x="19534" y="18876"/>
                  <a:pt x="19534" y="18876"/>
                  <a:pt x="19534" y="18876"/>
                </a:cubicBezTo>
                <a:cubicBezTo>
                  <a:pt x="19534" y="18876"/>
                  <a:pt x="19534" y="18876"/>
                  <a:pt x="19346" y="18876"/>
                </a:cubicBezTo>
                <a:cubicBezTo>
                  <a:pt x="19158" y="18876"/>
                  <a:pt x="18970" y="18876"/>
                  <a:pt x="18782" y="18876"/>
                </a:cubicBezTo>
                <a:cubicBezTo>
                  <a:pt x="18595" y="18876"/>
                  <a:pt x="18219" y="18876"/>
                  <a:pt x="18031" y="18681"/>
                </a:cubicBezTo>
                <a:cubicBezTo>
                  <a:pt x="17280" y="18486"/>
                  <a:pt x="16341" y="18292"/>
                  <a:pt x="15589" y="17903"/>
                </a:cubicBezTo>
                <a:cubicBezTo>
                  <a:pt x="15214" y="17708"/>
                  <a:pt x="14838" y="17708"/>
                  <a:pt x="14650" y="17513"/>
                </a:cubicBezTo>
                <a:cubicBezTo>
                  <a:pt x="14463" y="17513"/>
                  <a:pt x="14275" y="17513"/>
                  <a:pt x="14275" y="17319"/>
                </a:cubicBezTo>
                <a:cubicBezTo>
                  <a:pt x="14087" y="17319"/>
                  <a:pt x="14087" y="17319"/>
                  <a:pt x="13899" y="17319"/>
                </a:cubicBezTo>
                <a:cubicBezTo>
                  <a:pt x="13899" y="17319"/>
                  <a:pt x="13899" y="17319"/>
                  <a:pt x="13899" y="17319"/>
                </a:cubicBezTo>
                <a:cubicBezTo>
                  <a:pt x="13899" y="17319"/>
                  <a:pt x="14087" y="17124"/>
                  <a:pt x="14087" y="17124"/>
                </a:cubicBezTo>
                <a:cubicBezTo>
                  <a:pt x="14275" y="16930"/>
                  <a:pt x="14463" y="16735"/>
                  <a:pt x="14463" y="16735"/>
                </a:cubicBezTo>
                <a:cubicBezTo>
                  <a:pt x="14650" y="16540"/>
                  <a:pt x="14650" y="16540"/>
                  <a:pt x="14838" y="16346"/>
                </a:cubicBezTo>
                <a:cubicBezTo>
                  <a:pt x="15026" y="16346"/>
                  <a:pt x="15026" y="16346"/>
                  <a:pt x="15214" y="16346"/>
                </a:cubicBezTo>
                <a:cubicBezTo>
                  <a:pt x="15401" y="16346"/>
                  <a:pt x="15589" y="16151"/>
                  <a:pt x="15777" y="16151"/>
                </a:cubicBezTo>
                <a:cubicBezTo>
                  <a:pt x="15965" y="15957"/>
                  <a:pt x="15965" y="15762"/>
                  <a:pt x="16153" y="15567"/>
                </a:cubicBezTo>
                <a:cubicBezTo>
                  <a:pt x="16153" y="15373"/>
                  <a:pt x="16153" y="15178"/>
                  <a:pt x="16153" y="14984"/>
                </a:cubicBezTo>
                <a:cubicBezTo>
                  <a:pt x="16153" y="14984"/>
                  <a:pt x="16153" y="14984"/>
                  <a:pt x="16153" y="14984"/>
                </a:cubicBezTo>
                <a:cubicBezTo>
                  <a:pt x="16528" y="14400"/>
                  <a:pt x="16904" y="13816"/>
                  <a:pt x="17467" y="13232"/>
                </a:cubicBezTo>
                <a:cubicBezTo>
                  <a:pt x="17655" y="12843"/>
                  <a:pt x="18031" y="12649"/>
                  <a:pt x="18219" y="12454"/>
                </a:cubicBezTo>
                <a:cubicBezTo>
                  <a:pt x="18219" y="12454"/>
                  <a:pt x="18219" y="12259"/>
                  <a:pt x="18219" y="12259"/>
                </a:cubicBezTo>
                <a:cubicBezTo>
                  <a:pt x="18219" y="12259"/>
                  <a:pt x="18219" y="12259"/>
                  <a:pt x="18031" y="12259"/>
                </a:cubicBezTo>
                <a:cubicBezTo>
                  <a:pt x="17843" y="12259"/>
                  <a:pt x="17843" y="12259"/>
                  <a:pt x="17655" y="12259"/>
                </a:cubicBezTo>
                <a:cubicBezTo>
                  <a:pt x="17468" y="12259"/>
                  <a:pt x="17280" y="12454"/>
                  <a:pt x="17092" y="12454"/>
                </a:cubicBezTo>
                <a:cubicBezTo>
                  <a:pt x="16716" y="12649"/>
                  <a:pt x="16340" y="12843"/>
                  <a:pt x="16153" y="13038"/>
                </a:cubicBezTo>
                <a:cubicBezTo>
                  <a:pt x="15777" y="13232"/>
                  <a:pt x="15589" y="13427"/>
                  <a:pt x="15214" y="13622"/>
                </a:cubicBezTo>
                <a:cubicBezTo>
                  <a:pt x="15214" y="13622"/>
                  <a:pt x="15214" y="13622"/>
                  <a:pt x="15026" y="13622"/>
                </a:cubicBezTo>
                <a:cubicBezTo>
                  <a:pt x="15026" y="13622"/>
                  <a:pt x="15026" y="13622"/>
                  <a:pt x="14838" y="13427"/>
                </a:cubicBezTo>
                <a:cubicBezTo>
                  <a:pt x="14650" y="13232"/>
                  <a:pt x="14275" y="12843"/>
                  <a:pt x="14087" y="12649"/>
                </a:cubicBezTo>
                <a:cubicBezTo>
                  <a:pt x="13523" y="12065"/>
                  <a:pt x="12960" y="11481"/>
                  <a:pt x="12396" y="10897"/>
                </a:cubicBezTo>
                <a:cubicBezTo>
                  <a:pt x="11269" y="9730"/>
                  <a:pt x="10143" y="8757"/>
                  <a:pt x="9015" y="7589"/>
                </a:cubicBezTo>
                <a:cubicBezTo>
                  <a:pt x="8452" y="7005"/>
                  <a:pt x="7889" y="6422"/>
                  <a:pt x="7325" y="6032"/>
                </a:cubicBezTo>
                <a:cubicBezTo>
                  <a:pt x="6761" y="5643"/>
                  <a:pt x="6386" y="5059"/>
                  <a:pt x="5822" y="4670"/>
                </a:cubicBezTo>
                <a:cubicBezTo>
                  <a:pt x="5259" y="4086"/>
                  <a:pt x="4696" y="3697"/>
                  <a:pt x="4132" y="3113"/>
                </a:cubicBezTo>
                <a:cubicBezTo>
                  <a:pt x="3756" y="2724"/>
                  <a:pt x="3381" y="2530"/>
                  <a:pt x="3005" y="2140"/>
                </a:cubicBezTo>
                <a:cubicBezTo>
                  <a:pt x="2817" y="1946"/>
                  <a:pt x="2630" y="1751"/>
                  <a:pt x="2442" y="1557"/>
                </a:cubicBezTo>
                <a:cubicBezTo>
                  <a:pt x="2066" y="1362"/>
                  <a:pt x="1690" y="973"/>
                  <a:pt x="1502" y="778"/>
                </a:cubicBezTo>
                <a:cubicBezTo>
                  <a:pt x="1127" y="389"/>
                  <a:pt x="563" y="195"/>
                  <a:pt x="188" y="0"/>
                </a:cubicBezTo>
                <a:cubicBezTo>
                  <a:pt x="188" y="0"/>
                  <a:pt x="0" y="0"/>
                  <a:pt x="0" y="0"/>
                </a:cubicBezTo>
                <a:lnTo>
                  <a:pt x="0" y="0"/>
                </a:lnTo>
                <a:cubicBezTo>
                  <a:pt x="0" y="0"/>
                  <a:pt x="0" y="195"/>
                  <a:pt x="0" y="195"/>
                </a:cubicBezTo>
                <a:cubicBezTo>
                  <a:pt x="188" y="389"/>
                  <a:pt x="564" y="778"/>
                  <a:pt x="751" y="1168"/>
                </a:cubicBezTo>
                <a:cubicBezTo>
                  <a:pt x="939" y="1362"/>
                  <a:pt x="939" y="1557"/>
                  <a:pt x="1127" y="1557"/>
                </a:cubicBezTo>
                <a:cubicBezTo>
                  <a:pt x="1315" y="1751"/>
                  <a:pt x="1690" y="2141"/>
                  <a:pt x="1878" y="2335"/>
                </a:cubicBezTo>
                <a:cubicBezTo>
                  <a:pt x="2442" y="2919"/>
                  <a:pt x="3005" y="3503"/>
                  <a:pt x="3569" y="4281"/>
                </a:cubicBezTo>
                <a:cubicBezTo>
                  <a:pt x="4508" y="5449"/>
                  <a:pt x="5447" y="6616"/>
                  <a:pt x="6574" y="7589"/>
                </a:cubicBezTo>
                <a:cubicBezTo>
                  <a:pt x="7513" y="8757"/>
                  <a:pt x="8452" y="9924"/>
                  <a:pt x="9579" y="10897"/>
                </a:cubicBezTo>
                <a:cubicBezTo>
                  <a:pt x="10706" y="12065"/>
                  <a:pt x="11645" y="13427"/>
                  <a:pt x="12772" y="14595"/>
                </a:cubicBezTo>
                <a:cubicBezTo>
                  <a:pt x="12959" y="14789"/>
                  <a:pt x="13147" y="14984"/>
                  <a:pt x="13147" y="14984"/>
                </a:cubicBezTo>
                <a:cubicBezTo>
                  <a:pt x="13147" y="14984"/>
                  <a:pt x="12959" y="15178"/>
                  <a:pt x="12959" y="15178"/>
                </a:cubicBezTo>
                <a:cubicBezTo>
                  <a:pt x="12772" y="15762"/>
                  <a:pt x="12585" y="15957"/>
                  <a:pt x="12397" y="16151"/>
                </a:cubicBezTo>
                <a:close/>
                <a:moveTo>
                  <a:pt x="19910" y="18876"/>
                </a:moveTo>
                <a:cubicBezTo>
                  <a:pt x="19722" y="18876"/>
                  <a:pt x="19722" y="18876"/>
                  <a:pt x="19910" y="18876"/>
                </a:cubicBezTo>
                <a:cubicBezTo>
                  <a:pt x="19722" y="18876"/>
                  <a:pt x="19722" y="18876"/>
                  <a:pt x="19910" y="18876"/>
                </a:cubicBezTo>
                <a:cubicBezTo>
                  <a:pt x="19722" y="18876"/>
                  <a:pt x="19722" y="18876"/>
                  <a:pt x="19910" y="18876"/>
                </a:cubicBezTo>
                <a:close/>
                <a:moveTo>
                  <a:pt x="19722" y="18876"/>
                </a:move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6D474C0-3D37-4965-BBC8-A6DEF04BD5A3}"/>
              </a:ext>
            </a:extLst>
          </p:cNvPr>
          <p:cNvSpPr txBox="1"/>
          <p:nvPr/>
        </p:nvSpPr>
        <p:spPr>
          <a:xfrm>
            <a:off x="4109026" y="2759367"/>
            <a:ext cx="1198529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sz="1650" noProof="1"/>
              <a:t>Lorem Ipsum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FD6F8239-52A2-4BDF-86A9-5BD4394261DA}"/>
              </a:ext>
            </a:extLst>
          </p:cNvPr>
          <p:cNvSpPr txBox="1"/>
          <p:nvPr/>
        </p:nvSpPr>
        <p:spPr>
          <a:xfrm>
            <a:off x="1403926" y="2759367"/>
            <a:ext cx="1198529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sz="1650" noProof="1"/>
              <a:t>Lorem Ipsum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15664B8-CE2D-4AC8-8989-E008696BF6CF}"/>
              </a:ext>
            </a:extLst>
          </p:cNvPr>
          <p:cNvSpPr txBox="1"/>
          <p:nvPr/>
        </p:nvSpPr>
        <p:spPr>
          <a:xfrm>
            <a:off x="6918901" y="2759367"/>
            <a:ext cx="1198529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sz="1650" noProof="1"/>
              <a:t>Lorem Ipsum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697C6D08-4C07-4202-8420-CBF512F42D93}"/>
              </a:ext>
            </a:extLst>
          </p:cNvPr>
          <p:cNvSpPr txBox="1"/>
          <p:nvPr/>
        </p:nvSpPr>
        <p:spPr>
          <a:xfrm>
            <a:off x="5337751" y="3578517"/>
            <a:ext cx="1198529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sz="1650" noProof="1"/>
              <a:t>Lorem Ipsum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0A490A1-0264-4B8E-97F2-E2720C54EF96}"/>
              </a:ext>
            </a:extLst>
          </p:cNvPr>
          <p:cNvSpPr txBox="1"/>
          <p:nvPr/>
        </p:nvSpPr>
        <p:spPr>
          <a:xfrm>
            <a:off x="2632651" y="3578517"/>
            <a:ext cx="1198529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sz="1650" noProof="1"/>
              <a:t>Lorem Ipsum</a:t>
            </a:r>
          </a:p>
        </p:txBody>
      </p:sp>
      <p:grpSp>
        <p:nvGrpSpPr>
          <p:cNvPr id="4" name="Graphic 141" descr="Gears">
            <a:extLst>
              <a:ext uri="{FF2B5EF4-FFF2-40B4-BE49-F238E27FC236}">
                <a16:creationId xmlns:a16="http://schemas.microsoft.com/office/drawing/2014/main" id="{E84CDBDF-FF36-4E4A-B96C-F27439261480}"/>
              </a:ext>
            </a:extLst>
          </p:cNvPr>
          <p:cNvGrpSpPr/>
          <p:nvPr/>
        </p:nvGrpSpPr>
        <p:grpSpPr>
          <a:xfrm>
            <a:off x="3079718" y="2341600"/>
            <a:ext cx="465772" cy="563642"/>
            <a:chOff x="4106290" y="1979133"/>
            <a:chExt cx="621029" cy="751522"/>
          </a:xfrm>
          <a:solidFill>
            <a:srgbClr val="000000"/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8A61C284-558D-4F7D-8739-63EA19313A9B}"/>
                </a:ext>
              </a:extLst>
            </p:cNvPr>
            <p:cNvSpPr/>
            <p:nvPr/>
          </p:nvSpPr>
          <p:spPr>
            <a:xfrm>
              <a:off x="4321556" y="1979133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A9C4EB1-1F57-48DE-8B93-19AF93DF47E3}"/>
                </a:ext>
              </a:extLst>
            </p:cNvPr>
            <p:cNvSpPr/>
            <p:nvPr/>
          </p:nvSpPr>
          <p:spPr>
            <a:xfrm>
              <a:off x="4106290" y="2325843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" name="Graphic 139" descr="Bullseye">
            <a:extLst>
              <a:ext uri="{FF2B5EF4-FFF2-40B4-BE49-F238E27FC236}">
                <a16:creationId xmlns:a16="http://schemas.microsoft.com/office/drawing/2014/main" id="{0BDDE946-2250-436A-8DE6-EBD0A09E908B}"/>
              </a:ext>
            </a:extLst>
          </p:cNvPr>
          <p:cNvGrpSpPr/>
          <p:nvPr/>
        </p:nvGrpSpPr>
        <p:grpSpPr>
          <a:xfrm>
            <a:off x="5650392" y="2271483"/>
            <a:ext cx="685800" cy="685800"/>
            <a:chOff x="7533856" y="1885644"/>
            <a:chExt cx="914400" cy="91440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C7F07F5-4D9F-4F02-AA68-3976F0078240}"/>
                </a:ext>
              </a:extLst>
            </p:cNvPr>
            <p:cNvSpPr/>
            <p:nvPr/>
          </p:nvSpPr>
          <p:spPr>
            <a:xfrm>
              <a:off x="7880566" y="1966606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E10FC27-8596-4683-BDCC-DFFDA490CEC9}"/>
                </a:ext>
              </a:extLst>
            </p:cNvPr>
            <p:cNvSpPr/>
            <p:nvPr/>
          </p:nvSpPr>
          <p:spPr>
            <a:xfrm>
              <a:off x="7614818" y="1995181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3AF263-090F-4C4F-A469-861041EF86F3}"/>
                </a:ext>
              </a:extLst>
            </p:cNvPr>
            <p:cNvSpPr/>
            <p:nvPr/>
          </p:nvSpPr>
          <p:spPr>
            <a:xfrm>
              <a:off x="7748168" y="2128531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" name="Graphic 140" descr="Presentation with bar chart RTL">
            <a:extLst>
              <a:ext uri="{FF2B5EF4-FFF2-40B4-BE49-F238E27FC236}">
                <a16:creationId xmlns:a16="http://schemas.microsoft.com/office/drawing/2014/main" id="{96FCA437-6322-4368-A306-DA45A1E4D028}"/>
              </a:ext>
            </a:extLst>
          </p:cNvPr>
          <p:cNvGrpSpPr/>
          <p:nvPr/>
        </p:nvGrpSpPr>
        <p:grpSpPr>
          <a:xfrm>
            <a:off x="6805340" y="4066417"/>
            <a:ext cx="685800" cy="685800"/>
            <a:chOff x="9073787" y="4278889"/>
            <a:chExt cx="9144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974E5B1-95DE-45CD-A1C3-9CE671D11323}"/>
                </a:ext>
              </a:extLst>
            </p:cNvPr>
            <p:cNvSpPr/>
            <p:nvPr/>
          </p:nvSpPr>
          <p:spPr>
            <a:xfrm>
              <a:off x="9169037" y="4383664"/>
              <a:ext cx="723900" cy="714375"/>
            </a:xfrm>
            <a:custGeom>
              <a:avLst/>
              <a:gdLst>
                <a:gd name="connsiteX0" fmla="*/ 628650 w 723900"/>
                <a:gd name="connsiteY0" fmla="*/ 104775 h 714375"/>
                <a:gd name="connsiteX1" fmla="*/ 628650 w 723900"/>
                <a:gd name="connsiteY1" fmla="*/ 447675 h 714375"/>
                <a:gd name="connsiteX2" fmla="*/ 95250 w 723900"/>
                <a:gd name="connsiteY2" fmla="*/ 447675 h 714375"/>
                <a:gd name="connsiteX3" fmla="*/ 95250 w 723900"/>
                <a:gd name="connsiteY3" fmla="*/ 104775 h 714375"/>
                <a:gd name="connsiteX4" fmla="*/ 0 w 723900"/>
                <a:gd name="connsiteY4" fmla="*/ 485775 h 714375"/>
                <a:gd name="connsiteX5" fmla="*/ 19050 w 723900"/>
                <a:gd name="connsiteY5" fmla="*/ 504825 h 714375"/>
                <a:gd name="connsiteX6" fmla="*/ 309944 w 723900"/>
                <a:gd name="connsiteY6" fmla="*/ 504825 h 714375"/>
                <a:gd name="connsiteX7" fmla="*/ 163544 w 723900"/>
                <a:gd name="connsiteY7" fmla="*/ 651224 h 714375"/>
                <a:gd name="connsiteX8" fmla="*/ 163544 w 723900"/>
                <a:gd name="connsiteY8" fmla="*/ 678180 h 714375"/>
                <a:gd name="connsiteX9" fmla="*/ 190500 w 723900"/>
                <a:gd name="connsiteY9" fmla="*/ 678180 h 714375"/>
                <a:gd name="connsiteX10" fmla="*/ 342900 w 723900"/>
                <a:gd name="connsiteY10" fmla="*/ 525780 h 714375"/>
                <a:gd name="connsiteX11" fmla="*/ 342900 w 723900"/>
                <a:gd name="connsiteY11" fmla="*/ 695325 h 714375"/>
                <a:gd name="connsiteX12" fmla="*/ 361950 w 723900"/>
                <a:gd name="connsiteY12" fmla="*/ 714375 h 714375"/>
                <a:gd name="connsiteX13" fmla="*/ 381000 w 723900"/>
                <a:gd name="connsiteY13" fmla="*/ 695325 h 714375"/>
                <a:gd name="connsiteX14" fmla="*/ 381000 w 723900"/>
                <a:gd name="connsiteY14" fmla="*/ 526066 h 714375"/>
                <a:gd name="connsiteX15" fmla="*/ 533400 w 723900"/>
                <a:gd name="connsiteY15" fmla="*/ 678466 h 714375"/>
                <a:gd name="connsiteX16" fmla="*/ 560499 w 723900"/>
                <a:gd name="connsiteY16" fmla="*/ 678609 h 714375"/>
                <a:gd name="connsiteX17" fmla="*/ 560642 w 723900"/>
                <a:gd name="connsiteY17" fmla="*/ 651510 h 714375"/>
                <a:gd name="connsiteX18" fmla="*/ 413957 w 723900"/>
                <a:gd name="connsiteY18" fmla="*/ 504825 h 714375"/>
                <a:gd name="connsiteX19" fmla="*/ 704850 w 723900"/>
                <a:gd name="connsiteY19" fmla="*/ 504825 h 714375"/>
                <a:gd name="connsiteX20" fmla="*/ 723900 w 723900"/>
                <a:gd name="connsiteY20" fmla="*/ 485775 h 714375"/>
                <a:gd name="connsiteX21" fmla="*/ 704850 w 723900"/>
                <a:gd name="connsiteY21" fmla="*/ 466725 h 714375"/>
                <a:gd name="connsiteX22" fmla="*/ 685800 w 723900"/>
                <a:gd name="connsiteY22" fmla="*/ 466725 h 714375"/>
                <a:gd name="connsiteX23" fmla="*/ 685800 w 723900"/>
                <a:gd name="connsiteY23" fmla="*/ 76200 h 714375"/>
                <a:gd name="connsiteX24" fmla="*/ 704850 w 723900"/>
                <a:gd name="connsiteY24" fmla="*/ 76200 h 714375"/>
                <a:gd name="connsiteX25" fmla="*/ 723900 w 723900"/>
                <a:gd name="connsiteY25" fmla="*/ 57150 h 714375"/>
                <a:gd name="connsiteX26" fmla="*/ 704850 w 723900"/>
                <a:gd name="connsiteY26" fmla="*/ 38100 h 714375"/>
                <a:gd name="connsiteX27" fmla="*/ 381000 w 723900"/>
                <a:gd name="connsiteY27" fmla="*/ 38100 h 714375"/>
                <a:gd name="connsiteX28" fmla="*/ 381000 w 723900"/>
                <a:gd name="connsiteY28" fmla="*/ 19050 h 714375"/>
                <a:gd name="connsiteX29" fmla="*/ 361950 w 723900"/>
                <a:gd name="connsiteY29" fmla="*/ 0 h 714375"/>
                <a:gd name="connsiteX30" fmla="*/ 342900 w 723900"/>
                <a:gd name="connsiteY30" fmla="*/ 19050 h 714375"/>
                <a:gd name="connsiteX31" fmla="*/ 342900 w 723900"/>
                <a:gd name="connsiteY31" fmla="*/ 38100 h 714375"/>
                <a:gd name="connsiteX32" fmla="*/ 19050 w 723900"/>
                <a:gd name="connsiteY32" fmla="*/ 38100 h 714375"/>
                <a:gd name="connsiteX33" fmla="*/ 0 w 723900"/>
                <a:gd name="connsiteY33" fmla="*/ 57150 h 714375"/>
                <a:gd name="connsiteX34" fmla="*/ 19050 w 723900"/>
                <a:gd name="connsiteY34" fmla="*/ 76200 h 714375"/>
                <a:gd name="connsiteX35" fmla="*/ 38100 w 723900"/>
                <a:gd name="connsiteY35" fmla="*/ 76200 h 714375"/>
                <a:gd name="connsiteX36" fmla="*/ 38100 w 723900"/>
                <a:gd name="connsiteY36" fmla="*/ 466725 h 714375"/>
                <a:gd name="connsiteX37" fmla="*/ 19050 w 723900"/>
                <a:gd name="connsiteY37" fmla="*/ 466725 h 714375"/>
                <a:gd name="connsiteX38" fmla="*/ 0 w 723900"/>
                <a:gd name="connsiteY38" fmla="*/ 48577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723900" h="714375">
                  <a:moveTo>
                    <a:pt x="628650" y="104775"/>
                  </a:moveTo>
                  <a:lnTo>
                    <a:pt x="628650" y="447675"/>
                  </a:lnTo>
                  <a:lnTo>
                    <a:pt x="95250" y="447675"/>
                  </a:lnTo>
                  <a:lnTo>
                    <a:pt x="95250" y="104775"/>
                  </a:lnTo>
                  <a:close/>
                  <a:moveTo>
                    <a:pt x="0" y="485775"/>
                  </a:moveTo>
                  <a:cubicBezTo>
                    <a:pt x="0" y="496296"/>
                    <a:pt x="8529" y="504825"/>
                    <a:pt x="19050" y="504825"/>
                  </a:cubicBezTo>
                  <a:lnTo>
                    <a:pt x="309944" y="504825"/>
                  </a:lnTo>
                  <a:lnTo>
                    <a:pt x="163544" y="651224"/>
                  </a:lnTo>
                  <a:cubicBezTo>
                    <a:pt x="156100" y="658668"/>
                    <a:pt x="156100" y="670736"/>
                    <a:pt x="163544" y="678180"/>
                  </a:cubicBezTo>
                  <a:cubicBezTo>
                    <a:pt x="170988" y="685624"/>
                    <a:pt x="183056" y="685624"/>
                    <a:pt x="190500" y="678180"/>
                  </a:cubicBezTo>
                  <a:lnTo>
                    <a:pt x="342900" y="525780"/>
                  </a:lnTo>
                  <a:lnTo>
                    <a:pt x="342900" y="695325"/>
                  </a:lnTo>
                  <a:cubicBezTo>
                    <a:pt x="342900" y="705846"/>
                    <a:pt x="351429" y="714375"/>
                    <a:pt x="361950" y="714375"/>
                  </a:cubicBezTo>
                  <a:cubicBezTo>
                    <a:pt x="372471" y="714375"/>
                    <a:pt x="381000" y="705846"/>
                    <a:pt x="381000" y="695325"/>
                  </a:cubicBezTo>
                  <a:lnTo>
                    <a:pt x="381000" y="526066"/>
                  </a:lnTo>
                  <a:lnTo>
                    <a:pt x="533400" y="678466"/>
                  </a:lnTo>
                  <a:cubicBezTo>
                    <a:pt x="540844" y="685989"/>
                    <a:pt x="552976" y="686052"/>
                    <a:pt x="560499" y="678609"/>
                  </a:cubicBezTo>
                  <a:cubicBezTo>
                    <a:pt x="568022" y="671165"/>
                    <a:pt x="568085" y="659033"/>
                    <a:pt x="560642" y="651510"/>
                  </a:cubicBezTo>
                  <a:lnTo>
                    <a:pt x="413957" y="504825"/>
                  </a:lnTo>
                  <a:lnTo>
                    <a:pt x="704850" y="504825"/>
                  </a:lnTo>
                  <a:cubicBezTo>
                    <a:pt x="715371" y="504825"/>
                    <a:pt x="723900" y="496296"/>
                    <a:pt x="723900" y="485775"/>
                  </a:cubicBezTo>
                  <a:cubicBezTo>
                    <a:pt x="723900" y="475254"/>
                    <a:pt x="715371" y="466725"/>
                    <a:pt x="704850" y="466725"/>
                  </a:cubicBezTo>
                  <a:lnTo>
                    <a:pt x="685800" y="466725"/>
                  </a:lnTo>
                  <a:lnTo>
                    <a:pt x="685800" y="76200"/>
                  </a:lnTo>
                  <a:lnTo>
                    <a:pt x="704850" y="76200"/>
                  </a:lnTo>
                  <a:cubicBezTo>
                    <a:pt x="715371" y="76200"/>
                    <a:pt x="723900" y="67671"/>
                    <a:pt x="723900" y="57150"/>
                  </a:cubicBezTo>
                  <a:cubicBezTo>
                    <a:pt x="723900" y="46629"/>
                    <a:pt x="715371" y="38100"/>
                    <a:pt x="704850" y="38100"/>
                  </a:cubicBezTo>
                  <a:lnTo>
                    <a:pt x="381000" y="38100"/>
                  </a:lnTo>
                  <a:lnTo>
                    <a:pt x="381000" y="19050"/>
                  </a:lnTo>
                  <a:cubicBezTo>
                    <a:pt x="381000" y="8529"/>
                    <a:pt x="372471" y="0"/>
                    <a:pt x="361950" y="0"/>
                  </a:cubicBezTo>
                  <a:cubicBezTo>
                    <a:pt x="351429" y="0"/>
                    <a:pt x="342900" y="8529"/>
                    <a:pt x="342900" y="19050"/>
                  </a:cubicBezTo>
                  <a:lnTo>
                    <a:pt x="342900" y="38100"/>
                  </a:lnTo>
                  <a:lnTo>
                    <a:pt x="19050" y="38100"/>
                  </a:lnTo>
                  <a:cubicBezTo>
                    <a:pt x="8529" y="38100"/>
                    <a:pt x="0" y="46629"/>
                    <a:pt x="0" y="57150"/>
                  </a:cubicBezTo>
                  <a:cubicBezTo>
                    <a:pt x="0" y="67671"/>
                    <a:pt x="8529" y="76200"/>
                    <a:pt x="19050" y="76200"/>
                  </a:cubicBezTo>
                  <a:lnTo>
                    <a:pt x="38100" y="76200"/>
                  </a:lnTo>
                  <a:lnTo>
                    <a:pt x="38100" y="466725"/>
                  </a:lnTo>
                  <a:lnTo>
                    <a:pt x="19050" y="466725"/>
                  </a:lnTo>
                  <a:cubicBezTo>
                    <a:pt x="8529" y="466725"/>
                    <a:pt x="0" y="475254"/>
                    <a:pt x="0" y="48577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7050D28-5ED2-4768-B266-DE7FB9CFC873}"/>
                </a:ext>
              </a:extLst>
            </p:cNvPr>
            <p:cNvSpPr/>
            <p:nvPr/>
          </p:nvSpPr>
          <p:spPr>
            <a:xfrm>
              <a:off x="9378587" y="4526539"/>
              <a:ext cx="76200" cy="266700"/>
            </a:xfrm>
            <a:custGeom>
              <a:avLst/>
              <a:gdLst>
                <a:gd name="connsiteX0" fmla="*/ 0 w 76200"/>
                <a:gd name="connsiteY0" fmla="*/ 0 h 266700"/>
                <a:gd name="connsiteX1" fmla="*/ 76200 w 76200"/>
                <a:gd name="connsiteY1" fmla="*/ 0 h 266700"/>
                <a:gd name="connsiteX2" fmla="*/ 76200 w 76200"/>
                <a:gd name="connsiteY2" fmla="*/ 266700 h 266700"/>
                <a:gd name="connsiteX3" fmla="*/ 0 w 76200"/>
                <a:gd name="connsiteY3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266700">
                  <a:moveTo>
                    <a:pt x="0" y="0"/>
                  </a:moveTo>
                  <a:lnTo>
                    <a:pt x="76200" y="0"/>
                  </a:lnTo>
                  <a:lnTo>
                    <a:pt x="76200" y="266700"/>
                  </a:lnTo>
                  <a:lnTo>
                    <a:pt x="0" y="26670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98AF06E-6674-4671-A06F-0B2D22D2E332}"/>
                </a:ext>
              </a:extLst>
            </p:cNvPr>
            <p:cNvSpPr/>
            <p:nvPr/>
          </p:nvSpPr>
          <p:spPr>
            <a:xfrm>
              <a:off x="9492887" y="4612264"/>
              <a:ext cx="76200" cy="180975"/>
            </a:xfrm>
            <a:custGeom>
              <a:avLst/>
              <a:gdLst>
                <a:gd name="connsiteX0" fmla="*/ 0 w 76200"/>
                <a:gd name="connsiteY0" fmla="*/ 0 h 180975"/>
                <a:gd name="connsiteX1" fmla="*/ 76200 w 76200"/>
                <a:gd name="connsiteY1" fmla="*/ 0 h 180975"/>
                <a:gd name="connsiteX2" fmla="*/ 76200 w 76200"/>
                <a:gd name="connsiteY2" fmla="*/ 180975 h 180975"/>
                <a:gd name="connsiteX3" fmla="*/ 0 w 76200"/>
                <a:gd name="connsiteY3" fmla="*/ 180975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180975">
                  <a:moveTo>
                    <a:pt x="0" y="0"/>
                  </a:moveTo>
                  <a:lnTo>
                    <a:pt x="76200" y="0"/>
                  </a:lnTo>
                  <a:lnTo>
                    <a:pt x="76200" y="180975"/>
                  </a:lnTo>
                  <a:lnTo>
                    <a:pt x="0" y="18097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053BD7E-E793-4408-ABA3-BCC021F5214A}"/>
                </a:ext>
              </a:extLst>
            </p:cNvPr>
            <p:cNvSpPr/>
            <p:nvPr/>
          </p:nvSpPr>
          <p:spPr>
            <a:xfrm>
              <a:off x="9607187" y="4678939"/>
              <a:ext cx="76200" cy="114300"/>
            </a:xfrm>
            <a:custGeom>
              <a:avLst/>
              <a:gdLst>
                <a:gd name="connsiteX0" fmla="*/ 0 w 76200"/>
                <a:gd name="connsiteY0" fmla="*/ 0 h 114300"/>
                <a:gd name="connsiteX1" fmla="*/ 76200 w 76200"/>
                <a:gd name="connsiteY1" fmla="*/ 0 h 114300"/>
                <a:gd name="connsiteX2" fmla="*/ 76200 w 76200"/>
                <a:gd name="connsiteY2" fmla="*/ 114300 h 114300"/>
                <a:gd name="connsiteX3" fmla="*/ 0 w 76200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114300">
                  <a:moveTo>
                    <a:pt x="0" y="0"/>
                  </a:moveTo>
                  <a:lnTo>
                    <a:pt x="76200" y="0"/>
                  </a:lnTo>
                  <a:lnTo>
                    <a:pt x="76200" y="11430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138" descr="Stopwatch">
            <a:extLst>
              <a:ext uri="{FF2B5EF4-FFF2-40B4-BE49-F238E27FC236}">
                <a16:creationId xmlns:a16="http://schemas.microsoft.com/office/drawing/2014/main" id="{BBA4844E-5658-4A99-AE24-E3EFD9A2ABF9}"/>
              </a:ext>
            </a:extLst>
          </p:cNvPr>
          <p:cNvGrpSpPr/>
          <p:nvPr/>
        </p:nvGrpSpPr>
        <p:grpSpPr>
          <a:xfrm>
            <a:off x="4123608" y="4075385"/>
            <a:ext cx="685800" cy="685800"/>
            <a:chOff x="5498144" y="4290847"/>
            <a:chExt cx="914400" cy="9144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2EFB8BE-7F82-4E11-8FB3-654BCB353910}"/>
                </a:ext>
              </a:extLst>
            </p:cNvPr>
            <p:cNvSpPr/>
            <p:nvPr/>
          </p:nvSpPr>
          <p:spPr>
            <a:xfrm>
              <a:off x="5936294" y="4586122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46ABAB1-BC12-458E-9235-98C8C87513EF}"/>
                </a:ext>
              </a:extLst>
            </p:cNvPr>
            <p:cNvSpPr/>
            <p:nvPr/>
          </p:nvSpPr>
          <p:spPr>
            <a:xfrm>
              <a:off x="5936294" y="4967122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A09A174-E391-49E0-9F4F-FDF0FBA9A168}"/>
                </a:ext>
              </a:extLst>
            </p:cNvPr>
            <p:cNvSpPr/>
            <p:nvPr/>
          </p:nvSpPr>
          <p:spPr>
            <a:xfrm>
              <a:off x="6126794" y="4767097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6347124-1B04-4935-ACA4-6E52843423EA}"/>
                </a:ext>
              </a:extLst>
            </p:cNvPr>
            <p:cNvSpPr/>
            <p:nvPr/>
          </p:nvSpPr>
          <p:spPr>
            <a:xfrm>
              <a:off x="5745794" y="4767097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81D2148-7671-4761-AEC0-A2E9240B38B2}"/>
                </a:ext>
              </a:extLst>
            </p:cNvPr>
            <p:cNvSpPr/>
            <p:nvPr/>
          </p:nvSpPr>
          <p:spPr>
            <a:xfrm>
              <a:off x="5936294" y="4652797"/>
              <a:ext cx="126682" cy="240982"/>
            </a:xfrm>
            <a:custGeom>
              <a:avLst/>
              <a:gdLst>
                <a:gd name="connsiteX0" fmla="*/ 38100 w 126682"/>
                <a:gd name="connsiteY0" fmla="*/ 0 h 240982"/>
                <a:gd name="connsiteX1" fmla="*/ 0 w 126682"/>
                <a:gd name="connsiteY1" fmla="*/ 0 h 240982"/>
                <a:gd name="connsiteX2" fmla="*/ 0 w 126682"/>
                <a:gd name="connsiteY2" fmla="*/ 133350 h 240982"/>
                <a:gd name="connsiteX3" fmla="*/ 5715 w 126682"/>
                <a:gd name="connsiteY3" fmla="*/ 146685 h 240982"/>
                <a:gd name="connsiteX4" fmla="*/ 100013 w 126682"/>
                <a:gd name="connsiteY4" fmla="*/ 240983 h 240982"/>
                <a:gd name="connsiteX5" fmla="*/ 126682 w 126682"/>
                <a:gd name="connsiteY5" fmla="*/ 214313 h 240982"/>
                <a:gd name="connsiteX6" fmla="*/ 38100 w 126682"/>
                <a:gd name="connsiteY6" fmla="*/ 125730 h 240982"/>
                <a:gd name="connsiteX7" fmla="*/ 38100 w 126682"/>
                <a:gd name="connsiteY7" fmla="*/ 0 h 24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682" h="240982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EDB91B9-A953-40D1-98D6-274068C3CC08}"/>
                </a:ext>
              </a:extLst>
            </p:cNvPr>
            <p:cNvSpPr/>
            <p:nvPr/>
          </p:nvSpPr>
          <p:spPr>
            <a:xfrm>
              <a:off x="5631785" y="4376572"/>
              <a:ext cx="648267" cy="742430"/>
            </a:xfrm>
            <a:custGeom>
              <a:avLst/>
              <a:gdLst>
                <a:gd name="connsiteX0" fmla="*/ 323559 w 648267"/>
                <a:gd name="connsiteY0" fmla="*/ 685800 h 742430"/>
                <a:gd name="connsiteX1" fmla="*/ 56859 w 648267"/>
                <a:gd name="connsiteY1" fmla="*/ 419100 h 742430"/>
                <a:gd name="connsiteX2" fmla="*/ 323559 w 648267"/>
                <a:gd name="connsiteY2" fmla="*/ 152400 h 742430"/>
                <a:gd name="connsiteX3" fmla="*/ 590259 w 648267"/>
                <a:gd name="connsiteY3" fmla="*/ 419100 h 742430"/>
                <a:gd name="connsiteX4" fmla="*/ 323559 w 648267"/>
                <a:gd name="connsiteY4" fmla="*/ 685800 h 742430"/>
                <a:gd name="connsiteX5" fmla="*/ 323559 w 648267"/>
                <a:gd name="connsiteY5" fmla="*/ 685800 h 742430"/>
                <a:gd name="connsiteX6" fmla="*/ 549301 w 648267"/>
                <a:gd name="connsiteY6" fmla="*/ 186690 h 742430"/>
                <a:gd name="connsiteX7" fmla="*/ 577876 w 648267"/>
                <a:gd name="connsiteY7" fmla="*/ 158115 h 742430"/>
                <a:gd name="connsiteX8" fmla="*/ 576924 w 648267"/>
                <a:gd name="connsiteY8" fmla="*/ 118110 h 742430"/>
                <a:gd name="connsiteX9" fmla="*/ 536919 w 648267"/>
                <a:gd name="connsiteY9" fmla="*/ 117157 h 742430"/>
                <a:gd name="connsiteX10" fmla="*/ 504534 w 648267"/>
                <a:gd name="connsiteY10" fmla="*/ 150495 h 742430"/>
                <a:gd name="connsiteX11" fmla="*/ 352134 w 648267"/>
                <a:gd name="connsiteY11" fmla="*/ 97155 h 742430"/>
                <a:gd name="connsiteX12" fmla="*/ 352134 w 648267"/>
                <a:gd name="connsiteY12" fmla="*/ 57150 h 742430"/>
                <a:gd name="connsiteX13" fmla="*/ 437859 w 648267"/>
                <a:gd name="connsiteY13" fmla="*/ 57150 h 742430"/>
                <a:gd name="connsiteX14" fmla="*/ 437859 w 648267"/>
                <a:gd name="connsiteY14" fmla="*/ 0 h 742430"/>
                <a:gd name="connsiteX15" fmla="*/ 209259 w 648267"/>
                <a:gd name="connsiteY15" fmla="*/ 0 h 742430"/>
                <a:gd name="connsiteX16" fmla="*/ 209259 w 648267"/>
                <a:gd name="connsiteY16" fmla="*/ 57150 h 742430"/>
                <a:gd name="connsiteX17" fmla="*/ 294984 w 648267"/>
                <a:gd name="connsiteY17" fmla="*/ 57150 h 742430"/>
                <a:gd name="connsiteX18" fmla="*/ 294984 w 648267"/>
                <a:gd name="connsiteY18" fmla="*/ 96203 h 742430"/>
                <a:gd name="connsiteX19" fmla="*/ 2566 w 648267"/>
                <a:gd name="connsiteY19" fmla="*/ 378143 h 742430"/>
                <a:gd name="connsiteX20" fmla="*/ 215926 w 648267"/>
                <a:gd name="connsiteY20" fmla="*/ 723900 h 742430"/>
                <a:gd name="connsiteX21" fmla="*/ 599784 w 648267"/>
                <a:gd name="connsiteY21" fmla="*/ 589598 h 742430"/>
                <a:gd name="connsiteX22" fmla="*/ 549301 w 648267"/>
                <a:gd name="connsiteY22" fmla="*/ 186690 h 742430"/>
                <a:gd name="connsiteX23" fmla="*/ 549301 w 648267"/>
                <a:gd name="connsiteY23" fmla="*/ 186690 h 7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8267" h="742430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7" name="Graphic 137" descr="Lightbulb">
            <a:extLst>
              <a:ext uri="{FF2B5EF4-FFF2-40B4-BE49-F238E27FC236}">
                <a16:creationId xmlns:a16="http://schemas.microsoft.com/office/drawing/2014/main" id="{7F849AD3-958C-4F69-8106-127291C90A58}"/>
              </a:ext>
            </a:extLst>
          </p:cNvPr>
          <p:cNvGrpSpPr/>
          <p:nvPr/>
        </p:nvGrpSpPr>
        <p:grpSpPr>
          <a:xfrm>
            <a:off x="1441877" y="4081682"/>
            <a:ext cx="685800" cy="685800"/>
            <a:chOff x="1922502" y="4299243"/>
            <a:chExt cx="914400" cy="914400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C3C92D0-D750-4E54-80CE-5C58DFC9F69E}"/>
                </a:ext>
              </a:extLst>
            </p:cNvPr>
            <p:cNvSpPr/>
            <p:nvPr/>
          </p:nvSpPr>
          <p:spPr>
            <a:xfrm>
              <a:off x="2255877" y="4908843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F76A0BC-0904-4B29-83AF-F7F56F1DC89E}"/>
                </a:ext>
              </a:extLst>
            </p:cNvPr>
            <p:cNvSpPr/>
            <p:nvPr/>
          </p:nvSpPr>
          <p:spPr>
            <a:xfrm>
              <a:off x="2255877" y="5004093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515201C-946D-4159-B1FA-AE2BDDB64D3A}"/>
                </a:ext>
              </a:extLst>
            </p:cNvPr>
            <p:cNvSpPr/>
            <p:nvPr/>
          </p:nvSpPr>
          <p:spPr>
            <a:xfrm>
              <a:off x="2317789" y="5099343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1D85D8C-7775-4EA9-B777-A84A5E8F4829}"/>
                </a:ext>
              </a:extLst>
            </p:cNvPr>
            <p:cNvSpPr/>
            <p:nvPr/>
          </p:nvSpPr>
          <p:spPr>
            <a:xfrm>
              <a:off x="2132052" y="4356393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235965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Octagon Process – Slide Template</a:t>
            </a:r>
          </a:p>
        </p:txBody>
      </p:sp>
      <p:sp>
        <p:nvSpPr>
          <p:cNvPr id="124" name="Shape">
            <a:extLst>
              <a:ext uri="{FF2B5EF4-FFF2-40B4-BE49-F238E27FC236}">
                <a16:creationId xmlns:a16="http://schemas.microsoft.com/office/drawing/2014/main" id="{5A0B793E-BA30-4ED8-B139-437577A11158}"/>
              </a:ext>
            </a:extLst>
          </p:cNvPr>
          <p:cNvSpPr/>
          <p:nvPr/>
        </p:nvSpPr>
        <p:spPr>
          <a:xfrm>
            <a:off x="1038225" y="3487451"/>
            <a:ext cx="1721756" cy="1705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6" h="21578" extrusionOk="0">
                <a:moveTo>
                  <a:pt x="21520" y="11991"/>
                </a:moveTo>
                <a:cubicBezTo>
                  <a:pt x="21520" y="11830"/>
                  <a:pt x="21480" y="11668"/>
                  <a:pt x="21480" y="11547"/>
                </a:cubicBezTo>
                <a:cubicBezTo>
                  <a:pt x="21480" y="11506"/>
                  <a:pt x="21480" y="11425"/>
                  <a:pt x="21480" y="11385"/>
                </a:cubicBezTo>
                <a:cubicBezTo>
                  <a:pt x="21480" y="11344"/>
                  <a:pt x="21480" y="11304"/>
                  <a:pt x="21480" y="11263"/>
                </a:cubicBezTo>
                <a:cubicBezTo>
                  <a:pt x="21480" y="11183"/>
                  <a:pt x="21440" y="11102"/>
                  <a:pt x="21440" y="11061"/>
                </a:cubicBezTo>
                <a:cubicBezTo>
                  <a:pt x="21440" y="11021"/>
                  <a:pt x="21400" y="10940"/>
                  <a:pt x="21400" y="10899"/>
                </a:cubicBezTo>
                <a:cubicBezTo>
                  <a:pt x="21400" y="10738"/>
                  <a:pt x="21400" y="10616"/>
                  <a:pt x="21400" y="10454"/>
                </a:cubicBezTo>
                <a:cubicBezTo>
                  <a:pt x="21400" y="10252"/>
                  <a:pt x="21360" y="10050"/>
                  <a:pt x="21360" y="9848"/>
                </a:cubicBezTo>
                <a:cubicBezTo>
                  <a:pt x="21360" y="9645"/>
                  <a:pt x="21320" y="9443"/>
                  <a:pt x="21320" y="9281"/>
                </a:cubicBezTo>
                <a:cubicBezTo>
                  <a:pt x="21320" y="9079"/>
                  <a:pt x="21320" y="8917"/>
                  <a:pt x="21280" y="8715"/>
                </a:cubicBezTo>
                <a:cubicBezTo>
                  <a:pt x="21280" y="8594"/>
                  <a:pt x="21280" y="8513"/>
                  <a:pt x="21280" y="8392"/>
                </a:cubicBezTo>
                <a:cubicBezTo>
                  <a:pt x="21280" y="8311"/>
                  <a:pt x="21280" y="8189"/>
                  <a:pt x="21240" y="8108"/>
                </a:cubicBezTo>
                <a:cubicBezTo>
                  <a:pt x="21240" y="7906"/>
                  <a:pt x="21200" y="7704"/>
                  <a:pt x="21200" y="7502"/>
                </a:cubicBezTo>
                <a:cubicBezTo>
                  <a:pt x="21200" y="7380"/>
                  <a:pt x="21200" y="7259"/>
                  <a:pt x="21160" y="7138"/>
                </a:cubicBezTo>
                <a:cubicBezTo>
                  <a:pt x="21160" y="7016"/>
                  <a:pt x="21120" y="6854"/>
                  <a:pt x="21120" y="6733"/>
                </a:cubicBezTo>
                <a:cubicBezTo>
                  <a:pt x="21120" y="6612"/>
                  <a:pt x="21080" y="6490"/>
                  <a:pt x="21080" y="6369"/>
                </a:cubicBezTo>
                <a:cubicBezTo>
                  <a:pt x="21080" y="6329"/>
                  <a:pt x="21080" y="6329"/>
                  <a:pt x="21080" y="6288"/>
                </a:cubicBezTo>
                <a:cubicBezTo>
                  <a:pt x="21080" y="6207"/>
                  <a:pt x="21040" y="6167"/>
                  <a:pt x="21040" y="6086"/>
                </a:cubicBezTo>
                <a:cubicBezTo>
                  <a:pt x="21040" y="6045"/>
                  <a:pt x="21040" y="6005"/>
                  <a:pt x="21000" y="6005"/>
                </a:cubicBezTo>
                <a:cubicBezTo>
                  <a:pt x="21000" y="6005"/>
                  <a:pt x="21000" y="5965"/>
                  <a:pt x="21000" y="5965"/>
                </a:cubicBezTo>
                <a:cubicBezTo>
                  <a:pt x="21000" y="5965"/>
                  <a:pt x="21000" y="5924"/>
                  <a:pt x="21000" y="5924"/>
                </a:cubicBezTo>
                <a:cubicBezTo>
                  <a:pt x="21000" y="5884"/>
                  <a:pt x="21000" y="5843"/>
                  <a:pt x="20960" y="5803"/>
                </a:cubicBezTo>
                <a:cubicBezTo>
                  <a:pt x="20920" y="5762"/>
                  <a:pt x="20920" y="5762"/>
                  <a:pt x="20880" y="5722"/>
                </a:cubicBezTo>
                <a:cubicBezTo>
                  <a:pt x="20880" y="5722"/>
                  <a:pt x="20840" y="5722"/>
                  <a:pt x="20840" y="5722"/>
                </a:cubicBezTo>
                <a:cubicBezTo>
                  <a:pt x="20800" y="5681"/>
                  <a:pt x="20800" y="5681"/>
                  <a:pt x="20760" y="5681"/>
                </a:cubicBezTo>
                <a:cubicBezTo>
                  <a:pt x="20760" y="5681"/>
                  <a:pt x="20720" y="5641"/>
                  <a:pt x="20720" y="5641"/>
                </a:cubicBezTo>
                <a:cubicBezTo>
                  <a:pt x="20720" y="5641"/>
                  <a:pt x="20680" y="5600"/>
                  <a:pt x="20680" y="5600"/>
                </a:cubicBezTo>
                <a:cubicBezTo>
                  <a:pt x="20680" y="5560"/>
                  <a:pt x="20680" y="5560"/>
                  <a:pt x="20680" y="5520"/>
                </a:cubicBezTo>
                <a:cubicBezTo>
                  <a:pt x="20680" y="5520"/>
                  <a:pt x="20680" y="5479"/>
                  <a:pt x="20680" y="5479"/>
                </a:cubicBezTo>
                <a:cubicBezTo>
                  <a:pt x="20680" y="5398"/>
                  <a:pt x="20640" y="5317"/>
                  <a:pt x="20600" y="5277"/>
                </a:cubicBezTo>
                <a:cubicBezTo>
                  <a:pt x="20600" y="5277"/>
                  <a:pt x="20600" y="5277"/>
                  <a:pt x="20600" y="5277"/>
                </a:cubicBezTo>
                <a:cubicBezTo>
                  <a:pt x="20600" y="5277"/>
                  <a:pt x="20600" y="5236"/>
                  <a:pt x="20560" y="5236"/>
                </a:cubicBezTo>
                <a:cubicBezTo>
                  <a:pt x="20480" y="5115"/>
                  <a:pt x="20360" y="5034"/>
                  <a:pt x="20240" y="4913"/>
                </a:cubicBezTo>
                <a:cubicBezTo>
                  <a:pt x="20200" y="4872"/>
                  <a:pt x="20160" y="4832"/>
                  <a:pt x="20120" y="4791"/>
                </a:cubicBezTo>
                <a:cubicBezTo>
                  <a:pt x="20080" y="4791"/>
                  <a:pt x="20080" y="4751"/>
                  <a:pt x="20040" y="4751"/>
                </a:cubicBezTo>
                <a:cubicBezTo>
                  <a:pt x="20040" y="4751"/>
                  <a:pt x="20000" y="4711"/>
                  <a:pt x="20000" y="4711"/>
                </a:cubicBezTo>
                <a:cubicBezTo>
                  <a:pt x="19960" y="4630"/>
                  <a:pt x="19920" y="4589"/>
                  <a:pt x="19840" y="4508"/>
                </a:cubicBezTo>
                <a:cubicBezTo>
                  <a:pt x="19800" y="4427"/>
                  <a:pt x="19720" y="4347"/>
                  <a:pt x="19680" y="4306"/>
                </a:cubicBezTo>
                <a:cubicBezTo>
                  <a:pt x="19520" y="4144"/>
                  <a:pt x="19400" y="3983"/>
                  <a:pt x="19240" y="3821"/>
                </a:cubicBezTo>
                <a:cubicBezTo>
                  <a:pt x="19120" y="3699"/>
                  <a:pt x="18960" y="3578"/>
                  <a:pt x="18840" y="3457"/>
                </a:cubicBezTo>
                <a:cubicBezTo>
                  <a:pt x="18680" y="3335"/>
                  <a:pt x="18560" y="3214"/>
                  <a:pt x="18400" y="3052"/>
                </a:cubicBezTo>
                <a:cubicBezTo>
                  <a:pt x="18320" y="2971"/>
                  <a:pt x="18280" y="2931"/>
                  <a:pt x="18200" y="2850"/>
                </a:cubicBezTo>
                <a:cubicBezTo>
                  <a:pt x="18120" y="2769"/>
                  <a:pt x="18040" y="2729"/>
                  <a:pt x="17960" y="2648"/>
                </a:cubicBezTo>
                <a:cubicBezTo>
                  <a:pt x="17880" y="2567"/>
                  <a:pt x="17800" y="2526"/>
                  <a:pt x="17720" y="2445"/>
                </a:cubicBezTo>
                <a:cubicBezTo>
                  <a:pt x="17640" y="2405"/>
                  <a:pt x="17560" y="2324"/>
                  <a:pt x="17480" y="2284"/>
                </a:cubicBezTo>
                <a:cubicBezTo>
                  <a:pt x="17320" y="2162"/>
                  <a:pt x="17200" y="2041"/>
                  <a:pt x="17040" y="1960"/>
                </a:cubicBezTo>
                <a:cubicBezTo>
                  <a:pt x="16880" y="1839"/>
                  <a:pt x="16720" y="1758"/>
                  <a:pt x="16560" y="1636"/>
                </a:cubicBezTo>
                <a:cubicBezTo>
                  <a:pt x="16520" y="1596"/>
                  <a:pt x="16440" y="1556"/>
                  <a:pt x="16400" y="1515"/>
                </a:cubicBezTo>
                <a:cubicBezTo>
                  <a:pt x="16360" y="1475"/>
                  <a:pt x="16320" y="1434"/>
                  <a:pt x="16280" y="1394"/>
                </a:cubicBezTo>
                <a:cubicBezTo>
                  <a:pt x="16200" y="1313"/>
                  <a:pt x="16120" y="1232"/>
                  <a:pt x="16040" y="1192"/>
                </a:cubicBezTo>
                <a:cubicBezTo>
                  <a:pt x="15960" y="1111"/>
                  <a:pt x="15840" y="1070"/>
                  <a:pt x="15760" y="989"/>
                </a:cubicBezTo>
                <a:cubicBezTo>
                  <a:pt x="15680" y="908"/>
                  <a:pt x="15600" y="868"/>
                  <a:pt x="15520" y="787"/>
                </a:cubicBezTo>
                <a:cubicBezTo>
                  <a:pt x="15480" y="747"/>
                  <a:pt x="15440" y="747"/>
                  <a:pt x="15440" y="706"/>
                </a:cubicBezTo>
                <a:cubicBezTo>
                  <a:pt x="15440" y="666"/>
                  <a:pt x="15400" y="625"/>
                  <a:pt x="15400" y="585"/>
                </a:cubicBezTo>
                <a:cubicBezTo>
                  <a:pt x="15320" y="504"/>
                  <a:pt x="15240" y="423"/>
                  <a:pt x="15120" y="423"/>
                </a:cubicBezTo>
                <a:cubicBezTo>
                  <a:pt x="15120" y="423"/>
                  <a:pt x="1512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40" y="423"/>
                  <a:pt x="15040" y="423"/>
                  <a:pt x="15000" y="423"/>
                </a:cubicBezTo>
                <a:cubicBezTo>
                  <a:pt x="1500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63"/>
                </a:cubicBezTo>
                <a:cubicBezTo>
                  <a:pt x="14960" y="463"/>
                  <a:pt x="14960" y="463"/>
                  <a:pt x="14960" y="463"/>
                </a:cubicBezTo>
                <a:cubicBezTo>
                  <a:pt x="14920" y="463"/>
                  <a:pt x="14880" y="463"/>
                  <a:pt x="14840" y="463"/>
                </a:cubicBezTo>
                <a:cubicBezTo>
                  <a:pt x="14760" y="463"/>
                  <a:pt x="14640" y="423"/>
                  <a:pt x="14560" y="423"/>
                </a:cubicBezTo>
                <a:cubicBezTo>
                  <a:pt x="14360" y="423"/>
                  <a:pt x="14160" y="383"/>
                  <a:pt x="13960" y="383"/>
                </a:cubicBezTo>
                <a:cubicBezTo>
                  <a:pt x="13760" y="383"/>
                  <a:pt x="13600" y="342"/>
                  <a:pt x="13400" y="342"/>
                </a:cubicBezTo>
                <a:cubicBezTo>
                  <a:pt x="13320" y="342"/>
                  <a:pt x="13240" y="302"/>
                  <a:pt x="13120" y="302"/>
                </a:cubicBezTo>
                <a:cubicBezTo>
                  <a:pt x="13000" y="302"/>
                  <a:pt x="12920" y="261"/>
                  <a:pt x="12800" y="261"/>
                </a:cubicBezTo>
                <a:cubicBezTo>
                  <a:pt x="12600" y="221"/>
                  <a:pt x="12440" y="221"/>
                  <a:pt x="12240" y="180"/>
                </a:cubicBezTo>
                <a:cubicBezTo>
                  <a:pt x="12040" y="140"/>
                  <a:pt x="11840" y="140"/>
                  <a:pt x="11680" y="99"/>
                </a:cubicBezTo>
                <a:cubicBezTo>
                  <a:pt x="11480" y="99"/>
                  <a:pt x="11280" y="59"/>
                  <a:pt x="11120" y="59"/>
                </a:cubicBezTo>
                <a:cubicBezTo>
                  <a:pt x="11000" y="59"/>
                  <a:pt x="10920" y="59"/>
                  <a:pt x="10800" y="59"/>
                </a:cubicBezTo>
                <a:cubicBezTo>
                  <a:pt x="10720" y="59"/>
                  <a:pt x="10640" y="59"/>
                  <a:pt x="10520" y="18"/>
                </a:cubicBezTo>
                <a:cubicBezTo>
                  <a:pt x="10280" y="18"/>
                  <a:pt x="10080" y="-22"/>
                  <a:pt x="9840" y="18"/>
                </a:cubicBezTo>
                <a:cubicBezTo>
                  <a:pt x="9640" y="18"/>
                  <a:pt x="9440" y="18"/>
                  <a:pt x="9240" y="18"/>
                </a:cubicBezTo>
                <a:cubicBezTo>
                  <a:pt x="9040" y="18"/>
                  <a:pt x="8880" y="18"/>
                  <a:pt x="8680" y="18"/>
                </a:cubicBezTo>
                <a:cubicBezTo>
                  <a:pt x="8520" y="18"/>
                  <a:pt x="8320" y="18"/>
                  <a:pt x="8160" y="18"/>
                </a:cubicBezTo>
                <a:cubicBezTo>
                  <a:pt x="8120" y="18"/>
                  <a:pt x="8080" y="18"/>
                  <a:pt x="8040" y="18"/>
                </a:cubicBezTo>
                <a:cubicBezTo>
                  <a:pt x="8040" y="18"/>
                  <a:pt x="8000" y="18"/>
                  <a:pt x="8000" y="18"/>
                </a:cubicBezTo>
                <a:cubicBezTo>
                  <a:pt x="8000" y="18"/>
                  <a:pt x="8000" y="18"/>
                  <a:pt x="8000" y="18"/>
                </a:cubicBezTo>
                <a:cubicBezTo>
                  <a:pt x="7960" y="18"/>
                  <a:pt x="7880" y="59"/>
                  <a:pt x="7880" y="59"/>
                </a:cubicBezTo>
                <a:cubicBezTo>
                  <a:pt x="7880" y="59"/>
                  <a:pt x="7880" y="59"/>
                  <a:pt x="7840" y="59"/>
                </a:cubicBezTo>
                <a:cubicBezTo>
                  <a:pt x="7840" y="59"/>
                  <a:pt x="7800" y="59"/>
                  <a:pt x="7800" y="59"/>
                </a:cubicBezTo>
                <a:cubicBezTo>
                  <a:pt x="7720" y="59"/>
                  <a:pt x="7640" y="99"/>
                  <a:pt x="7560" y="140"/>
                </a:cubicBezTo>
                <a:cubicBezTo>
                  <a:pt x="7520" y="180"/>
                  <a:pt x="7480" y="221"/>
                  <a:pt x="7440" y="261"/>
                </a:cubicBezTo>
                <a:cubicBezTo>
                  <a:pt x="7400" y="302"/>
                  <a:pt x="7360" y="342"/>
                  <a:pt x="7360" y="382"/>
                </a:cubicBezTo>
                <a:cubicBezTo>
                  <a:pt x="7320" y="463"/>
                  <a:pt x="7240" y="504"/>
                  <a:pt x="7200" y="585"/>
                </a:cubicBezTo>
                <a:cubicBezTo>
                  <a:pt x="7120" y="666"/>
                  <a:pt x="7080" y="747"/>
                  <a:pt x="7000" y="787"/>
                </a:cubicBezTo>
                <a:cubicBezTo>
                  <a:pt x="6960" y="868"/>
                  <a:pt x="6880" y="908"/>
                  <a:pt x="6840" y="989"/>
                </a:cubicBezTo>
                <a:cubicBezTo>
                  <a:pt x="6760" y="1070"/>
                  <a:pt x="6720" y="1111"/>
                  <a:pt x="6640" y="1191"/>
                </a:cubicBezTo>
                <a:cubicBezTo>
                  <a:pt x="6560" y="1272"/>
                  <a:pt x="6520" y="1313"/>
                  <a:pt x="6440" y="1394"/>
                </a:cubicBezTo>
                <a:cubicBezTo>
                  <a:pt x="6360" y="1475"/>
                  <a:pt x="6320" y="1556"/>
                  <a:pt x="6280" y="1636"/>
                </a:cubicBezTo>
                <a:cubicBezTo>
                  <a:pt x="6240" y="1717"/>
                  <a:pt x="6160" y="1798"/>
                  <a:pt x="6120" y="1839"/>
                </a:cubicBezTo>
                <a:cubicBezTo>
                  <a:pt x="6040" y="1920"/>
                  <a:pt x="6000" y="2000"/>
                  <a:pt x="5920" y="2041"/>
                </a:cubicBezTo>
                <a:cubicBezTo>
                  <a:pt x="5840" y="2122"/>
                  <a:pt x="5800" y="2162"/>
                  <a:pt x="5720" y="2243"/>
                </a:cubicBezTo>
                <a:cubicBezTo>
                  <a:pt x="5640" y="2324"/>
                  <a:pt x="5600" y="2365"/>
                  <a:pt x="5520" y="2445"/>
                </a:cubicBezTo>
                <a:cubicBezTo>
                  <a:pt x="5440" y="2526"/>
                  <a:pt x="5400" y="2607"/>
                  <a:pt x="5320" y="2688"/>
                </a:cubicBezTo>
                <a:cubicBezTo>
                  <a:pt x="5280" y="2769"/>
                  <a:pt x="5200" y="2850"/>
                  <a:pt x="5160" y="2890"/>
                </a:cubicBezTo>
                <a:cubicBezTo>
                  <a:pt x="5080" y="2971"/>
                  <a:pt x="5040" y="3052"/>
                  <a:pt x="4960" y="3093"/>
                </a:cubicBezTo>
                <a:cubicBezTo>
                  <a:pt x="4920" y="3174"/>
                  <a:pt x="4840" y="3214"/>
                  <a:pt x="4760" y="3295"/>
                </a:cubicBezTo>
                <a:cubicBezTo>
                  <a:pt x="4760" y="3295"/>
                  <a:pt x="4760" y="3295"/>
                  <a:pt x="4720" y="3335"/>
                </a:cubicBezTo>
                <a:cubicBezTo>
                  <a:pt x="4600" y="3416"/>
                  <a:pt x="4480" y="3538"/>
                  <a:pt x="4400" y="3618"/>
                </a:cubicBezTo>
                <a:cubicBezTo>
                  <a:pt x="4360" y="3659"/>
                  <a:pt x="4280" y="3740"/>
                  <a:pt x="4240" y="3780"/>
                </a:cubicBezTo>
                <a:cubicBezTo>
                  <a:pt x="4200" y="3821"/>
                  <a:pt x="4120" y="3902"/>
                  <a:pt x="4080" y="3942"/>
                </a:cubicBezTo>
                <a:cubicBezTo>
                  <a:pt x="4000" y="4063"/>
                  <a:pt x="3880" y="4185"/>
                  <a:pt x="3800" y="4306"/>
                </a:cubicBezTo>
                <a:cubicBezTo>
                  <a:pt x="3760" y="4347"/>
                  <a:pt x="3720" y="4427"/>
                  <a:pt x="3640" y="4468"/>
                </a:cubicBezTo>
                <a:cubicBezTo>
                  <a:pt x="3600" y="4508"/>
                  <a:pt x="3600" y="4508"/>
                  <a:pt x="3560" y="4549"/>
                </a:cubicBezTo>
                <a:cubicBezTo>
                  <a:pt x="3560" y="4549"/>
                  <a:pt x="3560" y="4549"/>
                  <a:pt x="3560" y="4549"/>
                </a:cubicBezTo>
                <a:cubicBezTo>
                  <a:pt x="3480" y="4630"/>
                  <a:pt x="3400" y="4711"/>
                  <a:pt x="3280" y="4791"/>
                </a:cubicBezTo>
                <a:cubicBezTo>
                  <a:pt x="3200" y="4832"/>
                  <a:pt x="3160" y="4913"/>
                  <a:pt x="3080" y="4953"/>
                </a:cubicBezTo>
                <a:cubicBezTo>
                  <a:pt x="3040" y="4994"/>
                  <a:pt x="3000" y="5034"/>
                  <a:pt x="2960" y="5075"/>
                </a:cubicBezTo>
                <a:cubicBezTo>
                  <a:pt x="2920" y="5115"/>
                  <a:pt x="2880" y="5156"/>
                  <a:pt x="2840" y="5196"/>
                </a:cubicBezTo>
                <a:cubicBezTo>
                  <a:pt x="2800" y="5236"/>
                  <a:pt x="2760" y="5277"/>
                  <a:pt x="2720" y="5317"/>
                </a:cubicBezTo>
                <a:cubicBezTo>
                  <a:pt x="2640" y="5439"/>
                  <a:pt x="2520" y="5560"/>
                  <a:pt x="2440" y="5681"/>
                </a:cubicBezTo>
                <a:cubicBezTo>
                  <a:pt x="2280" y="5803"/>
                  <a:pt x="2120" y="5924"/>
                  <a:pt x="1960" y="6045"/>
                </a:cubicBezTo>
                <a:cubicBezTo>
                  <a:pt x="1880" y="6126"/>
                  <a:pt x="1800" y="6167"/>
                  <a:pt x="1720" y="6248"/>
                </a:cubicBezTo>
                <a:cubicBezTo>
                  <a:pt x="1640" y="6329"/>
                  <a:pt x="1520" y="6409"/>
                  <a:pt x="1440" y="6490"/>
                </a:cubicBezTo>
                <a:cubicBezTo>
                  <a:pt x="1320" y="6652"/>
                  <a:pt x="1200" y="6814"/>
                  <a:pt x="1080" y="6976"/>
                </a:cubicBezTo>
                <a:cubicBezTo>
                  <a:pt x="1000" y="7057"/>
                  <a:pt x="960" y="7138"/>
                  <a:pt x="880" y="7259"/>
                </a:cubicBezTo>
                <a:cubicBezTo>
                  <a:pt x="840" y="7299"/>
                  <a:pt x="840" y="7340"/>
                  <a:pt x="800" y="7380"/>
                </a:cubicBezTo>
                <a:cubicBezTo>
                  <a:pt x="800" y="7421"/>
                  <a:pt x="760" y="7421"/>
                  <a:pt x="760" y="7461"/>
                </a:cubicBezTo>
                <a:cubicBezTo>
                  <a:pt x="760" y="7461"/>
                  <a:pt x="720" y="7502"/>
                  <a:pt x="720" y="7502"/>
                </a:cubicBezTo>
                <a:cubicBezTo>
                  <a:pt x="720" y="7542"/>
                  <a:pt x="680" y="7582"/>
                  <a:pt x="680" y="7582"/>
                </a:cubicBezTo>
                <a:cubicBezTo>
                  <a:pt x="640" y="7623"/>
                  <a:pt x="640" y="7623"/>
                  <a:pt x="600" y="7663"/>
                </a:cubicBezTo>
                <a:cubicBezTo>
                  <a:pt x="480" y="7785"/>
                  <a:pt x="320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80" y="16320"/>
                  <a:pt x="360" y="16400"/>
                  <a:pt x="400" y="16441"/>
                </a:cubicBezTo>
                <a:cubicBezTo>
                  <a:pt x="520" y="16562"/>
                  <a:pt x="640" y="16684"/>
                  <a:pt x="720" y="16765"/>
                </a:cubicBezTo>
                <a:cubicBezTo>
                  <a:pt x="1160" y="17209"/>
                  <a:pt x="1560" y="17614"/>
                  <a:pt x="2000" y="18059"/>
                </a:cubicBezTo>
                <a:cubicBezTo>
                  <a:pt x="2840" y="18908"/>
                  <a:pt x="3680" y="19758"/>
                  <a:pt x="4520" y="20607"/>
                </a:cubicBezTo>
                <a:cubicBezTo>
                  <a:pt x="4720" y="20809"/>
                  <a:pt x="4960" y="21052"/>
                  <a:pt x="5160" y="21254"/>
                </a:cubicBezTo>
                <a:cubicBezTo>
                  <a:pt x="5200" y="21295"/>
                  <a:pt x="5280" y="21376"/>
                  <a:pt x="5320" y="21416"/>
                </a:cubicBezTo>
                <a:cubicBezTo>
                  <a:pt x="5360" y="21457"/>
                  <a:pt x="5360" y="21457"/>
                  <a:pt x="5400" y="21497"/>
                </a:cubicBezTo>
                <a:cubicBezTo>
                  <a:pt x="5480" y="21578"/>
                  <a:pt x="5600" y="21578"/>
                  <a:pt x="5680" y="21578"/>
                </a:cubicBezTo>
                <a:cubicBezTo>
                  <a:pt x="5840" y="21578"/>
                  <a:pt x="6000" y="21578"/>
                  <a:pt x="6160" y="21578"/>
                </a:cubicBezTo>
                <a:cubicBezTo>
                  <a:pt x="6760" y="21578"/>
                  <a:pt x="7360" y="21578"/>
                  <a:pt x="8000" y="21578"/>
                </a:cubicBezTo>
                <a:cubicBezTo>
                  <a:pt x="9200" y="21578"/>
                  <a:pt x="10360" y="21578"/>
                  <a:pt x="11560" y="21578"/>
                </a:cubicBezTo>
                <a:cubicBezTo>
                  <a:pt x="11880" y="21578"/>
                  <a:pt x="12160" y="21578"/>
                  <a:pt x="12480" y="21578"/>
                </a:cubicBezTo>
                <a:cubicBezTo>
                  <a:pt x="12640" y="21578"/>
                  <a:pt x="12760" y="21578"/>
                  <a:pt x="12920" y="21578"/>
                </a:cubicBezTo>
                <a:cubicBezTo>
                  <a:pt x="13000" y="21578"/>
                  <a:pt x="13080" y="21578"/>
                  <a:pt x="13120" y="21578"/>
                </a:cubicBezTo>
                <a:cubicBezTo>
                  <a:pt x="13200" y="21578"/>
                  <a:pt x="13280" y="21538"/>
                  <a:pt x="13360" y="21497"/>
                </a:cubicBezTo>
                <a:cubicBezTo>
                  <a:pt x="13400" y="21457"/>
                  <a:pt x="13480" y="21416"/>
                  <a:pt x="13520" y="21335"/>
                </a:cubicBezTo>
                <a:cubicBezTo>
                  <a:pt x="13960" y="20890"/>
                  <a:pt x="14400" y="20445"/>
                  <a:pt x="14800" y="20041"/>
                </a:cubicBezTo>
                <a:cubicBezTo>
                  <a:pt x="15680" y="19151"/>
                  <a:pt x="16520" y="18302"/>
                  <a:pt x="17400" y="17412"/>
                </a:cubicBezTo>
                <a:cubicBezTo>
                  <a:pt x="17840" y="16967"/>
                  <a:pt x="18240" y="16562"/>
                  <a:pt x="18680" y="16117"/>
                </a:cubicBezTo>
                <a:cubicBezTo>
                  <a:pt x="18680" y="16117"/>
                  <a:pt x="18680" y="16117"/>
                  <a:pt x="18720" y="16077"/>
                </a:cubicBezTo>
                <a:cubicBezTo>
                  <a:pt x="18720" y="16077"/>
                  <a:pt x="18720" y="16077"/>
                  <a:pt x="18720" y="16077"/>
                </a:cubicBezTo>
                <a:cubicBezTo>
                  <a:pt x="18760" y="16036"/>
                  <a:pt x="18760" y="16036"/>
                  <a:pt x="18760" y="15996"/>
                </a:cubicBezTo>
                <a:cubicBezTo>
                  <a:pt x="18840" y="15915"/>
                  <a:pt x="18920" y="15834"/>
                  <a:pt x="19000" y="15753"/>
                </a:cubicBezTo>
                <a:cubicBezTo>
                  <a:pt x="19040" y="15713"/>
                  <a:pt x="19080" y="15672"/>
                  <a:pt x="19120" y="15632"/>
                </a:cubicBezTo>
                <a:cubicBezTo>
                  <a:pt x="19160" y="15591"/>
                  <a:pt x="19200" y="15551"/>
                  <a:pt x="19240" y="15551"/>
                </a:cubicBezTo>
                <a:cubicBezTo>
                  <a:pt x="19360" y="15430"/>
                  <a:pt x="19480" y="15349"/>
                  <a:pt x="19560" y="15227"/>
                </a:cubicBezTo>
                <a:cubicBezTo>
                  <a:pt x="19600" y="15187"/>
                  <a:pt x="19680" y="15106"/>
                  <a:pt x="19720" y="15066"/>
                </a:cubicBezTo>
                <a:cubicBezTo>
                  <a:pt x="19800" y="14985"/>
                  <a:pt x="19840" y="14944"/>
                  <a:pt x="19920" y="14863"/>
                </a:cubicBezTo>
                <a:cubicBezTo>
                  <a:pt x="19960" y="14823"/>
                  <a:pt x="20000" y="14782"/>
                  <a:pt x="20040" y="14742"/>
                </a:cubicBezTo>
                <a:cubicBezTo>
                  <a:pt x="20080" y="14702"/>
                  <a:pt x="20120" y="14661"/>
                  <a:pt x="20160" y="14621"/>
                </a:cubicBezTo>
                <a:cubicBezTo>
                  <a:pt x="20200" y="14580"/>
                  <a:pt x="20280" y="14540"/>
                  <a:pt x="20320" y="14499"/>
                </a:cubicBezTo>
                <a:cubicBezTo>
                  <a:pt x="20400" y="14459"/>
                  <a:pt x="20440" y="14378"/>
                  <a:pt x="20520" y="14338"/>
                </a:cubicBezTo>
                <a:cubicBezTo>
                  <a:pt x="20600" y="14297"/>
                  <a:pt x="20640" y="14216"/>
                  <a:pt x="20720" y="14176"/>
                </a:cubicBezTo>
                <a:cubicBezTo>
                  <a:pt x="20840" y="14054"/>
                  <a:pt x="21000" y="13933"/>
                  <a:pt x="21120" y="13812"/>
                </a:cubicBezTo>
                <a:cubicBezTo>
                  <a:pt x="21160" y="13771"/>
                  <a:pt x="21200" y="13690"/>
                  <a:pt x="21280" y="13609"/>
                </a:cubicBezTo>
                <a:cubicBezTo>
                  <a:pt x="21320" y="13569"/>
                  <a:pt x="21360" y="13488"/>
                  <a:pt x="21400" y="13448"/>
                </a:cubicBezTo>
                <a:cubicBezTo>
                  <a:pt x="21400" y="13407"/>
                  <a:pt x="21440" y="13326"/>
                  <a:pt x="21440" y="13326"/>
                </a:cubicBezTo>
                <a:cubicBezTo>
                  <a:pt x="21440" y="13326"/>
                  <a:pt x="21440" y="13286"/>
                  <a:pt x="21440" y="13286"/>
                </a:cubicBezTo>
                <a:cubicBezTo>
                  <a:pt x="21440" y="13245"/>
                  <a:pt x="21440" y="13165"/>
                  <a:pt x="21440" y="13124"/>
                </a:cubicBezTo>
                <a:cubicBezTo>
                  <a:pt x="21400" y="12922"/>
                  <a:pt x="21400" y="12760"/>
                  <a:pt x="21400" y="12558"/>
                </a:cubicBezTo>
                <a:cubicBezTo>
                  <a:pt x="21600" y="12356"/>
                  <a:pt x="21520" y="12153"/>
                  <a:pt x="21520" y="11991"/>
                </a:cubicBezTo>
                <a:close/>
                <a:moveTo>
                  <a:pt x="18360" y="4185"/>
                </a:moveTo>
                <a:cubicBezTo>
                  <a:pt x="18360" y="4185"/>
                  <a:pt x="18360" y="4185"/>
                  <a:pt x="18360" y="4185"/>
                </a:cubicBezTo>
                <a:cubicBezTo>
                  <a:pt x="18440" y="4225"/>
                  <a:pt x="18480" y="4266"/>
                  <a:pt x="18560" y="4347"/>
                </a:cubicBezTo>
                <a:cubicBezTo>
                  <a:pt x="18640" y="4427"/>
                  <a:pt x="18720" y="4468"/>
                  <a:pt x="18800" y="4549"/>
                </a:cubicBezTo>
                <a:cubicBezTo>
                  <a:pt x="18840" y="4589"/>
                  <a:pt x="18880" y="4630"/>
                  <a:pt x="18920" y="4670"/>
                </a:cubicBezTo>
                <a:cubicBezTo>
                  <a:pt x="18960" y="4711"/>
                  <a:pt x="19000" y="4751"/>
                  <a:pt x="19040" y="4791"/>
                </a:cubicBezTo>
                <a:cubicBezTo>
                  <a:pt x="19000" y="4832"/>
                  <a:pt x="18960" y="4872"/>
                  <a:pt x="18960" y="4913"/>
                </a:cubicBezTo>
                <a:cubicBezTo>
                  <a:pt x="18920" y="4953"/>
                  <a:pt x="18880" y="5034"/>
                  <a:pt x="18800" y="5075"/>
                </a:cubicBezTo>
                <a:cubicBezTo>
                  <a:pt x="18800" y="5075"/>
                  <a:pt x="18760" y="5115"/>
                  <a:pt x="18760" y="5115"/>
                </a:cubicBezTo>
                <a:cubicBezTo>
                  <a:pt x="18720" y="5156"/>
                  <a:pt x="18680" y="5196"/>
                  <a:pt x="18680" y="5236"/>
                </a:cubicBezTo>
                <a:cubicBezTo>
                  <a:pt x="18640" y="5277"/>
                  <a:pt x="18600" y="5358"/>
                  <a:pt x="18560" y="5398"/>
                </a:cubicBezTo>
                <a:cubicBezTo>
                  <a:pt x="18520" y="5439"/>
                  <a:pt x="18480" y="5479"/>
                  <a:pt x="18440" y="5520"/>
                </a:cubicBezTo>
                <a:cubicBezTo>
                  <a:pt x="18400" y="5600"/>
                  <a:pt x="18320" y="5681"/>
                  <a:pt x="18280" y="5762"/>
                </a:cubicBezTo>
                <a:cubicBezTo>
                  <a:pt x="18200" y="5884"/>
                  <a:pt x="18120" y="6005"/>
                  <a:pt x="18040" y="6086"/>
                </a:cubicBezTo>
                <a:cubicBezTo>
                  <a:pt x="18000" y="6126"/>
                  <a:pt x="17960" y="6207"/>
                  <a:pt x="17920" y="6288"/>
                </a:cubicBezTo>
                <a:cubicBezTo>
                  <a:pt x="17880" y="6329"/>
                  <a:pt x="17840" y="6409"/>
                  <a:pt x="17800" y="6450"/>
                </a:cubicBezTo>
                <a:cubicBezTo>
                  <a:pt x="17760" y="6490"/>
                  <a:pt x="17720" y="6571"/>
                  <a:pt x="17680" y="6612"/>
                </a:cubicBezTo>
                <a:cubicBezTo>
                  <a:pt x="17680" y="6652"/>
                  <a:pt x="17640" y="6652"/>
                  <a:pt x="17640" y="6693"/>
                </a:cubicBezTo>
                <a:cubicBezTo>
                  <a:pt x="17400" y="6450"/>
                  <a:pt x="17160" y="6207"/>
                  <a:pt x="16880" y="5964"/>
                </a:cubicBezTo>
                <a:cubicBezTo>
                  <a:pt x="16880" y="5964"/>
                  <a:pt x="16920" y="5924"/>
                  <a:pt x="16920" y="5924"/>
                </a:cubicBezTo>
                <a:cubicBezTo>
                  <a:pt x="16960" y="5843"/>
                  <a:pt x="17040" y="5762"/>
                  <a:pt x="17080" y="5681"/>
                </a:cubicBezTo>
                <a:cubicBezTo>
                  <a:pt x="17160" y="5560"/>
                  <a:pt x="17280" y="5439"/>
                  <a:pt x="17360" y="5317"/>
                </a:cubicBezTo>
                <a:cubicBezTo>
                  <a:pt x="17440" y="5236"/>
                  <a:pt x="17480" y="5196"/>
                  <a:pt x="17560" y="5115"/>
                </a:cubicBezTo>
                <a:cubicBezTo>
                  <a:pt x="17600" y="5075"/>
                  <a:pt x="17640" y="5034"/>
                  <a:pt x="17680" y="4994"/>
                </a:cubicBezTo>
                <a:cubicBezTo>
                  <a:pt x="17720" y="4953"/>
                  <a:pt x="17760" y="4913"/>
                  <a:pt x="17760" y="4872"/>
                </a:cubicBezTo>
                <a:cubicBezTo>
                  <a:pt x="17760" y="4872"/>
                  <a:pt x="17800" y="4832"/>
                  <a:pt x="17800" y="4832"/>
                </a:cubicBezTo>
                <a:cubicBezTo>
                  <a:pt x="17840" y="4751"/>
                  <a:pt x="17920" y="4711"/>
                  <a:pt x="17960" y="4630"/>
                </a:cubicBezTo>
                <a:cubicBezTo>
                  <a:pt x="18040" y="4549"/>
                  <a:pt x="18120" y="4427"/>
                  <a:pt x="18200" y="4347"/>
                </a:cubicBezTo>
                <a:cubicBezTo>
                  <a:pt x="18280" y="4306"/>
                  <a:pt x="18320" y="4266"/>
                  <a:pt x="18360" y="4185"/>
                </a:cubicBezTo>
                <a:close/>
                <a:moveTo>
                  <a:pt x="17480" y="3457"/>
                </a:moveTo>
                <a:cubicBezTo>
                  <a:pt x="17480" y="3457"/>
                  <a:pt x="17480" y="3457"/>
                  <a:pt x="17480" y="3457"/>
                </a:cubicBezTo>
                <a:cubicBezTo>
                  <a:pt x="17520" y="3457"/>
                  <a:pt x="17520" y="3457"/>
                  <a:pt x="17520" y="3457"/>
                </a:cubicBezTo>
                <a:cubicBezTo>
                  <a:pt x="17760" y="3659"/>
                  <a:pt x="17960" y="3861"/>
                  <a:pt x="18200" y="4063"/>
                </a:cubicBezTo>
                <a:cubicBezTo>
                  <a:pt x="18200" y="4063"/>
                  <a:pt x="18200" y="4063"/>
                  <a:pt x="18200" y="4063"/>
                </a:cubicBezTo>
                <a:cubicBezTo>
                  <a:pt x="18120" y="4185"/>
                  <a:pt x="18040" y="4266"/>
                  <a:pt x="17960" y="4387"/>
                </a:cubicBezTo>
                <a:cubicBezTo>
                  <a:pt x="17920" y="4427"/>
                  <a:pt x="17880" y="4468"/>
                  <a:pt x="17840" y="4549"/>
                </a:cubicBezTo>
                <a:cubicBezTo>
                  <a:pt x="17800" y="4630"/>
                  <a:pt x="17720" y="4670"/>
                  <a:pt x="17680" y="4751"/>
                </a:cubicBezTo>
                <a:cubicBezTo>
                  <a:pt x="17680" y="4751"/>
                  <a:pt x="17640" y="4791"/>
                  <a:pt x="17640" y="4791"/>
                </a:cubicBezTo>
                <a:cubicBezTo>
                  <a:pt x="17600" y="4832"/>
                  <a:pt x="17560" y="4872"/>
                  <a:pt x="17560" y="4913"/>
                </a:cubicBezTo>
                <a:cubicBezTo>
                  <a:pt x="17520" y="4953"/>
                  <a:pt x="17480" y="4994"/>
                  <a:pt x="17440" y="5034"/>
                </a:cubicBezTo>
                <a:cubicBezTo>
                  <a:pt x="17400" y="5115"/>
                  <a:pt x="17320" y="5156"/>
                  <a:pt x="17280" y="5236"/>
                </a:cubicBezTo>
                <a:cubicBezTo>
                  <a:pt x="17240" y="5277"/>
                  <a:pt x="17200" y="5317"/>
                  <a:pt x="17200" y="5358"/>
                </a:cubicBezTo>
                <a:cubicBezTo>
                  <a:pt x="17160" y="5439"/>
                  <a:pt x="17080" y="5520"/>
                  <a:pt x="17040" y="5600"/>
                </a:cubicBezTo>
                <a:cubicBezTo>
                  <a:pt x="17000" y="5681"/>
                  <a:pt x="16960" y="5762"/>
                  <a:pt x="16880" y="5884"/>
                </a:cubicBezTo>
                <a:cubicBezTo>
                  <a:pt x="16880" y="5884"/>
                  <a:pt x="16880" y="5924"/>
                  <a:pt x="16840" y="5924"/>
                </a:cubicBezTo>
                <a:cubicBezTo>
                  <a:pt x="16760" y="5843"/>
                  <a:pt x="16680" y="5762"/>
                  <a:pt x="16600" y="5681"/>
                </a:cubicBezTo>
                <a:cubicBezTo>
                  <a:pt x="16600" y="5681"/>
                  <a:pt x="16560" y="5641"/>
                  <a:pt x="16560" y="5641"/>
                </a:cubicBezTo>
                <a:cubicBezTo>
                  <a:pt x="16400" y="5479"/>
                  <a:pt x="16200" y="5277"/>
                  <a:pt x="16040" y="5115"/>
                </a:cubicBezTo>
                <a:cubicBezTo>
                  <a:pt x="16080" y="5075"/>
                  <a:pt x="16120" y="5034"/>
                  <a:pt x="16160" y="4994"/>
                </a:cubicBezTo>
                <a:cubicBezTo>
                  <a:pt x="16200" y="4953"/>
                  <a:pt x="16240" y="4913"/>
                  <a:pt x="16280" y="4872"/>
                </a:cubicBezTo>
                <a:cubicBezTo>
                  <a:pt x="16320" y="4832"/>
                  <a:pt x="16360" y="4791"/>
                  <a:pt x="16400" y="4751"/>
                </a:cubicBezTo>
                <a:cubicBezTo>
                  <a:pt x="16440" y="4711"/>
                  <a:pt x="16480" y="4670"/>
                  <a:pt x="16520" y="4630"/>
                </a:cubicBezTo>
                <a:cubicBezTo>
                  <a:pt x="16600" y="4549"/>
                  <a:pt x="16640" y="4468"/>
                  <a:pt x="16720" y="4387"/>
                </a:cubicBezTo>
                <a:cubicBezTo>
                  <a:pt x="16800" y="4266"/>
                  <a:pt x="16880" y="4185"/>
                  <a:pt x="16960" y="4063"/>
                </a:cubicBezTo>
                <a:cubicBezTo>
                  <a:pt x="17000" y="4023"/>
                  <a:pt x="17000" y="3983"/>
                  <a:pt x="17040" y="3983"/>
                </a:cubicBezTo>
                <a:cubicBezTo>
                  <a:pt x="17080" y="3942"/>
                  <a:pt x="17080" y="3902"/>
                  <a:pt x="17120" y="3902"/>
                </a:cubicBezTo>
                <a:cubicBezTo>
                  <a:pt x="17160" y="3861"/>
                  <a:pt x="17200" y="3780"/>
                  <a:pt x="17240" y="3740"/>
                </a:cubicBezTo>
                <a:cubicBezTo>
                  <a:pt x="17280" y="3659"/>
                  <a:pt x="17360" y="3618"/>
                  <a:pt x="17400" y="3538"/>
                </a:cubicBezTo>
                <a:cubicBezTo>
                  <a:pt x="17400" y="3497"/>
                  <a:pt x="17440" y="3457"/>
                  <a:pt x="17480" y="3457"/>
                </a:cubicBezTo>
                <a:close/>
                <a:moveTo>
                  <a:pt x="16640" y="2931"/>
                </a:moveTo>
                <a:cubicBezTo>
                  <a:pt x="16680" y="2890"/>
                  <a:pt x="16680" y="2850"/>
                  <a:pt x="16720" y="2850"/>
                </a:cubicBezTo>
                <a:cubicBezTo>
                  <a:pt x="16720" y="2850"/>
                  <a:pt x="16720" y="2809"/>
                  <a:pt x="16760" y="2809"/>
                </a:cubicBezTo>
                <a:cubicBezTo>
                  <a:pt x="16760" y="2809"/>
                  <a:pt x="16760" y="2809"/>
                  <a:pt x="16760" y="2809"/>
                </a:cubicBezTo>
                <a:cubicBezTo>
                  <a:pt x="16800" y="2850"/>
                  <a:pt x="16800" y="2850"/>
                  <a:pt x="16840" y="2890"/>
                </a:cubicBezTo>
                <a:cubicBezTo>
                  <a:pt x="16880" y="2931"/>
                  <a:pt x="16960" y="3012"/>
                  <a:pt x="17040" y="3052"/>
                </a:cubicBezTo>
                <a:cubicBezTo>
                  <a:pt x="17080" y="3093"/>
                  <a:pt x="17160" y="3133"/>
                  <a:pt x="17200" y="3214"/>
                </a:cubicBezTo>
                <a:cubicBezTo>
                  <a:pt x="17240" y="3254"/>
                  <a:pt x="17280" y="3295"/>
                  <a:pt x="17360" y="3335"/>
                </a:cubicBezTo>
                <a:cubicBezTo>
                  <a:pt x="17320" y="3376"/>
                  <a:pt x="17320" y="3376"/>
                  <a:pt x="17280" y="3416"/>
                </a:cubicBezTo>
                <a:cubicBezTo>
                  <a:pt x="17240" y="3457"/>
                  <a:pt x="17200" y="3538"/>
                  <a:pt x="17120" y="3578"/>
                </a:cubicBezTo>
                <a:cubicBezTo>
                  <a:pt x="17080" y="3618"/>
                  <a:pt x="17080" y="3618"/>
                  <a:pt x="17040" y="3659"/>
                </a:cubicBezTo>
                <a:cubicBezTo>
                  <a:pt x="17000" y="3699"/>
                  <a:pt x="17000" y="3699"/>
                  <a:pt x="16960" y="3740"/>
                </a:cubicBezTo>
                <a:cubicBezTo>
                  <a:pt x="16920" y="3821"/>
                  <a:pt x="16880" y="3861"/>
                  <a:pt x="16840" y="3942"/>
                </a:cubicBezTo>
                <a:cubicBezTo>
                  <a:pt x="16720" y="4144"/>
                  <a:pt x="16600" y="4347"/>
                  <a:pt x="16480" y="4549"/>
                </a:cubicBezTo>
                <a:cubicBezTo>
                  <a:pt x="16400" y="4670"/>
                  <a:pt x="16320" y="4791"/>
                  <a:pt x="16240" y="4913"/>
                </a:cubicBezTo>
                <a:cubicBezTo>
                  <a:pt x="16200" y="4994"/>
                  <a:pt x="16120" y="5034"/>
                  <a:pt x="16080" y="5075"/>
                </a:cubicBezTo>
                <a:cubicBezTo>
                  <a:pt x="16080" y="5075"/>
                  <a:pt x="16040" y="5115"/>
                  <a:pt x="16040" y="5115"/>
                </a:cubicBezTo>
                <a:cubicBezTo>
                  <a:pt x="15840" y="4913"/>
                  <a:pt x="15640" y="4711"/>
                  <a:pt x="15440" y="4508"/>
                </a:cubicBezTo>
                <a:cubicBezTo>
                  <a:pt x="15440" y="4508"/>
                  <a:pt x="15440" y="4468"/>
                  <a:pt x="15480" y="4468"/>
                </a:cubicBezTo>
                <a:cubicBezTo>
                  <a:pt x="15480" y="4427"/>
                  <a:pt x="15520" y="4427"/>
                  <a:pt x="15520" y="4387"/>
                </a:cubicBezTo>
                <a:cubicBezTo>
                  <a:pt x="15560" y="4347"/>
                  <a:pt x="15560" y="4306"/>
                  <a:pt x="15600" y="4266"/>
                </a:cubicBezTo>
                <a:cubicBezTo>
                  <a:pt x="15680" y="4144"/>
                  <a:pt x="15760" y="4023"/>
                  <a:pt x="15880" y="3942"/>
                </a:cubicBezTo>
                <a:cubicBezTo>
                  <a:pt x="16000" y="3821"/>
                  <a:pt x="16120" y="3699"/>
                  <a:pt x="16200" y="3618"/>
                </a:cubicBezTo>
                <a:cubicBezTo>
                  <a:pt x="16240" y="3578"/>
                  <a:pt x="16280" y="3538"/>
                  <a:pt x="16320" y="3457"/>
                </a:cubicBezTo>
                <a:cubicBezTo>
                  <a:pt x="16360" y="3416"/>
                  <a:pt x="16400" y="3376"/>
                  <a:pt x="16440" y="3295"/>
                </a:cubicBezTo>
                <a:cubicBezTo>
                  <a:pt x="16480" y="3254"/>
                  <a:pt x="16480" y="3254"/>
                  <a:pt x="16520" y="3214"/>
                </a:cubicBezTo>
                <a:cubicBezTo>
                  <a:pt x="16520" y="3214"/>
                  <a:pt x="16520" y="3214"/>
                  <a:pt x="16560" y="3174"/>
                </a:cubicBezTo>
                <a:cubicBezTo>
                  <a:pt x="16560" y="3174"/>
                  <a:pt x="16600" y="3133"/>
                  <a:pt x="16600" y="3133"/>
                </a:cubicBezTo>
                <a:cubicBezTo>
                  <a:pt x="16560" y="3052"/>
                  <a:pt x="16600" y="3012"/>
                  <a:pt x="16640" y="2931"/>
                </a:cubicBezTo>
                <a:close/>
                <a:moveTo>
                  <a:pt x="16080" y="2041"/>
                </a:moveTo>
                <a:cubicBezTo>
                  <a:pt x="16080" y="2041"/>
                  <a:pt x="16080" y="2041"/>
                  <a:pt x="16080" y="2041"/>
                </a:cubicBezTo>
                <a:cubicBezTo>
                  <a:pt x="16040" y="2041"/>
                  <a:pt x="16040" y="2041"/>
                  <a:pt x="16080" y="2041"/>
                </a:cubicBezTo>
                <a:cubicBezTo>
                  <a:pt x="16040" y="2041"/>
                  <a:pt x="16040" y="2041"/>
                  <a:pt x="16080" y="2041"/>
                </a:cubicBezTo>
                <a:close/>
                <a:moveTo>
                  <a:pt x="16000" y="2122"/>
                </a:moveTo>
                <a:cubicBezTo>
                  <a:pt x="16040" y="2081"/>
                  <a:pt x="16040" y="2081"/>
                  <a:pt x="16080" y="2041"/>
                </a:cubicBezTo>
                <a:cubicBezTo>
                  <a:pt x="16120" y="2081"/>
                  <a:pt x="16120" y="2081"/>
                  <a:pt x="16160" y="2122"/>
                </a:cubicBezTo>
                <a:cubicBezTo>
                  <a:pt x="16160" y="2122"/>
                  <a:pt x="16200" y="2162"/>
                  <a:pt x="16200" y="2162"/>
                </a:cubicBezTo>
                <a:cubicBezTo>
                  <a:pt x="16280" y="2284"/>
                  <a:pt x="16400" y="2365"/>
                  <a:pt x="16480" y="2486"/>
                </a:cubicBezTo>
                <a:cubicBezTo>
                  <a:pt x="16520" y="2526"/>
                  <a:pt x="16560" y="2607"/>
                  <a:pt x="16640" y="2648"/>
                </a:cubicBezTo>
                <a:cubicBezTo>
                  <a:pt x="16640" y="2648"/>
                  <a:pt x="16600" y="2688"/>
                  <a:pt x="16600" y="2688"/>
                </a:cubicBezTo>
                <a:cubicBezTo>
                  <a:pt x="16600" y="2688"/>
                  <a:pt x="16560" y="2729"/>
                  <a:pt x="16560" y="2729"/>
                </a:cubicBezTo>
                <a:cubicBezTo>
                  <a:pt x="16560" y="2729"/>
                  <a:pt x="16560" y="2769"/>
                  <a:pt x="16520" y="2769"/>
                </a:cubicBezTo>
                <a:cubicBezTo>
                  <a:pt x="16520" y="2769"/>
                  <a:pt x="16480" y="2809"/>
                  <a:pt x="16480" y="2809"/>
                </a:cubicBezTo>
                <a:cubicBezTo>
                  <a:pt x="16440" y="2850"/>
                  <a:pt x="16400" y="2931"/>
                  <a:pt x="16360" y="2971"/>
                </a:cubicBezTo>
                <a:cubicBezTo>
                  <a:pt x="16360" y="3012"/>
                  <a:pt x="16320" y="3012"/>
                  <a:pt x="16320" y="3052"/>
                </a:cubicBezTo>
                <a:cubicBezTo>
                  <a:pt x="16320" y="3093"/>
                  <a:pt x="16280" y="3093"/>
                  <a:pt x="16280" y="3133"/>
                </a:cubicBezTo>
                <a:cubicBezTo>
                  <a:pt x="16280" y="3174"/>
                  <a:pt x="16240" y="3174"/>
                  <a:pt x="16240" y="3214"/>
                </a:cubicBezTo>
                <a:cubicBezTo>
                  <a:pt x="16200" y="3254"/>
                  <a:pt x="16200" y="3295"/>
                  <a:pt x="16160" y="3335"/>
                </a:cubicBezTo>
                <a:cubicBezTo>
                  <a:pt x="16120" y="3376"/>
                  <a:pt x="16080" y="3416"/>
                  <a:pt x="16040" y="3497"/>
                </a:cubicBezTo>
                <a:cubicBezTo>
                  <a:pt x="16000" y="3538"/>
                  <a:pt x="15960" y="3578"/>
                  <a:pt x="15920" y="3618"/>
                </a:cubicBezTo>
                <a:cubicBezTo>
                  <a:pt x="15880" y="3699"/>
                  <a:pt x="15800" y="3740"/>
                  <a:pt x="15760" y="3821"/>
                </a:cubicBezTo>
                <a:cubicBezTo>
                  <a:pt x="15720" y="3902"/>
                  <a:pt x="15640" y="3983"/>
                  <a:pt x="15600" y="4063"/>
                </a:cubicBezTo>
                <a:cubicBezTo>
                  <a:pt x="15560" y="4104"/>
                  <a:pt x="15560" y="4144"/>
                  <a:pt x="15520" y="4185"/>
                </a:cubicBezTo>
                <a:cubicBezTo>
                  <a:pt x="15520" y="4225"/>
                  <a:pt x="15480" y="4225"/>
                  <a:pt x="15480" y="4266"/>
                </a:cubicBezTo>
                <a:cubicBezTo>
                  <a:pt x="15440" y="4347"/>
                  <a:pt x="15400" y="4387"/>
                  <a:pt x="15360" y="4468"/>
                </a:cubicBezTo>
                <a:cubicBezTo>
                  <a:pt x="15360" y="4468"/>
                  <a:pt x="15360" y="4508"/>
                  <a:pt x="15360" y="4508"/>
                </a:cubicBezTo>
                <a:cubicBezTo>
                  <a:pt x="15320" y="4468"/>
                  <a:pt x="15320" y="4468"/>
                  <a:pt x="15280" y="4427"/>
                </a:cubicBezTo>
                <a:cubicBezTo>
                  <a:pt x="15160" y="4306"/>
                  <a:pt x="15040" y="4185"/>
                  <a:pt x="14920" y="4063"/>
                </a:cubicBezTo>
                <a:cubicBezTo>
                  <a:pt x="14920" y="4063"/>
                  <a:pt x="14920" y="4063"/>
                  <a:pt x="14920" y="4063"/>
                </a:cubicBezTo>
                <a:cubicBezTo>
                  <a:pt x="14800" y="3942"/>
                  <a:pt x="14720" y="3861"/>
                  <a:pt x="14600" y="3740"/>
                </a:cubicBezTo>
                <a:cubicBezTo>
                  <a:pt x="14640" y="3699"/>
                  <a:pt x="14680" y="3659"/>
                  <a:pt x="14760" y="3618"/>
                </a:cubicBezTo>
                <a:cubicBezTo>
                  <a:pt x="14760" y="3618"/>
                  <a:pt x="14800" y="3578"/>
                  <a:pt x="14800" y="3578"/>
                </a:cubicBezTo>
                <a:cubicBezTo>
                  <a:pt x="14840" y="3538"/>
                  <a:pt x="14880" y="3497"/>
                  <a:pt x="14880" y="3457"/>
                </a:cubicBezTo>
                <a:cubicBezTo>
                  <a:pt x="14920" y="3416"/>
                  <a:pt x="14920" y="3416"/>
                  <a:pt x="14960" y="3376"/>
                </a:cubicBezTo>
                <a:cubicBezTo>
                  <a:pt x="14960" y="3376"/>
                  <a:pt x="15000" y="3335"/>
                  <a:pt x="15000" y="3335"/>
                </a:cubicBezTo>
                <a:cubicBezTo>
                  <a:pt x="15040" y="3295"/>
                  <a:pt x="15080" y="3214"/>
                  <a:pt x="15160" y="3174"/>
                </a:cubicBezTo>
                <a:cubicBezTo>
                  <a:pt x="15200" y="3133"/>
                  <a:pt x="15240" y="3052"/>
                  <a:pt x="15320" y="3012"/>
                </a:cubicBezTo>
                <a:cubicBezTo>
                  <a:pt x="15400" y="2931"/>
                  <a:pt x="15480" y="2850"/>
                  <a:pt x="15560" y="2729"/>
                </a:cubicBezTo>
                <a:cubicBezTo>
                  <a:pt x="15640" y="2607"/>
                  <a:pt x="15720" y="2526"/>
                  <a:pt x="15840" y="2405"/>
                </a:cubicBezTo>
                <a:cubicBezTo>
                  <a:pt x="15880" y="2365"/>
                  <a:pt x="15920" y="2324"/>
                  <a:pt x="15960" y="2243"/>
                </a:cubicBezTo>
                <a:cubicBezTo>
                  <a:pt x="15920" y="2162"/>
                  <a:pt x="15960" y="2122"/>
                  <a:pt x="16000" y="2122"/>
                </a:cubicBezTo>
                <a:close/>
                <a:moveTo>
                  <a:pt x="14320" y="2243"/>
                </a:moveTo>
                <a:cubicBezTo>
                  <a:pt x="14400" y="2122"/>
                  <a:pt x="14480" y="2000"/>
                  <a:pt x="14600" y="1879"/>
                </a:cubicBezTo>
                <a:cubicBezTo>
                  <a:pt x="14720" y="1717"/>
                  <a:pt x="14880" y="1556"/>
                  <a:pt x="15040" y="1394"/>
                </a:cubicBezTo>
                <a:cubicBezTo>
                  <a:pt x="15080" y="1353"/>
                  <a:pt x="15120" y="1313"/>
                  <a:pt x="15200" y="1272"/>
                </a:cubicBezTo>
                <a:cubicBezTo>
                  <a:pt x="15240" y="1313"/>
                  <a:pt x="15280" y="1353"/>
                  <a:pt x="15320" y="1394"/>
                </a:cubicBezTo>
                <a:cubicBezTo>
                  <a:pt x="15360" y="1434"/>
                  <a:pt x="15400" y="1475"/>
                  <a:pt x="15480" y="1515"/>
                </a:cubicBezTo>
                <a:cubicBezTo>
                  <a:pt x="15520" y="1556"/>
                  <a:pt x="15600" y="1596"/>
                  <a:pt x="15640" y="1636"/>
                </a:cubicBezTo>
                <a:cubicBezTo>
                  <a:pt x="15760" y="1717"/>
                  <a:pt x="15840" y="1798"/>
                  <a:pt x="15960" y="1879"/>
                </a:cubicBezTo>
                <a:cubicBezTo>
                  <a:pt x="15960" y="1879"/>
                  <a:pt x="15920" y="1879"/>
                  <a:pt x="15920" y="1920"/>
                </a:cubicBezTo>
                <a:cubicBezTo>
                  <a:pt x="15920" y="1920"/>
                  <a:pt x="15920" y="1920"/>
                  <a:pt x="15880" y="1960"/>
                </a:cubicBezTo>
                <a:cubicBezTo>
                  <a:pt x="15840" y="2000"/>
                  <a:pt x="15840" y="2000"/>
                  <a:pt x="15800" y="2041"/>
                </a:cubicBezTo>
                <a:cubicBezTo>
                  <a:pt x="15760" y="2081"/>
                  <a:pt x="15720" y="2162"/>
                  <a:pt x="15680" y="2203"/>
                </a:cubicBezTo>
                <a:cubicBezTo>
                  <a:pt x="15600" y="2324"/>
                  <a:pt x="15520" y="2405"/>
                  <a:pt x="15440" y="2526"/>
                </a:cubicBezTo>
                <a:cubicBezTo>
                  <a:pt x="15360" y="2607"/>
                  <a:pt x="15280" y="2729"/>
                  <a:pt x="15240" y="2809"/>
                </a:cubicBezTo>
                <a:cubicBezTo>
                  <a:pt x="15200" y="2890"/>
                  <a:pt x="15160" y="2931"/>
                  <a:pt x="15120" y="3012"/>
                </a:cubicBezTo>
                <a:cubicBezTo>
                  <a:pt x="15080" y="3052"/>
                  <a:pt x="15040" y="3093"/>
                  <a:pt x="15000" y="3174"/>
                </a:cubicBezTo>
                <a:cubicBezTo>
                  <a:pt x="14960" y="3214"/>
                  <a:pt x="14920" y="3254"/>
                  <a:pt x="14920" y="3295"/>
                </a:cubicBezTo>
                <a:cubicBezTo>
                  <a:pt x="14880" y="3376"/>
                  <a:pt x="14800" y="3416"/>
                  <a:pt x="14760" y="3497"/>
                </a:cubicBezTo>
                <a:cubicBezTo>
                  <a:pt x="14720" y="3538"/>
                  <a:pt x="14680" y="3578"/>
                  <a:pt x="14640" y="3618"/>
                </a:cubicBezTo>
                <a:cubicBezTo>
                  <a:pt x="14640" y="3618"/>
                  <a:pt x="14640" y="3618"/>
                  <a:pt x="14640" y="3618"/>
                </a:cubicBezTo>
                <a:cubicBezTo>
                  <a:pt x="14520" y="3497"/>
                  <a:pt x="14360" y="3335"/>
                  <a:pt x="14240" y="3214"/>
                </a:cubicBezTo>
                <a:cubicBezTo>
                  <a:pt x="14160" y="3133"/>
                  <a:pt x="14040" y="3012"/>
                  <a:pt x="13960" y="2931"/>
                </a:cubicBezTo>
                <a:cubicBezTo>
                  <a:pt x="13920" y="2890"/>
                  <a:pt x="13880" y="2850"/>
                  <a:pt x="13880" y="2850"/>
                </a:cubicBezTo>
                <a:cubicBezTo>
                  <a:pt x="13920" y="2809"/>
                  <a:pt x="13960" y="2809"/>
                  <a:pt x="14000" y="2769"/>
                </a:cubicBezTo>
                <a:cubicBezTo>
                  <a:pt x="14040" y="2729"/>
                  <a:pt x="14120" y="2648"/>
                  <a:pt x="14160" y="2607"/>
                </a:cubicBezTo>
                <a:cubicBezTo>
                  <a:pt x="14200" y="2567"/>
                  <a:pt x="14240" y="2526"/>
                  <a:pt x="14280" y="2486"/>
                </a:cubicBezTo>
                <a:cubicBezTo>
                  <a:pt x="14240" y="2365"/>
                  <a:pt x="14280" y="2324"/>
                  <a:pt x="14320" y="2243"/>
                </a:cubicBezTo>
                <a:close/>
                <a:moveTo>
                  <a:pt x="13160" y="1232"/>
                </a:moveTo>
                <a:cubicBezTo>
                  <a:pt x="13200" y="1232"/>
                  <a:pt x="13200" y="1191"/>
                  <a:pt x="13240" y="1191"/>
                </a:cubicBezTo>
                <a:cubicBezTo>
                  <a:pt x="13240" y="1191"/>
                  <a:pt x="13280" y="1151"/>
                  <a:pt x="13280" y="1151"/>
                </a:cubicBezTo>
                <a:cubicBezTo>
                  <a:pt x="13280" y="1151"/>
                  <a:pt x="13280" y="1151"/>
                  <a:pt x="13320" y="1111"/>
                </a:cubicBezTo>
                <a:cubicBezTo>
                  <a:pt x="13320" y="1111"/>
                  <a:pt x="13320" y="1070"/>
                  <a:pt x="13360" y="1070"/>
                </a:cubicBezTo>
                <a:cubicBezTo>
                  <a:pt x="13520" y="1070"/>
                  <a:pt x="13640" y="1070"/>
                  <a:pt x="13800" y="1070"/>
                </a:cubicBezTo>
                <a:cubicBezTo>
                  <a:pt x="13920" y="1070"/>
                  <a:pt x="14040" y="1070"/>
                  <a:pt x="14160" y="1111"/>
                </a:cubicBezTo>
                <a:cubicBezTo>
                  <a:pt x="14040" y="1272"/>
                  <a:pt x="13880" y="1434"/>
                  <a:pt x="13800" y="1596"/>
                </a:cubicBezTo>
                <a:cubicBezTo>
                  <a:pt x="13720" y="1717"/>
                  <a:pt x="13640" y="1839"/>
                  <a:pt x="13560" y="1960"/>
                </a:cubicBezTo>
                <a:cubicBezTo>
                  <a:pt x="13520" y="2000"/>
                  <a:pt x="13480" y="2081"/>
                  <a:pt x="13440" y="2122"/>
                </a:cubicBezTo>
                <a:cubicBezTo>
                  <a:pt x="13400" y="2203"/>
                  <a:pt x="13360" y="2284"/>
                  <a:pt x="13320" y="2365"/>
                </a:cubicBezTo>
                <a:cubicBezTo>
                  <a:pt x="13280" y="2445"/>
                  <a:pt x="13280" y="2486"/>
                  <a:pt x="13280" y="2567"/>
                </a:cubicBezTo>
                <a:cubicBezTo>
                  <a:pt x="13280" y="2567"/>
                  <a:pt x="13280" y="2567"/>
                  <a:pt x="13240" y="2607"/>
                </a:cubicBezTo>
                <a:cubicBezTo>
                  <a:pt x="13200" y="2607"/>
                  <a:pt x="13200" y="2607"/>
                  <a:pt x="13160" y="2607"/>
                </a:cubicBezTo>
                <a:cubicBezTo>
                  <a:pt x="13080" y="2607"/>
                  <a:pt x="13000" y="2607"/>
                  <a:pt x="12960" y="2607"/>
                </a:cubicBezTo>
                <a:cubicBezTo>
                  <a:pt x="12800" y="2607"/>
                  <a:pt x="12640" y="2607"/>
                  <a:pt x="12480" y="2607"/>
                </a:cubicBezTo>
                <a:cubicBezTo>
                  <a:pt x="12280" y="2607"/>
                  <a:pt x="12120" y="2607"/>
                  <a:pt x="11920" y="2607"/>
                </a:cubicBezTo>
                <a:cubicBezTo>
                  <a:pt x="11920" y="2607"/>
                  <a:pt x="11920" y="2607"/>
                  <a:pt x="11960" y="2567"/>
                </a:cubicBezTo>
                <a:cubicBezTo>
                  <a:pt x="12040" y="2486"/>
                  <a:pt x="12120" y="2365"/>
                  <a:pt x="12200" y="2284"/>
                </a:cubicBezTo>
                <a:cubicBezTo>
                  <a:pt x="12280" y="2162"/>
                  <a:pt x="12400" y="2081"/>
                  <a:pt x="12480" y="1960"/>
                </a:cubicBezTo>
                <a:cubicBezTo>
                  <a:pt x="12560" y="1879"/>
                  <a:pt x="12640" y="1758"/>
                  <a:pt x="12720" y="1677"/>
                </a:cubicBezTo>
                <a:cubicBezTo>
                  <a:pt x="12720" y="1636"/>
                  <a:pt x="12760" y="1636"/>
                  <a:pt x="12760" y="1596"/>
                </a:cubicBezTo>
                <a:cubicBezTo>
                  <a:pt x="12800" y="1556"/>
                  <a:pt x="12800" y="1515"/>
                  <a:pt x="12840" y="1515"/>
                </a:cubicBezTo>
                <a:cubicBezTo>
                  <a:pt x="12880" y="1475"/>
                  <a:pt x="12920" y="1434"/>
                  <a:pt x="12960" y="1394"/>
                </a:cubicBezTo>
                <a:cubicBezTo>
                  <a:pt x="13040" y="1313"/>
                  <a:pt x="13120" y="1272"/>
                  <a:pt x="13160" y="1232"/>
                </a:cubicBezTo>
                <a:close/>
                <a:moveTo>
                  <a:pt x="11760" y="908"/>
                </a:moveTo>
                <a:cubicBezTo>
                  <a:pt x="11760" y="908"/>
                  <a:pt x="11760" y="908"/>
                  <a:pt x="11760" y="908"/>
                </a:cubicBezTo>
                <a:cubicBezTo>
                  <a:pt x="11800" y="868"/>
                  <a:pt x="11800" y="868"/>
                  <a:pt x="11800" y="868"/>
                </a:cubicBezTo>
                <a:cubicBezTo>
                  <a:pt x="11880" y="868"/>
                  <a:pt x="11960" y="908"/>
                  <a:pt x="12080" y="908"/>
                </a:cubicBezTo>
                <a:cubicBezTo>
                  <a:pt x="12160" y="908"/>
                  <a:pt x="12280" y="949"/>
                  <a:pt x="12360" y="949"/>
                </a:cubicBezTo>
                <a:cubicBezTo>
                  <a:pt x="12440" y="949"/>
                  <a:pt x="12560" y="949"/>
                  <a:pt x="12640" y="989"/>
                </a:cubicBezTo>
                <a:cubicBezTo>
                  <a:pt x="12800" y="989"/>
                  <a:pt x="12920" y="1030"/>
                  <a:pt x="13080" y="1030"/>
                </a:cubicBezTo>
                <a:cubicBezTo>
                  <a:pt x="13080" y="1030"/>
                  <a:pt x="13040" y="1070"/>
                  <a:pt x="13040" y="1070"/>
                </a:cubicBezTo>
                <a:cubicBezTo>
                  <a:pt x="13000" y="1111"/>
                  <a:pt x="12960" y="1151"/>
                  <a:pt x="12920" y="1232"/>
                </a:cubicBezTo>
                <a:cubicBezTo>
                  <a:pt x="12880" y="1272"/>
                  <a:pt x="12840" y="1313"/>
                  <a:pt x="12800" y="1353"/>
                </a:cubicBezTo>
                <a:cubicBezTo>
                  <a:pt x="12760" y="1394"/>
                  <a:pt x="12760" y="1394"/>
                  <a:pt x="12760" y="1434"/>
                </a:cubicBezTo>
                <a:cubicBezTo>
                  <a:pt x="12720" y="1475"/>
                  <a:pt x="12720" y="1515"/>
                  <a:pt x="12680" y="1515"/>
                </a:cubicBezTo>
                <a:cubicBezTo>
                  <a:pt x="12680" y="1515"/>
                  <a:pt x="12640" y="1556"/>
                  <a:pt x="12640" y="1556"/>
                </a:cubicBezTo>
                <a:cubicBezTo>
                  <a:pt x="12600" y="1596"/>
                  <a:pt x="12600" y="1636"/>
                  <a:pt x="12560" y="1677"/>
                </a:cubicBezTo>
                <a:cubicBezTo>
                  <a:pt x="12520" y="1717"/>
                  <a:pt x="12480" y="1758"/>
                  <a:pt x="12480" y="1798"/>
                </a:cubicBezTo>
                <a:cubicBezTo>
                  <a:pt x="12400" y="1920"/>
                  <a:pt x="12320" y="2041"/>
                  <a:pt x="12240" y="2162"/>
                </a:cubicBezTo>
                <a:cubicBezTo>
                  <a:pt x="12160" y="2284"/>
                  <a:pt x="12080" y="2365"/>
                  <a:pt x="12000" y="2486"/>
                </a:cubicBezTo>
                <a:cubicBezTo>
                  <a:pt x="12000" y="2526"/>
                  <a:pt x="11960" y="2526"/>
                  <a:pt x="11960" y="2567"/>
                </a:cubicBezTo>
                <a:cubicBezTo>
                  <a:pt x="11600" y="2567"/>
                  <a:pt x="11240" y="2567"/>
                  <a:pt x="10880" y="2567"/>
                </a:cubicBezTo>
                <a:cubicBezTo>
                  <a:pt x="10720" y="2567"/>
                  <a:pt x="10560" y="2567"/>
                  <a:pt x="10440" y="2567"/>
                </a:cubicBezTo>
                <a:cubicBezTo>
                  <a:pt x="10440" y="2567"/>
                  <a:pt x="10440" y="2567"/>
                  <a:pt x="10440" y="2567"/>
                </a:cubicBezTo>
                <a:cubicBezTo>
                  <a:pt x="10480" y="2526"/>
                  <a:pt x="10520" y="2486"/>
                  <a:pt x="10520" y="2405"/>
                </a:cubicBezTo>
                <a:cubicBezTo>
                  <a:pt x="10520" y="2365"/>
                  <a:pt x="10560" y="2365"/>
                  <a:pt x="10560" y="2324"/>
                </a:cubicBezTo>
                <a:cubicBezTo>
                  <a:pt x="10600" y="2284"/>
                  <a:pt x="10600" y="2243"/>
                  <a:pt x="10640" y="2203"/>
                </a:cubicBezTo>
                <a:cubicBezTo>
                  <a:pt x="10760" y="2041"/>
                  <a:pt x="10920" y="1879"/>
                  <a:pt x="11040" y="1758"/>
                </a:cubicBezTo>
                <a:cubicBezTo>
                  <a:pt x="11120" y="1677"/>
                  <a:pt x="11200" y="1596"/>
                  <a:pt x="11280" y="1515"/>
                </a:cubicBezTo>
                <a:cubicBezTo>
                  <a:pt x="11360" y="1434"/>
                  <a:pt x="11400" y="1353"/>
                  <a:pt x="11480" y="1272"/>
                </a:cubicBezTo>
                <a:cubicBezTo>
                  <a:pt x="11560" y="1191"/>
                  <a:pt x="11640" y="1111"/>
                  <a:pt x="11680" y="1030"/>
                </a:cubicBezTo>
                <a:cubicBezTo>
                  <a:pt x="11680" y="989"/>
                  <a:pt x="11720" y="949"/>
                  <a:pt x="11760" y="908"/>
                </a:cubicBezTo>
                <a:close/>
                <a:moveTo>
                  <a:pt x="10520" y="949"/>
                </a:moveTo>
                <a:cubicBezTo>
                  <a:pt x="10560" y="908"/>
                  <a:pt x="10560" y="908"/>
                  <a:pt x="10600" y="868"/>
                </a:cubicBezTo>
                <a:cubicBezTo>
                  <a:pt x="10600" y="868"/>
                  <a:pt x="10600" y="827"/>
                  <a:pt x="10640" y="827"/>
                </a:cubicBezTo>
                <a:cubicBezTo>
                  <a:pt x="10640" y="827"/>
                  <a:pt x="10640" y="827"/>
                  <a:pt x="10640" y="827"/>
                </a:cubicBezTo>
                <a:cubicBezTo>
                  <a:pt x="10960" y="827"/>
                  <a:pt x="11280" y="868"/>
                  <a:pt x="11560" y="868"/>
                </a:cubicBezTo>
                <a:cubicBezTo>
                  <a:pt x="11560" y="868"/>
                  <a:pt x="11560" y="868"/>
                  <a:pt x="11600" y="868"/>
                </a:cubicBezTo>
                <a:cubicBezTo>
                  <a:pt x="11600" y="868"/>
                  <a:pt x="11560" y="908"/>
                  <a:pt x="11560" y="908"/>
                </a:cubicBezTo>
                <a:cubicBezTo>
                  <a:pt x="11480" y="989"/>
                  <a:pt x="11440" y="1070"/>
                  <a:pt x="11360" y="1151"/>
                </a:cubicBezTo>
                <a:cubicBezTo>
                  <a:pt x="11280" y="1232"/>
                  <a:pt x="11240" y="1313"/>
                  <a:pt x="11160" y="1394"/>
                </a:cubicBezTo>
                <a:cubicBezTo>
                  <a:pt x="11080" y="1475"/>
                  <a:pt x="11000" y="1556"/>
                  <a:pt x="10920" y="1677"/>
                </a:cubicBezTo>
                <a:cubicBezTo>
                  <a:pt x="10880" y="1717"/>
                  <a:pt x="10840" y="1758"/>
                  <a:pt x="10800" y="1798"/>
                </a:cubicBezTo>
                <a:cubicBezTo>
                  <a:pt x="10760" y="1879"/>
                  <a:pt x="10720" y="1920"/>
                  <a:pt x="10640" y="2000"/>
                </a:cubicBezTo>
                <a:cubicBezTo>
                  <a:pt x="10600" y="2081"/>
                  <a:pt x="10560" y="2122"/>
                  <a:pt x="10520" y="2203"/>
                </a:cubicBezTo>
                <a:cubicBezTo>
                  <a:pt x="10440" y="2324"/>
                  <a:pt x="10400" y="2405"/>
                  <a:pt x="10360" y="2526"/>
                </a:cubicBezTo>
                <a:cubicBezTo>
                  <a:pt x="10360" y="2526"/>
                  <a:pt x="10360" y="2526"/>
                  <a:pt x="10360" y="2526"/>
                </a:cubicBezTo>
                <a:cubicBezTo>
                  <a:pt x="10160" y="2526"/>
                  <a:pt x="9960" y="2526"/>
                  <a:pt x="9760" y="2526"/>
                </a:cubicBezTo>
                <a:cubicBezTo>
                  <a:pt x="9720" y="2526"/>
                  <a:pt x="9720" y="2526"/>
                  <a:pt x="9680" y="2526"/>
                </a:cubicBezTo>
                <a:cubicBezTo>
                  <a:pt x="9600" y="2526"/>
                  <a:pt x="9480" y="2526"/>
                  <a:pt x="9400" y="2526"/>
                </a:cubicBezTo>
                <a:cubicBezTo>
                  <a:pt x="9400" y="2526"/>
                  <a:pt x="9400" y="2526"/>
                  <a:pt x="9400" y="2526"/>
                </a:cubicBezTo>
                <a:cubicBezTo>
                  <a:pt x="9320" y="2526"/>
                  <a:pt x="9240" y="2526"/>
                  <a:pt x="9200" y="2526"/>
                </a:cubicBezTo>
                <a:cubicBezTo>
                  <a:pt x="9200" y="2526"/>
                  <a:pt x="9200" y="2526"/>
                  <a:pt x="9200" y="2526"/>
                </a:cubicBezTo>
                <a:cubicBezTo>
                  <a:pt x="9240" y="2486"/>
                  <a:pt x="9320" y="2405"/>
                  <a:pt x="9360" y="2365"/>
                </a:cubicBezTo>
                <a:cubicBezTo>
                  <a:pt x="9400" y="2324"/>
                  <a:pt x="9440" y="2284"/>
                  <a:pt x="9480" y="2243"/>
                </a:cubicBezTo>
                <a:cubicBezTo>
                  <a:pt x="9560" y="2162"/>
                  <a:pt x="9640" y="2081"/>
                  <a:pt x="9720" y="2000"/>
                </a:cubicBezTo>
                <a:cubicBezTo>
                  <a:pt x="9760" y="1960"/>
                  <a:pt x="9800" y="1920"/>
                  <a:pt x="9840" y="1879"/>
                </a:cubicBezTo>
                <a:cubicBezTo>
                  <a:pt x="9880" y="1839"/>
                  <a:pt x="9880" y="1839"/>
                  <a:pt x="9920" y="1798"/>
                </a:cubicBezTo>
                <a:cubicBezTo>
                  <a:pt x="9920" y="1798"/>
                  <a:pt x="9960" y="1758"/>
                  <a:pt x="9960" y="1758"/>
                </a:cubicBezTo>
                <a:cubicBezTo>
                  <a:pt x="10000" y="1717"/>
                  <a:pt x="10000" y="1717"/>
                  <a:pt x="10040" y="1677"/>
                </a:cubicBezTo>
                <a:cubicBezTo>
                  <a:pt x="10040" y="1677"/>
                  <a:pt x="10040" y="1677"/>
                  <a:pt x="10040" y="1677"/>
                </a:cubicBezTo>
                <a:cubicBezTo>
                  <a:pt x="10040" y="1677"/>
                  <a:pt x="10080" y="1636"/>
                  <a:pt x="10080" y="1636"/>
                </a:cubicBezTo>
                <a:cubicBezTo>
                  <a:pt x="10120" y="1596"/>
                  <a:pt x="10160" y="1556"/>
                  <a:pt x="10200" y="1475"/>
                </a:cubicBezTo>
                <a:cubicBezTo>
                  <a:pt x="10280" y="1353"/>
                  <a:pt x="10360" y="1272"/>
                  <a:pt x="10440" y="1151"/>
                </a:cubicBezTo>
                <a:cubicBezTo>
                  <a:pt x="10440" y="1070"/>
                  <a:pt x="10480" y="989"/>
                  <a:pt x="10520" y="949"/>
                </a:cubicBezTo>
                <a:close/>
                <a:moveTo>
                  <a:pt x="9280" y="747"/>
                </a:moveTo>
                <a:cubicBezTo>
                  <a:pt x="9320" y="747"/>
                  <a:pt x="9320" y="747"/>
                  <a:pt x="9280" y="747"/>
                </a:cubicBezTo>
                <a:cubicBezTo>
                  <a:pt x="9440" y="747"/>
                  <a:pt x="9600" y="747"/>
                  <a:pt x="9720" y="787"/>
                </a:cubicBezTo>
                <a:cubicBezTo>
                  <a:pt x="9920" y="787"/>
                  <a:pt x="10120" y="787"/>
                  <a:pt x="10320" y="827"/>
                </a:cubicBezTo>
                <a:cubicBezTo>
                  <a:pt x="10320" y="827"/>
                  <a:pt x="10360" y="827"/>
                  <a:pt x="10360" y="827"/>
                </a:cubicBezTo>
                <a:cubicBezTo>
                  <a:pt x="10320" y="868"/>
                  <a:pt x="10320" y="908"/>
                  <a:pt x="10280" y="949"/>
                </a:cubicBezTo>
                <a:cubicBezTo>
                  <a:pt x="10200" y="1070"/>
                  <a:pt x="10160" y="1151"/>
                  <a:pt x="10080" y="1232"/>
                </a:cubicBezTo>
                <a:cubicBezTo>
                  <a:pt x="10040" y="1272"/>
                  <a:pt x="10000" y="1353"/>
                  <a:pt x="9960" y="1394"/>
                </a:cubicBezTo>
                <a:cubicBezTo>
                  <a:pt x="9920" y="1434"/>
                  <a:pt x="9920" y="1475"/>
                  <a:pt x="9880" y="1475"/>
                </a:cubicBezTo>
                <a:cubicBezTo>
                  <a:pt x="9880" y="1475"/>
                  <a:pt x="9840" y="1515"/>
                  <a:pt x="9840" y="1556"/>
                </a:cubicBezTo>
                <a:cubicBezTo>
                  <a:pt x="9800" y="1596"/>
                  <a:pt x="9760" y="1636"/>
                  <a:pt x="9720" y="1677"/>
                </a:cubicBezTo>
                <a:cubicBezTo>
                  <a:pt x="9680" y="1717"/>
                  <a:pt x="9640" y="1758"/>
                  <a:pt x="9600" y="1839"/>
                </a:cubicBezTo>
                <a:cubicBezTo>
                  <a:pt x="9560" y="1879"/>
                  <a:pt x="9520" y="1920"/>
                  <a:pt x="9480" y="1960"/>
                </a:cubicBezTo>
                <a:cubicBezTo>
                  <a:pt x="9440" y="2000"/>
                  <a:pt x="9400" y="2041"/>
                  <a:pt x="9360" y="2122"/>
                </a:cubicBezTo>
                <a:cubicBezTo>
                  <a:pt x="9320" y="2162"/>
                  <a:pt x="9280" y="2243"/>
                  <a:pt x="9200" y="2284"/>
                </a:cubicBezTo>
                <a:cubicBezTo>
                  <a:pt x="9160" y="2324"/>
                  <a:pt x="9120" y="2365"/>
                  <a:pt x="9120" y="2405"/>
                </a:cubicBezTo>
                <a:cubicBezTo>
                  <a:pt x="9080" y="2445"/>
                  <a:pt x="9040" y="2486"/>
                  <a:pt x="9040" y="2526"/>
                </a:cubicBezTo>
                <a:cubicBezTo>
                  <a:pt x="8600" y="2526"/>
                  <a:pt x="8160" y="2526"/>
                  <a:pt x="7680" y="2526"/>
                </a:cubicBezTo>
                <a:cubicBezTo>
                  <a:pt x="7680" y="2486"/>
                  <a:pt x="7720" y="2486"/>
                  <a:pt x="7720" y="2445"/>
                </a:cubicBezTo>
                <a:cubicBezTo>
                  <a:pt x="7760" y="2405"/>
                  <a:pt x="7800" y="2324"/>
                  <a:pt x="7840" y="2284"/>
                </a:cubicBezTo>
                <a:cubicBezTo>
                  <a:pt x="7880" y="2243"/>
                  <a:pt x="7920" y="2203"/>
                  <a:pt x="7960" y="2162"/>
                </a:cubicBezTo>
                <a:cubicBezTo>
                  <a:pt x="8040" y="2081"/>
                  <a:pt x="8080" y="2000"/>
                  <a:pt x="8160" y="1960"/>
                </a:cubicBezTo>
                <a:cubicBezTo>
                  <a:pt x="8200" y="1920"/>
                  <a:pt x="8280" y="1839"/>
                  <a:pt x="8320" y="1798"/>
                </a:cubicBezTo>
                <a:cubicBezTo>
                  <a:pt x="8360" y="1758"/>
                  <a:pt x="8400" y="1717"/>
                  <a:pt x="8440" y="1677"/>
                </a:cubicBezTo>
                <a:cubicBezTo>
                  <a:pt x="8480" y="1636"/>
                  <a:pt x="8480" y="1636"/>
                  <a:pt x="8520" y="1596"/>
                </a:cubicBezTo>
                <a:cubicBezTo>
                  <a:pt x="8560" y="1556"/>
                  <a:pt x="8560" y="1556"/>
                  <a:pt x="8600" y="1515"/>
                </a:cubicBezTo>
                <a:cubicBezTo>
                  <a:pt x="8640" y="1475"/>
                  <a:pt x="8640" y="1434"/>
                  <a:pt x="8680" y="1434"/>
                </a:cubicBezTo>
                <a:cubicBezTo>
                  <a:pt x="8680" y="1394"/>
                  <a:pt x="8720" y="1394"/>
                  <a:pt x="8720" y="1353"/>
                </a:cubicBezTo>
                <a:cubicBezTo>
                  <a:pt x="8800" y="1272"/>
                  <a:pt x="8880" y="1151"/>
                  <a:pt x="8960" y="1070"/>
                </a:cubicBezTo>
                <a:cubicBezTo>
                  <a:pt x="9000" y="1030"/>
                  <a:pt x="9040" y="989"/>
                  <a:pt x="9080" y="949"/>
                </a:cubicBezTo>
                <a:cubicBezTo>
                  <a:pt x="9200" y="868"/>
                  <a:pt x="9240" y="827"/>
                  <a:pt x="9280" y="747"/>
                </a:cubicBezTo>
                <a:close/>
                <a:moveTo>
                  <a:pt x="6640" y="2486"/>
                </a:moveTo>
                <a:cubicBezTo>
                  <a:pt x="6720" y="2405"/>
                  <a:pt x="6760" y="2324"/>
                  <a:pt x="6840" y="2284"/>
                </a:cubicBezTo>
                <a:cubicBezTo>
                  <a:pt x="6880" y="2243"/>
                  <a:pt x="6920" y="2243"/>
                  <a:pt x="6960" y="2203"/>
                </a:cubicBezTo>
                <a:cubicBezTo>
                  <a:pt x="7040" y="2162"/>
                  <a:pt x="7120" y="2081"/>
                  <a:pt x="7160" y="2041"/>
                </a:cubicBezTo>
                <a:cubicBezTo>
                  <a:pt x="7240" y="1960"/>
                  <a:pt x="7360" y="1879"/>
                  <a:pt x="7440" y="1798"/>
                </a:cubicBezTo>
                <a:cubicBezTo>
                  <a:pt x="7640" y="1596"/>
                  <a:pt x="7760" y="1353"/>
                  <a:pt x="7920" y="1070"/>
                </a:cubicBezTo>
                <a:cubicBezTo>
                  <a:pt x="8000" y="989"/>
                  <a:pt x="8040" y="908"/>
                  <a:pt x="8120" y="827"/>
                </a:cubicBezTo>
                <a:cubicBezTo>
                  <a:pt x="8160" y="787"/>
                  <a:pt x="8240" y="706"/>
                  <a:pt x="8280" y="625"/>
                </a:cubicBezTo>
                <a:cubicBezTo>
                  <a:pt x="8280" y="625"/>
                  <a:pt x="8320" y="625"/>
                  <a:pt x="8320" y="625"/>
                </a:cubicBezTo>
                <a:cubicBezTo>
                  <a:pt x="8400" y="625"/>
                  <a:pt x="8480" y="625"/>
                  <a:pt x="8600" y="625"/>
                </a:cubicBezTo>
                <a:cubicBezTo>
                  <a:pt x="8680" y="625"/>
                  <a:pt x="8800" y="625"/>
                  <a:pt x="8880" y="625"/>
                </a:cubicBezTo>
                <a:cubicBezTo>
                  <a:pt x="8960" y="625"/>
                  <a:pt x="9040" y="666"/>
                  <a:pt x="9080" y="666"/>
                </a:cubicBezTo>
                <a:cubicBezTo>
                  <a:pt x="9040" y="706"/>
                  <a:pt x="9040" y="747"/>
                  <a:pt x="9000" y="747"/>
                </a:cubicBezTo>
                <a:cubicBezTo>
                  <a:pt x="8920" y="868"/>
                  <a:pt x="8840" y="949"/>
                  <a:pt x="8760" y="1070"/>
                </a:cubicBezTo>
                <a:cubicBezTo>
                  <a:pt x="8720" y="1111"/>
                  <a:pt x="8680" y="1191"/>
                  <a:pt x="8640" y="1232"/>
                </a:cubicBezTo>
                <a:cubicBezTo>
                  <a:pt x="8600" y="1272"/>
                  <a:pt x="8560" y="1353"/>
                  <a:pt x="8520" y="1394"/>
                </a:cubicBezTo>
                <a:cubicBezTo>
                  <a:pt x="8480" y="1434"/>
                  <a:pt x="8440" y="1515"/>
                  <a:pt x="8360" y="1556"/>
                </a:cubicBezTo>
                <a:cubicBezTo>
                  <a:pt x="8320" y="1596"/>
                  <a:pt x="8280" y="1636"/>
                  <a:pt x="8200" y="1717"/>
                </a:cubicBezTo>
                <a:cubicBezTo>
                  <a:pt x="8160" y="1758"/>
                  <a:pt x="8120" y="1798"/>
                  <a:pt x="8120" y="1798"/>
                </a:cubicBezTo>
                <a:cubicBezTo>
                  <a:pt x="8080" y="1839"/>
                  <a:pt x="8040" y="1920"/>
                  <a:pt x="7960" y="1960"/>
                </a:cubicBezTo>
                <a:cubicBezTo>
                  <a:pt x="7920" y="2000"/>
                  <a:pt x="7920" y="2041"/>
                  <a:pt x="7880" y="2081"/>
                </a:cubicBezTo>
                <a:cubicBezTo>
                  <a:pt x="7840" y="2122"/>
                  <a:pt x="7840" y="2162"/>
                  <a:pt x="7800" y="2203"/>
                </a:cubicBezTo>
                <a:cubicBezTo>
                  <a:pt x="7800" y="2243"/>
                  <a:pt x="7760" y="2284"/>
                  <a:pt x="7760" y="2324"/>
                </a:cubicBezTo>
                <a:cubicBezTo>
                  <a:pt x="7760" y="2365"/>
                  <a:pt x="7720" y="2365"/>
                  <a:pt x="7720" y="2405"/>
                </a:cubicBezTo>
                <a:cubicBezTo>
                  <a:pt x="7720" y="2445"/>
                  <a:pt x="7680" y="2486"/>
                  <a:pt x="7680" y="2526"/>
                </a:cubicBezTo>
                <a:cubicBezTo>
                  <a:pt x="7680" y="2526"/>
                  <a:pt x="7680" y="2567"/>
                  <a:pt x="7640" y="2567"/>
                </a:cubicBezTo>
                <a:cubicBezTo>
                  <a:pt x="7280" y="2567"/>
                  <a:pt x="6920" y="2567"/>
                  <a:pt x="6600" y="2567"/>
                </a:cubicBezTo>
                <a:cubicBezTo>
                  <a:pt x="6600" y="2526"/>
                  <a:pt x="6640" y="2526"/>
                  <a:pt x="6640" y="2486"/>
                </a:cubicBezTo>
                <a:close/>
                <a:moveTo>
                  <a:pt x="13200" y="20769"/>
                </a:moveTo>
                <a:cubicBezTo>
                  <a:pt x="10840" y="20769"/>
                  <a:pt x="8480" y="20769"/>
                  <a:pt x="6120" y="20769"/>
                </a:cubicBezTo>
                <a:cubicBezTo>
                  <a:pt x="6080" y="20769"/>
                  <a:pt x="6080" y="20769"/>
                  <a:pt x="6040" y="20769"/>
                </a:cubicBezTo>
                <a:cubicBezTo>
                  <a:pt x="4360" y="19070"/>
                  <a:pt x="2680" y="17371"/>
                  <a:pt x="1000" y="15713"/>
                </a:cubicBezTo>
                <a:cubicBezTo>
                  <a:pt x="1000" y="15713"/>
                  <a:pt x="1000" y="15713"/>
                  <a:pt x="1000" y="15713"/>
                </a:cubicBezTo>
                <a:cubicBezTo>
                  <a:pt x="1000" y="13326"/>
                  <a:pt x="1000" y="10940"/>
                  <a:pt x="1000" y="8553"/>
                </a:cubicBezTo>
                <a:cubicBezTo>
                  <a:pt x="1000" y="8513"/>
                  <a:pt x="1000" y="8513"/>
                  <a:pt x="1000" y="8472"/>
                </a:cubicBezTo>
                <a:cubicBezTo>
                  <a:pt x="2000" y="7461"/>
                  <a:pt x="3000" y="6409"/>
                  <a:pt x="4040" y="5398"/>
                </a:cubicBezTo>
                <a:cubicBezTo>
                  <a:pt x="4200" y="5236"/>
                  <a:pt x="4400" y="5075"/>
                  <a:pt x="4560" y="4913"/>
                </a:cubicBezTo>
                <a:cubicBezTo>
                  <a:pt x="4720" y="4751"/>
                  <a:pt x="4880" y="4630"/>
                  <a:pt x="5040" y="4468"/>
                </a:cubicBezTo>
                <a:cubicBezTo>
                  <a:pt x="5120" y="4387"/>
                  <a:pt x="5200" y="4306"/>
                  <a:pt x="5280" y="4225"/>
                </a:cubicBezTo>
                <a:cubicBezTo>
                  <a:pt x="5360" y="4144"/>
                  <a:pt x="5400" y="4104"/>
                  <a:pt x="5480" y="4023"/>
                </a:cubicBezTo>
                <a:cubicBezTo>
                  <a:pt x="5600" y="3902"/>
                  <a:pt x="5680" y="3780"/>
                  <a:pt x="5760" y="3659"/>
                </a:cubicBezTo>
                <a:cubicBezTo>
                  <a:pt x="5840" y="3538"/>
                  <a:pt x="5920" y="3457"/>
                  <a:pt x="6040" y="3335"/>
                </a:cubicBezTo>
                <a:cubicBezTo>
                  <a:pt x="6040" y="3335"/>
                  <a:pt x="6080" y="3295"/>
                  <a:pt x="6080" y="3295"/>
                </a:cubicBezTo>
                <a:cubicBezTo>
                  <a:pt x="7200" y="3295"/>
                  <a:pt x="8280" y="3295"/>
                  <a:pt x="9400" y="3295"/>
                </a:cubicBezTo>
                <a:cubicBezTo>
                  <a:pt x="9440" y="3295"/>
                  <a:pt x="9440" y="3295"/>
                  <a:pt x="9480" y="3295"/>
                </a:cubicBezTo>
                <a:cubicBezTo>
                  <a:pt x="9560" y="3295"/>
                  <a:pt x="9680" y="3295"/>
                  <a:pt x="9760" y="3295"/>
                </a:cubicBezTo>
                <a:cubicBezTo>
                  <a:pt x="9760" y="3295"/>
                  <a:pt x="9760" y="3295"/>
                  <a:pt x="9760" y="3295"/>
                </a:cubicBezTo>
                <a:cubicBezTo>
                  <a:pt x="10920" y="3295"/>
                  <a:pt x="12080" y="3295"/>
                  <a:pt x="13240" y="3295"/>
                </a:cubicBezTo>
                <a:cubicBezTo>
                  <a:pt x="13640" y="3699"/>
                  <a:pt x="14040" y="4104"/>
                  <a:pt x="14440" y="4508"/>
                </a:cubicBezTo>
                <a:cubicBezTo>
                  <a:pt x="14440" y="4508"/>
                  <a:pt x="14480" y="4549"/>
                  <a:pt x="14480" y="4549"/>
                </a:cubicBezTo>
                <a:cubicBezTo>
                  <a:pt x="15040" y="5115"/>
                  <a:pt x="15560" y="5641"/>
                  <a:pt x="16120" y="6207"/>
                </a:cubicBezTo>
                <a:cubicBezTo>
                  <a:pt x="16120" y="6207"/>
                  <a:pt x="16120" y="6207"/>
                  <a:pt x="16120" y="6207"/>
                </a:cubicBezTo>
                <a:cubicBezTo>
                  <a:pt x="16840" y="6935"/>
                  <a:pt x="17560" y="7663"/>
                  <a:pt x="18280" y="8391"/>
                </a:cubicBezTo>
                <a:cubicBezTo>
                  <a:pt x="18280" y="9403"/>
                  <a:pt x="18280" y="10454"/>
                  <a:pt x="18280" y="11466"/>
                </a:cubicBezTo>
                <a:cubicBezTo>
                  <a:pt x="18280" y="11506"/>
                  <a:pt x="18280" y="11506"/>
                  <a:pt x="18280" y="11547"/>
                </a:cubicBezTo>
                <a:cubicBezTo>
                  <a:pt x="18280" y="11547"/>
                  <a:pt x="18280" y="11547"/>
                  <a:pt x="18280" y="11547"/>
                </a:cubicBezTo>
                <a:cubicBezTo>
                  <a:pt x="18280" y="12881"/>
                  <a:pt x="18280" y="14257"/>
                  <a:pt x="18280" y="15591"/>
                </a:cubicBezTo>
                <a:cubicBezTo>
                  <a:pt x="18280" y="15591"/>
                  <a:pt x="18280" y="15591"/>
                  <a:pt x="18280" y="15591"/>
                </a:cubicBezTo>
                <a:cubicBezTo>
                  <a:pt x="16560" y="17331"/>
                  <a:pt x="14880" y="19070"/>
                  <a:pt x="13200" y="20769"/>
                </a:cubicBezTo>
                <a:close/>
                <a:moveTo>
                  <a:pt x="18800" y="7542"/>
                </a:moveTo>
                <a:cubicBezTo>
                  <a:pt x="18760" y="7623"/>
                  <a:pt x="18720" y="7704"/>
                  <a:pt x="18720" y="7785"/>
                </a:cubicBezTo>
                <a:cubicBezTo>
                  <a:pt x="18680" y="7744"/>
                  <a:pt x="18640" y="7704"/>
                  <a:pt x="18600" y="7663"/>
                </a:cubicBezTo>
                <a:cubicBezTo>
                  <a:pt x="18400" y="7461"/>
                  <a:pt x="18160" y="7218"/>
                  <a:pt x="17960" y="7016"/>
                </a:cubicBezTo>
                <a:cubicBezTo>
                  <a:pt x="17880" y="6935"/>
                  <a:pt x="17800" y="6854"/>
                  <a:pt x="17720" y="6774"/>
                </a:cubicBezTo>
                <a:cubicBezTo>
                  <a:pt x="17720" y="6774"/>
                  <a:pt x="17720" y="6774"/>
                  <a:pt x="17720" y="6774"/>
                </a:cubicBezTo>
                <a:cubicBezTo>
                  <a:pt x="17760" y="6733"/>
                  <a:pt x="17800" y="6693"/>
                  <a:pt x="17840" y="6612"/>
                </a:cubicBezTo>
                <a:cubicBezTo>
                  <a:pt x="17880" y="6571"/>
                  <a:pt x="17920" y="6490"/>
                  <a:pt x="18000" y="6450"/>
                </a:cubicBezTo>
                <a:cubicBezTo>
                  <a:pt x="18080" y="6329"/>
                  <a:pt x="18200" y="6207"/>
                  <a:pt x="18280" y="6126"/>
                </a:cubicBezTo>
                <a:cubicBezTo>
                  <a:pt x="18360" y="6005"/>
                  <a:pt x="18480" y="5884"/>
                  <a:pt x="18560" y="5762"/>
                </a:cubicBezTo>
                <a:cubicBezTo>
                  <a:pt x="18640" y="5641"/>
                  <a:pt x="18760" y="5520"/>
                  <a:pt x="18840" y="5439"/>
                </a:cubicBezTo>
                <a:cubicBezTo>
                  <a:pt x="18840" y="5439"/>
                  <a:pt x="18880" y="5398"/>
                  <a:pt x="18880" y="5398"/>
                </a:cubicBezTo>
                <a:cubicBezTo>
                  <a:pt x="18920" y="5358"/>
                  <a:pt x="18960" y="5317"/>
                  <a:pt x="19000" y="5277"/>
                </a:cubicBezTo>
                <a:cubicBezTo>
                  <a:pt x="19040" y="5236"/>
                  <a:pt x="19080" y="5156"/>
                  <a:pt x="19160" y="5115"/>
                </a:cubicBezTo>
                <a:cubicBezTo>
                  <a:pt x="19200" y="5075"/>
                  <a:pt x="19240" y="503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5034"/>
                  <a:pt x="19320" y="5034"/>
                  <a:pt x="19320" y="5075"/>
                </a:cubicBezTo>
                <a:cubicBezTo>
                  <a:pt x="19360" y="5156"/>
                  <a:pt x="19440" y="5236"/>
                  <a:pt x="19520" y="5277"/>
                </a:cubicBezTo>
                <a:cubicBezTo>
                  <a:pt x="19560" y="5317"/>
                  <a:pt x="19600" y="5358"/>
                  <a:pt x="19640" y="5358"/>
                </a:cubicBezTo>
                <a:cubicBezTo>
                  <a:pt x="19680" y="5398"/>
                  <a:pt x="19720" y="5398"/>
                  <a:pt x="19720" y="5439"/>
                </a:cubicBezTo>
                <a:cubicBezTo>
                  <a:pt x="19760" y="5479"/>
                  <a:pt x="19760" y="5479"/>
                  <a:pt x="19800" y="5520"/>
                </a:cubicBezTo>
                <a:cubicBezTo>
                  <a:pt x="19840" y="5560"/>
                  <a:pt x="19880" y="5601"/>
                  <a:pt x="19920" y="5641"/>
                </a:cubicBezTo>
                <a:cubicBezTo>
                  <a:pt x="19920" y="5641"/>
                  <a:pt x="19960" y="5681"/>
                  <a:pt x="20000" y="5681"/>
                </a:cubicBezTo>
                <a:cubicBezTo>
                  <a:pt x="20040" y="5722"/>
                  <a:pt x="20080" y="5722"/>
                  <a:pt x="20120" y="5762"/>
                </a:cubicBezTo>
                <a:cubicBezTo>
                  <a:pt x="20160" y="5803"/>
                  <a:pt x="20200" y="5803"/>
                  <a:pt x="20240" y="5803"/>
                </a:cubicBezTo>
                <a:cubicBezTo>
                  <a:pt x="20240" y="5843"/>
                  <a:pt x="20200" y="5884"/>
                  <a:pt x="20200" y="5924"/>
                </a:cubicBezTo>
                <a:cubicBezTo>
                  <a:pt x="20200" y="5924"/>
                  <a:pt x="20200" y="5924"/>
                  <a:pt x="20200" y="5965"/>
                </a:cubicBezTo>
                <a:cubicBezTo>
                  <a:pt x="20160" y="6005"/>
                  <a:pt x="20160" y="6045"/>
                  <a:pt x="20120" y="6045"/>
                </a:cubicBezTo>
                <a:cubicBezTo>
                  <a:pt x="20080" y="6086"/>
                  <a:pt x="20000" y="6167"/>
                  <a:pt x="19960" y="6207"/>
                </a:cubicBezTo>
                <a:cubicBezTo>
                  <a:pt x="19880" y="6288"/>
                  <a:pt x="19840" y="6369"/>
                  <a:pt x="19760" y="6410"/>
                </a:cubicBezTo>
                <a:cubicBezTo>
                  <a:pt x="19720" y="6490"/>
                  <a:pt x="19640" y="6531"/>
                  <a:pt x="19600" y="6612"/>
                </a:cubicBezTo>
                <a:cubicBezTo>
                  <a:pt x="19520" y="6733"/>
                  <a:pt x="19440" y="6814"/>
                  <a:pt x="19320" y="6935"/>
                </a:cubicBezTo>
                <a:cubicBezTo>
                  <a:pt x="19240" y="7016"/>
                  <a:pt x="19160" y="7097"/>
                  <a:pt x="19120" y="7178"/>
                </a:cubicBezTo>
                <a:cubicBezTo>
                  <a:pt x="18960" y="7299"/>
                  <a:pt x="18880" y="7421"/>
                  <a:pt x="18800" y="7542"/>
                </a:cubicBezTo>
                <a:close/>
                <a:moveTo>
                  <a:pt x="19040" y="8594"/>
                </a:moveTo>
                <a:cubicBezTo>
                  <a:pt x="19040" y="8553"/>
                  <a:pt x="19040" y="8513"/>
                  <a:pt x="19040" y="8432"/>
                </a:cubicBezTo>
                <a:cubicBezTo>
                  <a:pt x="19080" y="8391"/>
                  <a:pt x="19120" y="8351"/>
                  <a:pt x="19160" y="8311"/>
                </a:cubicBezTo>
                <a:cubicBezTo>
                  <a:pt x="19200" y="8270"/>
                  <a:pt x="19240" y="8230"/>
                  <a:pt x="19280" y="8189"/>
                </a:cubicBezTo>
                <a:cubicBezTo>
                  <a:pt x="19280" y="8189"/>
                  <a:pt x="19280" y="8189"/>
                  <a:pt x="19320" y="8149"/>
                </a:cubicBezTo>
                <a:cubicBezTo>
                  <a:pt x="19320" y="8149"/>
                  <a:pt x="19360" y="8149"/>
                  <a:pt x="19360" y="8108"/>
                </a:cubicBezTo>
                <a:cubicBezTo>
                  <a:pt x="19480" y="8027"/>
                  <a:pt x="19560" y="7906"/>
                  <a:pt x="19680" y="7825"/>
                </a:cubicBezTo>
                <a:cubicBezTo>
                  <a:pt x="19720" y="7785"/>
                  <a:pt x="19760" y="7785"/>
                  <a:pt x="19760" y="7744"/>
                </a:cubicBezTo>
                <a:cubicBezTo>
                  <a:pt x="19840" y="7663"/>
                  <a:pt x="19920" y="7582"/>
                  <a:pt x="20000" y="7502"/>
                </a:cubicBezTo>
                <a:cubicBezTo>
                  <a:pt x="20080" y="7380"/>
                  <a:pt x="20200" y="7299"/>
                  <a:pt x="20280" y="7178"/>
                </a:cubicBezTo>
                <a:cubicBezTo>
                  <a:pt x="20320" y="7138"/>
                  <a:pt x="20360" y="7097"/>
                  <a:pt x="20400" y="7057"/>
                </a:cubicBezTo>
                <a:cubicBezTo>
                  <a:pt x="20400" y="7138"/>
                  <a:pt x="20400" y="7218"/>
                  <a:pt x="20440" y="7299"/>
                </a:cubicBezTo>
                <a:cubicBezTo>
                  <a:pt x="20440" y="7461"/>
                  <a:pt x="20440" y="7663"/>
                  <a:pt x="20480" y="7825"/>
                </a:cubicBezTo>
                <a:cubicBezTo>
                  <a:pt x="20480" y="7906"/>
                  <a:pt x="20480" y="8027"/>
                  <a:pt x="20520" y="8108"/>
                </a:cubicBezTo>
                <a:cubicBezTo>
                  <a:pt x="20520" y="8108"/>
                  <a:pt x="20520" y="8149"/>
                  <a:pt x="20520" y="8149"/>
                </a:cubicBezTo>
                <a:cubicBezTo>
                  <a:pt x="20480" y="8189"/>
                  <a:pt x="20480" y="8189"/>
                  <a:pt x="20440" y="8230"/>
                </a:cubicBezTo>
                <a:cubicBezTo>
                  <a:pt x="20440" y="8230"/>
                  <a:pt x="20440" y="8230"/>
                  <a:pt x="20400" y="8270"/>
                </a:cubicBezTo>
                <a:cubicBezTo>
                  <a:pt x="20400" y="8270"/>
                  <a:pt x="20360" y="8311"/>
                  <a:pt x="20360" y="8311"/>
                </a:cubicBezTo>
                <a:cubicBezTo>
                  <a:pt x="20360" y="8311"/>
                  <a:pt x="20320" y="8351"/>
                  <a:pt x="20320" y="8351"/>
                </a:cubicBezTo>
                <a:cubicBezTo>
                  <a:pt x="20280" y="8392"/>
                  <a:pt x="20240" y="8432"/>
                  <a:pt x="20160" y="8513"/>
                </a:cubicBezTo>
                <a:cubicBezTo>
                  <a:pt x="20120" y="8553"/>
                  <a:pt x="20080" y="8594"/>
                  <a:pt x="20040" y="8634"/>
                </a:cubicBezTo>
                <a:cubicBezTo>
                  <a:pt x="20040" y="8634"/>
                  <a:pt x="20000" y="8675"/>
                  <a:pt x="20000" y="8675"/>
                </a:cubicBezTo>
                <a:cubicBezTo>
                  <a:pt x="19960" y="8715"/>
                  <a:pt x="19920" y="8756"/>
                  <a:pt x="19920" y="8796"/>
                </a:cubicBezTo>
                <a:cubicBezTo>
                  <a:pt x="19920" y="8796"/>
                  <a:pt x="19880" y="8836"/>
                  <a:pt x="19880" y="8836"/>
                </a:cubicBezTo>
                <a:cubicBezTo>
                  <a:pt x="19880" y="8836"/>
                  <a:pt x="19880" y="8836"/>
                  <a:pt x="19880" y="8836"/>
                </a:cubicBezTo>
                <a:cubicBezTo>
                  <a:pt x="19840" y="8917"/>
                  <a:pt x="19800" y="8958"/>
                  <a:pt x="19720" y="9039"/>
                </a:cubicBezTo>
                <a:cubicBezTo>
                  <a:pt x="19680" y="9079"/>
                  <a:pt x="19640" y="9160"/>
                  <a:pt x="19600" y="9200"/>
                </a:cubicBezTo>
                <a:cubicBezTo>
                  <a:pt x="19520" y="9322"/>
                  <a:pt x="19440" y="9443"/>
                  <a:pt x="19360" y="9565"/>
                </a:cubicBezTo>
                <a:cubicBezTo>
                  <a:pt x="19320" y="9605"/>
                  <a:pt x="19280" y="9686"/>
                  <a:pt x="19240" y="9726"/>
                </a:cubicBezTo>
                <a:cubicBezTo>
                  <a:pt x="19240" y="9767"/>
                  <a:pt x="19200" y="9767"/>
                  <a:pt x="19200" y="9807"/>
                </a:cubicBezTo>
                <a:cubicBezTo>
                  <a:pt x="19160" y="9848"/>
                  <a:pt x="19160" y="9888"/>
                  <a:pt x="19120" y="9888"/>
                </a:cubicBezTo>
                <a:cubicBezTo>
                  <a:pt x="19040" y="9484"/>
                  <a:pt x="19040" y="9039"/>
                  <a:pt x="19040" y="8594"/>
                </a:cubicBezTo>
                <a:close/>
                <a:moveTo>
                  <a:pt x="19040" y="10414"/>
                </a:moveTo>
                <a:cubicBezTo>
                  <a:pt x="19040" y="10252"/>
                  <a:pt x="19040" y="10131"/>
                  <a:pt x="19040" y="9969"/>
                </a:cubicBezTo>
                <a:cubicBezTo>
                  <a:pt x="19120" y="9848"/>
                  <a:pt x="19240" y="9726"/>
                  <a:pt x="19320" y="9605"/>
                </a:cubicBezTo>
                <a:cubicBezTo>
                  <a:pt x="19360" y="9524"/>
                  <a:pt x="19440" y="9443"/>
                  <a:pt x="19480" y="9403"/>
                </a:cubicBezTo>
                <a:cubicBezTo>
                  <a:pt x="19520" y="9362"/>
                  <a:pt x="19560" y="9322"/>
                  <a:pt x="19600" y="9241"/>
                </a:cubicBezTo>
                <a:cubicBezTo>
                  <a:pt x="19640" y="9200"/>
                  <a:pt x="19640" y="9160"/>
                  <a:pt x="19680" y="9120"/>
                </a:cubicBezTo>
                <a:cubicBezTo>
                  <a:pt x="19720" y="9079"/>
                  <a:pt x="19760" y="8998"/>
                  <a:pt x="19840" y="8958"/>
                </a:cubicBezTo>
                <a:cubicBezTo>
                  <a:pt x="19840" y="8958"/>
                  <a:pt x="19880" y="8917"/>
                  <a:pt x="19880" y="8917"/>
                </a:cubicBezTo>
                <a:cubicBezTo>
                  <a:pt x="19880" y="8917"/>
                  <a:pt x="19920" y="8877"/>
                  <a:pt x="19920" y="8877"/>
                </a:cubicBezTo>
                <a:cubicBezTo>
                  <a:pt x="19960" y="8836"/>
                  <a:pt x="20000" y="8796"/>
                  <a:pt x="20040" y="8756"/>
                </a:cubicBezTo>
                <a:cubicBezTo>
                  <a:pt x="20080" y="8715"/>
                  <a:pt x="20160" y="8675"/>
                  <a:pt x="20200" y="8634"/>
                </a:cubicBezTo>
                <a:cubicBezTo>
                  <a:pt x="20240" y="8594"/>
                  <a:pt x="20320" y="8553"/>
                  <a:pt x="20360" y="8472"/>
                </a:cubicBezTo>
                <a:cubicBezTo>
                  <a:pt x="20360" y="8472"/>
                  <a:pt x="20400" y="8432"/>
                  <a:pt x="20400" y="8432"/>
                </a:cubicBezTo>
                <a:cubicBezTo>
                  <a:pt x="20400" y="8553"/>
                  <a:pt x="20400" y="8715"/>
                  <a:pt x="20400" y="8836"/>
                </a:cubicBezTo>
                <a:cubicBezTo>
                  <a:pt x="20400" y="8958"/>
                  <a:pt x="20400" y="9039"/>
                  <a:pt x="20400" y="9160"/>
                </a:cubicBezTo>
                <a:cubicBezTo>
                  <a:pt x="20400" y="9160"/>
                  <a:pt x="20400" y="9200"/>
                  <a:pt x="20400" y="9200"/>
                </a:cubicBezTo>
                <a:cubicBezTo>
                  <a:pt x="20400" y="9322"/>
                  <a:pt x="20400" y="9443"/>
                  <a:pt x="20400" y="9565"/>
                </a:cubicBezTo>
                <a:cubicBezTo>
                  <a:pt x="20400" y="9565"/>
                  <a:pt x="20400" y="9565"/>
                  <a:pt x="20400" y="9565"/>
                </a:cubicBezTo>
                <a:cubicBezTo>
                  <a:pt x="20400" y="9565"/>
                  <a:pt x="20360" y="9565"/>
                  <a:pt x="20360" y="9605"/>
                </a:cubicBezTo>
                <a:cubicBezTo>
                  <a:pt x="20360" y="9605"/>
                  <a:pt x="20360" y="9605"/>
                  <a:pt x="20320" y="9605"/>
                </a:cubicBezTo>
                <a:cubicBezTo>
                  <a:pt x="20320" y="9605"/>
                  <a:pt x="20280" y="9605"/>
                  <a:pt x="20280" y="9645"/>
                </a:cubicBezTo>
                <a:cubicBezTo>
                  <a:pt x="20280" y="9645"/>
                  <a:pt x="20240" y="9686"/>
                  <a:pt x="20240" y="9686"/>
                </a:cubicBezTo>
                <a:cubicBezTo>
                  <a:pt x="20240" y="9686"/>
                  <a:pt x="20200" y="9726"/>
                  <a:pt x="20200" y="9726"/>
                </a:cubicBezTo>
                <a:cubicBezTo>
                  <a:pt x="20160" y="9767"/>
                  <a:pt x="20120" y="9807"/>
                  <a:pt x="20040" y="9888"/>
                </a:cubicBezTo>
                <a:cubicBezTo>
                  <a:pt x="20000" y="9929"/>
                  <a:pt x="19960" y="9969"/>
                  <a:pt x="19880" y="10050"/>
                </a:cubicBezTo>
                <a:cubicBezTo>
                  <a:pt x="19880" y="10050"/>
                  <a:pt x="19880" y="10050"/>
                  <a:pt x="19840" y="10090"/>
                </a:cubicBezTo>
                <a:cubicBezTo>
                  <a:pt x="19840" y="10090"/>
                  <a:pt x="19800" y="10131"/>
                  <a:pt x="19800" y="10131"/>
                </a:cubicBezTo>
                <a:cubicBezTo>
                  <a:pt x="19800" y="10131"/>
                  <a:pt x="19760" y="10171"/>
                  <a:pt x="19760" y="10171"/>
                </a:cubicBezTo>
                <a:cubicBezTo>
                  <a:pt x="19720" y="10212"/>
                  <a:pt x="19720" y="10252"/>
                  <a:pt x="19680" y="10293"/>
                </a:cubicBezTo>
                <a:cubicBezTo>
                  <a:pt x="19680" y="10293"/>
                  <a:pt x="19640" y="10333"/>
                  <a:pt x="19640" y="10333"/>
                </a:cubicBezTo>
                <a:cubicBezTo>
                  <a:pt x="19600" y="10414"/>
                  <a:pt x="19560" y="10454"/>
                  <a:pt x="19520" y="10535"/>
                </a:cubicBezTo>
                <a:cubicBezTo>
                  <a:pt x="19440" y="10657"/>
                  <a:pt x="19400" y="10738"/>
                  <a:pt x="19320" y="10859"/>
                </a:cubicBezTo>
                <a:cubicBezTo>
                  <a:pt x="19240" y="10980"/>
                  <a:pt x="19160" y="11102"/>
                  <a:pt x="19080" y="11223"/>
                </a:cubicBezTo>
                <a:cubicBezTo>
                  <a:pt x="19040" y="11263"/>
                  <a:pt x="19000" y="11304"/>
                  <a:pt x="18960" y="11385"/>
                </a:cubicBezTo>
                <a:cubicBezTo>
                  <a:pt x="19040" y="11021"/>
                  <a:pt x="19040" y="10738"/>
                  <a:pt x="19040" y="10414"/>
                </a:cubicBezTo>
                <a:close/>
                <a:moveTo>
                  <a:pt x="19040" y="11547"/>
                </a:moveTo>
                <a:cubicBezTo>
                  <a:pt x="19040" y="11506"/>
                  <a:pt x="19040" y="11506"/>
                  <a:pt x="19040" y="11466"/>
                </a:cubicBezTo>
                <a:cubicBezTo>
                  <a:pt x="19040" y="11466"/>
                  <a:pt x="19040" y="11466"/>
                  <a:pt x="19040" y="11466"/>
                </a:cubicBezTo>
                <a:cubicBezTo>
                  <a:pt x="19040" y="11425"/>
                  <a:pt x="19040" y="11385"/>
                  <a:pt x="19040" y="11385"/>
                </a:cubicBezTo>
                <a:cubicBezTo>
                  <a:pt x="19040" y="11385"/>
                  <a:pt x="19080" y="11344"/>
                  <a:pt x="19080" y="11344"/>
                </a:cubicBezTo>
                <a:cubicBezTo>
                  <a:pt x="19120" y="11263"/>
                  <a:pt x="19200" y="11223"/>
                  <a:pt x="19240" y="11142"/>
                </a:cubicBezTo>
                <a:cubicBezTo>
                  <a:pt x="19240" y="11142"/>
                  <a:pt x="19280" y="11102"/>
                  <a:pt x="19280" y="11102"/>
                </a:cubicBezTo>
                <a:cubicBezTo>
                  <a:pt x="19320" y="11061"/>
                  <a:pt x="19360" y="11021"/>
                  <a:pt x="19360" y="10980"/>
                </a:cubicBezTo>
                <a:cubicBezTo>
                  <a:pt x="19400" y="10940"/>
                  <a:pt x="19440" y="10899"/>
                  <a:pt x="19480" y="10859"/>
                </a:cubicBezTo>
                <a:cubicBezTo>
                  <a:pt x="19520" y="10778"/>
                  <a:pt x="19600" y="10738"/>
                  <a:pt x="19640" y="10657"/>
                </a:cubicBezTo>
                <a:cubicBezTo>
                  <a:pt x="19680" y="10616"/>
                  <a:pt x="19720" y="10576"/>
                  <a:pt x="19760" y="10535"/>
                </a:cubicBezTo>
                <a:cubicBezTo>
                  <a:pt x="19800" y="10495"/>
                  <a:pt x="19840" y="10414"/>
                  <a:pt x="19880" y="10374"/>
                </a:cubicBezTo>
                <a:cubicBezTo>
                  <a:pt x="19920" y="10333"/>
                  <a:pt x="19920" y="10333"/>
                  <a:pt x="19960" y="10293"/>
                </a:cubicBezTo>
                <a:cubicBezTo>
                  <a:pt x="19960" y="10293"/>
                  <a:pt x="20000" y="10252"/>
                  <a:pt x="20000" y="10252"/>
                </a:cubicBezTo>
                <a:cubicBezTo>
                  <a:pt x="20040" y="10212"/>
                  <a:pt x="20080" y="10171"/>
                  <a:pt x="20120" y="10131"/>
                </a:cubicBezTo>
                <a:cubicBezTo>
                  <a:pt x="20160" y="10090"/>
                  <a:pt x="20200" y="10090"/>
                  <a:pt x="20200" y="10050"/>
                </a:cubicBezTo>
                <a:cubicBezTo>
                  <a:pt x="20240" y="10009"/>
                  <a:pt x="20280" y="9969"/>
                  <a:pt x="20320" y="9929"/>
                </a:cubicBezTo>
                <a:cubicBezTo>
                  <a:pt x="20360" y="9888"/>
                  <a:pt x="20360" y="9888"/>
                  <a:pt x="20400" y="9848"/>
                </a:cubicBezTo>
                <a:cubicBezTo>
                  <a:pt x="20400" y="9848"/>
                  <a:pt x="20440" y="9807"/>
                  <a:pt x="20440" y="9807"/>
                </a:cubicBezTo>
                <a:cubicBezTo>
                  <a:pt x="20440" y="9807"/>
                  <a:pt x="20480" y="9767"/>
                  <a:pt x="20480" y="9767"/>
                </a:cubicBezTo>
                <a:cubicBezTo>
                  <a:pt x="20480" y="9888"/>
                  <a:pt x="20480" y="9969"/>
                  <a:pt x="20480" y="10090"/>
                </a:cubicBezTo>
                <a:cubicBezTo>
                  <a:pt x="20480" y="10252"/>
                  <a:pt x="20480" y="10374"/>
                  <a:pt x="20520" y="10535"/>
                </a:cubicBezTo>
                <a:cubicBezTo>
                  <a:pt x="20520" y="10576"/>
                  <a:pt x="20520" y="10616"/>
                  <a:pt x="20520" y="10657"/>
                </a:cubicBezTo>
                <a:cubicBezTo>
                  <a:pt x="20520" y="10657"/>
                  <a:pt x="20520" y="10697"/>
                  <a:pt x="20520" y="10697"/>
                </a:cubicBezTo>
                <a:cubicBezTo>
                  <a:pt x="20480" y="10738"/>
                  <a:pt x="20440" y="10778"/>
                  <a:pt x="20400" y="10818"/>
                </a:cubicBezTo>
                <a:cubicBezTo>
                  <a:pt x="20320" y="10899"/>
                  <a:pt x="20240" y="11021"/>
                  <a:pt x="20160" y="11102"/>
                </a:cubicBezTo>
                <a:cubicBezTo>
                  <a:pt x="20120" y="11142"/>
                  <a:pt x="20120" y="11182"/>
                  <a:pt x="20080" y="11223"/>
                </a:cubicBezTo>
                <a:cubicBezTo>
                  <a:pt x="20080" y="11223"/>
                  <a:pt x="20040" y="11263"/>
                  <a:pt x="20040" y="11263"/>
                </a:cubicBezTo>
                <a:cubicBezTo>
                  <a:pt x="20000" y="11304"/>
                  <a:pt x="19960" y="11385"/>
                  <a:pt x="19920" y="11425"/>
                </a:cubicBezTo>
                <a:cubicBezTo>
                  <a:pt x="19840" y="11547"/>
                  <a:pt x="19760" y="11627"/>
                  <a:pt x="19680" y="11749"/>
                </a:cubicBezTo>
                <a:cubicBezTo>
                  <a:pt x="19640" y="11789"/>
                  <a:pt x="19640" y="11830"/>
                  <a:pt x="19600" y="11870"/>
                </a:cubicBezTo>
                <a:cubicBezTo>
                  <a:pt x="19560" y="11951"/>
                  <a:pt x="19520" y="11991"/>
                  <a:pt x="19440" y="12072"/>
                </a:cubicBezTo>
                <a:cubicBezTo>
                  <a:pt x="19360" y="12194"/>
                  <a:pt x="19280" y="12275"/>
                  <a:pt x="19200" y="12396"/>
                </a:cubicBezTo>
                <a:cubicBezTo>
                  <a:pt x="19160" y="12477"/>
                  <a:pt x="19120" y="12517"/>
                  <a:pt x="19080" y="12598"/>
                </a:cubicBezTo>
                <a:cubicBezTo>
                  <a:pt x="19080" y="12598"/>
                  <a:pt x="19080" y="12639"/>
                  <a:pt x="19040" y="12639"/>
                </a:cubicBezTo>
                <a:cubicBezTo>
                  <a:pt x="19040" y="12275"/>
                  <a:pt x="19040" y="11911"/>
                  <a:pt x="19040" y="11547"/>
                </a:cubicBezTo>
                <a:close/>
                <a:moveTo>
                  <a:pt x="19040" y="12720"/>
                </a:moveTo>
                <a:cubicBezTo>
                  <a:pt x="19080" y="12639"/>
                  <a:pt x="19160" y="12598"/>
                  <a:pt x="19200" y="12517"/>
                </a:cubicBezTo>
                <a:cubicBezTo>
                  <a:pt x="19280" y="12396"/>
                  <a:pt x="19360" y="12315"/>
                  <a:pt x="19440" y="12234"/>
                </a:cubicBezTo>
                <a:cubicBezTo>
                  <a:pt x="19520" y="12153"/>
                  <a:pt x="19600" y="12032"/>
                  <a:pt x="19680" y="11951"/>
                </a:cubicBezTo>
                <a:cubicBezTo>
                  <a:pt x="19760" y="11870"/>
                  <a:pt x="19840" y="11749"/>
                  <a:pt x="19920" y="11668"/>
                </a:cubicBezTo>
                <a:cubicBezTo>
                  <a:pt x="19960" y="11627"/>
                  <a:pt x="20000" y="11587"/>
                  <a:pt x="20040" y="11547"/>
                </a:cubicBezTo>
                <a:cubicBezTo>
                  <a:pt x="20080" y="11506"/>
                  <a:pt x="20120" y="11466"/>
                  <a:pt x="20160" y="11425"/>
                </a:cubicBezTo>
                <a:cubicBezTo>
                  <a:pt x="20200" y="11385"/>
                  <a:pt x="20280" y="11304"/>
                  <a:pt x="20320" y="11263"/>
                </a:cubicBezTo>
                <a:cubicBezTo>
                  <a:pt x="20360" y="11223"/>
                  <a:pt x="20400" y="11182"/>
                  <a:pt x="20480" y="11102"/>
                </a:cubicBezTo>
                <a:cubicBezTo>
                  <a:pt x="20480" y="11102"/>
                  <a:pt x="20520" y="11061"/>
                  <a:pt x="20520" y="11061"/>
                </a:cubicBezTo>
                <a:cubicBezTo>
                  <a:pt x="20520" y="11061"/>
                  <a:pt x="20520" y="11102"/>
                  <a:pt x="20520" y="11102"/>
                </a:cubicBezTo>
                <a:cubicBezTo>
                  <a:pt x="20520" y="11263"/>
                  <a:pt x="20520" y="11425"/>
                  <a:pt x="20560" y="11587"/>
                </a:cubicBezTo>
                <a:cubicBezTo>
                  <a:pt x="20560" y="11749"/>
                  <a:pt x="20600" y="11870"/>
                  <a:pt x="20600" y="12032"/>
                </a:cubicBezTo>
                <a:cubicBezTo>
                  <a:pt x="20600" y="12032"/>
                  <a:pt x="20560" y="12072"/>
                  <a:pt x="20560" y="12072"/>
                </a:cubicBezTo>
                <a:cubicBezTo>
                  <a:pt x="20520" y="12113"/>
                  <a:pt x="20480" y="12153"/>
                  <a:pt x="20440" y="12194"/>
                </a:cubicBezTo>
                <a:cubicBezTo>
                  <a:pt x="20400" y="12234"/>
                  <a:pt x="20320" y="12315"/>
                  <a:pt x="20280" y="12356"/>
                </a:cubicBezTo>
                <a:cubicBezTo>
                  <a:pt x="20240" y="12396"/>
                  <a:pt x="20240" y="12396"/>
                  <a:pt x="20200" y="12436"/>
                </a:cubicBezTo>
                <a:cubicBezTo>
                  <a:pt x="20200" y="12436"/>
                  <a:pt x="20200" y="12436"/>
                  <a:pt x="20160" y="12477"/>
                </a:cubicBezTo>
                <a:cubicBezTo>
                  <a:pt x="20080" y="12598"/>
                  <a:pt x="19960" y="12679"/>
                  <a:pt x="19880" y="12800"/>
                </a:cubicBezTo>
                <a:cubicBezTo>
                  <a:pt x="19880" y="12800"/>
                  <a:pt x="19880" y="12800"/>
                  <a:pt x="19880" y="12841"/>
                </a:cubicBezTo>
                <a:cubicBezTo>
                  <a:pt x="19840" y="12881"/>
                  <a:pt x="19840" y="12881"/>
                  <a:pt x="19800" y="12922"/>
                </a:cubicBezTo>
                <a:cubicBezTo>
                  <a:pt x="19760" y="13003"/>
                  <a:pt x="19680" y="13043"/>
                  <a:pt x="19640" y="13124"/>
                </a:cubicBezTo>
                <a:cubicBezTo>
                  <a:pt x="19560" y="13205"/>
                  <a:pt x="19480" y="13326"/>
                  <a:pt x="19440" y="13407"/>
                </a:cubicBezTo>
                <a:cubicBezTo>
                  <a:pt x="19400" y="13448"/>
                  <a:pt x="19400" y="13488"/>
                  <a:pt x="19360" y="13529"/>
                </a:cubicBezTo>
                <a:cubicBezTo>
                  <a:pt x="19320" y="13609"/>
                  <a:pt x="19280" y="13650"/>
                  <a:pt x="19240" y="13731"/>
                </a:cubicBezTo>
                <a:cubicBezTo>
                  <a:pt x="19200" y="13812"/>
                  <a:pt x="19160" y="13852"/>
                  <a:pt x="19120" y="13933"/>
                </a:cubicBezTo>
                <a:cubicBezTo>
                  <a:pt x="19080" y="13974"/>
                  <a:pt x="19080" y="14014"/>
                  <a:pt x="19040" y="14014"/>
                </a:cubicBezTo>
                <a:cubicBezTo>
                  <a:pt x="19040" y="13488"/>
                  <a:pt x="19040" y="13124"/>
                  <a:pt x="19040" y="12720"/>
                </a:cubicBezTo>
                <a:close/>
                <a:moveTo>
                  <a:pt x="20680" y="13165"/>
                </a:moveTo>
                <a:cubicBezTo>
                  <a:pt x="20640" y="13205"/>
                  <a:pt x="20600" y="13286"/>
                  <a:pt x="20520" y="13326"/>
                </a:cubicBezTo>
                <a:cubicBezTo>
                  <a:pt x="20440" y="13407"/>
                  <a:pt x="20360" y="13488"/>
                  <a:pt x="20280" y="13569"/>
                </a:cubicBezTo>
                <a:cubicBezTo>
                  <a:pt x="20240" y="13609"/>
                  <a:pt x="20160" y="13690"/>
                  <a:pt x="20120" y="13731"/>
                </a:cubicBezTo>
                <a:cubicBezTo>
                  <a:pt x="20000" y="13852"/>
                  <a:pt x="19880" y="13933"/>
                  <a:pt x="19760" y="14054"/>
                </a:cubicBezTo>
                <a:cubicBezTo>
                  <a:pt x="19640" y="14176"/>
                  <a:pt x="19560" y="14257"/>
                  <a:pt x="19440" y="14378"/>
                </a:cubicBezTo>
                <a:cubicBezTo>
                  <a:pt x="19320" y="14499"/>
                  <a:pt x="19240" y="14621"/>
                  <a:pt x="19120" y="14742"/>
                </a:cubicBezTo>
                <a:cubicBezTo>
                  <a:pt x="19120" y="14782"/>
                  <a:pt x="19080" y="14782"/>
                  <a:pt x="19080" y="14823"/>
                </a:cubicBezTo>
                <a:cubicBezTo>
                  <a:pt x="19080" y="14863"/>
                  <a:pt x="19040" y="14863"/>
                  <a:pt x="19040" y="14904"/>
                </a:cubicBezTo>
                <a:cubicBezTo>
                  <a:pt x="19040" y="14904"/>
                  <a:pt x="19000" y="14944"/>
                  <a:pt x="19000" y="14944"/>
                </a:cubicBezTo>
                <a:cubicBezTo>
                  <a:pt x="19000" y="14661"/>
                  <a:pt x="19000" y="14378"/>
                  <a:pt x="19000" y="14095"/>
                </a:cubicBezTo>
                <a:cubicBezTo>
                  <a:pt x="19000" y="14054"/>
                  <a:pt x="19000" y="14014"/>
                  <a:pt x="19000" y="13974"/>
                </a:cubicBezTo>
                <a:cubicBezTo>
                  <a:pt x="19000" y="13933"/>
                  <a:pt x="19040" y="13933"/>
                  <a:pt x="19040" y="13893"/>
                </a:cubicBezTo>
                <a:cubicBezTo>
                  <a:pt x="19080" y="13852"/>
                  <a:pt x="19080" y="13812"/>
                  <a:pt x="19120" y="13812"/>
                </a:cubicBezTo>
                <a:cubicBezTo>
                  <a:pt x="19120" y="13812"/>
                  <a:pt x="19120" y="13812"/>
                  <a:pt x="19160" y="13771"/>
                </a:cubicBezTo>
                <a:cubicBezTo>
                  <a:pt x="19240" y="13690"/>
                  <a:pt x="19320" y="13569"/>
                  <a:pt x="19400" y="13488"/>
                </a:cubicBezTo>
                <a:cubicBezTo>
                  <a:pt x="19480" y="13367"/>
                  <a:pt x="19600" y="13286"/>
                  <a:pt x="19680" y="13165"/>
                </a:cubicBezTo>
                <a:cubicBezTo>
                  <a:pt x="19720" y="13124"/>
                  <a:pt x="19720" y="13084"/>
                  <a:pt x="19760" y="13084"/>
                </a:cubicBezTo>
                <a:cubicBezTo>
                  <a:pt x="19800" y="13003"/>
                  <a:pt x="19880" y="12962"/>
                  <a:pt x="19920" y="12881"/>
                </a:cubicBezTo>
                <a:cubicBezTo>
                  <a:pt x="19920" y="12881"/>
                  <a:pt x="19960" y="12841"/>
                  <a:pt x="19960" y="12841"/>
                </a:cubicBezTo>
                <a:cubicBezTo>
                  <a:pt x="20000" y="12800"/>
                  <a:pt x="20040" y="12760"/>
                  <a:pt x="20040" y="12760"/>
                </a:cubicBezTo>
                <a:cubicBezTo>
                  <a:pt x="20120" y="12679"/>
                  <a:pt x="20160" y="12639"/>
                  <a:pt x="20240" y="12558"/>
                </a:cubicBezTo>
                <a:cubicBezTo>
                  <a:pt x="20320" y="12477"/>
                  <a:pt x="20440" y="12396"/>
                  <a:pt x="20520" y="12315"/>
                </a:cubicBezTo>
                <a:cubicBezTo>
                  <a:pt x="20520" y="12315"/>
                  <a:pt x="20560" y="12275"/>
                  <a:pt x="20560" y="12275"/>
                </a:cubicBezTo>
                <a:cubicBezTo>
                  <a:pt x="20560" y="12356"/>
                  <a:pt x="20560" y="12396"/>
                  <a:pt x="20560" y="12477"/>
                </a:cubicBezTo>
                <a:cubicBezTo>
                  <a:pt x="20560" y="12639"/>
                  <a:pt x="20600" y="12800"/>
                  <a:pt x="20600" y="12922"/>
                </a:cubicBezTo>
                <a:cubicBezTo>
                  <a:pt x="20600" y="13003"/>
                  <a:pt x="20600" y="13084"/>
                  <a:pt x="20640" y="13164"/>
                </a:cubicBezTo>
                <a:cubicBezTo>
                  <a:pt x="20720" y="13124"/>
                  <a:pt x="20720" y="13124"/>
                  <a:pt x="20680" y="13165"/>
                </a:cubicBezTo>
                <a:cubicBezTo>
                  <a:pt x="20720" y="13124"/>
                  <a:pt x="20720" y="13165"/>
                  <a:pt x="20680" y="1316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5" name="Shape">
            <a:extLst>
              <a:ext uri="{FF2B5EF4-FFF2-40B4-BE49-F238E27FC236}">
                <a16:creationId xmlns:a16="http://schemas.microsoft.com/office/drawing/2014/main" id="{C07D2DD4-D0CB-4BA7-BDF1-7BA36161B58A}"/>
              </a:ext>
            </a:extLst>
          </p:cNvPr>
          <p:cNvSpPr/>
          <p:nvPr/>
        </p:nvSpPr>
        <p:spPr>
          <a:xfrm>
            <a:off x="2541285" y="1664590"/>
            <a:ext cx="1730087" cy="1705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8" extrusionOk="0">
                <a:moveTo>
                  <a:pt x="17567" y="17412"/>
                </a:moveTo>
                <a:cubicBezTo>
                  <a:pt x="18006" y="16967"/>
                  <a:pt x="18406" y="16562"/>
                  <a:pt x="18845" y="16117"/>
                </a:cubicBezTo>
                <a:cubicBezTo>
                  <a:pt x="18845" y="16117"/>
                  <a:pt x="18845" y="16117"/>
                  <a:pt x="18885" y="16077"/>
                </a:cubicBezTo>
                <a:cubicBezTo>
                  <a:pt x="18885" y="16077"/>
                  <a:pt x="18885" y="16077"/>
                  <a:pt x="18885" y="16077"/>
                </a:cubicBezTo>
                <a:cubicBezTo>
                  <a:pt x="18925" y="16036"/>
                  <a:pt x="18925" y="16036"/>
                  <a:pt x="18925" y="15996"/>
                </a:cubicBezTo>
                <a:cubicBezTo>
                  <a:pt x="19005" y="15915"/>
                  <a:pt x="19084" y="15834"/>
                  <a:pt x="19164" y="15753"/>
                </a:cubicBezTo>
                <a:cubicBezTo>
                  <a:pt x="19204" y="15713"/>
                  <a:pt x="19244" y="15672"/>
                  <a:pt x="19284" y="15632"/>
                </a:cubicBezTo>
                <a:cubicBezTo>
                  <a:pt x="19324" y="15591"/>
                  <a:pt x="19364" y="15551"/>
                  <a:pt x="19404" y="15551"/>
                </a:cubicBezTo>
                <a:cubicBezTo>
                  <a:pt x="19524" y="15430"/>
                  <a:pt x="19643" y="15349"/>
                  <a:pt x="19723" y="15227"/>
                </a:cubicBezTo>
                <a:cubicBezTo>
                  <a:pt x="19763" y="15187"/>
                  <a:pt x="19843" y="15106"/>
                  <a:pt x="19883" y="15066"/>
                </a:cubicBezTo>
                <a:cubicBezTo>
                  <a:pt x="19963" y="14985"/>
                  <a:pt x="20003" y="14944"/>
                  <a:pt x="20083" y="14863"/>
                </a:cubicBezTo>
                <a:cubicBezTo>
                  <a:pt x="20123" y="14823"/>
                  <a:pt x="20163" y="14782"/>
                  <a:pt x="20203" y="14742"/>
                </a:cubicBezTo>
                <a:cubicBezTo>
                  <a:pt x="20242" y="14702"/>
                  <a:pt x="20282" y="14661"/>
                  <a:pt x="20322" y="14621"/>
                </a:cubicBezTo>
                <a:cubicBezTo>
                  <a:pt x="20362" y="14580"/>
                  <a:pt x="20442" y="14540"/>
                  <a:pt x="20482" y="14499"/>
                </a:cubicBezTo>
                <a:cubicBezTo>
                  <a:pt x="20562" y="14459"/>
                  <a:pt x="20602" y="14378"/>
                  <a:pt x="20682" y="14338"/>
                </a:cubicBezTo>
                <a:cubicBezTo>
                  <a:pt x="20761" y="14297"/>
                  <a:pt x="20801" y="14216"/>
                  <a:pt x="20881" y="14176"/>
                </a:cubicBezTo>
                <a:cubicBezTo>
                  <a:pt x="21001" y="14054"/>
                  <a:pt x="21161" y="13933"/>
                  <a:pt x="21281" y="13812"/>
                </a:cubicBezTo>
                <a:cubicBezTo>
                  <a:pt x="21320" y="13771"/>
                  <a:pt x="21360" y="13690"/>
                  <a:pt x="21440" y="13609"/>
                </a:cubicBezTo>
                <a:cubicBezTo>
                  <a:pt x="21480" y="13569"/>
                  <a:pt x="21520" y="13488"/>
                  <a:pt x="21560" y="13448"/>
                </a:cubicBezTo>
                <a:cubicBezTo>
                  <a:pt x="21560" y="13407"/>
                  <a:pt x="21600" y="13326"/>
                  <a:pt x="21600" y="13326"/>
                </a:cubicBezTo>
                <a:cubicBezTo>
                  <a:pt x="21600" y="13326"/>
                  <a:pt x="21600" y="13286"/>
                  <a:pt x="21600" y="13286"/>
                </a:cubicBezTo>
                <a:cubicBezTo>
                  <a:pt x="21600" y="13245"/>
                  <a:pt x="21600" y="13165"/>
                  <a:pt x="21600" y="13124"/>
                </a:cubicBezTo>
                <a:cubicBezTo>
                  <a:pt x="21560" y="12922"/>
                  <a:pt x="21560" y="12760"/>
                  <a:pt x="21560" y="12558"/>
                </a:cubicBezTo>
                <a:cubicBezTo>
                  <a:pt x="21560" y="12356"/>
                  <a:pt x="21520" y="12194"/>
                  <a:pt x="21480" y="11991"/>
                </a:cubicBezTo>
                <a:cubicBezTo>
                  <a:pt x="21480" y="11830"/>
                  <a:pt x="21440" y="11668"/>
                  <a:pt x="21440" y="11547"/>
                </a:cubicBezTo>
                <a:cubicBezTo>
                  <a:pt x="21440" y="11506"/>
                  <a:pt x="21440" y="11425"/>
                  <a:pt x="21440" y="11385"/>
                </a:cubicBezTo>
                <a:cubicBezTo>
                  <a:pt x="21440" y="11344"/>
                  <a:pt x="21440" y="11304"/>
                  <a:pt x="21440" y="11263"/>
                </a:cubicBezTo>
                <a:cubicBezTo>
                  <a:pt x="21440" y="11183"/>
                  <a:pt x="21400" y="11102"/>
                  <a:pt x="21400" y="11061"/>
                </a:cubicBezTo>
                <a:cubicBezTo>
                  <a:pt x="21400" y="11021"/>
                  <a:pt x="21360" y="10940"/>
                  <a:pt x="21360" y="10899"/>
                </a:cubicBezTo>
                <a:cubicBezTo>
                  <a:pt x="21360" y="10738"/>
                  <a:pt x="21360" y="10616"/>
                  <a:pt x="21360" y="10454"/>
                </a:cubicBezTo>
                <a:cubicBezTo>
                  <a:pt x="21360" y="10252"/>
                  <a:pt x="21321" y="10050"/>
                  <a:pt x="21321" y="9848"/>
                </a:cubicBezTo>
                <a:cubicBezTo>
                  <a:pt x="21321" y="9645"/>
                  <a:pt x="21281" y="9443"/>
                  <a:pt x="21281" y="9281"/>
                </a:cubicBezTo>
                <a:cubicBezTo>
                  <a:pt x="21281" y="9079"/>
                  <a:pt x="21281" y="8917"/>
                  <a:pt x="21241" y="8715"/>
                </a:cubicBezTo>
                <a:cubicBezTo>
                  <a:pt x="21241" y="8594"/>
                  <a:pt x="21241" y="8513"/>
                  <a:pt x="21241" y="8392"/>
                </a:cubicBezTo>
                <a:cubicBezTo>
                  <a:pt x="21241" y="8311"/>
                  <a:pt x="21241" y="8189"/>
                  <a:pt x="21201" y="8108"/>
                </a:cubicBezTo>
                <a:cubicBezTo>
                  <a:pt x="21201" y="7906"/>
                  <a:pt x="21161" y="7704"/>
                  <a:pt x="21161" y="7502"/>
                </a:cubicBezTo>
                <a:cubicBezTo>
                  <a:pt x="21161" y="7380"/>
                  <a:pt x="21161" y="7259"/>
                  <a:pt x="21121" y="7138"/>
                </a:cubicBezTo>
                <a:cubicBezTo>
                  <a:pt x="21121" y="7016"/>
                  <a:pt x="21081" y="6854"/>
                  <a:pt x="21081" y="6733"/>
                </a:cubicBezTo>
                <a:cubicBezTo>
                  <a:pt x="21081" y="6612"/>
                  <a:pt x="21041" y="6490"/>
                  <a:pt x="21041" y="6369"/>
                </a:cubicBezTo>
                <a:cubicBezTo>
                  <a:pt x="21041" y="6329"/>
                  <a:pt x="21041" y="6329"/>
                  <a:pt x="21041" y="6288"/>
                </a:cubicBezTo>
                <a:cubicBezTo>
                  <a:pt x="21041" y="6207"/>
                  <a:pt x="21001" y="6167"/>
                  <a:pt x="21001" y="6086"/>
                </a:cubicBezTo>
                <a:cubicBezTo>
                  <a:pt x="21001" y="6045"/>
                  <a:pt x="21001" y="6005"/>
                  <a:pt x="20961" y="6005"/>
                </a:cubicBezTo>
                <a:cubicBezTo>
                  <a:pt x="20961" y="6005"/>
                  <a:pt x="20961" y="5965"/>
                  <a:pt x="20961" y="5965"/>
                </a:cubicBezTo>
                <a:cubicBezTo>
                  <a:pt x="20961" y="5965"/>
                  <a:pt x="20961" y="5924"/>
                  <a:pt x="20961" y="5924"/>
                </a:cubicBezTo>
                <a:cubicBezTo>
                  <a:pt x="20961" y="5884"/>
                  <a:pt x="20961" y="5843"/>
                  <a:pt x="20921" y="5803"/>
                </a:cubicBezTo>
                <a:cubicBezTo>
                  <a:pt x="20881" y="5762"/>
                  <a:pt x="20881" y="5762"/>
                  <a:pt x="20842" y="5722"/>
                </a:cubicBezTo>
                <a:cubicBezTo>
                  <a:pt x="20842" y="5722"/>
                  <a:pt x="20802" y="5722"/>
                  <a:pt x="20802" y="5722"/>
                </a:cubicBezTo>
                <a:cubicBezTo>
                  <a:pt x="20762" y="5681"/>
                  <a:pt x="20762" y="5681"/>
                  <a:pt x="20722" y="5681"/>
                </a:cubicBezTo>
                <a:cubicBezTo>
                  <a:pt x="20722" y="5681"/>
                  <a:pt x="20682" y="5641"/>
                  <a:pt x="20682" y="5641"/>
                </a:cubicBezTo>
                <a:cubicBezTo>
                  <a:pt x="20682" y="5641"/>
                  <a:pt x="20642" y="5600"/>
                  <a:pt x="20642" y="5600"/>
                </a:cubicBezTo>
                <a:cubicBezTo>
                  <a:pt x="20642" y="5560"/>
                  <a:pt x="20642" y="5560"/>
                  <a:pt x="20642" y="5520"/>
                </a:cubicBezTo>
                <a:cubicBezTo>
                  <a:pt x="20642" y="5520"/>
                  <a:pt x="20642" y="5479"/>
                  <a:pt x="20642" y="5479"/>
                </a:cubicBezTo>
                <a:cubicBezTo>
                  <a:pt x="20642" y="5398"/>
                  <a:pt x="20602" y="5317"/>
                  <a:pt x="20562" y="5277"/>
                </a:cubicBezTo>
                <a:cubicBezTo>
                  <a:pt x="20562" y="5277"/>
                  <a:pt x="20562" y="5277"/>
                  <a:pt x="20562" y="5277"/>
                </a:cubicBezTo>
                <a:cubicBezTo>
                  <a:pt x="20562" y="5277"/>
                  <a:pt x="20562" y="5236"/>
                  <a:pt x="20522" y="5236"/>
                </a:cubicBezTo>
                <a:cubicBezTo>
                  <a:pt x="20442" y="5115"/>
                  <a:pt x="20323" y="5034"/>
                  <a:pt x="20203" y="4913"/>
                </a:cubicBezTo>
                <a:cubicBezTo>
                  <a:pt x="20163" y="4872"/>
                  <a:pt x="20123" y="4832"/>
                  <a:pt x="20083" y="4791"/>
                </a:cubicBezTo>
                <a:cubicBezTo>
                  <a:pt x="20043" y="4791"/>
                  <a:pt x="20043" y="4751"/>
                  <a:pt x="20003" y="4751"/>
                </a:cubicBezTo>
                <a:cubicBezTo>
                  <a:pt x="20003" y="4751"/>
                  <a:pt x="19963" y="4711"/>
                  <a:pt x="19963" y="4711"/>
                </a:cubicBezTo>
                <a:cubicBezTo>
                  <a:pt x="19923" y="4630"/>
                  <a:pt x="19883" y="4589"/>
                  <a:pt x="19804" y="4508"/>
                </a:cubicBezTo>
                <a:cubicBezTo>
                  <a:pt x="19764" y="4427"/>
                  <a:pt x="19684" y="4347"/>
                  <a:pt x="19644" y="4306"/>
                </a:cubicBezTo>
                <a:cubicBezTo>
                  <a:pt x="19484" y="4144"/>
                  <a:pt x="19364" y="3983"/>
                  <a:pt x="19205" y="3821"/>
                </a:cubicBezTo>
                <a:cubicBezTo>
                  <a:pt x="19085" y="3699"/>
                  <a:pt x="18925" y="3578"/>
                  <a:pt x="18805" y="3457"/>
                </a:cubicBezTo>
                <a:cubicBezTo>
                  <a:pt x="18646" y="3335"/>
                  <a:pt x="18526" y="3214"/>
                  <a:pt x="18366" y="3052"/>
                </a:cubicBezTo>
                <a:cubicBezTo>
                  <a:pt x="18286" y="2971"/>
                  <a:pt x="18246" y="2931"/>
                  <a:pt x="18167" y="2850"/>
                </a:cubicBezTo>
                <a:cubicBezTo>
                  <a:pt x="18087" y="2769"/>
                  <a:pt x="18007" y="2729"/>
                  <a:pt x="17927" y="2648"/>
                </a:cubicBezTo>
                <a:cubicBezTo>
                  <a:pt x="17847" y="2567"/>
                  <a:pt x="17767" y="2526"/>
                  <a:pt x="17687" y="2445"/>
                </a:cubicBezTo>
                <a:cubicBezTo>
                  <a:pt x="17608" y="2405"/>
                  <a:pt x="17528" y="2324"/>
                  <a:pt x="17448" y="2284"/>
                </a:cubicBezTo>
                <a:cubicBezTo>
                  <a:pt x="17288" y="2162"/>
                  <a:pt x="17168" y="2041"/>
                  <a:pt x="17009" y="1960"/>
                </a:cubicBezTo>
                <a:cubicBezTo>
                  <a:pt x="16849" y="1839"/>
                  <a:pt x="16689" y="1758"/>
                  <a:pt x="16530" y="1636"/>
                </a:cubicBezTo>
                <a:cubicBezTo>
                  <a:pt x="16490" y="1596"/>
                  <a:pt x="16410" y="1556"/>
                  <a:pt x="16370" y="1515"/>
                </a:cubicBezTo>
                <a:cubicBezTo>
                  <a:pt x="16330" y="1475"/>
                  <a:pt x="16290" y="1434"/>
                  <a:pt x="16250" y="1394"/>
                </a:cubicBezTo>
                <a:cubicBezTo>
                  <a:pt x="16170" y="1313"/>
                  <a:pt x="16090" y="1232"/>
                  <a:pt x="16011" y="1192"/>
                </a:cubicBezTo>
                <a:cubicBezTo>
                  <a:pt x="15931" y="1111"/>
                  <a:pt x="15811" y="1070"/>
                  <a:pt x="15731" y="989"/>
                </a:cubicBezTo>
                <a:cubicBezTo>
                  <a:pt x="15651" y="908"/>
                  <a:pt x="15571" y="868"/>
                  <a:pt x="15492" y="787"/>
                </a:cubicBezTo>
                <a:cubicBezTo>
                  <a:pt x="15452" y="747"/>
                  <a:pt x="15412" y="747"/>
                  <a:pt x="15412" y="706"/>
                </a:cubicBezTo>
                <a:cubicBezTo>
                  <a:pt x="15412" y="666"/>
                  <a:pt x="15372" y="625"/>
                  <a:pt x="15372" y="585"/>
                </a:cubicBezTo>
                <a:cubicBezTo>
                  <a:pt x="15292" y="504"/>
                  <a:pt x="15212" y="423"/>
                  <a:pt x="15092" y="423"/>
                </a:cubicBezTo>
                <a:cubicBezTo>
                  <a:pt x="15092" y="423"/>
                  <a:pt x="1509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12" y="423"/>
                  <a:pt x="15012" y="423"/>
                  <a:pt x="14973" y="423"/>
                </a:cubicBezTo>
                <a:cubicBezTo>
                  <a:pt x="1497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63"/>
                </a:cubicBezTo>
                <a:cubicBezTo>
                  <a:pt x="14933" y="463"/>
                  <a:pt x="14933" y="463"/>
                  <a:pt x="14933" y="463"/>
                </a:cubicBezTo>
                <a:cubicBezTo>
                  <a:pt x="14893" y="463"/>
                  <a:pt x="14853" y="463"/>
                  <a:pt x="14813" y="463"/>
                </a:cubicBezTo>
                <a:cubicBezTo>
                  <a:pt x="14733" y="463"/>
                  <a:pt x="14613" y="423"/>
                  <a:pt x="14533" y="423"/>
                </a:cubicBezTo>
                <a:cubicBezTo>
                  <a:pt x="14334" y="423"/>
                  <a:pt x="14134" y="383"/>
                  <a:pt x="13934" y="383"/>
                </a:cubicBezTo>
                <a:cubicBezTo>
                  <a:pt x="13735" y="383"/>
                  <a:pt x="13575" y="342"/>
                  <a:pt x="13375" y="342"/>
                </a:cubicBezTo>
                <a:cubicBezTo>
                  <a:pt x="13296" y="342"/>
                  <a:pt x="13216" y="302"/>
                  <a:pt x="13096" y="302"/>
                </a:cubicBezTo>
                <a:cubicBezTo>
                  <a:pt x="12976" y="302"/>
                  <a:pt x="12896" y="261"/>
                  <a:pt x="12777" y="261"/>
                </a:cubicBezTo>
                <a:cubicBezTo>
                  <a:pt x="12577" y="221"/>
                  <a:pt x="12417" y="221"/>
                  <a:pt x="12218" y="180"/>
                </a:cubicBezTo>
                <a:cubicBezTo>
                  <a:pt x="12018" y="140"/>
                  <a:pt x="11818" y="140"/>
                  <a:pt x="11659" y="99"/>
                </a:cubicBezTo>
                <a:cubicBezTo>
                  <a:pt x="11459" y="99"/>
                  <a:pt x="11259" y="59"/>
                  <a:pt x="11100" y="59"/>
                </a:cubicBezTo>
                <a:cubicBezTo>
                  <a:pt x="10980" y="59"/>
                  <a:pt x="10900" y="59"/>
                  <a:pt x="10780" y="59"/>
                </a:cubicBezTo>
                <a:cubicBezTo>
                  <a:pt x="10700" y="59"/>
                  <a:pt x="10620" y="59"/>
                  <a:pt x="10501" y="18"/>
                </a:cubicBezTo>
                <a:cubicBezTo>
                  <a:pt x="10261" y="18"/>
                  <a:pt x="10062" y="-22"/>
                  <a:pt x="9822" y="18"/>
                </a:cubicBezTo>
                <a:cubicBezTo>
                  <a:pt x="9622" y="18"/>
                  <a:pt x="9423" y="18"/>
                  <a:pt x="9223" y="18"/>
                </a:cubicBezTo>
                <a:cubicBezTo>
                  <a:pt x="9023" y="18"/>
                  <a:pt x="8864" y="18"/>
                  <a:pt x="8664" y="18"/>
                </a:cubicBezTo>
                <a:cubicBezTo>
                  <a:pt x="8504" y="18"/>
                  <a:pt x="8305" y="18"/>
                  <a:pt x="8145" y="18"/>
                </a:cubicBezTo>
                <a:cubicBezTo>
                  <a:pt x="8105" y="18"/>
                  <a:pt x="8065" y="18"/>
                  <a:pt x="8025" y="18"/>
                </a:cubicBezTo>
                <a:cubicBezTo>
                  <a:pt x="8025" y="18"/>
                  <a:pt x="7985" y="18"/>
                  <a:pt x="7985" y="18"/>
                </a:cubicBezTo>
                <a:cubicBezTo>
                  <a:pt x="7985" y="18"/>
                  <a:pt x="7985" y="18"/>
                  <a:pt x="7985" y="18"/>
                </a:cubicBezTo>
                <a:cubicBezTo>
                  <a:pt x="7945" y="18"/>
                  <a:pt x="7865" y="59"/>
                  <a:pt x="7865" y="59"/>
                </a:cubicBezTo>
                <a:cubicBezTo>
                  <a:pt x="7865" y="59"/>
                  <a:pt x="7865" y="59"/>
                  <a:pt x="7826" y="59"/>
                </a:cubicBezTo>
                <a:cubicBezTo>
                  <a:pt x="7826" y="59"/>
                  <a:pt x="7786" y="59"/>
                  <a:pt x="7786" y="59"/>
                </a:cubicBezTo>
                <a:cubicBezTo>
                  <a:pt x="7706" y="59"/>
                  <a:pt x="7626" y="99"/>
                  <a:pt x="7546" y="140"/>
                </a:cubicBezTo>
                <a:cubicBezTo>
                  <a:pt x="7506" y="180"/>
                  <a:pt x="7466" y="221"/>
                  <a:pt x="7426" y="261"/>
                </a:cubicBezTo>
                <a:cubicBezTo>
                  <a:pt x="7386" y="302"/>
                  <a:pt x="7346" y="342"/>
                  <a:pt x="7346" y="382"/>
                </a:cubicBezTo>
                <a:cubicBezTo>
                  <a:pt x="7307" y="463"/>
                  <a:pt x="7227" y="504"/>
                  <a:pt x="7187" y="585"/>
                </a:cubicBezTo>
                <a:cubicBezTo>
                  <a:pt x="7107" y="666"/>
                  <a:pt x="7067" y="747"/>
                  <a:pt x="6987" y="787"/>
                </a:cubicBezTo>
                <a:cubicBezTo>
                  <a:pt x="6947" y="868"/>
                  <a:pt x="6867" y="908"/>
                  <a:pt x="6827" y="989"/>
                </a:cubicBezTo>
                <a:cubicBezTo>
                  <a:pt x="6748" y="1070"/>
                  <a:pt x="6708" y="1111"/>
                  <a:pt x="6628" y="1191"/>
                </a:cubicBezTo>
                <a:cubicBezTo>
                  <a:pt x="6548" y="1272"/>
                  <a:pt x="6508" y="1313"/>
                  <a:pt x="6428" y="1394"/>
                </a:cubicBezTo>
                <a:cubicBezTo>
                  <a:pt x="6348" y="1475"/>
                  <a:pt x="6308" y="1556"/>
                  <a:pt x="6268" y="1636"/>
                </a:cubicBezTo>
                <a:cubicBezTo>
                  <a:pt x="6228" y="1717"/>
                  <a:pt x="6149" y="1798"/>
                  <a:pt x="6109" y="1839"/>
                </a:cubicBezTo>
                <a:cubicBezTo>
                  <a:pt x="6029" y="1920"/>
                  <a:pt x="5989" y="2000"/>
                  <a:pt x="5909" y="2041"/>
                </a:cubicBezTo>
                <a:cubicBezTo>
                  <a:pt x="5829" y="2122"/>
                  <a:pt x="5789" y="2162"/>
                  <a:pt x="5709" y="2243"/>
                </a:cubicBezTo>
                <a:cubicBezTo>
                  <a:pt x="5630" y="2324"/>
                  <a:pt x="5590" y="2365"/>
                  <a:pt x="5510" y="2445"/>
                </a:cubicBezTo>
                <a:cubicBezTo>
                  <a:pt x="5430" y="2526"/>
                  <a:pt x="5390" y="2607"/>
                  <a:pt x="5310" y="2688"/>
                </a:cubicBezTo>
                <a:cubicBezTo>
                  <a:pt x="5270" y="2769"/>
                  <a:pt x="5190" y="2850"/>
                  <a:pt x="5150" y="2890"/>
                </a:cubicBezTo>
                <a:cubicBezTo>
                  <a:pt x="5071" y="2971"/>
                  <a:pt x="5031" y="3052"/>
                  <a:pt x="4951" y="3093"/>
                </a:cubicBezTo>
                <a:cubicBezTo>
                  <a:pt x="4911" y="3174"/>
                  <a:pt x="4831" y="3214"/>
                  <a:pt x="4751" y="3295"/>
                </a:cubicBezTo>
                <a:cubicBezTo>
                  <a:pt x="4751" y="3295"/>
                  <a:pt x="4751" y="3295"/>
                  <a:pt x="4711" y="3335"/>
                </a:cubicBezTo>
                <a:cubicBezTo>
                  <a:pt x="4591" y="3416"/>
                  <a:pt x="4472" y="3538"/>
                  <a:pt x="4392" y="3618"/>
                </a:cubicBezTo>
                <a:cubicBezTo>
                  <a:pt x="4352" y="3659"/>
                  <a:pt x="4272" y="3740"/>
                  <a:pt x="4232" y="3780"/>
                </a:cubicBezTo>
                <a:cubicBezTo>
                  <a:pt x="4192" y="3821"/>
                  <a:pt x="4112" y="3902"/>
                  <a:pt x="4072" y="3942"/>
                </a:cubicBezTo>
                <a:cubicBezTo>
                  <a:pt x="3993" y="4063"/>
                  <a:pt x="3873" y="4185"/>
                  <a:pt x="3793" y="4306"/>
                </a:cubicBezTo>
                <a:cubicBezTo>
                  <a:pt x="3753" y="4347"/>
                  <a:pt x="3713" y="4427"/>
                  <a:pt x="3633" y="4468"/>
                </a:cubicBezTo>
                <a:cubicBezTo>
                  <a:pt x="3593" y="4508"/>
                  <a:pt x="3593" y="4508"/>
                  <a:pt x="3553" y="4549"/>
                </a:cubicBezTo>
                <a:cubicBezTo>
                  <a:pt x="3553" y="4549"/>
                  <a:pt x="3553" y="4549"/>
                  <a:pt x="3553" y="4549"/>
                </a:cubicBezTo>
                <a:cubicBezTo>
                  <a:pt x="3474" y="4630"/>
                  <a:pt x="3394" y="4711"/>
                  <a:pt x="3274" y="4791"/>
                </a:cubicBezTo>
                <a:cubicBezTo>
                  <a:pt x="3194" y="4832"/>
                  <a:pt x="3154" y="4913"/>
                  <a:pt x="3074" y="4953"/>
                </a:cubicBezTo>
                <a:cubicBezTo>
                  <a:pt x="3034" y="4994"/>
                  <a:pt x="2994" y="5034"/>
                  <a:pt x="2954" y="5075"/>
                </a:cubicBezTo>
                <a:cubicBezTo>
                  <a:pt x="2915" y="5115"/>
                  <a:pt x="2875" y="5156"/>
                  <a:pt x="2835" y="5196"/>
                </a:cubicBezTo>
                <a:cubicBezTo>
                  <a:pt x="2795" y="5236"/>
                  <a:pt x="2755" y="5277"/>
                  <a:pt x="2715" y="5317"/>
                </a:cubicBezTo>
                <a:cubicBezTo>
                  <a:pt x="2635" y="5439"/>
                  <a:pt x="2515" y="5560"/>
                  <a:pt x="2435" y="5681"/>
                </a:cubicBezTo>
                <a:cubicBezTo>
                  <a:pt x="2276" y="5803"/>
                  <a:pt x="2116" y="5924"/>
                  <a:pt x="1956" y="6045"/>
                </a:cubicBezTo>
                <a:cubicBezTo>
                  <a:pt x="1876" y="6126"/>
                  <a:pt x="1797" y="6167"/>
                  <a:pt x="1717" y="6248"/>
                </a:cubicBezTo>
                <a:cubicBezTo>
                  <a:pt x="1637" y="6329"/>
                  <a:pt x="1517" y="6409"/>
                  <a:pt x="1437" y="6490"/>
                </a:cubicBezTo>
                <a:cubicBezTo>
                  <a:pt x="1317" y="6652"/>
                  <a:pt x="1198" y="6814"/>
                  <a:pt x="1078" y="6976"/>
                </a:cubicBezTo>
                <a:cubicBezTo>
                  <a:pt x="998" y="7057"/>
                  <a:pt x="958" y="7138"/>
                  <a:pt x="878" y="7259"/>
                </a:cubicBezTo>
                <a:cubicBezTo>
                  <a:pt x="838" y="7299"/>
                  <a:pt x="838" y="7340"/>
                  <a:pt x="798" y="7380"/>
                </a:cubicBezTo>
                <a:cubicBezTo>
                  <a:pt x="798" y="7421"/>
                  <a:pt x="759" y="7421"/>
                  <a:pt x="759" y="7461"/>
                </a:cubicBezTo>
                <a:cubicBezTo>
                  <a:pt x="759" y="7461"/>
                  <a:pt x="719" y="7502"/>
                  <a:pt x="719" y="7502"/>
                </a:cubicBezTo>
                <a:cubicBezTo>
                  <a:pt x="719" y="7542"/>
                  <a:pt x="679" y="7582"/>
                  <a:pt x="679" y="7582"/>
                </a:cubicBezTo>
                <a:cubicBezTo>
                  <a:pt x="639" y="7623"/>
                  <a:pt x="639" y="7623"/>
                  <a:pt x="599" y="7663"/>
                </a:cubicBezTo>
                <a:cubicBezTo>
                  <a:pt x="479" y="7785"/>
                  <a:pt x="319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79" y="16320"/>
                  <a:pt x="359" y="16400"/>
                  <a:pt x="399" y="16441"/>
                </a:cubicBezTo>
                <a:cubicBezTo>
                  <a:pt x="519" y="16562"/>
                  <a:pt x="639" y="16684"/>
                  <a:pt x="719" y="16765"/>
                </a:cubicBezTo>
                <a:cubicBezTo>
                  <a:pt x="1158" y="17209"/>
                  <a:pt x="1557" y="17614"/>
                  <a:pt x="1996" y="18059"/>
                </a:cubicBezTo>
                <a:cubicBezTo>
                  <a:pt x="2835" y="18908"/>
                  <a:pt x="3673" y="19758"/>
                  <a:pt x="4512" y="20607"/>
                </a:cubicBezTo>
                <a:cubicBezTo>
                  <a:pt x="4711" y="20809"/>
                  <a:pt x="4951" y="21052"/>
                  <a:pt x="5151" y="21254"/>
                </a:cubicBezTo>
                <a:cubicBezTo>
                  <a:pt x="5190" y="21295"/>
                  <a:pt x="5270" y="21376"/>
                  <a:pt x="5310" y="21416"/>
                </a:cubicBezTo>
                <a:cubicBezTo>
                  <a:pt x="5350" y="21457"/>
                  <a:pt x="5350" y="21457"/>
                  <a:pt x="5390" y="21497"/>
                </a:cubicBezTo>
                <a:cubicBezTo>
                  <a:pt x="5470" y="21578"/>
                  <a:pt x="5590" y="21578"/>
                  <a:pt x="5670" y="21578"/>
                </a:cubicBezTo>
                <a:cubicBezTo>
                  <a:pt x="5829" y="21578"/>
                  <a:pt x="5989" y="21578"/>
                  <a:pt x="6149" y="21578"/>
                </a:cubicBezTo>
                <a:cubicBezTo>
                  <a:pt x="6748" y="21578"/>
                  <a:pt x="7347" y="21578"/>
                  <a:pt x="7985" y="21578"/>
                </a:cubicBezTo>
                <a:cubicBezTo>
                  <a:pt x="9183" y="21578"/>
                  <a:pt x="10341" y="21578"/>
                  <a:pt x="11539" y="21578"/>
                </a:cubicBezTo>
                <a:cubicBezTo>
                  <a:pt x="11858" y="21578"/>
                  <a:pt x="12138" y="21578"/>
                  <a:pt x="12457" y="21578"/>
                </a:cubicBezTo>
                <a:cubicBezTo>
                  <a:pt x="12617" y="21578"/>
                  <a:pt x="12737" y="21578"/>
                  <a:pt x="12896" y="21578"/>
                </a:cubicBezTo>
                <a:cubicBezTo>
                  <a:pt x="12976" y="21578"/>
                  <a:pt x="13056" y="21578"/>
                  <a:pt x="13096" y="21578"/>
                </a:cubicBezTo>
                <a:cubicBezTo>
                  <a:pt x="13176" y="21578"/>
                  <a:pt x="13256" y="21538"/>
                  <a:pt x="13336" y="21497"/>
                </a:cubicBezTo>
                <a:cubicBezTo>
                  <a:pt x="13375" y="21457"/>
                  <a:pt x="13455" y="21416"/>
                  <a:pt x="13495" y="21335"/>
                </a:cubicBezTo>
                <a:cubicBezTo>
                  <a:pt x="13934" y="20890"/>
                  <a:pt x="14374" y="20445"/>
                  <a:pt x="14773" y="20041"/>
                </a:cubicBezTo>
                <a:cubicBezTo>
                  <a:pt x="15811" y="19151"/>
                  <a:pt x="16689" y="18261"/>
                  <a:pt x="17567" y="17412"/>
                </a:cubicBezTo>
                <a:close/>
                <a:moveTo>
                  <a:pt x="20562" y="12436"/>
                </a:moveTo>
                <a:cubicBezTo>
                  <a:pt x="20562" y="12598"/>
                  <a:pt x="20602" y="12760"/>
                  <a:pt x="20602" y="12881"/>
                </a:cubicBezTo>
                <a:cubicBezTo>
                  <a:pt x="20602" y="12962"/>
                  <a:pt x="20602" y="13043"/>
                  <a:pt x="20642" y="13124"/>
                </a:cubicBezTo>
                <a:cubicBezTo>
                  <a:pt x="20642" y="13124"/>
                  <a:pt x="20642" y="13124"/>
                  <a:pt x="20642" y="13164"/>
                </a:cubicBezTo>
                <a:cubicBezTo>
                  <a:pt x="20642" y="13164"/>
                  <a:pt x="20642" y="13164"/>
                  <a:pt x="20642" y="13205"/>
                </a:cubicBezTo>
                <a:cubicBezTo>
                  <a:pt x="20602" y="13245"/>
                  <a:pt x="20562" y="13326"/>
                  <a:pt x="20482" y="13367"/>
                </a:cubicBezTo>
                <a:cubicBezTo>
                  <a:pt x="20402" y="13448"/>
                  <a:pt x="20322" y="13529"/>
                  <a:pt x="20242" y="13609"/>
                </a:cubicBezTo>
                <a:cubicBezTo>
                  <a:pt x="20202" y="13650"/>
                  <a:pt x="20123" y="13731"/>
                  <a:pt x="20083" y="13771"/>
                </a:cubicBezTo>
                <a:cubicBezTo>
                  <a:pt x="19963" y="13893"/>
                  <a:pt x="19843" y="13973"/>
                  <a:pt x="19723" y="14095"/>
                </a:cubicBezTo>
                <a:cubicBezTo>
                  <a:pt x="19604" y="14216"/>
                  <a:pt x="19524" y="14297"/>
                  <a:pt x="19404" y="14418"/>
                </a:cubicBezTo>
                <a:cubicBezTo>
                  <a:pt x="19284" y="14540"/>
                  <a:pt x="19204" y="14661"/>
                  <a:pt x="19084" y="14782"/>
                </a:cubicBezTo>
                <a:cubicBezTo>
                  <a:pt x="19084" y="14823"/>
                  <a:pt x="19045" y="14823"/>
                  <a:pt x="19045" y="14863"/>
                </a:cubicBezTo>
                <a:cubicBezTo>
                  <a:pt x="19045" y="14904"/>
                  <a:pt x="19005" y="14904"/>
                  <a:pt x="19005" y="14944"/>
                </a:cubicBezTo>
                <a:cubicBezTo>
                  <a:pt x="19005" y="14944"/>
                  <a:pt x="18965" y="14985"/>
                  <a:pt x="18965" y="14985"/>
                </a:cubicBezTo>
                <a:cubicBezTo>
                  <a:pt x="18965" y="14702"/>
                  <a:pt x="18965" y="14418"/>
                  <a:pt x="18965" y="14135"/>
                </a:cubicBezTo>
                <a:cubicBezTo>
                  <a:pt x="18965" y="14095"/>
                  <a:pt x="18965" y="14054"/>
                  <a:pt x="18965" y="14014"/>
                </a:cubicBezTo>
                <a:cubicBezTo>
                  <a:pt x="18965" y="13973"/>
                  <a:pt x="19005" y="13973"/>
                  <a:pt x="19005" y="13933"/>
                </a:cubicBezTo>
                <a:cubicBezTo>
                  <a:pt x="19045" y="13893"/>
                  <a:pt x="19045" y="13852"/>
                  <a:pt x="19084" y="13852"/>
                </a:cubicBezTo>
                <a:cubicBezTo>
                  <a:pt x="19084" y="13852"/>
                  <a:pt x="19084" y="13852"/>
                  <a:pt x="19124" y="13812"/>
                </a:cubicBezTo>
                <a:cubicBezTo>
                  <a:pt x="19204" y="13731"/>
                  <a:pt x="19284" y="13609"/>
                  <a:pt x="19364" y="13529"/>
                </a:cubicBezTo>
                <a:cubicBezTo>
                  <a:pt x="19444" y="13407"/>
                  <a:pt x="19564" y="13326"/>
                  <a:pt x="19643" y="13205"/>
                </a:cubicBezTo>
                <a:cubicBezTo>
                  <a:pt x="19683" y="13164"/>
                  <a:pt x="19683" y="13124"/>
                  <a:pt x="19723" y="13124"/>
                </a:cubicBezTo>
                <a:cubicBezTo>
                  <a:pt x="19763" y="13043"/>
                  <a:pt x="19843" y="13003"/>
                  <a:pt x="19883" y="12922"/>
                </a:cubicBezTo>
                <a:cubicBezTo>
                  <a:pt x="19883" y="12922"/>
                  <a:pt x="19923" y="12881"/>
                  <a:pt x="19923" y="12881"/>
                </a:cubicBezTo>
                <a:cubicBezTo>
                  <a:pt x="19963" y="12841"/>
                  <a:pt x="20003" y="12800"/>
                  <a:pt x="20003" y="12800"/>
                </a:cubicBezTo>
                <a:cubicBezTo>
                  <a:pt x="20083" y="12720"/>
                  <a:pt x="20122" y="12679"/>
                  <a:pt x="20202" y="12598"/>
                </a:cubicBezTo>
                <a:cubicBezTo>
                  <a:pt x="20282" y="12517"/>
                  <a:pt x="20402" y="12436"/>
                  <a:pt x="20482" y="12355"/>
                </a:cubicBezTo>
                <a:cubicBezTo>
                  <a:pt x="20482" y="12355"/>
                  <a:pt x="20522" y="12315"/>
                  <a:pt x="20522" y="12315"/>
                </a:cubicBezTo>
                <a:cubicBezTo>
                  <a:pt x="20522" y="12275"/>
                  <a:pt x="20522" y="12356"/>
                  <a:pt x="20562" y="12436"/>
                </a:cubicBezTo>
                <a:close/>
                <a:moveTo>
                  <a:pt x="20442" y="11061"/>
                </a:moveTo>
                <a:cubicBezTo>
                  <a:pt x="20442" y="11223"/>
                  <a:pt x="20442" y="11385"/>
                  <a:pt x="20482" y="11547"/>
                </a:cubicBezTo>
                <a:cubicBezTo>
                  <a:pt x="20482" y="11708"/>
                  <a:pt x="20522" y="11830"/>
                  <a:pt x="20522" y="11991"/>
                </a:cubicBezTo>
                <a:cubicBezTo>
                  <a:pt x="20522" y="11991"/>
                  <a:pt x="20482" y="12032"/>
                  <a:pt x="20482" y="12032"/>
                </a:cubicBezTo>
                <a:cubicBezTo>
                  <a:pt x="20442" y="12072"/>
                  <a:pt x="20402" y="12113"/>
                  <a:pt x="20362" y="12153"/>
                </a:cubicBezTo>
                <a:cubicBezTo>
                  <a:pt x="20322" y="12194"/>
                  <a:pt x="20242" y="12275"/>
                  <a:pt x="20202" y="12315"/>
                </a:cubicBezTo>
                <a:cubicBezTo>
                  <a:pt x="20162" y="12356"/>
                  <a:pt x="20162" y="12356"/>
                  <a:pt x="20123" y="12396"/>
                </a:cubicBezTo>
                <a:cubicBezTo>
                  <a:pt x="20123" y="12396"/>
                  <a:pt x="20123" y="12396"/>
                  <a:pt x="20083" y="12436"/>
                </a:cubicBezTo>
                <a:cubicBezTo>
                  <a:pt x="20003" y="12558"/>
                  <a:pt x="19883" y="12639"/>
                  <a:pt x="19803" y="12760"/>
                </a:cubicBezTo>
                <a:cubicBezTo>
                  <a:pt x="19803" y="12760"/>
                  <a:pt x="19803" y="12760"/>
                  <a:pt x="19803" y="12800"/>
                </a:cubicBezTo>
                <a:cubicBezTo>
                  <a:pt x="19763" y="12841"/>
                  <a:pt x="19763" y="12841"/>
                  <a:pt x="19723" y="12881"/>
                </a:cubicBezTo>
                <a:cubicBezTo>
                  <a:pt x="19683" y="12962"/>
                  <a:pt x="19604" y="13003"/>
                  <a:pt x="19564" y="13084"/>
                </a:cubicBezTo>
                <a:cubicBezTo>
                  <a:pt x="19484" y="13165"/>
                  <a:pt x="19404" y="13286"/>
                  <a:pt x="19364" y="13367"/>
                </a:cubicBezTo>
                <a:cubicBezTo>
                  <a:pt x="19324" y="13407"/>
                  <a:pt x="19324" y="13448"/>
                  <a:pt x="19284" y="13488"/>
                </a:cubicBezTo>
                <a:cubicBezTo>
                  <a:pt x="19244" y="13569"/>
                  <a:pt x="19204" y="13609"/>
                  <a:pt x="19164" y="13690"/>
                </a:cubicBezTo>
                <a:cubicBezTo>
                  <a:pt x="19124" y="13771"/>
                  <a:pt x="19085" y="13812"/>
                  <a:pt x="19045" y="13893"/>
                </a:cubicBezTo>
                <a:cubicBezTo>
                  <a:pt x="19005" y="13933"/>
                  <a:pt x="19005" y="13973"/>
                  <a:pt x="18965" y="13973"/>
                </a:cubicBezTo>
                <a:cubicBezTo>
                  <a:pt x="18965" y="13569"/>
                  <a:pt x="18965" y="13205"/>
                  <a:pt x="18965" y="12800"/>
                </a:cubicBezTo>
                <a:cubicBezTo>
                  <a:pt x="19005" y="12720"/>
                  <a:pt x="19085" y="12679"/>
                  <a:pt x="19124" y="12598"/>
                </a:cubicBezTo>
                <a:cubicBezTo>
                  <a:pt x="19204" y="12477"/>
                  <a:pt x="19284" y="12396"/>
                  <a:pt x="19364" y="12315"/>
                </a:cubicBezTo>
                <a:cubicBezTo>
                  <a:pt x="19444" y="12234"/>
                  <a:pt x="19524" y="12113"/>
                  <a:pt x="19604" y="12032"/>
                </a:cubicBezTo>
                <a:cubicBezTo>
                  <a:pt x="19683" y="11951"/>
                  <a:pt x="19763" y="11830"/>
                  <a:pt x="19843" y="11749"/>
                </a:cubicBezTo>
                <a:cubicBezTo>
                  <a:pt x="19883" y="11708"/>
                  <a:pt x="19923" y="11668"/>
                  <a:pt x="19963" y="11627"/>
                </a:cubicBezTo>
                <a:cubicBezTo>
                  <a:pt x="20003" y="11587"/>
                  <a:pt x="20043" y="11547"/>
                  <a:pt x="20083" y="11506"/>
                </a:cubicBezTo>
                <a:cubicBezTo>
                  <a:pt x="20123" y="11466"/>
                  <a:pt x="20203" y="11385"/>
                  <a:pt x="20242" y="11344"/>
                </a:cubicBezTo>
                <a:cubicBezTo>
                  <a:pt x="20282" y="11304"/>
                  <a:pt x="20322" y="11263"/>
                  <a:pt x="20402" y="11182"/>
                </a:cubicBezTo>
                <a:cubicBezTo>
                  <a:pt x="20402" y="11182"/>
                  <a:pt x="20442" y="11142"/>
                  <a:pt x="20442" y="11142"/>
                </a:cubicBezTo>
                <a:cubicBezTo>
                  <a:pt x="20442" y="11021"/>
                  <a:pt x="20442" y="11061"/>
                  <a:pt x="20442" y="11061"/>
                </a:cubicBezTo>
                <a:close/>
                <a:moveTo>
                  <a:pt x="20402" y="10131"/>
                </a:moveTo>
                <a:cubicBezTo>
                  <a:pt x="20402" y="10293"/>
                  <a:pt x="20402" y="10414"/>
                  <a:pt x="20442" y="10576"/>
                </a:cubicBezTo>
                <a:cubicBezTo>
                  <a:pt x="20442" y="10616"/>
                  <a:pt x="20442" y="10657"/>
                  <a:pt x="20442" y="10697"/>
                </a:cubicBezTo>
                <a:cubicBezTo>
                  <a:pt x="20442" y="10697"/>
                  <a:pt x="20442" y="10738"/>
                  <a:pt x="20442" y="10738"/>
                </a:cubicBezTo>
                <a:cubicBezTo>
                  <a:pt x="20402" y="10778"/>
                  <a:pt x="20362" y="10818"/>
                  <a:pt x="20322" y="10859"/>
                </a:cubicBezTo>
                <a:cubicBezTo>
                  <a:pt x="20242" y="10940"/>
                  <a:pt x="20162" y="11061"/>
                  <a:pt x="20083" y="11142"/>
                </a:cubicBezTo>
                <a:cubicBezTo>
                  <a:pt x="20043" y="11182"/>
                  <a:pt x="20043" y="11223"/>
                  <a:pt x="20003" y="11263"/>
                </a:cubicBezTo>
                <a:cubicBezTo>
                  <a:pt x="20003" y="11263"/>
                  <a:pt x="19963" y="11304"/>
                  <a:pt x="19963" y="11304"/>
                </a:cubicBezTo>
                <a:cubicBezTo>
                  <a:pt x="19923" y="11344"/>
                  <a:pt x="19883" y="11425"/>
                  <a:pt x="19843" y="11466"/>
                </a:cubicBezTo>
                <a:cubicBezTo>
                  <a:pt x="19763" y="11587"/>
                  <a:pt x="19683" y="11668"/>
                  <a:pt x="19604" y="11789"/>
                </a:cubicBezTo>
                <a:cubicBezTo>
                  <a:pt x="19564" y="11830"/>
                  <a:pt x="19564" y="11870"/>
                  <a:pt x="19524" y="11911"/>
                </a:cubicBezTo>
                <a:cubicBezTo>
                  <a:pt x="19484" y="11991"/>
                  <a:pt x="19444" y="12032"/>
                  <a:pt x="19364" y="12113"/>
                </a:cubicBezTo>
                <a:cubicBezTo>
                  <a:pt x="19284" y="12234"/>
                  <a:pt x="19204" y="12315"/>
                  <a:pt x="19124" y="12436"/>
                </a:cubicBezTo>
                <a:cubicBezTo>
                  <a:pt x="19085" y="12517"/>
                  <a:pt x="19045" y="12558"/>
                  <a:pt x="19005" y="12639"/>
                </a:cubicBezTo>
                <a:cubicBezTo>
                  <a:pt x="19005" y="12639"/>
                  <a:pt x="19005" y="12679"/>
                  <a:pt x="18965" y="12679"/>
                </a:cubicBezTo>
                <a:cubicBezTo>
                  <a:pt x="18965" y="12315"/>
                  <a:pt x="18965" y="11951"/>
                  <a:pt x="18965" y="11587"/>
                </a:cubicBezTo>
                <a:cubicBezTo>
                  <a:pt x="18965" y="11546"/>
                  <a:pt x="18965" y="11546"/>
                  <a:pt x="18965" y="11506"/>
                </a:cubicBezTo>
                <a:cubicBezTo>
                  <a:pt x="18965" y="11506"/>
                  <a:pt x="18965" y="11506"/>
                  <a:pt x="18965" y="11506"/>
                </a:cubicBezTo>
                <a:cubicBezTo>
                  <a:pt x="18965" y="11466"/>
                  <a:pt x="18965" y="11425"/>
                  <a:pt x="18965" y="11425"/>
                </a:cubicBezTo>
                <a:cubicBezTo>
                  <a:pt x="18965" y="11425"/>
                  <a:pt x="19005" y="11385"/>
                  <a:pt x="19005" y="11385"/>
                </a:cubicBezTo>
                <a:cubicBezTo>
                  <a:pt x="19045" y="11304"/>
                  <a:pt x="19124" y="11263"/>
                  <a:pt x="19164" y="11182"/>
                </a:cubicBezTo>
                <a:cubicBezTo>
                  <a:pt x="19164" y="11182"/>
                  <a:pt x="19204" y="11142"/>
                  <a:pt x="19204" y="11142"/>
                </a:cubicBezTo>
                <a:cubicBezTo>
                  <a:pt x="19244" y="11102"/>
                  <a:pt x="19284" y="11061"/>
                  <a:pt x="19284" y="11021"/>
                </a:cubicBezTo>
                <a:cubicBezTo>
                  <a:pt x="19324" y="10980"/>
                  <a:pt x="19364" y="10940"/>
                  <a:pt x="19404" y="10899"/>
                </a:cubicBezTo>
                <a:cubicBezTo>
                  <a:pt x="19444" y="10818"/>
                  <a:pt x="19524" y="10778"/>
                  <a:pt x="19564" y="10697"/>
                </a:cubicBezTo>
                <a:cubicBezTo>
                  <a:pt x="19604" y="10657"/>
                  <a:pt x="19643" y="10616"/>
                  <a:pt x="19683" y="10576"/>
                </a:cubicBezTo>
                <a:cubicBezTo>
                  <a:pt x="19723" y="10535"/>
                  <a:pt x="19763" y="10454"/>
                  <a:pt x="19803" y="10414"/>
                </a:cubicBezTo>
                <a:cubicBezTo>
                  <a:pt x="19843" y="10373"/>
                  <a:pt x="19843" y="10373"/>
                  <a:pt x="19883" y="10333"/>
                </a:cubicBezTo>
                <a:cubicBezTo>
                  <a:pt x="19883" y="10333"/>
                  <a:pt x="19923" y="10293"/>
                  <a:pt x="19923" y="10293"/>
                </a:cubicBezTo>
                <a:cubicBezTo>
                  <a:pt x="19963" y="10252"/>
                  <a:pt x="20003" y="10212"/>
                  <a:pt x="20043" y="10171"/>
                </a:cubicBezTo>
                <a:cubicBezTo>
                  <a:pt x="20083" y="10131"/>
                  <a:pt x="20123" y="10131"/>
                  <a:pt x="20123" y="10090"/>
                </a:cubicBezTo>
                <a:cubicBezTo>
                  <a:pt x="20163" y="10050"/>
                  <a:pt x="20202" y="10009"/>
                  <a:pt x="20242" y="9969"/>
                </a:cubicBezTo>
                <a:cubicBezTo>
                  <a:pt x="20282" y="9929"/>
                  <a:pt x="20282" y="9929"/>
                  <a:pt x="20322" y="9888"/>
                </a:cubicBezTo>
                <a:cubicBezTo>
                  <a:pt x="20322" y="9888"/>
                  <a:pt x="20362" y="9848"/>
                  <a:pt x="20362" y="9848"/>
                </a:cubicBezTo>
                <a:cubicBezTo>
                  <a:pt x="20362" y="9848"/>
                  <a:pt x="20402" y="9807"/>
                  <a:pt x="20402" y="9807"/>
                </a:cubicBezTo>
                <a:cubicBezTo>
                  <a:pt x="20362" y="9929"/>
                  <a:pt x="20402" y="10009"/>
                  <a:pt x="20402" y="10131"/>
                </a:cubicBezTo>
                <a:close/>
                <a:moveTo>
                  <a:pt x="20322" y="8877"/>
                </a:moveTo>
                <a:cubicBezTo>
                  <a:pt x="20322" y="8998"/>
                  <a:pt x="20322" y="9079"/>
                  <a:pt x="20322" y="9200"/>
                </a:cubicBezTo>
                <a:cubicBezTo>
                  <a:pt x="20322" y="9200"/>
                  <a:pt x="20322" y="9241"/>
                  <a:pt x="20322" y="9241"/>
                </a:cubicBezTo>
                <a:cubicBezTo>
                  <a:pt x="20322" y="9362"/>
                  <a:pt x="20322" y="9484"/>
                  <a:pt x="20322" y="9605"/>
                </a:cubicBezTo>
                <a:cubicBezTo>
                  <a:pt x="20322" y="9605"/>
                  <a:pt x="20322" y="9605"/>
                  <a:pt x="20322" y="9605"/>
                </a:cubicBezTo>
                <a:cubicBezTo>
                  <a:pt x="20322" y="9605"/>
                  <a:pt x="20282" y="9605"/>
                  <a:pt x="20282" y="9645"/>
                </a:cubicBezTo>
                <a:cubicBezTo>
                  <a:pt x="20282" y="9645"/>
                  <a:pt x="20282" y="9645"/>
                  <a:pt x="20242" y="9645"/>
                </a:cubicBezTo>
                <a:cubicBezTo>
                  <a:pt x="20242" y="9645"/>
                  <a:pt x="20203" y="9645"/>
                  <a:pt x="20203" y="9686"/>
                </a:cubicBezTo>
                <a:cubicBezTo>
                  <a:pt x="20203" y="9686"/>
                  <a:pt x="20163" y="9726"/>
                  <a:pt x="20163" y="9726"/>
                </a:cubicBezTo>
                <a:cubicBezTo>
                  <a:pt x="20163" y="9726"/>
                  <a:pt x="20123" y="9767"/>
                  <a:pt x="20123" y="9767"/>
                </a:cubicBezTo>
                <a:cubicBezTo>
                  <a:pt x="20083" y="9807"/>
                  <a:pt x="20043" y="9848"/>
                  <a:pt x="19963" y="9929"/>
                </a:cubicBezTo>
                <a:cubicBezTo>
                  <a:pt x="19923" y="9969"/>
                  <a:pt x="19883" y="10009"/>
                  <a:pt x="19803" y="10090"/>
                </a:cubicBezTo>
                <a:cubicBezTo>
                  <a:pt x="19803" y="10090"/>
                  <a:pt x="19803" y="10090"/>
                  <a:pt x="19763" y="10131"/>
                </a:cubicBezTo>
                <a:cubicBezTo>
                  <a:pt x="19763" y="10131"/>
                  <a:pt x="19723" y="10171"/>
                  <a:pt x="19723" y="10171"/>
                </a:cubicBezTo>
                <a:cubicBezTo>
                  <a:pt x="19723" y="10171"/>
                  <a:pt x="19683" y="10212"/>
                  <a:pt x="19683" y="10212"/>
                </a:cubicBezTo>
                <a:cubicBezTo>
                  <a:pt x="19644" y="10252"/>
                  <a:pt x="19644" y="10293"/>
                  <a:pt x="19604" y="10333"/>
                </a:cubicBezTo>
                <a:cubicBezTo>
                  <a:pt x="19604" y="10333"/>
                  <a:pt x="19564" y="10373"/>
                  <a:pt x="19564" y="10373"/>
                </a:cubicBezTo>
                <a:cubicBezTo>
                  <a:pt x="19524" y="10454"/>
                  <a:pt x="19484" y="10495"/>
                  <a:pt x="19444" y="10576"/>
                </a:cubicBezTo>
                <a:cubicBezTo>
                  <a:pt x="19364" y="10697"/>
                  <a:pt x="19324" y="10778"/>
                  <a:pt x="19244" y="10899"/>
                </a:cubicBezTo>
                <a:cubicBezTo>
                  <a:pt x="19164" y="11021"/>
                  <a:pt x="19085" y="11142"/>
                  <a:pt x="19005" y="11263"/>
                </a:cubicBezTo>
                <a:cubicBezTo>
                  <a:pt x="18965" y="11304"/>
                  <a:pt x="18925" y="11344"/>
                  <a:pt x="18885" y="11425"/>
                </a:cubicBezTo>
                <a:cubicBezTo>
                  <a:pt x="18885" y="11102"/>
                  <a:pt x="18885" y="10818"/>
                  <a:pt x="18885" y="10495"/>
                </a:cubicBezTo>
                <a:cubicBezTo>
                  <a:pt x="18885" y="10333"/>
                  <a:pt x="18885" y="10212"/>
                  <a:pt x="18885" y="10050"/>
                </a:cubicBezTo>
                <a:cubicBezTo>
                  <a:pt x="18965" y="9929"/>
                  <a:pt x="19085" y="9807"/>
                  <a:pt x="19164" y="9686"/>
                </a:cubicBezTo>
                <a:cubicBezTo>
                  <a:pt x="19204" y="9605"/>
                  <a:pt x="19284" y="9524"/>
                  <a:pt x="19324" y="9484"/>
                </a:cubicBezTo>
                <a:cubicBezTo>
                  <a:pt x="19364" y="9443"/>
                  <a:pt x="19404" y="9403"/>
                  <a:pt x="19444" y="9322"/>
                </a:cubicBezTo>
                <a:cubicBezTo>
                  <a:pt x="19484" y="9281"/>
                  <a:pt x="19484" y="9241"/>
                  <a:pt x="19524" y="9200"/>
                </a:cubicBezTo>
                <a:cubicBezTo>
                  <a:pt x="19564" y="9160"/>
                  <a:pt x="19604" y="9079"/>
                  <a:pt x="19683" y="9039"/>
                </a:cubicBezTo>
                <a:cubicBezTo>
                  <a:pt x="19683" y="9039"/>
                  <a:pt x="19723" y="8998"/>
                  <a:pt x="19723" y="8998"/>
                </a:cubicBezTo>
                <a:cubicBezTo>
                  <a:pt x="19723" y="8998"/>
                  <a:pt x="19763" y="8958"/>
                  <a:pt x="19763" y="8958"/>
                </a:cubicBezTo>
                <a:cubicBezTo>
                  <a:pt x="19803" y="8917"/>
                  <a:pt x="19843" y="8877"/>
                  <a:pt x="19883" y="8836"/>
                </a:cubicBezTo>
                <a:cubicBezTo>
                  <a:pt x="19923" y="8796"/>
                  <a:pt x="20003" y="8756"/>
                  <a:pt x="20043" y="8715"/>
                </a:cubicBezTo>
                <a:cubicBezTo>
                  <a:pt x="20083" y="8675"/>
                  <a:pt x="20163" y="8634"/>
                  <a:pt x="20203" y="8553"/>
                </a:cubicBezTo>
                <a:cubicBezTo>
                  <a:pt x="20203" y="8553"/>
                  <a:pt x="20242" y="8513"/>
                  <a:pt x="20242" y="8513"/>
                </a:cubicBezTo>
                <a:cubicBezTo>
                  <a:pt x="20322" y="8594"/>
                  <a:pt x="20322" y="8715"/>
                  <a:pt x="20322" y="8877"/>
                </a:cubicBezTo>
                <a:close/>
                <a:moveTo>
                  <a:pt x="20202" y="7057"/>
                </a:moveTo>
                <a:cubicBezTo>
                  <a:pt x="20202" y="7138"/>
                  <a:pt x="20202" y="7218"/>
                  <a:pt x="20242" y="7299"/>
                </a:cubicBezTo>
                <a:cubicBezTo>
                  <a:pt x="20242" y="7461"/>
                  <a:pt x="20242" y="7663"/>
                  <a:pt x="20282" y="7825"/>
                </a:cubicBezTo>
                <a:cubicBezTo>
                  <a:pt x="20282" y="7906"/>
                  <a:pt x="20282" y="8027"/>
                  <a:pt x="20322" y="8108"/>
                </a:cubicBezTo>
                <a:cubicBezTo>
                  <a:pt x="20322" y="8108"/>
                  <a:pt x="20322" y="8149"/>
                  <a:pt x="20322" y="8149"/>
                </a:cubicBezTo>
                <a:cubicBezTo>
                  <a:pt x="20282" y="8189"/>
                  <a:pt x="20282" y="8189"/>
                  <a:pt x="20242" y="8230"/>
                </a:cubicBezTo>
                <a:cubicBezTo>
                  <a:pt x="20242" y="8230"/>
                  <a:pt x="20242" y="8230"/>
                  <a:pt x="20202" y="8270"/>
                </a:cubicBezTo>
                <a:cubicBezTo>
                  <a:pt x="20202" y="8270"/>
                  <a:pt x="20163" y="8311"/>
                  <a:pt x="20163" y="8311"/>
                </a:cubicBezTo>
                <a:cubicBezTo>
                  <a:pt x="20163" y="8311"/>
                  <a:pt x="20123" y="8351"/>
                  <a:pt x="20123" y="8351"/>
                </a:cubicBezTo>
                <a:cubicBezTo>
                  <a:pt x="20083" y="8391"/>
                  <a:pt x="20043" y="8432"/>
                  <a:pt x="19963" y="8513"/>
                </a:cubicBezTo>
                <a:cubicBezTo>
                  <a:pt x="19923" y="8553"/>
                  <a:pt x="19883" y="8594"/>
                  <a:pt x="19843" y="8634"/>
                </a:cubicBezTo>
                <a:cubicBezTo>
                  <a:pt x="19843" y="8634"/>
                  <a:pt x="19803" y="8675"/>
                  <a:pt x="19803" y="8675"/>
                </a:cubicBezTo>
                <a:cubicBezTo>
                  <a:pt x="19763" y="8715"/>
                  <a:pt x="19723" y="8756"/>
                  <a:pt x="19723" y="8796"/>
                </a:cubicBezTo>
                <a:cubicBezTo>
                  <a:pt x="19723" y="8796"/>
                  <a:pt x="19683" y="8836"/>
                  <a:pt x="19683" y="8836"/>
                </a:cubicBezTo>
                <a:cubicBezTo>
                  <a:pt x="19683" y="8836"/>
                  <a:pt x="19683" y="8836"/>
                  <a:pt x="19683" y="8836"/>
                </a:cubicBezTo>
                <a:cubicBezTo>
                  <a:pt x="19644" y="8917"/>
                  <a:pt x="19604" y="8958"/>
                  <a:pt x="19524" y="9039"/>
                </a:cubicBezTo>
                <a:cubicBezTo>
                  <a:pt x="19484" y="9079"/>
                  <a:pt x="19444" y="9160"/>
                  <a:pt x="19404" y="9200"/>
                </a:cubicBezTo>
                <a:cubicBezTo>
                  <a:pt x="19324" y="9322"/>
                  <a:pt x="19244" y="9443"/>
                  <a:pt x="19164" y="9564"/>
                </a:cubicBezTo>
                <a:cubicBezTo>
                  <a:pt x="19124" y="9605"/>
                  <a:pt x="19085" y="9686"/>
                  <a:pt x="19045" y="9726"/>
                </a:cubicBezTo>
                <a:cubicBezTo>
                  <a:pt x="19045" y="9767"/>
                  <a:pt x="19005" y="9767"/>
                  <a:pt x="19005" y="9807"/>
                </a:cubicBezTo>
                <a:cubicBezTo>
                  <a:pt x="18965" y="9848"/>
                  <a:pt x="18965" y="9888"/>
                  <a:pt x="18925" y="9888"/>
                </a:cubicBezTo>
                <a:cubicBezTo>
                  <a:pt x="18925" y="9443"/>
                  <a:pt x="18925" y="8998"/>
                  <a:pt x="18925" y="8553"/>
                </a:cubicBezTo>
                <a:cubicBezTo>
                  <a:pt x="18925" y="8513"/>
                  <a:pt x="18925" y="8472"/>
                  <a:pt x="18925" y="8391"/>
                </a:cubicBezTo>
                <a:cubicBezTo>
                  <a:pt x="18965" y="8351"/>
                  <a:pt x="19005" y="8311"/>
                  <a:pt x="19045" y="8270"/>
                </a:cubicBezTo>
                <a:cubicBezTo>
                  <a:pt x="19085" y="8230"/>
                  <a:pt x="19124" y="8189"/>
                  <a:pt x="19164" y="8149"/>
                </a:cubicBezTo>
                <a:cubicBezTo>
                  <a:pt x="19164" y="8149"/>
                  <a:pt x="19164" y="8149"/>
                  <a:pt x="19204" y="8108"/>
                </a:cubicBezTo>
                <a:cubicBezTo>
                  <a:pt x="19204" y="8108"/>
                  <a:pt x="19244" y="8108"/>
                  <a:pt x="19244" y="8068"/>
                </a:cubicBezTo>
                <a:cubicBezTo>
                  <a:pt x="19364" y="7987"/>
                  <a:pt x="19444" y="7866"/>
                  <a:pt x="19564" y="7785"/>
                </a:cubicBezTo>
                <a:cubicBezTo>
                  <a:pt x="19604" y="7744"/>
                  <a:pt x="19644" y="7744"/>
                  <a:pt x="19644" y="7704"/>
                </a:cubicBezTo>
                <a:cubicBezTo>
                  <a:pt x="19723" y="7623"/>
                  <a:pt x="19803" y="7542"/>
                  <a:pt x="19883" y="7461"/>
                </a:cubicBezTo>
                <a:cubicBezTo>
                  <a:pt x="19963" y="7340"/>
                  <a:pt x="20083" y="7259"/>
                  <a:pt x="20163" y="7138"/>
                </a:cubicBezTo>
                <a:cubicBezTo>
                  <a:pt x="20123" y="7138"/>
                  <a:pt x="20163" y="7097"/>
                  <a:pt x="20202" y="7057"/>
                </a:cubicBezTo>
                <a:close/>
                <a:moveTo>
                  <a:pt x="19124" y="4953"/>
                </a:moveTo>
                <a:cubicBezTo>
                  <a:pt x="19124" y="4953"/>
                  <a:pt x="19124" y="4953"/>
                  <a:pt x="19124" y="4953"/>
                </a:cubicBezTo>
                <a:cubicBezTo>
                  <a:pt x="19124" y="4953"/>
                  <a:pt x="19124" y="4953"/>
                  <a:pt x="19124" y="4953"/>
                </a:cubicBezTo>
                <a:cubicBezTo>
                  <a:pt x="19164" y="4994"/>
                  <a:pt x="19164" y="4994"/>
                  <a:pt x="19124" y="4953"/>
                </a:cubicBezTo>
                <a:cubicBezTo>
                  <a:pt x="19164" y="4994"/>
                  <a:pt x="19204" y="4994"/>
                  <a:pt x="19204" y="5034"/>
                </a:cubicBezTo>
                <a:cubicBezTo>
                  <a:pt x="19244" y="5115"/>
                  <a:pt x="19324" y="5196"/>
                  <a:pt x="19404" y="5236"/>
                </a:cubicBezTo>
                <a:cubicBezTo>
                  <a:pt x="19444" y="5277"/>
                  <a:pt x="19484" y="5317"/>
                  <a:pt x="19524" y="5317"/>
                </a:cubicBezTo>
                <a:cubicBezTo>
                  <a:pt x="19564" y="5358"/>
                  <a:pt x="19604" y="5358"/>
                  <a:pt x="19604" y="5398"/>
                </a:cubicBezTo>
                <a:cubicBezTo>
                  <a:pt x="19643" y="5439"/>
                  <a:pt x="19643" y="5439"/>
                  <a:pt x="19683" y="5479"/>
                </a:cubicBezTo>
                <a:cubicBezTo>
                  <a:pt x="19723" y="5520"/>
                  <a:pt x="19763" y="5560"/>
                  <a:pt x="19803" y="5600"/>
                </a:cubicBezTo>
                <a:cubicBezTo>
                  <a:pt x="19803" y="5600"/>
                  <a:pt x="19843" y="5641"/>
                  <a:pt x="19883" y="5641"/>
                </a:cubicBezTo>
                <a:cubicBezTo>
                  <a:pt x="19923" y="5681"/>
                  <a:pt x="19963" y="5681"/>
                  <a:pt x="20003" y="5722"/>
                </a:cubicBezTo>
                <a:cubicBezTo>
                  <a:pt x="20043" y="5762"/>
                  <a:pt x="20083" y="5762"/>
                  <a:pt x="20123" y="5762"/>
                </a:cubicBezTo>
                <a:cubicBezTo>
                  <a:pt x="20123" y="5803"/>
                  <a:pt x="20083" y="5843"/>
                  <a:pt x="20083" y="5884"/>
                </a:cubicBezTo>
                <a:cubicBezTo>
                  <a:pt x="20083" y="5884"/>
                  <a:pt x="20083" y="5884"/>
                  <a:pt x="20083" y="5924"/>
                </a:cubicBezTo>
                <a:cubicBezTo>
                  <a:pt x="20043" y="5965"/>
                  <a:pt x="20043" y="6005"/>
                  <a:pt x="20003" y="6005"/>
                </a:cubicBezTo>
                <a:cubicBezTo>
                  <a:pt x="19963" y="6045"/>
                  <a:pt x="19883" y="6126"/>
                  <a:pt x="19843" y="6167"/>
                </a:cubicBezTo>
                <a:cubicBezTo>
                  <a:pt x="19763" y="6248"/>
                  <a:pt x="19723" y="6329"/>
                  <a:pt x="19644" y="6369"/>
                </a:cubicBezTo>
                <a:cubicBezTo>
                  <a:pt x="19604" y="6450"/>
                  <a:pt x="19524" y="6490"/>
                  <a:pt x="19484" y="6571"/>
                </a:cubicBezTo>
                <a:cubicBezTo>
                  <a:pt x="19404" y="6693"/>
                  <a:pt x="19324" y="6774"/>
                  <a:pt x="19204" y="6895"/>
                </a:cubicBezTo>
                <a:cubicBezTo>
                  <a:pt x="19125" y="6976"/>
                  <a:pt x="19045" y="7057"/>
                  <a:pt x="19005" y="7138"/>
                </a:cubicBezTo>
                <a:cubicBezTo>
                  <a:pt x="18885" y="7259"/>
                  <a:pt x="18805" y="7380"/>
                  <a:pt x="18725" y="7502"/>
                </a:cubicBezTo>
                <a:cubicBezTo>
                  <a:pt x="18685" y="7582"/>
                  <a:pt x="18645" y="7663"/>
                  <a:pt x="18645" y="7744"/>
                </a:cubicBezTo>
                <a:cubicBezTo>
                  <a:pt x="18605" y="7704"/>
                  <a:pt x="18566" y="7663"/>
                  <a:pt x="18526" y="7623"/>
                </a:cubicBezTo>
                <a:cubicBezTo>
                  <a:pt x="18326" y="7421"/>
                  <a:pt x="18086" y="7178"/>
                  <a:pt x="17887" y="6976"/>
                </a:cubicBezTo>
                <a:cubicBezTo>
                  <a:pt x="17807" y="6895"/>
                  <a:pt x="17727" y="6814"/>
                  <a:pt x="17647" y="6733"/>
                </a:cubicBezTo>
                <a:cubicBezTo>
                  <a:pt x="17647" y="6733"/>
                  <a:pt x="17647" y="6733"/>
                  <a:pt x="17647" y="6733"/>
                </a:cubicBezTo>
                <a:cubicBezTo>
                  <a:pt x="17687" y="6693"/>
                  <a:pt x="17727" y="6652"/>
                  <a:pt x="17767" y="6571"/>
                </a:cubicBezTo>
                <a:cubicBezTo>
                  <a:pt x="17807" y="6531"/>
                  <a:pt x="17847" y="6450"/>
                  <a:pt x="17927" y="6409"/>
                </a:cubicBezTo>
                <a:cubicBezTo>
                  <a:pt x="18007" y="6288"/>
                  <a:pt x="18126" y="6167"/>
                  <a:pt x="18206" y="6086"/>
                </a:cubicBezTo>
                <a:cubicBezTo>
                  <a:pt x="18286" y="5965"/>
                  <a:pt x="18406" y="5843"/>
                  <a:pt x="18486" y="5722"/>
                </a:cubicBezTo>
                <a:cubicBezTo>
                  <a:pt x="18566" y="5600"/>
                  <a:pt x="18685" y="5479"/>
                  <a:pt x="18765" y="5398"/>
                </a:cubicBezTo>
                <a:cubicBezTo>
                  <a:pt x="18765" y="5398"/>
                  <a:pt x="18805" y="5358"/>
                  <a:pt x="18805" y="5358"/>
                </a:cubicBezTo>
                <a:cubicBezTo>
                  <a:pt x="18845" y="5317"/>
                  <a:pt x="18885" y="5277"/>
                  <a:pt x="18925" y="5236"/>
                </a:cubicBezTo>
                <a:cubicBezTo>
                  <a:pt x="18965" y="5196"/>
                  <a:pt x="19005" y="5115"/>
                  <a:pt x="19085" y="5075"/>
                </a:cubicBezTo>
                <a:cubicBezTo>
                  <a:pt x="19045" y="5034"/>
                  <a:pt x="19085" y="4994"/>
                  <a:pt x="19124" y="4953"/>
                </a:cubicBezTo>
                <a:close/>
                <a:moveTo>
                  <a:pt x="18246" y="4225"/>
                </a:moveTo>
                <a:cubicBezTo>
                  <a:pt x="18286" y="4185"/>
                  <a:pt x="18286" y="4185"/>
                  <a:pt x="18246" y="4225"/>
                </a:cubicBezTo>
                <a:cubicBezTo>
                  <a:pt x="18326" y="4266"/>
                  <a:pt x="18366" y="4306"/>
                  <a:pt x="18446" y="4387"/>
                </a:cubicBezTo>
                <a:cubicBezTo>
                  <a:pt x="18526" y="4468"/>
                  <a:pt x="18605" y="4508"/>
                  <a:pt x="18685" y="4589"/>
                </a:cubicBezTo>
                <a:cubicBezTo>
                  <a:pt x="18725" y="4630"/>
                  <a:pt x="18765" y="4670"/>
                  <a:pt x="18805" y="4711"/>
                </a:cubicBezTo>
                <a:cubicBezTo>
                  <a:pt x="18845" y="4751"/>
                  <a:pt x="18885" y="4791"/>
                  <a:pt x="18925" y="4832"/>
                </a:cubicBezTo>
                <a:cubicBezTo>
                  <a:pt x="18885" y="4872"/>
                  <a:pt x="18845" y="4913"/>
                  <a:pt x="18845" y="4953"/>
                </a:cubicBezTo>
                <a:cubicBezTo>
                  <a:pt x="18805" y="4994"/>
                  <a:pt x="18765" y="5075"/>
                  <a:pt x="18685" y="5115"/>
                </a:cubicBezTo>
                <a:cubicBezTo>
                  <a:pt x="18685" y="5115"/>
                  <a:pt x="18645" y="5155"/>
                  <a:pt x="18645" y="5155"/>
                </a:cubicBezTo>
                <a:cubicBezTo>
                  <a:pt x="18605" y="5196"/>
                  <a:pt x="18566" y="5236"/>
                  <a:pt x="18566" y="5277"/>
                </a:cubicBezTo>
                <a:cubicBezTo>
                  <a:pt x="18526" y="5317"/>
                  <a:pt x="18486" y="5398"/>
                  <a:pt x="18446" y="5439"/>
                </a:cubicBezTo>
                <a:cubicBezTo>
                  <a:pt x="18406" y="5479"/>
                  <a:pt x="18366" y="5520"/>
                  <a:pt x="18326" y="5560"/>
                </a:cubicBezTo>
                <a:cubicBezTo>
                  <a:pt x="18286" y="5641"/>
                  <a:pt x="18206" y="5722"/>
                  <a:pt x="18166" y="5803"/>
                </a:cubicBezTo>
                <a:cubicBezTo>
                  <a:pt x="18086" y="5924"/>
                  <a:pt x="18006" y="6045"/>
                  <a:pt x="17927" y="6126"/>
                </a:cubicBezTo>
                <a:cubicBezTo>
                  <a:pt x="17887" y="6167"/>
                  <a:pt x="17847" y="6248"/>
                  <a:pt x="17807" y="6329"/>
                </a:cubicBezTo>
                <a:cubicBezTo>
                  <a:pt x="17767" y="6369"/>
                  <a:pt x="17727" y="6450"/>
                  <a:pt x="17687" y="6490"/>
                </a:cubicBezTo>
                <a:cubicBezTo>
                  <a:pt x="17647" y="6531"/>
                  <a:pt x="17607" y="6612"/>
                  <a:pt x="17567" y="6652"/>
                </a:cubicBezTo>
                <a:cubicBezTo>
                  <a:pt x="17567" y="6693"/>
                  <a:pt x="17527" y="6693"/>
                  <a:pt x="17527" y="6733"/>
                </a:cubicBezTo>
                <a:cubicBezTo>
                  <a:pt x="17288" y="6490"/>
                  <a:pt x="17048" y="6248"/>
                  <a:pt x="16769" y="6005"/>
                </a:cubicBezTo>
                <a:cubicBezTo>
                  <a:pt x="16769" y="6005"/>
                  <a:pt x="16809" y="5964"/>
                  <a:pt x="16809" y="5964"/>
                </a:cubicBezTo>
                <a:cubicBezTo>
                  <a:pt x="16849" y="5884"/>
                  <a:pt x="16928" y="5803"/>
                  <a:pt x="16968" y="5722"/>
                </a:cubicBezTo>
                <a:cubicBezTo>
                  <a:pt x="17048" y="5600"/>
                  <a:pt x="17168" y="5479"/>
                  <a:pt x="17248" y="5358"/>
                </a:cubicBezTo>
                <a:cubicBezTo>
                  <a:pt x="17328" y="5277"/>
                  <a:pt x="17368" y="5236"/>
                  <a:pt x="17447" y="5155"/>
                </a:cubicBezTo>
                <a:cubicBezTo>
                  <a:pt x="17487" y="5115"/>
                  <a:pt x="17527" y="5075"/>
                  <a:pt x="17567" y="5034"/>
                </a:cubicBezTo>
                <a:cubicBezTo>
                  <a:pt x="17607" y="4994"/>
                  <a:pt x="17647" y="4953"/>
                  <a:pt x="17647" y="4913"/>
                </a:cubicBezTo>
                <a:cubicBezTo>
                  <a:pt x="17647" y="4913"/>
                  <a:pt x="17687" y="4872"/>
                  <a:pt x="17687" y="4872"/>
                </a:cubicBezTo>
                <a:cubicBezTo>
                  <a:pt x="17727" y="4791"/>
                  <a:pt x="17807" y="4751"/>
                  <a:pt x="17847" y="4670"/>
                </a:cubicBezTo>
                <a:cubicBezTo>
                  <a:pt x="17927" y="4589"/>
                  <a:pt x="18006" y="4468"/>
                  <a:pt x="18086" y="4387"/>
                </a:cubicBezTo>
                <a:cubicBezTo>
                  <a:pt x="18166" y="4306"/>
                  <a:pt x="18206" y="4266"/>
                  <a:pt x="18246" y="4225"/>
                </a:cubicBezTo>
                <a:close/>
                <a:moveTo>
                  <a:pt x="17368" y="3457"/>
                </a:moveTo>
                <a:cubicBezTo>
                  <a:pt x="17368" y="3457"/>
                  <a:pt x="17368" y="3457"/>
                  <a:pt x="17368" y="3457"/>
                </a:cubicBezTo>
                <a:cubicBezTo>
                  <a:pt x="17408" y="3457"/>
                  <a:pt x="17408" y="3457"/>
                  <a:pt x="17408" y="3457"/>
                </a:cubicBezTo>
                <a:cubicBezTo>
                  <a:pt x="17647" y="3659"/>
                  <a:pt x="17847" y="3861"/>
                  <a:pt x="18086" y="4063"/>
                </a:cubicBezTo>
                <a:cubicBezTo>
                  <a:pt x="18086" y="4063"/>
                  <a:pt x="18086" y="4063"/>
                  <a:pt x="18086" y="4063"/>
                </a:cubicBezTo>
                <a:cubicBezTo>
                  <a:pt x="18006" y="4185"/>
                  <a:pt x="17927" y="4266"/>
                  <a:pt x="17847" y="4387"/>
                </a:cubicBezTo>
                <a:cubicBezTo>
                  <a:pt x="17807" y="4427"/>
                  <a:pt x="17767" y="4468"/>
                  <a:pt x="17727" y="4549"/>
                </a:cubicBezTo>
                <a:cubicBezTo>
                  <a:pt x="17687" y="4630"/>
                  <a:pt x="17607" y="4670"/>
                  <a:pt x="17567" y="4751"/>
                </a:cubicBezTo>
                <a:cubicBezTo>
                  <a:pt x="17567" y="4751"/>
                  <a:pt x="17527" y="4791"/>
                  <a:pt x="17527" y="4791"/>
                </a:cubicBezTo>
                <a:cubicBezTo>
                  <a:pt x="17487" y="4832"/>
                  <a:pt x="17447" y="4872"/>
                  <a:pt x="17447" y="4913"/>
                </a:cubicBezTo>
                <a:cubicBezTo>
                  <a:pt x="17408" y="4953"/>
                  <a:pt x="17368" y="4994"/>
                  <a:pt x="17328" y="5034"/>
                </a:cubicBezTo>
                <a:cubicBezTo>
                  <a:pt x="17288" y="5115"/>
                  <a:pt x="17208" y="5155"/>
                  <a:pt x="17168" y="5236"/>
                </a:cubicBezTo>
                <a:cubicBezTo>
                  <a:pt x="17128" y="5277"/>
                  <a:pt x="17088" y="5317"/>
                  <a:pt x="17088" y="5358"/>
                </a:cubicBezTo>
                <a:cubicBezTo>
                  <a:pt x="17048" y="5439"/>
                  <a:pt x="16968" y="5520"/>
                  <a:pt x="16928" y="5600"/>
                </a:cubicBezTo>
                <a:cubicBezTo>
                  <a:pt x="16889" y="5681"/>
                  <a:pt x="16849" y="5762"/>
                  <a:pt x="16769" y="5884"/>
                </a:cubicBezTo>
                <a:cubicBezTo>
                  <a:pt x="16769" y="5884"/>
                  <a:pt x="16769" y="5924"/>
                  <a:pt x="16729" y="5924"/>
                </a:cubicBezTo>
                <a:cubicBezTo>
                  <a:pt x="16649" y="5843"/>
                  <a:pt x="16569" y="5762"/>
                  <a:pt x="16489" y="5681"/>
                </a:cubicBezTo>
                <a:cubicBezTo>
                  <a:pt x="16489" y="5681"/>
                  <a:pt x="16449" y="5641"/>
                  <a:pt x="16449" y="5641"/>
                </a:cubicBezTo>
                <a:cubicBezTo>
                  <a:pt x="16290" y="5479"/>
                  <a:pt x="16090" y="5277"/>
                  <a:pt x="15930" y="5115"/>
                </a:cubicBezTo>
                <a:cubicBezTo>
                  <a:pt x="15970" y="5075"/>
                  <a:pt x="16010" y="5034"/>
                  <a:pt x="16050" y="4994"/>
                </a:cubicBezTo>
                <a:cubicBezTo>
                  <a:pt x="16090" y="4953"/>
                  <a:pt x="16130" y="4913"/>
                  <a:pt x="16170" y="4872"/>
                </a:cubicBezTo>
                <a:cubicBezTo>
                  <a:pt x="16210" y="4832"/>
                  <a:pt x="16250" y="4791"/>
                  <a:pt x="16290" y="4751"/>
                </a:cubicBezTo>
                <a:cubicBezTo>
                  <a:pt x="16330" y="4711"/>
                  <a:pt x="16369" y="4670"/>
                  <a:pt x="16409" y="4630"/>
                </a:cubicBezTo>
                <a:cubicBezTo>
                  <a:pt x="16489" y="4549"/>
                  <a:pt x="16529" y="4468"/>
                  <a:pt x="16609" y="4387"/>
                </a:cubicBezTo>
                <a:cubicBezTo>
                  <a:pt x="16689" y="4266"/>
                  <a:pt x="16769" y="4185"/>
                  <a:pt x="16849" y="4063"/>
                </a:cubicBezTo>
                <a:cubicBezTo>
                  <a:pt x="16889" y="4023"/>
                  <a:pt x="16889" y="3982"/>
                  <a:pt x="16928" y="3982"/>
                </a:cubicBezTo>
                <a:cubicBezTo>
                  <a:pt x="16968" y="3942"/>
                  <a:pt x="16968" y="3902"/>
                  <a:pt x="17008" y="3902"/>
                </a:cubicBezTo>
                <a:cubicBezTo>
                  <a:pt x="17048" y="3861"/>
                  <a:pt x="17088" y="3780"/>
                  <a:pt x="17128" y="3740"/>
                </a:cubicBezTo>
                <a:cubicBezTo>
                  <a:pt x="17168" y="3659"/>
                  <a:pt x="17248" y="3618"/>
                  <a:pt x="17288" y="3538"/>
                </a:cubicBezTo>
                <a:cubicBezTo>
                  <a:pt x="17328" y="3538"/>
                  <a:pt x="17368" y="3497"/>
                  <a:pt x="17368" y="3457"/>
                </a:cubicBezTo>
                <a:close/>
                <a:moveTo>
                  <a:pt x="16569" y="2971"/>
                </a:moveTo>
                <a:cubicBezTo>
                  <a:pt x="16609" y="2931"/>
                  <a:pt x="16609" y="2890"/>
                  <a:pt x="16649" y="2890"/>
                </a:cubicBezTo>
                <a:cubicBezTo>
                  <a:pt x="16649" y="2890"/>
                  <a:pt x="16649" y="2850"/>
                  <a:pt x="16689" y="2850"/>
                </a:cubicBezTo>
                <a:cubicBezTo>
                  <a:pt x="16689" y="2850"/>
                  <a:pt x="16689" y="2850"/>
                  <a:pt x="16689" y="2850"/>
                </a:cubicBezTo>
                <a:cubicBezTo>
                  <a:pt x="16729" y="2890"/>
                  <a:pt x="16729" y="2890"/>
                  <a:pt x="16769" y="2931"/>
                </a:cubicBezTo>
                <a:cubicBezTo>
                  <a:pt x="16809" y="2971"/>
                  <a:pt x="16889" y="3052"/>
                  <a:pt x="16968" y="3093"/>
                </a:cubicBezTo>
                <a:cubicBezTo>
                  <a:pt x="17008" y="3133"/>
                  <a:pt x="17088" y="3173"/>
                  <a:pt x="17128" y="3254"/>
                </a:cubicBezTo>
                <a:cubicBezTo>
                  <a:pt x="17168" y="3295"/>
                  <a:pt x="17208" y="3335"/>
                  <a:pt x="17288" y="3376"/>
                </a:cubicBezTo>
                <a:cubicBezTo>
                  <a:pt x="17248" y="3416"/>
                  <a:pt x="17248" y="3416"/>
                  <a:pt x="17208" y="3457"/>
                </a:cubicBezTo>
                <a:cubicBezTo>
                  <a:pt x="17168" y="3497"/>
                  <a:pt x="17128" y="3578"/>
                  <a:pt x="17048" y="3618"/>
                </a:cubicBezTo>
                <a:cubicBezTo>
                  <a:pt x="17008" y="3659"/>
                  <a:pt x="17008" y="3659"/>
                  <a:pt x="16968" y="3699"/>
                </a:cubicBezTo>
                <a:cubicBezTo>
                  <a:pt x="16928" y="3740"/>
                  <a:pt x="16928" y="3740"/>
                  <a:pt x="16889" y="3780"/>
                </a:cubicBezTo>
                <a:cubicBezTo>
                  <a:pt x="16849" y="3861"/>
                  <a:pt x="16809" y="3902"/>
                  <a:pt x="16769" y="3982"/>
                </a:cubicBezTo>
                <a:cubicBezTo>
                  <a:pt x="16649" y="4185"/>
                  <a:pt x="16529" y="4387"/>
                  <a:pt x="16409" y="4589"/>
                </a:cubicBezTo>
                <a:cubicBezTo>
                  <a:pt x="16330" y="4711"/>
                  <a:pt x="16250" y="4832"/>
                  <a:pt x="16170" y="4953"/>
                </a:cubicBezTo>
                <a:cubicBezTo>
                  <a:pt x="16130" y="5034"/>
                  <a:pt x="16050" y="5075"/>
                  <a:pt x="16010" y="5115"/>
                </a:cubicBezTo>
                <a:cubicBezTo>
                  <a:pt x="16010" y="5115"/>
                  <a:pt x="15970" y="5156"/>
                  <a:pt x="15970" y="5156"/>
                </a:cubicBezTo>
                <a:cubicBezTo>
                  <a:pt x="15771" y="4953"/>
                  <a:pt x="15571" y="4751"/>
                  <a:pt x="15371" y="4549"/>
                </a:cubicBezTo>
                <a:cubicBezTo>
                  <a:pt x="15371" y="4549"/>
                  <a:pt x="15371" y="4508"/>
                  <a:pt x="15411" y="4508"/>
                </a:cubicBezTo>
                <a:cubicBezTo>
                  <a:pt x="15411" y="4468"/>
                  <a:pt x="15451" y="4468"/>
                  <a:pt x="15451" y="4427"/>
                </a:cubicBezTo>
                <a:cubicBezTo>
                  <a:pt x="15491" y="4387"/>
                  <a:pt x="15491" y="4347"/>
                  <a:pt x="15531" y="4306"/>
                </a:cubicBezTo>
                <a:cubicBezTo>
                  <a:pt x="15611" y="4185"/>
                  <a:pt x="15691" y="4063"/>
                  <a:pt x="15810" y="3982"/>
                </a:cubicBezTo>
                <a:cubicBezTo>
                  <a:pt x="15930" y="3861"/>
                  <a:pt x="16050" y="3740"/>
                  <a:pt x="16130" y="3659"/>
                </a:cubicBezTo>
                <a:cubicBezTo>
                  <a:pt x="16170" y="3618"/>
                  <a:pt x="16210" y="3578"/>
                  <a:pt x="16250" y="3497"/>
                </a:cubicBezTo>
                <a:cubicBezTo>
                  <a:pt x="16290" y="3457"/>
                  <a:pt x="16330" y="3416"/>
                  <a:pt x="16369" y="3335"/>
                </a:cubicBezTo>
                <a:cubicBezTo>
                  <a:pt x="16409" y="3295"/>
                  <a:pt x="16409" y="3295"/>
                  <a:pt x="16449" y="3254"/>
                </a:cubicBezTo>
                <a:cubicBezTo>
                  <a:pt x="16449" y="3254"/>
                  <a:pt x="16449" y="3254"/>
                  <a:pt x="16489" y="3214"/>
                </a:cubicBezTo>
                <a:cubicBezTo>
                  <a:pt x="16489" y="3214"/>
                  <a:pt x="16529" y="3173"/>
                  <a:pt x="16529" y="3173"/>
                </a:cubicBezTo>
                <a:cubicBezTo>
                  <a:pt x="16489" y="3052"/>
                  <a:pt x="16529" y="3012"/>
                  <a:pt x="16569" y="2971"/>
                </a:cubicBezTo>
                <a:close/>
                <a:moveTo>
                  <a:pt x="15970" y="2041"/>
                </a:move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lose/>
                <a:moveTo>
                  <a:pt x="15890" y="2122"/>
                </a:moveTo>
                <a:cubicBezTo>
                  <a:pt x="15930" y="2081"/>
                  <a:pt x="15930" y="2081"/>
                  <a:pt x="15970" y="2041"/>
                </a:cubicBezTo>
                <a:cubicBezTo>
                  <a:pt x="16010" y="2081"/>
                  <a:pt x="16010" y="2081"/>
                  <a:pt x="16050" y="2122"/>
                </a:cubicBezTo>
                <a:cubicBezTo>
                  <a:pt x="16050" y="2122"/>
                  <a:pt x="16090" y="2162"/>
                  <a:pt x="16090" y="2162"/>
                </a:cubicBezTo>
                <a:cubicBezTo>
                  <a:pt x="16170" y="2284"/>
                  <a:pt x="16290" y="2364"/>
                  <a:pt x="16369" y="2486"/>
                </a:cubicBezTo>
                <a:cubicBezTo>
                  <a:pt x="16409" y="2526"/>
                  <a:pt x="16449" y="2607"/>
                  <a:pt x="16529" y="2648"/>
                </a:cubicBezTo>
                <a:cubicBezTo>
                  <a:pt x="16529" y="2648"/>
                  <a:pt x="16489" y="2688"/>
                  <a:pt x="16489" y="2688"/>
                </a:cubicBezTo>
                <a:cubicBezTo>
                  <a:pt x="16489" y="2688"/>
                  <a:pt x="16449" y="2729"/>
                  <a:pt x="16449" y="2729"/>
                </a:cubicBezTo>
                <a:cubicBezTo>
                  <a:pt x="16449" y="2729"/>
                  <a:pt x="16449" y="2769"/>
                  <a:pt x="16409" y="2769"/>
                </a:cubicBezTo>
                <a:cubicBezTo>
                  <a:pt x="16409" y="2769"/>
                  <a:pt x="16369" y="2809"/>
                  <a:pt x="16369" y="2809"/>
                </a:cubicBezTo>
                <a:cubicBezTo>
                  <a:pt x="16330" y="2850"/>
                  <a:pt x="16290" y="2931"/>
                  <a:pt x="16250" y="2971"/>
                </a:cubicBezTo>
                <a:cubicBezTo>
                  <a:pt x="16250" y="3012"/>
                  <a:pt x="16210" y="3012"/>
                  <a:pt x="16210" y="3052"/>
                </a:cubicBezTo>
                <a:cubicBezTo>
                  <a:pt x="16210" y="3093"/>
                  <a:pt x="16170" y="3093"/>
                  <a:pt x="16170" y="3133"/>
                </a:cubicBezTo>
                <a:cubicBezTo>
                  <a:pt x="16170" y="3174"/>
                  <a:pt x="16130" y="3174"/>
                  <a:pt x="16130" y="3214"/>
                </a:cubicBezTo>
                <a:cubicBezTo>
                  <a:pt x="16090" y="3254"/>
                  <a:pt x="16090" y="3295"/>
                  <a:pt x="16050" y="3335"/>
                </a:cubicBezTo>
                <a:cubicBezTo>
                  <a:pt x="16010" y="3376"/>
                  <a:pt x="15970" y="3416"/>
                  <a:pt x="15930" y="3497"/>
                </a:cubicBezTo>
                <a:cubicBezTo>
                  <a:pt x="15890" y="3538"/>
                  <a:pt x="15850" y="3578"/>
                  <a:pt x="15811" y="3618"/>
                </a:cubicBezTo>
                <a:cubicBezTo>
                  <a:pt x="15771" y="3699"/>
                  <a:pt x="15691" y="3740"/>
                  <a:pt x="15651" y="3821"/>
                </a:cubicBezTo>
                <a:cubicBezTo>
                  <a:pt x="15611" y="3902"/>
                  <a:pt x="15531" y="3982"/>
                  <a:pt x="15491" y="4063"/>
                </a:cubicBezTo>
                <a:cubicBezTo>
                  <a:pt x="15451" y="4104"/>
                  <a:pt x="15451" y="4144"/>
                  <a:pt x="15411" y="4185"/>
                </a:cubicBezTo>
                <a:cubicBezTo>
                  <a:pt x="15411" y="4225"/>
                  <a:pt x="15371" y="4225"/>
                  <a:pt x="15371" y="4266"/>
                </a:cubicBezTo>
                <a:cubicBezTo>
                  <a:pt x="15331" y="4347"/>
                  <a:pt x="15291" y="4387"/>
                  <a:pt x="15252" y="4468"/>
                </a:cubicBezTo>
                <a:cubicBezTo>
                  <a:pt x="15252" y="4468"/>
                  <a:pt x="15252" y="4508"/>
                  <a:pt x="15252" y="4508"/>
                </a:cubicBezTo>
                <a:cubicBezTo>
                  <a:pt x="15212" y="4468"/>
                  <a:pt x="15212" y="4468"/>
                  <a:pt x="15172" y="4427"/>
                </a:cubicBezTo>
                <a:cubicBezTo>
                  <a:pt x="15052" y="4306"/>
                  <a:pt x="14932" y="4185"/>
                  <a:pt x="14812" y="4063"/>
                </a:cubicBezTo>
                <a:cubicBezTo>
                  <a:pt x="14812" y="4063"/>
                  <a:pt x="14812" y="4063"/>
                  <a:pt x="14812" y="4063"/>
                </a:cubicBezTo>
                <a:cubicBezTo>
                  <a:pt x="14693" y="3942"/>
                  <a:pt x="14613" y="3861"/>
                  <a:pt x="14493" y="3740"/>
                </a:cubicBezTo>
                <a:cubicBezTo>
                  <a:pt x="14533" y="3699"/>
                  <a:pt x="14573" y="3659"/>
                  <a:pt x="14653" y="3618"/>
                </a:cubicBezTo>
                <a:cubicBezTo>
                  <a:pt x="14653" y="3618"/>
                  <a:pt x="14693" y="3578"/>
                  <a:pt x="14693" y="3578"/>
                </a:cubicBezTo>
                <a:cubicBezTo>
                  <a:pt x="14732" y="3538"/>
                  <a:pt x="14772" y="3497"/>
                  <a:pt x="14772" y="3457"/>
                </a:cubicBezTo>
                <a:cubicBezTo>
                  <a:pt x="14812" y="3416"/>
                  <a:pt x="14812" y="3416"/>
                  <a:pt x="14852" y="3376"/>
                </a:cubicBezTo>
                <a:cubicBezTo>
                  <a:pt x="14852" y="3376"/>
                  <a:pt x="14892" y="3335"/>
                  <a:pt x="14892" y="3335"/>
                </a:cubicBezTo>
                <a:cubicBezTo>
                  <a:pt x="14932" y="3295"/>
                  <a:pt x="14972" y="3214"/>
                  <a:pt x="15052" y="3174"/>
                </a:cubicBezTo>
                <a:cubicBezTo>
                  <a:pt x="15092" y="3133"/>
                  <a:pt x="15132" y="3052"/>
                  <a:pt x="15212" y="3012"/>
                </a:cubicBezTo>
                <a:cubicBezTo>
                  <a:pt x="15291" y="2931"/>
                  <a:pt x="15371" y="2850"/>
                  <a:pt x="15451" y="2729"/>
                </a:cubicBezTo>
                <a:cubicBezTo>
                  <a:pt x="15531" y="2607"/>
                  <a:pt x="15611" y="2526"/>
                  <a:pt x="15731" y="2405"/>
                </a:cubicBezTo>
                <a:cubicBezTo>
                  <a:pt x="15770" y="2365"/>
                  <a:pt x="15810" y="2324"/>
                  <a:pt x="15850" y="2243"/>
                </a:cubicBezTo>
                <a:cubicBezTo>
                  <a:pt x="15850" y="2162"/>
                  <a:pt x="15890" y="2162"/>
                  <a:pt x="15890" y="2122"/>
                </a:cubicBezTo>
                <a:close/>
                <a:moveTo>
                  <a:pt x="14253" y="2243"/>
                </a:moveTo>
                <a:cubicBezTo>
                  <a:pt x="14333" y="2122"/>
                  <a:pt x="14413" y="2000"/>
                  <a:pt x="14533" y="1879"/>
                </a:cubicBezTo>
                <a:cubicBezTo>
                  <a:pt x="14653" y="1717"/>
                  <a:pt x="14812" y="1556"/>
                  <a:pt x="14972" y="1394"/>
                </a:cubicBezTo>
                <a:cubicBezTo>
                  <a:pt x="15012" y="1353"/>
                  <a:pt x="15052" y="1313"/>
                  <a:pt x="15132" y="1272"/>
                </a:cubicBezTo>
                <a:cubicBezTo>
                  <a:pt x="15172" y="1313"/>
                  <a:pt x="15212" y="1353"/>
                  <a:pt x="15252" y="1394"/>
                </a:cubicBezTo>
                <a:cubicBezTo>
                  <a:pt x="15291" y="1434"/>
                  <a:pt x="15331" y="1475"/>
                  <a:pt x="15411" y="1515"/>
                </a:cubicBezTo>
                <a:cubicBezTo>
                  <a:pt x="15451" y="1556"/>
                  <a:pt x="15531" y="1596"/>
                  <a:pt x="15571" y="1636"/>
                </a:cubicBezTo>
                <a:cubicBezTo>
                  <a:pt x="15691" y="1717"/>
                  <a:pt x="15771" y="1798"/>
                  <a:pt x="15890" y="1879"/>
                </a:cubicBezTo>
                <a:cubicBezTo>
                  <a:pt x="15890" y="1879"/>
                  <a:pt x="15850" y="1879"/>
                  <a:pt x="15850" y="1920"/>
                </a:cubicBezTo>
                <a:cubicBezTo>
                  <a:pt x="15850" y="1920"/>
                  <a:pt x="15850" y="1920"/>
                  <a:pt x="15811" y="1960"/>
                </a:cubicBezTo>
                <a:cubicBezTo>
                  <a:pt x="15771" y="2000"/>
                  <a:pt x="15771" y="2000"/>
                  <a:pt x="15731" y="2041"/>
                </a:cubicBezTo>
                <a:cubicBezTo>
                  <a:pt x="15691" y="2081"/>
                  <a:pt x="15651" y="2162"/>
                  <a:pt x="15611" y="2203"/>
                </a:cubicBezTo>
                <a:cubicBezTo>
                  <a:pt x="15531" y="2324"/>
                  <a:pt x="15451" y="2405"/>
                  <a:pt x="15371" y="2526"/>
                </a:cubicBezTo>
                <a:cubicBezTo>
                  <a:pt x="15292" y="2607"/>
                  <a:pt x="15212" y="2729"/>
                  <a:pt x="15172" y="2809"/>
                </a:cubicBezTo>
                <a:cubicBezTo>
                  <a:pt x="15132" y="2890"/>
                  <a:pt x="15092" y="2931"/>
                  <a:pt x="15052" y="3012"/>
                </a:cubicBezTo>
                <a:cubicBezTo>
                  <a:pt x="15012" y="3052"/>
                  <a:pt x="14972" y="3093"/>
                  <a:pt x="14932" y="3173"/>
                </a:cubicBezTo>
                <a:cubicBezTo>
                  <a:pt x="14892" y="3214"/>
                  <a:pt x="14852" y="3254"/>
                  <a:pt x="14852" y="3295"/>
                </a:cubicBezTo>
                <a:cubicBezTo>
                  <a:pt x="14812" y="3376"/>
                  <a:pt x="14732" y="3416"/>
                  <a:pt x="14693" y="3497"/>
                </a:cubicBezTo>
                <a:cubicBezTo>
                  <a:pt x="14653" y="3538"/>
                  <a:pt x="14613" y="3578"/>
                  <a:pt x="14573" y="3618"/>
                </a:cubicBezTo>
                <a:cubicBezTo>
                  <a:pt x="14573" y="3618"/>
                  <a:pt x="14573" y="3618"/>
                  <a:pt x="14573" y="3618"/>
                </a:cubicBezTo>
                <a:cubicBezTo>
                  <a:pt x="14453" y="3497"/>
                  <a:pt x="14293" y="3335"/>
                  <a:pt x="14174" y="3214"/>
                </a:cubicBezTo>
                <a:cubicBezTo>
                  <a:pt x="14094" y="3133"/>
                  <a:pt x="13974" y="3012"/>
                  <a:pt x="13894" y="2931"/>
                </a:cubicBezTo>
                <a:cubicBezTo>
                  <a:pt x="13854" y="2890"/>
                  <a:pt x="13814" y="2850"/>
                  <a:pt x="13814" y="2850"/>
                </a:cubicBezTo>
                <a:cubicBezTo>
                  <a:pt x="13854" y="2809"/>
                  <a:pt x="13894" y="2809"/>
                  <a:pt x="13934" y="2769"/>
                </a:cubicBezTo>
                <a:cubicBezTo>
                  <a:pt x="13974" y="2729"/>
                  <a:pt x="14054" y="2648"/>
                  <a:pt x="14094" y="2607"/>
                </a:cubicBezTo>
                <a:cubicBezTo>
                  <a:pt x="14134" y="2567"/>
                  <a:pt x="14174" y="2526"/>
                  <a:pt x="14214" y="2486"/>
                </a:cubicBezTo>
                <a:cubicBezTo>
                  <a:pt x="14134" y="2405"/>
                  <a:pt x="14213" y="2324"/>
                  <a:pt x="14253" y="2243"/>
                </a:cubicBezTo>
                <a:close/>
                <a:moveTo>
                  <a:pt x="13056" y="1232"/>
                </a:moveTo>
                <a:cubicBezTo>
                  <a:pt x="13095" y="1232"/>
                  <a:pt x="13095" y="1191"/>
                  <a:pt x="13135" y="1191"/>
                </a:cubicBezTo>
                <a:cubicBezTo>
                  <a:pt x="13135" y="1191"/>
                  <a:pt x="13175" y="1151"/>
                  <a:pt x="13175" y="1151"/>
                </a:cubicBezTo>
                <a:cubicBezTo>
                  <a:pt x="13175" y="1151"/>
                  <a:pt x="13175" y="1151"/>
                  <a:pt x="13215" y="1111"/>
                </a:cubicBezTo>
                <a:cubicBezTo>
                  <a:pt x="13215" y="1111"/>
                  <a:pt x="13215" y="1070"/>
                  <a:pt x="13255" y="1070"/>
                </a:cubicBezTo>
                <a:cubicBezTo>
                  <a:pt x="13415" y="1070"/>
                  <a:pt x="13535" y="1070"/>
                  <a:pt x="13694" y="1070"/>
                </a:cubicBezTo>
                <a:cubicBezTo>
                  <a:pt x="13814" y="1070"/>
                  <a:pt x="13934" y="1070"/>
                  <a:pt x="14054" y="1111"/>
                </a:cubicBezTo>
                <a:cubicBezTo>
                  <a:pt x="13934" y="1272"/>
                  <a:pt x="13774" y="1434"/>
                  <a:pt x="13694" y="1596"/>
                </a:cubicBezTo>
                <a:cubicBezTo>
                  <a:pt x="13614" y="1717"/>
                  <a:pt x="13535" y="1839"/>
                  <a:pt x="13455" y="1960"/>
                </a:cubicBezTo>
                <a:cubicBezTo>
                  <a:pt x="13415" y="2000"/>
                  <a:pt x="13375" y="2081"/>
                  <a:pt x="13335" y="2122"/>
                </a:cubicBezTo>
                <a:cubicBezTo>
                  <a:pt x="13295" y="2203"/>
                  <a:pt x="13255" y="2284"/>
                  <a:pt x="13215" y="2364"/>
                </a:cubicBezTo>
                <a:cubicBezTo>
                  <a:pt x="13175" y="2445"/>
                  <a:pt x="13175" y="2486"/>
                  <a:pt x="13175" y="2567"/>
                </a:cubicBezTo>
                <a:cubicBezTo>
                  <a:pt x="13175" y="2567"/>
                  <a:pt x="13175" y="2567"/>
                  <a:pt x="13135" y="2607"/>
                </a:cubicBezTo>
                <a:cubicBezTo>
                  <a:pt x="13095" y="2607"/>
                  <a:pt x="13095" y="2607"/>
                  <a:pt x="13055" y="2607"/>
                </a:cubicBezTo>
                <a:cubicBezTo>
                  <a:pt x="12976" y="2607"/>
                  <a:pt x="12896" y="2607"/>
                  <a:pt x="12856" y="2607"/>
                </a:cubicBezTo>
                <a:cubicBezTo>
                  <a:pt x="12696" y="2607"/>
                  <a:pt x="12536" y="2607"/>
                  <a:pt x="12377" y="2607"/>
                </a:cubicBezTo>
                <a:cubicBezTo>
                  <a:pt x="12177" y="2607"/>
                  <a:pt x="12017" y="2607"/>
                  <a:pt x="11818" y="2607"/>
                </a:cubicBezTo>
                <a:cubicBezTo>
                  <a:pt x="11818" y="2607"/>
                  <a:pt x="11818" y="2607"/>
                  <a:pt x="11858" y="2567"/>
                </a:cubicBezTo>
                <a:cubicBezTo>
                  <a:pt x="11938" y="2486"/>
                  <a:pt x="12017" y="2364"/>
                  <a:pt x="12097" y="2284"/>
                </a:cubicBezTo>
                <a:cubicBezTo>
                  <a:pt x="12177" y="2162"/>
                  <a:pt x="12297" y="2081"/>
                  <a:pt x="12377" y="1960"/>
                </a:cubicBezTo>
                <a:cubicBezTo>
                  <a:pt x="12457" y="1879"/>
                  <a:pt x="12536" y="1758"/>
                  <a:pt x="12616" y="1677"/>
                </a:cubicBezTo>
                <a:cubicBezTo>
                  <a:pt x="12616" y="1636"/>
                  <a:pt x="12656" y="1636"/>
                  <a:pt x="12656" y="1596"/>
                </a:cubicBezTo>
                <a:cubicBezTo>
                  <a:pt x="12696" y="1555"/>
                  <a:pt x="12696" y="1515"/>
                  <a:pt x="12736" y="1515"/>
                </a:cubicBezTo>
                <a:cubicBezTo>
                  <a:pt x="12776" y="1475"/>
                  <a:pt x="12816" y="1434"/>
                  <a:pt x="12856" y="1394"/>
                </a:cubicBezTo>
                <a:cubicBezTo>
                  <a:pt x="12976" y="1313"/>
                  <a:pt x="13016" y="1272"/>
                  <a:pt x="13056" y="1232"/>
                </a:cubicBezTo>
                <a:close/>
                <a:moveTo>
                  <a:pt x="11658" y="949"/>
                </a:moveTo>
                <a:cubicBezTo>
                  <a:pt x="11698" y="908"/>
                  <a:pt x="11698" y="908"/>
                  <a:pt x="11658" y="949"/>
                </a:cubicBezTo>
                <a:cubicBezTo>
                  <a:pt x="11698" y="908"/>
                  <a:pt x="11698" y="908"/>
                  <a:pt x="11698" y="908"/>
                </a:cubicBezTo>
                <a:cubicBezTo>
                  <a:pt x="11778" y="908"/>
                  <a:pt x="11858" y="949"/>
                  <a:pt x="11977" y="949"/>
                </a:cubicBezTo>
                <a:cubicBezTo>
                  <a:pt x="12057" y="949"/>
                  <a:pt x="12177" y="989"/>
                  <a:pt x="12257" y="989"/>
                </a:cubicBezTo>
                <a:cubicBezTo>
                  <a:pt x="12337" y="989"/>
                  <a:pt x="12457" y="989"/>
                  <a:pt x="12536" y="1030"/>
                </a:cubicBezTo>
                <a:cubicBezTo>
                  <a:pt x="12696" y="1030"/>
                  <a:pt x="12816" y="1070"/>
                  <a:pt x="12976" y="1070"/>
                </a:cubicBezTo>
                <a:cubicBezTo>
                  <a:pt x="12976" y="1070"/>
                  <a:pt x="12936" y="1111"/>
                  <a:pt x="12936" y="1111"/>
                </a:cubicBezTo>
                <a:cubicBezTo>
                  <a:pt x="12896" y="1151"/>
                  <a:pt x="12856" y="1191"/>
                  <a:pt x="12816" y="1272"/>
                </a:cubicBezTo>
                <a:cubicBezTo>
                  <a:pt x="12776" y="1313"/>
                  <a:pt x="12736" y="1353"/>
                  <a:pt x="12696" y="1394"/>
                </a:cubicBezTo>
                <a:cubicBezTo>
                  <a:pt x="12656" y="1434"/>
                  <a:pt x="12656" y="1434"/>
                  <a:pt x="12656" y="1475"/>
                </a:cubicBezTo>
                <a:cubicBezTo>
                  <a:pt x="12616" y="1515"/>
                  <a:pt x="12616" y="1556"/>
                  <a:pt x="12576" y="1556"/>
                </a:cubicBezTo>
                <a:cubicBezTo>
                  <a:pt x="12576" y="1556"/>
                  <a:pt x="12536" y="1596"/>
                  <a:pt x="12536" y="1596"/>
                </a:cubicBezTo>
                <a:cubicBezTo>
                  <a:pt x="12497" y="1636"/>
                  <a:pt x="12497" y="1677"/>
                  <a:pt x="12457" y="1717"/>
                </a:cubicBezTo>
                <a:cubicBezTo>
                  <a:pt x="12417" y="1758"/>
                  <a:pt x="12377" y="1798"/>
                  <a:pt x="12377" y="1839"/>
                </a:cubicBezTo>
                <a:cubicBezTo>
                  <a:pt x="12297" y="1960"/>
                  <a:pt x="12217" y="2081"/>
                  <a:pt x="12137" y="2203"/>
                </a:cubicBezTo>
                <a:cubicBezTo>
                  <a:pt x="12057" y="2324"/>
                  <a:pt x="11977" y="2405"/>
                  <a:pt x="11898" y="2526"/>
                </a:cubicBezTo>
                <a:cubicBezTo>
                  <a:pt x="11898" y="2567"/>
                  <a:pt x="11858" y="2567"/>
                  <a:pt x="11858" y="2607"/>
                </a:cubicBezTo>
                <a:cubicBezTo>
                  <a:pt x="11498" y="2607"/>
                  <a:pt x="11139" y="2607"/>
                  <a:pt x="10780" y="2607"/>
                </a:cubicBezTo>
                <a:cubicBezTo>
                  <a:pt x="10620" y="2607"/>
                  <a:pt x="10460" y="2607"/>
                  <a:pt x="10341" y="2607"/>
                </a:cubicBezTo>
                <a:cubicBezTo>
                  <a:pt x="10341" y="2607"/>
                  <a:pt x="10341" y="2607"/>
                  <a:pt x="10341" y="2607"/>
                </a:cubicBezTo>
                <a:cubicBezTo>
                  <a:pt x="10380" y="2567"/>
                  <a:pt x="10420" y="2526"/>
                  <a:pt x="10420" y="2445"/>
                </a:cubicBezTo>
                <a:cubicBezTo>
                  <a:pt x="10420" y="2405"/>
                  <a:pt x="10460" y="2405"/>
                  <a:pt x="10460" y="2364"/>
                </a:cubicBezTo>
                <a:cubicBezTo>
                  <a:pt x="10500" y="2324"/>
                  <a:pt x="10500" y="2284"/>
                  <a:pt x="10540" y="2243"/>
                </a:cubicBezTo>
                <a:cubicBezTo>
                  <a:pt x="10660" y="2081"/>
                  <a:pt x="10820" y="1920"/>
                  <a:pt x="10939" y="1798"/>
                </a:cubicBezTo>
                <a:cubicBezTo>
                  <a:pt x="11019" y="1717"/>
                  <a:pt x="11099" y="1636"/>
                  <a:pt x="11179" y="1556"/>
                </a:cubicBezTo>
                <a:cubicBezTo>
                  <a:pt x="11259" y="1475"/>
                  <a:pt x="11299" y="1394"/>
                  <a:pt x="11379" y="1313"/>
                </a:cubicBezTo>
                <a:cubicBezTo>
                  <a:pt x="11458" y="1232"/>
                  <a:pt x="11538" y="1151"/>
                  <a:pt x="11578" y="1070"/>
                </a:cubicBezTo>
                <a:cubicBezTo>
                  <a:pt x="11618" y="989"/>
                  <a:pt x="11658" y="949"/>
                  <a:pt x="11658" y="949"/>
                </a:cubicBezTo>
                <a:close/>
                <a:moveTo>
                  <a:pt x="10460" y="949"/>
                </a:moveTo>
                <a:cubicBezTo>
                  <a:pt x="10500" y="908"/>
                  <a:pt x="10500" y="908"/>
                  <a:pt x="10540" y="868"/>
                </a:cubicBezTo>
                <a:cubicBezTo>
                  <a:pt x="10540" y="868"/>
                  <a:pt x="10540" y="827"/>
                  <a:pt x="10580" y="827"/>
                </a:cubicBezTo>
                <a:cubicBezTo>
                  <a:pt x="10580" y="827"/>
                  <a:pt x="10580" y="827"/>
                  <a:pt x="10580" y="827"/>
                </a:cubicBezTo>
                <a:cubicBezTo>
                  <a:pt x="10899" y="827"/>
                  <a:pt x="11219" y="868"/>
                  <a:pt x="11498" y="868"/>
                </a:cubicBezTo>
                <a:cubicBezTo>
                  <a:pt x="11498" y="868"/>
                  <a:pt x="11498" y="868"/>
                  <a:pt x="11538" y="868"/>
                </a:cubicBezTo>
                <a:cubicBezTo>
                  <a:pt x="11538" y="868"/>
                  <a:pt x="11498" y="908"/>
                  <a:pt x="11498" y="908"/>
                </a:cubicBezTo>
                <a:cubicBezTo>
                  <a:pt x="11419" y="989"/>
                  <a:pt x="11379" y="1070"/>
                  <a:pt x="11299" y="1151"/>
                </a:cubicBezTo>
                <a:cubicBezTo>
                  <a:pt x="11219" y="1232"/>
                  <a:pt x="11179" y="1313"/>
                  <a:pt x="11099" y="1394"/>
                </a:cubicBezTo>
                <a:cubicBezTo>
                  <a:pt x="11019" y="1475"/>
                  <a:pt x="10939" y="1556"/>
                  <a:pt x="10860" y="1677"/>
                </a:cubicBezTo>
                <a:cubicBezTo>
                  <a:pt x="10820" y="1717"/>
                  <a:pt x="10780" y="1758"/>
                  <a:pt x="10740" y="1798"/>
                </a:cubicBezTo>
                <a:cubicBezTo>
                  <a:pt x="10700" y="1879"/>
                  <a:pt x="10660" y="1920"/>
                  <a:pt x="10580" y="2000"/>
                </a:cubicBezTo>
                <a:cubicBezTo>
                  <a:pt x="10540" y="2081"/>
                  <a:pt x="10500" y="2122"/>
                  <a:pt x="10460" y="2203"/>
                </a:cubicBezTo>
                <a:cubicBezTo>
                  <a:pt x="10380" y="2324"/>
                  <a:pt x="10340" y="2405"/>
                  <a:pt x="10301" y="2526"/>
                </a:cubicBezTo>
                <a:cubicBezTo>
                  <a:pt x="10301" y="2526"/>
                  <a:pt x="10301" y="2526"/>
                  <a:pt x="10301" y="2526"/>
                </a:cubicBezTo>
                <a:cubicBezTo>
                  <a:pt x="10101" y="2526"/>
                  <a:pt x="9901" y="2526"/>
                  <a:pt x="9702" y="2526"/>
                </a:cubicBezTo>
                <a:cubicBezTo>
                  <a:pt x="9662" y="2526"/>
                  <a:pt x="9662" y="2526"/>
                  <a:pt x="9622" y="2526"/>
                </a:cubicBezTo>
                <a:cubicBezTo>
                  <a:pt x="9542" y="2526"/>
                  <a:pt x="9422" y="2526"/>
                  <a:pt x="9342" y="2526"/>
                </a:cubicBezTo>
                <a:cubicBezTo>
                  <a:pt x="9342" y="2526"/>
                  <a:pt x="9342" y="2526"/>
                  <a:pt x="9342" y="2526"/>
                </a:cubicBezTo>
                <a:cubicBezTo>
                  <a:pt x="9262" y="2526"/>
                  <a:pt x="9183" y="2526"/>
                  <a:pt x="9143" y="2526"/>
                </a:cubicBezTo>
                <a:cubicBezTo>
                  <a:pt x="9143" y="2526"/>
                  <a:pt x="9143" y="2526"/>
                  <a:pt x="9143" y="2526"/>
                </a:cubicBezTo>
                <a:cubicBezTo>
                  <a:pt x="9183" y="2486"/>
                  <a:pt x="9262" y="2405"/>
                  <a:pt x="9302" y="2364"/>
                </a:cubicBezTo>
                <a:cubicBezTo>
                  <a:pt x="9342" y="2324"/>
                  <a:pt x="9382" y="2284"/>
                  <a:pt x="9422" y="2243"/>
                </a:cubicBezTo>
                <a:cubicBezTo>
                  <a:pt x="9502" y="2162"/>
                  <a:pt x="9582" y="2081"/>
                  <a:pt x="9662" y="2000"/>
                </a:cubicBezTo>
                <a:cubicBezTo>
                  <a:pt x="9702" y="1960"/>
                  <a:pt x="9742" y="1920"/>
                  <a:pt x="9782" y="1879"/>
                </a:cubicBezTo>
                <a:cubicBezTo>
                  <a:pt x="9821" y="1839"/>
                  <a:pt x="9821" y="1839"/>
                  <a:pt x="9861" y="1798"/>
                </a:cubicBezTo>
                <a:cubicBezTo>
                  <a:pt x="9861" y="1798"/>
                  <a:pt x="9901" y="1758"/>
                  <a:pt x="9901" y="1758"/>
                </a:cubicBezTo>
                <a:cubicBezTo>
                  <a:pt x="9941" y="1717"/>
                  <a:pt x="9941" y="1717"/>
                  <a:pt x="9981" y="1677"/>
                </a:cubicBezTo>
                <a:cubicBezTo>
                  <a:pt x="9981" y="1677"/>
                  <a:pt x="9981" y="1677"/>
                  <a:pt x="9981" y="1677"/>
                </a:cubicBezTo>
                <a:cubicBezTo>
                  <a:pt x="9981" y="1677"/>
                  <a:pt x="10021" y="1636"/>
                  <a:pt x="10021" y="1636"/>
                </a:cubicBezTo>
                <a:cubicBezTo>
                  <a:pt x="10061" y="1596"/>
                  <a:pt x="10101" y="1555"/>
                  <a:pt x="10141" y="1475"/>
                </a:cubicBezTo>
                <a:cubicBezTo>
                  <a:pt x="10221" y="1353"/>
                  <a:pt x="10301" y="1272"/>
                  <a:pt x="10380" y="1151"/>
                </a:cubicBezTo>
                <a:cubicBezTo>
                  <a:pt x="10380" y="1070"/>
                  <a:pt x="10420" y="1030"/>
                  <a:pt x="10460" y="949"/>
                </a:cubicBezTo>
                <a:close/>
                <a:moveTo>
                  <a:pt x="9223" y="787"/>
                </a:moveTo>
                <a:cubicBezTo>
                  <a:pt x="9223" y="787"/>
                  <a:pt x="9223" y="747"/>
                  <a:pt x="9223" y="787"/>
                </a:cubicBezTo>
                <a:cubicBezTo>
                  <a:pt x="9382" y="787"/>
                  <a:pt x="9542" y="787"/>
                  <a:pt x="9662" y="827"/>
                </a:cubicBezTo>
                <a:cubicBezTo>
                  <a:pt x="9861" y="827"/>
                  <a:pt x="10061" y="827"/>
                  <a:pt x="10261" y="868"/>
                </a:cubicBezTo>
                <a:cubicBezTo>
                  <a:pt x="10261" y="868"/>
                  <a:pt x="10301" y="868"/>
                  <a:pt x="10301" y="868"/>
                </a:cubicBezTo>
                <a:cubicBezTo>
                  <a:pt x="10261" y="908"/>
                  <a:pt x="10261" y="949"/>
                  <a:pt x="10221" y="989"/>
                </a:cubicBezTo>
                <a:cubicBezTo>
                  <a:pt x="10141" y="1111"/>
                  <a:pt x="10101" y="1191"/>
                  <a:pt x="10021" y="1272"/>
                </a:cubicBezTo>
                <a:cubicBezTo>
                  <a:pt x="9981" y="1313"/>
                  <a:pt x="9941" y="1394"/>
                  <a:pt x="9901" y="1434"/>
                </a:cubicBezTo>
                <a:cubicBezTo>
                  <a:pt x="9861" y="1475"/>
                  <a:pt x="9861" y="1515"/>
                  <a:pt x="9821" y="1515"/>
                </a:cubicBezTo>
                <a:cubicBezTo>
                  <a:pt x="9821" y="1515"/>
                  <a:pt x="9782" y="1556"/>
                  <a:pt x="9782" y="1596"/>
                </a:cubicBezTo>
                <a:cubicBezTo>
                  <a:pt x="9742" y="1636"/>
                  <a:pt x="9702" y="1677"/>
                  <a:pt x="9662" y="1717"/>
                </a:cubicBezTo>
                <a:cubicBezTo>
                  <a:pt x="9622" y="1758"/>
                  <a:pt x="9582" y="1798"/>
                  <a:pt x="9542" y="1879"/>
                </a:cubicBezTo>
                <a:cubicBezTo>
                  <a:pt x="9502" y="1920"/>
                  <a:pt x="9462" y="1960"/>
                  <a:pt x="9422" y="2000"/>
                </a:cubicBezTo>
                <a:cubicBezTo>
                  <a:pt x="9382" y="2041"/>
                  <a:pt x="9342" y="2081"/>
                  <a:pt x="9302" y="2162"/>
                </a:cubicBezTo>
                <a:cubicBezTo>
                  <a:pt x="9262" y="2203"/>
                  <a:pt x="9223" y="2284"/>
                  <a:pt x="9143" y="2324"/>
                </a:cubicBezTo>
                <a:cubicBezTo>
                  <a:pt x="9103" y="2364"/>
                  <a:pt x="9063" y="2405"/>
                  <a:pt x="9063" y="2445"/>
                </a:cubicBezTo>
                <a:cubicBezTo>
                  <a:pt x="9023" y="2486"/>
                  <a:pt x="8983" y="2526"/>
                  <a:pt x="8983" y="2567"/>
                </a:cubicBezTo>
                <a:cubicBezTo>
                  <a:pt x="8544" y="2567"/>
                  <a:pt x="8105" y="2567"/>
                  <a:pt x="7625" y="2567"/>
                </a:cubicBezTo>
                <a:cubicBezTo>
                  <a:pt x="7625" y="2526"/>
                  <a:pt x="7665" y="2526"/>
                  <a:pt x="7665" y="2486"/>
                </a:cubicBezTo>
                <a:cubicBezTo>
                  <a:pt x="7705" y="2445"/>
                  <a:pt x="7745" y="2364"/>
                  <a:pt x="7785" y="2324"/>
                </a:cubicBezTo>
                <a:cubicBezTo>
                  <a:pt x="7825" y="2284"/>
                  <a:pt x="7865" y="2243"/>
                  <a:pt x="7905" y="2203"/>
                </a:cubicBezTo>
                <a:cubicBezTo>
                  <a:pt x="7985" y="2122"/>
                  <a:pt x="8025" y="2041"/>
                  <a:pt x="8105" y="2000"/>
                </a:cubicBezTo>
                <a:cubicBezTo>
                  <a:pt x="8145" y="1960"/>
                  <a:pt x="8224" y="1879"/>
                  <a:pt x="8264" y="1839"/>
                </a:cubicBezTo>
                <a:cubicBezTo>
                  <a:pt x="8304" y="1798"/>
                  <a:pt x="8344" y="1758"/>
                  <a:pt x="8384" y="1717"/>
                </a:cubicBezTo>
                <a:cubicBezTo>
                  <a:pt x="8424" y="1677"/>
                  <a:pt x="8424" y="1677"/>
                  <a:pt x="8464" y="1636"/>
                </a:cubicBezTo>
                <a:cubicBezTo>
                  <a:pt x="8504" y="1596"/>
                  <a:pt x="8504" y="1596"/>
                  <a:pt x="8544" y="1555"/>
                </a:cubicBezTo>
                <a:cubicBezTo>
                  <a:pt x="8584" y="1515"/>
                  <a:pt x="8584" y="1475"/>
                  <a:pt x="8624" y="1475"/>
                </a:cubicBezTo>
                <a:cubicBezTo>
                  <a:pt x="8624" y="1434"/>
                  <a:pt x="8664" y="1434"/>
                  <a:pt x="8664" y="1394"/>
                </a:cubicBezTo>
                <a:cubicBezTo>
                  <a:pt x="8743" y="1313"/>
                  <a:pt x="8823" y="1191"/>
                  <a:pt x="8903" y="1111"/>
                </a:cubicBezTo>
                <a:cubicBezTo>
                  <a:pt x="8943" y="1070"/>
                  <a:pt x="8983" y="1030"/>
                  <a:pt x="9023" y="989"/>
                </a:cubicBezTo>
                <a:cubicBezTo>
                  <a:pt x="9103" y="908"/>
                  <a:pt x="9143" y="827"/>
                  <a:pt x="9223" y="787"/>
                </a:cubicBezTo>
                <a:close/>
                <a:moveTo>
                  <a:pt x="6587" y="2486"/>
                </a:moveTo>
                <a:cubicBezTo>
                  <a:pt x="6667" y="2405"/>
                  <a:pt x="6707" y="2324"/>
                  <a:pt x="6787" y="2284"/>
                </a:cubicBezTo>
                <a:cubicBezTo>
                  <a:pt x="6827" y="2243"/>
                  <a:pt x="6867" y="2243"/>
                  <a:pt x="6907" y="2203"/>
                </a:cubicBezTo>
                <a:cubicBezTo>
                  <a:pt x="6987" y="2162"/>
                  <a:pt x="7067" y="2081"/>
                  <a:pt x="7106" y="2041"/>
                </a:cubicBezTo>
                <a:cubicBezTo>
                  <a:pt x="7186" y="1960"/>
                  <a:pt x="7306" y="1879"/>
                  <a:pt x="7386" y="1798"/>
                </a:cubicBezTo>
                <a:cubicBezTo>
                  <a:pt x="7586" y="1596"/>
                  <a:pt x="7705" y="1353"/>
                  <a:pt x="7865" y="1070"/>
                </a:cubicBezTo>
                <a:cubicBezTo>
                  <a:pt x="7945" y="989"/>
                  <a:pt x="7985" y="908"/>
                  <a:pt x="8065" y="827"/>
                </a:cubicBezTo>
                <a:cubicBezTo>
                  <a:pt x="8105" y="787"/>
                  <a:pt x="8184" y="706"/>
                  <a:pt x="8224" y="625"/>
                </a:cubicBezTo>
                <a:cubicBezTo>
                  <a:pt x="8224" y="625"/>
                  <a:pt x="8264" y="625"/>
                  <a:pt x="8264" y="625"/>
                </a:cubicBezTo>
                <a:cubicBezTo>
                  <a:pt x="8344" y="625"/>
                  <a:pt x="8424" y="625"/>
                  <a:pt x="8544" y="625"/>
                </a:cubicBezTo>
                <a:cubicBezTo>
                  <a:pt x="8624" y="625"/>
                  <a:pt x="8743" y="625"/>
                  <a:pt x="8823" y="625"/>
                </a:cubicBezTo>
                <a:cubicBezTo>
                  <a:pt x="8903" y="625"/>
                  <a:pt x="8983" y="666"/>
                  <a:pt x="9023" y="666"/>
                </a:cubicBezTo>
                <a:cubicBezTo>
                  <a:pt x="8983" y="706"/>
                  <a:pt x="8983" y="747"/>
                  <a:pt x="8943" y="747"/>
                </a:cubicBezTo>
                <a:cubicBezTo>
                  <a:pt x="8863" y="868"/>
                  <a:pt x="8783" y="949"/>
                  <a:pt x="8703" y="1070"/>
                </a:cubicBezTo>
                <a:cubicBezTo>
                  <a:pt x="8664" y="1111"/>
                  <a:pt x="8624" y="1191"/>
                  <a:pt x="8584" y="1232"/>
                </a:cubicBezTo>
                <a:cubicBezTo>
                  <a:pt x="8544" y="1272"/>
                  <a:pt x="8504" y="1353"/>
                  <a:pt x="8464" y="1394"/>
                </a:cubicBezTo>
                <a:cubicBezTo>
                  <a:pt x="8424" y="1434"/>
                  <a:pt x="8384" y="1515"/>
                  <a:pt x="8304" y="1556"/>
                </a:cubicBezTo>
                <a:cubicBezTo>
                  <a:pt x="8264" y="1596"/>
                  <a:pt x="8224" y="1636"/>
                  <a:pt x="8144" y="1717"/>
                </a:cubicBezTo>
                <a:cubicBezTo>
                  <a:pt x="8105" y="1758"/>
                  <a:pt x="8065" y="1798"/>
                  <a:pt x="8065" y="1798"/>
                </a:cubicBezTo>
                <a:cubicBezTo>
                  <a:pt x="8025" y="1839"/>
                  <a:pt x="7985" y="1920"/>
                  <a:pt x="7905" y="1960"/>
                </a:cubicBezTo>
                <a:cubicBezTo>
                  <a:pt x="7865" y="2000"/>
                  <a:pt x="7865" y="2041"/>
                  <a:pt x="7825" y="2081"/>
                </a:cubicBezTo>
                <a:cubicBezTo>
                  <a:pt x="7785" y="2122"/>
                  <a:pt x="7785" y="2162"/>
                  <a:pt x="7745" y="2203"/>
                </a:cubicBezTo>
                <a:cubicBezTo>
                  <a:pt x="7745" y="2243"/>
                  <a:pt x="7705" y="2284"/>
                  <a:pt x="7705" y="2324"/>
                </a:cubicBezTo>
                <a:cubicBezTo>
                  <a:pt x="7705" y="2364"/>
                  <a:pt x="7665" y="2364"/>
                  <a:pt x="7665" y="2405"/>
                </a:cubicBezTo>
                <a:cubicBezTo>
                  <a:pt x="7665" y="2445"/>
                  <a:pt x="7625" y="2486"/>
                  <a:pt x="7625" y="2526"/>
                </a:cubicBezTo>
                <a:cubicBezTo>
                  <a:pt x="7625" y="2526"/>
                  <a:pt x="7625" y="2567"/>
                  <a:pt x="7586" y="2567"/>
                </a:cubicBezTo>
                <a:cubicBezTo>
                  <a:pt x="7226" y="2567"/>
                  <a:pt x="6867" y="2567"/>
                  <a:pt x="6547" y="2567"/>
                </a:cubicBezTo>
                <a:cubicBezTo>
                  <a:pt x="6547" y="2526"/>
                  <a:pt x="6547" y="2526"/>
                  <a:pt x="6587" y="2486"/>
                </a:cubicBezTo>
                <a:close/>
                <a:moveTo>
                  <a:pt x="13135" y="20769"/>
                </a:moveTo>
                <a:cubicBezTo>
                  <a:pt x="10780" y="20769"/>
                  <a:pt x="8424" y="20769"/>
                  <a:pt x="6068" y="20769"/>
                </a:cubicBezTo>
                <a:cubicBezTo>
                  <a:pt x="6028" y="20769"/>
                  <a:pt x="6028" y="20769"/>
                  <a:pt x="5989" y="20769"/>
                </a:cubicBezTo>
                <a:cubicBezTo>
                  <a:pt x="4312" y="19070"/>
                  <a:pt x="2635" y="17371"/>
                  <a:pt x="958" y="15713"/>
                </a:cubicBezTo>
                <a:cubicBezTo>
                  <a:pt x="958" y="15713"/>
                  <a:pt x="958" y="15713"/>
                  <a:pt x="958" y="15713"/>
                </a:cubicBezTo>
                <a:cubicBezTo>
                  <a:pt x="958" y="13326"/>
                  <a:pt x="958" y="10940"/>
                  <a:pt x="958" y="8553"/>
                </a:cubicBezTo>
                <a:cubicBezTo>
                  <a:pt x="958" y="8513"/>
                  <a:pt x="958" y="8513"/>
                  <a:pt x="958" y="8472"/>
                </a:cubicBezTo>
                <a:cubicBezTo>
                  <a:pt x="1956" y="7461"/>
                  <a:pt x="2954" y="6409"/>
                  <a:pt x="3992" y="5398"/>
                </a:cubicBezTo>
                <a:cubicBezTo>
                  <a:pt x="4152" y="5236"/>
                  <a:pt x="4352" y="5075"/>
                  <a:pt x="4511" y="4913"/>
                </a:cubicBezTo>
                <a:cubicBezTo>
                  <a:pt x="4671" y="4751"/>
                  <a:pt x="4831" y="4630"/>
                  <a:pt x="4990" y="4468"/>
                </a:cubicBezTo>
                <a:cubicBezTo>
                  <a:pt x="5070" y="4387"/>
                  <a:pt x="5150" y="4306"/>
                  <a:pt x="5230" y="4225"/>
                </a:cubicBezTo>
                <a:cubicBezTo>
                  <a:pt x="5310" y="4144"/>
                  <a:pt x="5350" y="4104"/>
                  <a:pt x="5430" y="4023"/>
                </a:cubicBezTo>
                <a:cubicBezTo>
                  <a:pt x="5549" y="3902"/>
                  <a:pt x="5629" y="3780"/>
                  <a:pt x="5709" y="3659"/>
                </a:cubicBezTo>
                <a:cubicBezTo>
                  <a:pt x="5789" y="3538"/>
                  <a:pt x="5869" y="3457"/>
                  <a:pt x="5988" y="3335"/>
                </a:cubicBezTo>
                <a:cubicBezTo>
                  <a:pt x="5988" y="3335"/>
                  <a:pt x="6028" y="3295"/>
                  <a:pt x="6028" y="3295"/>
                </a:cubicBezTo>
                <a:cubicBezTo>
                  <a:pt x="7146" y="3295"/>
                  <a:pt x="8224" y="3295"/>
                  <a:pt x="9342" y="3295"/>
                </a:cubicBezTo>
                <a:cubicBezTo>
                  <a:pt x="9382" y="3295"/>
                  <a:pt x="9382" y="3295"/>
                  <a:pt x="9422" y="3295"/>
                </a:cubicBezTo>
                <a:cubicBezTo>
                  <a:pt x="9502" y="3295"/>
                  <a:pt x="9622" y="3295"/>
                  <a:pt x="9702" y="3295"/>
                </a:cubicBezTo>
                <a:cubicBezTo>
                  <a:pt x="9702" y="3295"/>
                  <a:pt x="9702" y="3295"/>
                  <a:pt x="9702" y="3295"/>
                </a:cubicBezTo>
                <a:cubicBezTo>
                  <a:pt x="10860" y="3295"/>
                  <a:pt x="12017" y="3295"/>
                  <a:pt x="13175" y="3295"/>
                </a:cubicBezTo>
                <a:cubicBezTo>
                  <a:pt x="13575" y="3699"/>
                  <a:pt x="13974" y="4104"/>
                  <a:pt x="14373" y="4508"/>
                </a:cubicBezTo>
                <a:cubicBezTo>
                  <a:pt x="14373" y="4508"/>
                  <a:pt x="14413" y="4549"/>
                  <a:pt x="14413" y="4549"/>
                </a:cubicBezTo>
                <a:cubicBezTo>
                  <a:pt x="14972" y="5115"/>
                  <a:pt x="15491" y="5641"/>
                  <a:pt x="16050" y="6207"/>
                </a:cubicBezTo>
                <a:cubicBezTo>
                  <a:pt x="16050" y="6207"/>
                  <a:pt x="16050" y="6207"/>
                  <a:pt x="16050" y="6207"/>
                </a:cubicBezTo>
                <a:cubicBezTo>
                  <a:pt x="16769" y="6935"/>
                  <a:pt x="17487" y="7663"/>
                  <a:pt x="18206" y="8391"/>
                </a:cubicBezTo>
                <a:cubicBezTo>
                  <a:pt x="18206" y="9403"/>
                  <a:pt x="18206" y="10454"/>
                  <a:pt x="18206" y="11466"/>
                </a:cubicBezTo>
                <a:cubicBezTo>
                  <a:pt x="18206" y="11506"/>
                  <a:pt x="18206" y="11506"/>
                  <a:pt x="18206" y="11547"/>
                </a:cubicBezTo>
                <a:cubicBezTo>
                  <a:pt x="18206" y="11547"/>
                  <a:pt x="18206" y="11547"/>
                  <a:pt x="18206" y="11547"/>
                </a:cubicBezTo>
                <a:cubicBezTo>
                  <a:pt x="18206" y="12881"/>
                  <a:pt x="18206" y="14257"/>
                  <a:pt x="18206" y="15591"/>
                </a:cubicBezTo>
                <a:cubicBezTo>
                  <a:pt x="18206" y="15591"/>
                  <a:pt x="18206" y="15591"/>
                  <a:pt x="18206" y="15591"/>
                </a:cubicBezTo>
                <a:cubicBezTo>
                  <a:pt x="16489" y="17371"/>
                  <a:pt x="14812" y="19070"/>
                  <a:pt x="13135" y="2076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6" name="Shape">
            <a:extLst>
              <a:ext uri="{FF2B5EF4-FFF2-40B4-BE49-F238E27FC236}">
                <a16:creationId xmlns:a16="http://schemas.microsoft.com/office/drawing/2014/main" id="{AA8D988B-91CB-4262-BC96-E20140D9BFB4}"/>
              </a:ext>
            </a:extLst>
          </p:cNvPr>
          <p:cNvSpPr/>
          <p:nvPr/>
        </p:nvSpPr>
        <p:spPr>
          <a:xfrm>
            <a:off x="3692563" y="3487451"/>
            <a:ext cx="1721762" cy="1705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6" h="21578" extrusionOk="0">
                <a:moveTo>
                  <a:pt x="21520" y="11991"/>
                </a:moveTo>
                <a:cubicBezTo>
                  <a:pt x="21520" y="11830"/>
                  <a:pt x="21480" y="11668"/>
                  <a:pt x="21480" y="11547"/>
                </a:cubicBezTo>
                <a:cubicBezTo>
                  <a:pt x="21480" y="11506"/>
                  <a:pt x="21480" y="11425"/>
                  <a:pt x="21480" y="11385"/>
                </a:cubicBezTo>
                <a:cubicBezTo>
                  <a:pt x="21480" y="11344"/>
                  <a:pt x="21480" y="11304"/>
                  <a:pt x="21480" y="11263"/>
                </a:cubicBezTo>
                <a:cubicBezTo>
                  <a:pt x="21480" y="11183"/>
                  <a:pt x="21440" y="11102"/>
                  <a:pt x="21440" y="11061"/>
                </a:cubicBezTo>
                <a:cubicBezTo>
                  <a:pt x="21440" y="11021"/>
                  <a:pt x="21400" y="10940"/>
                  <a:pt x="21400" y="10899"/>
                </a:cubicBezTo>
                <a:cubicBezTo>
                  <a:pt x="21400" y="10738"/>
                  <a:pt x="21400" y="10616"/>
                  <a:pt x="21400" y="10454"/>
                </a:cubicBezTo>
                <a:cubicBezTo>
                  <a:pt x="21400" y="10252"/>
                  <a:pt x="21360" y="10050"/>
                  <a:pt x="21360" y="9848"/>
                </a:cubicBezTo>
                <a:cubicBezTo>
                  <a:pt x="21360" y="9645"/>
                  <a:pt x="21320" y="9443"/>
                  <a:pt x="21320" y="9281"/>
                </a:cubicBezTo>
                <a:cubicBezTo>
                  <a:pt x="21320" y="9079"/>
                  <a:pt x="21320" y="8917"/>
                  <a:pt x="21280" y="8715"/>
                </a:cubicBezTo>
                <a:cubicBezTo>
                  <a:pt x="21280" y="8594"/>
                  <a:pt x="21280" y="8513"/>
                  <a:pt x="21280" y="8392"/>
                </a:cubicBezTo>
                <a:cubicBezTo>
                  <a:pt x="21280" y="8311"/>
                  <a:pt x="21280" y="8189"/>
                  <a:pt x="21240" y="8108"/>
                </a:cubicBezTo>
                <a:cubicBezTo>
                  <a:pt x="21240" y="7906"/>
                  <a:pt x="21200" y="7704"/>
                  <a:pt x="21200" y="7502"/>
                </a:cubicBezTo>
                <a:cubicBezTo>
                  <a:pt x="21200" y="7380"/>
                  <a:pt x="21200" y="7259"/>
                  <a:pt x="21160" y="7138"/>
                </a:cubicBezTo>
                <a:cubicBezTo>
                  <a:pt x="21160" y="7016"/>
                  <a:pt x="21120" y="6854"/>
                  <a:pt x="21120" y="6733"/>
                </a:cubicBezTo>
                <a:cubicBezTo>
                  <a:pt x="21120" y="6612"/>
                  <a:pt x="21080" y="6490"/>
                  <a:pt x="21080" y="6369"/>
                </a:cubicBezTo>
                <a:cubicBezTo>
                  <a:pt x="21080" y="6329"/>
                  <a:pt x="21080" y="6329"/>
                  <a:pt x="21080" y="6288"/>
                </a:cubicBezTo>
                <a:cubicBezTo>
                  <a:pt x="21080" y="6207"/>
                  <a:pt x="21040" y="6167"/>
                  <a:pt x="21040" y="6086"/>
                </a:cubicBezTo>
                <a:cubicBezTo>
                  <a:pt x="21040" y="6045"/>
                  <a:pt x="21040" y="6005"/>
                  <a:pt x="21000" y="6005"/>
                </a:cubicBezTo>
                <a:cubicBezTo>
                  <a:pt x="21000" y="6005"/>
                  <a:pt x="21000" y="5965"/>
                  <a:pt x="21000" y="5965"/>
                </a:cubicBezTo>
                <a:cubicBezTo>
                  <a:pt x="21000" y="5965"/>
                  <a:pt x="21000" y="5924"/>
                  <a:pt x="21000" y="5924"/>
                </a:cubicBezTo>
                <a:cubicBezTo>
                  <a:pt x="21000" y="5884"/>
                  <a:pt x="21000" y="5843"/>
                  <a:pt x="20960" y="5803"/>
                </a:cubicBezTo>
                <a:cubicBezTo>
                  <a:pt x="20920" y="5762"/>
                  <a:pt x="20920" y="5762"/>
                  <a:pt x="20880" y="5722"/>
                </a:cubicBezTo>
                <a:cubicBezTo>
                  <a:pt x="20880" y="5722"/>
                  <a:pt x="20840" y="5722"/>
                  <a:pt x="20840" y="5722"/>
                </a:cubicBezTo>
                <a:cubicBezTo>
                  <a:pt x="20800" y="5681"/>
                  <a:pt x="20800" y="5681"/>
                  <a:pt x="20760" y="5681"/>
                </a:cubicBezTo>
                <a:cubicBezTo>
                  <a:pt x="20760" y="5681"/>
                  <a:pt x="20720" y="5641"/>
                  <a:pt x="20720" y="5641"/>
                </a:cubicBezTo>
                <a:cubicBezTo>
                  <a:pt x="20720" y="5641"/>
                  <a:pt x="20680" y="5600"/>
                  <a:pt x="20680" y="5600"/>
                </a:cubicBezTo>
                <a:cubicBezTo>
                  <a:pt x="20680" y="5560"/>
                  <a:pt x="20680" y="5560"/>
                  <a:pt x="20680" y="5520"/>
                </a:cubicBezTo>
                <a:cubicBezTo>
                  <a:pt x="20680" y="5520"/>
                  <a:pt x="20680" y="5479"/>
                  <a:pt x="20680" y="5479"/>
                </a:cubicBezTo>
                <a:cubicBezTo>
                  <a:pt x="20680" y="5398"/>
                  <a:pt x="20640" y="5317"/>
                  <a:pt x="20600" y="5277"/>
                </a:cubicBezTo>
                <a:cubicBezTo>
                  <a:pt x="20600" y="5277"/>
                  <a:pt x="20600" y="5277"/>
                  <a:pt x="20600" y="5277"/>
                </a:cubicBezTo>
                <a:cubicBezTo>
                  <a:pt x="20600" y="5277"/>
                  <a:pt x="20600" y="5236"/>
                  <a:pt x="20560" y="5236"/>
                </a:cubicBezTo>
                <a:cubicBezTo>
                  <a:pt x="20480" y="5115"/>
                  <a:pt x="20360" y="5034"/>
                  <a:pt x="20240" y="4913"/>
                </a:cubicBezTo>
                <a:cubicBezTo>
                  <a:pt x="20200" y="4872"/>
                  <a:pt x="20160" y="4832"/>
                  <a:pt x="20120" y="4791"/>
                </a:cubicBezTo>
                <a:cubicBezTo>
                  <a:pt x="20080" y="4791"/>
                  <a:pt x="20080" y="4751"/>
                  <a:pt x="20040" y="4751"/>
                </a:cubicBezTo>
                <a:cubicBezTo>
                  <a:pt x="20040" y="4751"/>
                  <a:pt x="20000" y="4711"/>
                  <a:pt x="20000" y="4711"/>
                </a:cubicBezTo>
                <a:cubicBezTo>
                  <a:pt x="19960" y="4630"/>
                  <a:pt x="19920" y="4589"/>
                  <a:pt x="19840" y="4508"/>
                </a:cubicBezTo>
                <a:cubicBezTo>
                  <a:pt x="19800" y="4427"/>
                  <a:pt x="19720" y="4347"/>
                  <a:pt x="19680" y="4306"/>
                </a:cubicBezTo>
                <a:cubicBezTo>
                  <a:pt x="19520" y="4144"/>
                  <a:pt x="19400" y="3983"/>
                  <a:pt x="19240" y="3821"/>
                </a:cubicBezTo>
                <a:cubicBezTo>
                  <a:pt x="19120" y="3699"/>
                  <a:pt x="18960" y="3578"/>
                  <a:pt x="18840" y="3457"/>
                </a:cubicBezTo>
                <a:cubicBezTo>
                  <a:pt x="18680" y="3335"/>
                  <a:pt x="18560" y="3214"/>
                  <a:pt x="18400" y="3052"/>
                </a:cubicBezTo>
                <a:cubicBezTo>
                  <a:pt x="18320" y="2971"/>
                  <a:pt x="18280" y="2931"/>
                  <a:pt x="18200" y="2850"/>
                </a:cubicBezTo>
                <a:cubicBezTo>
                  <a:pt x="18120" y="2769"/>
                  <a:pt x="18040" y="2729"/>
                  <a:pt x="17960" y="2648"/>
                </a:cubicBezTo>
                <a:cubicBezTo>
                  <a:pt x="17880" y="2567"/>
                  <a:pt x="17800" y="2526"/>
                  <a:pt x="17720" y="2445"/>
                </a:cubicBezTo>
                <a:cubicBezTo>
                  <a:pt x="17640" y="2405"/>
                  <a:pt x="17560" y="2324"/>
                  <a:pt x="17480" y="2284"/>
                </a:cubicBezTo>
                <a:cubicBezTo>
                  <a:pt x="17320" y="2162"/>
                  <a:pt x="17200" y="2041"/>
                  <a:pt x="17040" y="1960"/>
                </a:cubicBezTo>
                <a:cubicBezTo>
                  <a:pt x="16880" y="1839"/>
                  <a:pt x="16720" y="1758"/>
                  <a:pt x="16560" y="1636"/>
                </a:cubicBezTo>
                <a:cubicBezTo>
                  <a:pt x="16520" y="1596"/>
                  <a:pt x="16440" y="1556"/>
                  <a:pt x="16400" y="1515"/>
                </a:cubicBezTo>
                <a:cubicBezTo>
                  <a:pt x="16360" y="1475"/>
                  <a:pt x="16320" y="1434"/>
                  <a:pt x="16280" y="1394"/>
                </a:cubicBezTo>
                <a:cubicBezTo>
                  <a:pt x="16200" y="1313"/>
                  <a:pt x="16120" y="1232"/>
                  <a:pt x="16040" y="1192"/>
                </a:cubicBezTo>
                <a:cubicBezTo>
                  <a:pt x="15960" y="1111"/>
                  <a:pt x="15840" y="1070"/>
                  <a:pt x="15760" y="989"/>
                </a:cubicBezTo>
                <a:cubicBezTo>
                  <a:pt x="15680" y="908"/>
                  <a:pt x="15600" y="868"/>
                  <a:pt x="15520" y="787"/>
                </a:cubicBezTo>
                <a:cubicBezTo>
                  <a:pt x="15480" y="747"/>
                  <a:pt x="15440" y="747"/>
                  <a:pt x="15440" y="706"/>
                </a:cubicBezTo>
                <a:cubicBezTo>
                  <a:pt x="15440" y="666"/>
                  <a:pt x="15400" y="625"/>
                  <a:pt x="15400" y="585"/>
                </a:cubicBezTo>
                <a:cubicBezTo>
                  <a:pt x="15320" y="504"/>
                  <a:pt x="15240" y="423"/>
                  <a:pt x="15120" y="423"/>
                </a:cubicBezTo>
                <a:cubicBezTo>
                  <a:pt x="15120" y="423"/>
                  <a:pt x="1512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40" y="423"/>
                  <a:pt x="15040" y="423"/>
                  <a:pt x="15000" y="423"/>
                </a:cubicBezTo>
                <a:cubicBezTo>
                  <a:pt x="1500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63"/>
                </a:cubicBezTo>
                <a:cubicBezTo>
                  <a:pt x="14960" y="463"/>
                  <a:pt x="14960" y="463"/>
                  <a:pt x="14960" y="463"/>
                </a:cubicBezTo>
                <a:cubicBezTo>
                  <a:pt x="14920" y="463"/>
                  <a:pt x="14880" y="463"/>
                  <a:pt x="14840" y="463"/>
                </a:cubicBezTo>
                <a:cubicBezTo>
                  <a:pt x="14760" y="463"/>
                  <a:pt x="14640" y="423"/>
                  <a:pt x="14560" y="423"/>
                </a:cubicBezTo>
                <a:cubicBezTo>
                  <a:pt x="14360" y="423"/>
                  <a:pt x="14160" y="383"/>
                  <a:pt x="13960" y="383"/>
                </a:cubicBezTo>
                <a:cubicBezTo>
                  <a:pt x="13760" y="383"/>
                  <a:pt x="13600" y="342"/>
                  <a:pt x="13400" y="342"/>
                </a:cubicBezTo>
                <a:cubicBezTo>
                  <a:pt x="13320" y="342"/>
                  <a:pt x="13240" y="302"/>
                  <a:pt x="13120" y="302"/>
                </a:cubicBezTo>
                <a:cubicBezTo>
                  <a:pt x="13000" y="302"/>
                  <a:pt x="12920" y="261"/>
                  <a:pt x="12800" y="261"/>
                </a:cubicBezTo>
                <a:cubicBezTo>
                  <a:pt x="12600" y="221"/>
                  <a:pt x="12440" y="221"/>
                  <a:pt x="12240" y="180"/>
                </a:cubicBezTo>
                <a:cubicBezTo>
                  <a:pt x="12040" y="140"/>
                  <a:pt x="11840" y="140"/>
                  <a:pt x="11680" y="99"/>
                </a:cubicBezTo>
                <a:cubicBezTo>
                  <a:pt x="11480" y="99"/>
                  <a:pt x="11280" y="59"/>
                  <a:pt x="11120" y="59"/>
                </a:cubicBezTo>
                <a:cubicBezTo>
                  <a:pt x="11000" y="59"/>
                  <a:pt x="10920" y="59"/>
                  <a:pt x="10800" y="59"/>
                </a:cubicBezTo>
                <a:cubicBezTo>
                  <a:pt x="10720" y="59"/>
                  <a:pt x="10640" y="59"/>
                  <a:pt x="10520" y="18"/>
                </a:cubicBezTo>
                <a:cubicBezTo>
                  <a:pt x="10280" y="18"/>
                  <a:pt x="10080" y="-22"/>
                  <a:pt x="9840" y="18"/>
                </a:cubicBezTo>
                <a:cubicBezTo>
                  <a:pt x="9640" y="18"/>
                  <a:pt x="9440" y="18"/>
                  <a:pt x="9240" y="18"/>
                </a:cubicBezTo>
                <a:cubicBezTo>
                  <a:pt x="9040" y="18"/>
                  <a:pt x="8880" y="18"/>
                  <a:pt x="8680" y="18"/>
                </a:cubicBezTo>
                <a:cubicBezTo>
                  <a:pt x="8520" y="18"/>
                  <a:pt x="8320" y="18"/>
                  <a:pt x="8160" y="18"/>
                </a:cubicBezTo>
                <a:cubicBezTo>
                  <a:pt x="8120" y="18"/>
                  <a:pt x="8080" y="18"/>
                  <a:pt x="8040" y="18"/>
                </a:cubicBezTo>
                <a:cubicBezTo>
                  <a:pt x="8040" y="18"/>
                  <a:pt x="8000" y="18"/>
                  <a:pt x="8000" y="18"/>
                </a:cubicBezTo>
                <a:cubicBezTo>
                  <a:pt x="8000" y="18"/>
                  <a:pt x="8000" y="18"/>
                  <a:pt x="8000" y="18"/>
                </a:cubicBezTo>
                <a:cubicBezTo>
                  <a:pt x="7960" y="18"/>
                  <a:pt x="7880" y="59"/>
                  <a:pt x="7880" y="59"/>
                </a:cubicBezTo>
                <a:cubicBezTo>
                  <a:pt x="7880" y="59"/>
                  <a:pt x="7880" y="59"/>
                  <a:pt x="7840" y="59"/>
                </a:cubicBezTo>
                <a:cubicBezTo>
                  <a:pt x="7840" y="59"/>
                  <a:pt x="7800" y="59"/>
                  <a:pt x="7800" y="59"/>
                </a:cubicBezTo>
                <a:cubicBezTo>
                  <a:pt x="7720" y="59"/>
                  <a:pt x="7640" y="99"/>
                  <a:pt x="7560" y="140"/>
                </a:cubicBezTo>
                <a:cubicBezTo>
                  <a:pt x="7520" y="180"/>
                  <a:pt x="7480" y="221"/>
                  <a:pt x="7440" y="261"/>
                </a:cubicBezTo>
                <a:cubicBezTo>
                  <a:pt x="7400" y="302"/>
                  <a:pt x="7360" y="342"/>
                  <a:pt x="7360" y="382"/>
                </a:cubicBezTo>
                <a:cubicBezTo>
                  <a:pt x="7320" y="463"/>
                  <a:pt x="7240" y="504"/>
                  <a:pt x="7200" y="585"/>
                </a:cubicBezTo>
                <a:cubicBezTo>
                  <a:pt x="7120" y="666"/>
                  <a:pt x="7080" y="747"/>
                  <a:pt x="7000" y="787"/>
                </a:cubicBezTo>
                <a:cubicBezTo>
                  <a:pt x="6960" y="868"/>
                  <a:pt x="6880" y="908"/>
                  <a:pt x="6840" y="989"/>
                </a:cubicBezTo>
                <a:cubicBezTo>
                  <a:pt x="6760" y="1070"/>
                  <a:pt x="6720" y="1111"/>
                  <a:pt x="6640" y="1191"/>
                </a:cubicBezTo>
                <a:cubicBezTo>
                  <a:pt x="6560" y="1272"/>
                  <a:pt x="6520" y="1313"/>
                  <a:pt x="6440" y="1394"/>
                </a:cubicBezTo>
                <a:cubicBezTo>
                  <a:pt x="6360" y="1475"/>
                  <a:pt x="6320" y="1556"/>
                  <a:pt x="6280" y="1636"/>
                </a:cubicBezTo>
                <a:cubicBezTo>
                  <a:pt x="6240" y="1717"/>
                  <a:pt x="6160" y="1798"/>
                  <a:pt x="6120" y="1839"/>
                </a:cubicBezTo>
                <a:cubicBezTo>
                  <a:pt x="6040" y="1920"/>
                  <a:pt x="6000" y="2000"/>
                  <a:pt x="5920" y="2041"/>
                </a:cubicBezTo>
                <a:cubicBezTo>
                  <a:pt x="5840" y="2122"/>
                  <a:pt x="5800" y="2162"/>
                  <a:pt x="5720" y="2243"/>
                </a:cubicBezTo>
                <a:cubicBezTo>
                  <a:pt x="5640" y="2324"/>
                  <a:pt x="5600" y="2365"/>
                  <a:pt x="5520" y="2445"/>
                </a:cubicBezTo>
                <a:cubicBezTo>
                  <a:pt x="5440" y="2526"/>
                  <a:pt x="5400" y="2607"/>
                  <a:pt x="5320" y="2688"/>
                </a:cubicBezTo>
                <a:cubicBezTo>
                  <a:pt x="5280" y="2769"/>
                  <a:pt x="5200" y="2850"/>
                  <a:pt x="5160" y="2890"/>
                </a:cubicBezTo>
                <a:cubicBezTo>
                  <a:pt x="5080" y="2971"/>
                  <a:pt x="5040" y="3052"/>
                  <a:pt x="4960" y="3093"/>
                </a:cubicBezTo>
                <a:cubicBezTo>
                  <a:pt x="4920" y="3174"/>
                  <a:pt x="4840" y="3214"/>
                  <a:pt x="4760" y="3295"/>
                </a:cubicBezTo>
                <a:cubicBezTo>
                  <a:pt x="4760" y="3295"/>
                  <a:pt x="4760" y="3295"/>
                  <a:pt x="4720" y="3335"/>
                </a:cubicBezTo>
                <a:cubicBezTo>
                  <a:pt x="4600" y="3416"/>
                  <a:pt x="4480" y="3538"/>
                  <a:pt x="4400" y="3618"/>
                </a:cubicBezTo>
                <a:cubicBezTo>
                  <a:pt x="4360" y="3659"/>
                  <a:pt x="4280" y="3740"/>
                  <a:pt x="4240" y="3780"/>
                </a:cubicBezTo>
                <a:cubicBezTo>
                  <a:pt x="4200" y="3821"/>
                  <a:pt x="4120" y="3902"/>
                  <a:pt x="4080" y="3942"/>
                </a:cubicBezTo>
                <a:cubicBezTo>
                  <a:pt x="4000" y="4063"/>
                  <a:pt x="3880" y="4185"/>
                  <a:pt x="3800" y="4306"/>
                </a:cubicBezTo>
                <a:cubicBezTo>
                  <a:pt x="3760" y="4347"/>
                  <a:pt x="3720" y="4427"/>
                  <a:pt x="3640" y="4468"/>
                </a:cubicBezTo>
                <a:cubicBezTo>
                  <a:pt x="3600" y="4508"/>
                  <a:pt x="3600" y="4508"/>
                  <a:pt x="3560" y="4549"/>
                </a:cubicBezTo>
                <a:cubicBezTo>
                  <a:pt x="3560" y="4549"/>
                  <a:pt x="3560" y="4549"/>
                  <a:pt x="3560" y="4549"/>
                </a:cubicBezTo>
                <a:cubicBezTo>
                  <a:pt x="3480" y="4630"/>
                  <a:pt x="3400" y="4711"/>
                  <a:pt x="3280" y="4791"/>
                </a:cubicBezTo>
                <a:cubicBezTo>
                  <a:pt x="3200" y="4832"/>
                  <a:pt x="3160" y="4913"/>
                  <a:pt x="3080" y="4953"/>
                </a:cubicBezTo>
                <a:cubicBezTo>
                  <a:pt x="3040" y="4994"/>
                  <a:pt x="3000" y="5034"/>
                  <a:pt x="2960" y="5075"/>
                </a:cubicBezTo>
                <a:cubicBezTo>
                  <a:pt x="2920" y="5115"/>
                  <a:pt x="2880" y="5156"/>
                  <a:pt x="2840" y="5196"/>
                </a:cubicBezTo>
                <a:cubicBezTo>
                  <a:pt x="2800" y="5236"/>
                  <a:pt x="2760" y="5277"/>
                  <a:pt x="2720" y="5317"/>
                </a:cubicBezTo>
                <a:cubicBezTo>
                  <a:pt x="2640" y="5439"/>
                  <a:pt x="2520" y="5560"/>
                  <a:pt x="2440" y="5681"/>
                </a:cubicBezTo>
                <a:cubicBezTo>
                  <a:pt x="2280" y="5803"/>
                  <a:pt x="2120" y="5924"/>
                  <a:pt x="1960" y="6045"/>
                </a:cubicBezTo>
                <a:cubicBezTo>
                  <a:pt x="1880" y="6126"/>
                  <a:pt x="1800" y="6167"/>
                  <a:pt x="1720" y="6248"/>
                </a:cubicBezTo>
                <a:cubicBezTo>
                  <a:pt x="1640" y="6329"/>
                  <a:pt x="1520" y="6409"/>
                  <a:pt x="1440" y="6490"/>
                </a:cubicBezTo>
                <a:cubicBezTo>
                  <a:pt x="1320" y="6652"/>
                  <a:pt x="1200" y="6814"/>
                  <a:pt x="1080" y="6976"/>
                </a:cubicBezTo>
                <a:cubicBezTo>
                  <a:pt x="1000" y="7057"/>
                  <a:pt x="960" y="7138"/>
                  <a:pt x="880" y="7259"/>
                </a:cubicBezTo>
                <a:cubicBezTo>
                  <a:pt x="840" y="7299"/>
                  <a:pt x="840" y="7340"/>
                  <a:pt x="800" y="7380"/>
                </a:cubicBezTo>
                <a:cubicBezTo>
                  <a:pt x="800" y="7421"/>
                  <a:pt x="760" y="7421"/>
                  <a:pt x="760" y="7461"/>
                </a:cubicBezTo>
                <a:cubicBezTo>
                  <a:pt x="760" y="7461"/>
                  <a:pt x="720" y="7502"/>
                  <a:pt x="720" y="7502"/>
                </a:cubicBezTo>
                <a:cubicBezTo>
                  <a:pt x="720" y="7542"/>
                  <a:pt x="680" y="7582"/>
                  <a:pt x="680" y="7582"/>
                </a:cubicBezTo>
                <a:cubicBezTo>
                  <a:pt x="640" y="7623"/>
                  <a:pt x="640" y="7623"/>
                  <a:pt x="600" y="7663"/>
                </a:cubicBezTo>
                <a:cubicBezTo>
                  <a:pt x="480" y="7785"/>
                  <a:pt x="320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80" y="16320"/>
                  <a:pt x="360" y="16400"/>
                  <a:pt x="400" y="16441"/>
                </a:cubicBezTo>
                <a:cubicBezTo>
                  <a:pt x="520" y="16562"/>
                  <a:pt x="640" y="16684"/>
                  <a:pt x="720" y="16765"/>
                </a:cubicBezTo>
                <a:cubicBezTo>
                  <a:pt x="1160" y="17209"/>
                  <a:pt x="1560" y="17614"/>
                  <a:pt x="2000" y="18059"/>
                </a:cubicBezTo>
                <a:cubicBezTo>
                  <a:pt x="2840" y="18908"/>
                  <a:pt x="3680" y="19758"/>
                  <a:pt x="4520" y="20607"/>
                </a:cubicBezTo>
                <a:cubicBezTo>
                  <a:pt x="4720" y="20809"/>
                  <a:pt x="4960" y="21052"/>
                  <a:pt x="5160" y="21254"/>
                </a:cubicBezTo>
                <a:cubicBezTo>
                  <a:pt x="5200" y="21295"/>
                  <a:pt x="5280" y="21376"/>
                  <a:pt x="5320" y="21416"/>
                </a:cubicBezTo>
                <a:cubicBezTo>
                  <a:pt x="5360" y="21457"/>
                  <a:pt x="5360" y="21457"/>
                  <a:pt x="5400" y="21497"/>
                </a:cubicBezTo>
                <a:cubicBezTo>
                  <a:pt x="5480" y="21578"/>
                  <a:pt x="5600" y="21578"/>
                  <a:pt x="5680" y="21578"/>
                </a:cubicBezTo>
                <a:cubicBezTo>
                  <a:pt x="5840" y="21578"/>
                  <a:pt x="6000" y="21578"/>
                  <a:pt x="6160" y="21578"/>
                </a:cubicBezTo>
                <a:cubicBezTo>
                  <a:pt x="6760" y="21578"/>
                  <a:pt x="7360" y="21578"/>
                  <a:pt x="8000" y="21578"/>
                </a:cubicBezTo>
                <a:cubicBezTo>
                  <a:pt x="9200" y="21578"/>
                  <a:pt x="10360" y="21578"/>
                  <a:pt x="11560" y="21578"/>
                </a:cubicBezTo>
                <a:cubicBezTo>
                  <a:pt x="11880" y="21578"/>
                  <a:pt x="12160" y="21578"/>
                  <a:pt x="12480" y="21578"/>
                </a:cubicBezTo>
                <a:cubicBezTo>
                  <a:pt x="12640" y="21578"/>
                  <a:pt x="12760" y="21578"/>
                  <a:pt x="12920" y="21578"/>
                </a:cubicBezTo>
                <a:cubicBezTo>
                  <a:pt x="13000" y="21578"/>
                  <a:pt x="13080" y="21578"/>
                  <a:pt x="13120" y="21578"/>
                </a:cubicBezTo>
                <a:cubicBezTo>
                  <a:pt x="13200" y="21578"/>
                  <a:pt x="13280" y="21538"/>
                  <a:pt x="13360" y="21497"/>
                </a:cubicBezTo>
                <a:cubicBezTo>
                  <a:pt x="13400" y="21457"/>
                  <a:pt x="13480" y="21416"/>
                  <a:pt x="13520" y="21335"/>
                </a:cubicBezTo>
                <a:cubicBezTo>
                  <a:pt x="13960" y="20890"/>
                  <a:pt x="14400" y="20445"/>
                  <a:pt x="14800" y="20041"/>
                </a:cubicBezTo>
                <a:cubicBezTo>
                  <a:pt x="15680" y="19151"/>
                  <a:pt x="16520" y="18302"/>
                  <a:pt x="17400" y="17412"/>
                </a:cubicBezTo>
                <a:cubicBezTo>
                  <a:pt x="17840" y="16967"/>
                  <a:pt x="18240" y="16562"/>
                  <a:pt x="18680" y="16117"/>
                </a:cubicBezTo>
                <a:cubicBezTo>
                  <a:pt x="18680" y="16117"/>
                  <a:pt x="18680" y="16117"/>
                  <a:pt x="18720" y="16077"/>
                </a:cubicBezTo>
                <a:cubicBezTo>
                  <a:pt x="18720" y="16077"/>
                  <a:pt x="18720" y="16077"/>
                  <a:pt x="18720" y="16077"/>
                </a:cubicBezTo>
                <a:cubicBezTo>
                  <a:pt x="18760" y="16036"/>
                  <a:pt x="18760" y="16036"/>
                  <a:pt x="18760" y="15996"/>
                </a:cubicBezTo>
                <a:cubicBezTo>
                  <a:pt x="18840" y="15915"/>
                  <a:pt x="18920" y="15834"/>
                  <a:pt x="19000" y="15753"/>
                </a:cubicBezTo>
                <a:cubicBezTo>
                  <a:pt x="19040" y="15713"/>
                  <a:pt x="19080" y="15672"/>
                  <a:pt x="19120" y="15632"/>
                </a:cubicBezTo>
                <a:cubicBezTo>
                  <a:pt x="19160" y="15591"/>
                  <a:pt x="19200" y="15551"/>
                  <a:pt x="19240" y="15551"/>
                </a:cubicBezTo>
                <a:cubicBezTo>
                  <a:pt x="19360" y="15430"/>
                  <a:pt x="19480" y="15349"/>
                  <a:pt x="19560" y="15227"/>
                </a:cubicBezTo>
                <a:cubicBezTo>
                  <a:pt x="19600" y="15187"/>
                  <a:pt x="19680" y="15106"/>
                  <a:pt x="19720" y="15066"/>
                </a:cubicBezTo>
                <a:cubicBezTo>
                  <a:pt x="19800" y="14985"/>
                  <a:pt x="19840" y="14944"/>
                  <a:pt x="19920" y="14863"/>
                </a:cubicBezTo>
                <a:cubicBezTo>
                  <a:pt x="19960" y="14823"/>
                  <a:pt x="20000" y="14782"/>
                  <a:pt x="20040" y="14742"/>
                </a:cubicBezTo>
                <a:cubicBezTo>
                  <a:pt x="20080" y="14702"/>
                  <a:pt x="20120" y="14661"/>
                  <a:pt x="20160" y="14621"/>
                </a:cubicBezTo>
                <a:cubicBezTo>
                  <a:pt x="20200" y="14580"/>
                  <a:pt x="20280" y="14540"/>
                  <a:pt x="20320" y="14499"/>
                </a:cubicBezTo>
                <a:cubicBezTo>
                  <a:pt x="20400" y="14459"/>
                  <a:pt x="20440" y="14378"/>
                  <a:pt x="20520" y="14338"/>
                </a:cubicBezTo>
                <a:cubicBezTo>
                  <a:pt x="20600" y="14297"/>
                  <a:pt x="20640" y="14216"/>
                  <a:pt x="20720" y="14176"/>
                </a:cubicBezTo>
                <a:cubicBezTo>
                  <a:pt x="20840" y="14054"/>
                  <a:pt x="21000" y="13933"/>
                  <a:pt x="21120" y="13812"/>
                </a:cubicBezTo>
                <a:cubicBezTo>
                  <a:pt x="21160" y="13771"/>
                  <a:pt x="21200" y="13690"/>
                  <a:pt x="21280" y="13609"/>
                </a:cubicBezTo>
                <a:cubicBezTo>
                  <a:pt x="21320" y="13569"/>
                  <a:pt x="21360" y="13488"/>
                  <a:pt x="21400" y="13448"/>
                </a:cubicBezTo>
                <a:cubicBezTo>
                  <a:pt x="21400" y="13407"/>
                  <a:pt x="21440" y="13326"/>
                  <a:pt x="21440" y="13326"/>
                </a:cubicBezTo>
                <a:cubicBezTo>
                  <a:pt x="21440" y="13326"/>
                  <a:pt x="21440" y="13286"/>
                  <a:pt x="21440" y="13286"/>
                </a:cubicBezTo>
                <a:cubicBezTo>
                  <a:pt x="21440" y="13245"/>
                  <a:pt x="21440" y="13165"/>
                  <a:pt x="21440" y="13124"/>
                </a:cubicBezTo>
                <a:cubicBezTo>
                  <a:pt x="21440" y="12922"/>
                  <a:pt x="21400" y="12760"/>
                  <a:pt x="21400" y="12558"/>
                </a:cubicBezTo>
                <a:cubicBezTo>
                  <a:pt x="21600" y="12356"/>
                  <a:pt x="21520" y="12153"/>
                  <a:pt x="21520" y="11991"/>
                </a:cubicBezTo>
                <a:close/>
                <a:moveTo>
                  <a:pt x="18360" y="4185"/>
                </a:moveTo>
                <a:cubicBezTo>
                  <a:pt x="18360" y="4185"/>
                  <a:pt x="18360" y="4185"/>
                  <a:pt x="18360" y="4185"/>
                </a:cubicBezTo>
                <a:cubicBezTo>
                  <a:pt x="18440" y="4225"/>
                  <a:pt x="18480" y="4266"/>
                  <a:pt x="18560" y="4347"/>
                </a:cubicBezTo>
                <a:cubicBezTo>
                  <a:pt x="18640" y="4427"/>
                  <a:pt x="18720" y="4468"/>
                  <a:pt x="18800" y="4549"/>
                </a:cubicBezTo>
                <a:cubicBezTo>
                  <a:pt x="18840" y="4589"/>
                  <a:pt x="18880" y="4630"/>
                  <a:pt x="18920" y="4670"/>
                </a:cubicBezTo>
                <a:cubicBezTo>
                  <a:pt x="18960" y="4711"/>
                  <a:pt x="19000" y="4751"/>
                  <a:pt x="19040" y="4791"/>
                </a:cubicBezTo>
                <a:cubicBezTo>
                  <a:pt x="19000" y="4832"/>
                  <a:pt x="18960" y="4872"/>
                  <a:pt x="18960" y="4913"/>
                </a:cubicBezTo>
                <a:cubicBezTo>
                  <a:pt x="18920" y="4953"/>
                  <a:pt x="18880" y="5034"/>
                  <a:pt x="18800" y="5075"/>
                </a:cubicBezTo>
                <a:cubicBezTo>
                  <a:pt x="18800" y="5075"/>
                  <a:pt x="18760" y="5115"/>
                  <a:pt x="18760" y="5115"/>
                </a:cubicBezTo>
                <a:cubicBezTo>
                  <a:pt x="18720" y="5156"/>
                  <a:pt x="18680" y="5196"/>
                  <a:pt x="18680" y="5236"/>
                </a:cubicBezTo>
                <a:cubicBezTo>
                  <a:pt x="18640" y="5277"/>
                  <a:pt x="18600" y="5358"/>
                  <a:pt x="18560" y="5398"/>
                </a:cubicBezTo>
                <a:cubicBezTo>
                  <a:pt x="18520" y="5439"/>
                  <a:pt x="18480" y="5479"/>
                  <a:pt x="18440" y="5520"/>
                </a:cubicBezTo>
                <a:cubicBezTo>
                  <a:pt x="18400" y="5600"/>
                  <a:pt x="18320" y="5681"/>
                  <a:pt x="18280" y="5762"/>
                </a:cubicBezTo>
                <a:cubicBezTo>
                  <a:pt x="18200" y="5884"/>
                  <a:pt x="18120" y="6005"/>
                  <a:pt x="18040" y="6086"/>
                </a:cubicBezTo>
                <a:cubicBezTo>
                  <a:pt x="18000" y="6126"/>
                  <a:pt x="17960" y="6207"/>
                  <a:pt x="17920" y="6288"/>
                </a:cubicBezTo>
                <a:cubicBezTo>
                  <a:pt x="17880" y="6329"/>
                  <a:pt x="17840" y="6409"/>
                  <a:pt x="17800" y="6450"/>
                </a:cubicBezTo>
                <a:cubicBezTo>
                  <a:pt x="17760" y="6490"/>
                  <a:pt x="17720" y="6571"/>
                  <a:pt x="17680" y="6612"/>
                </a:cubicBezTo>
                <a:cubicBezTo>
                  <a:pt x="17680" y="6652"/>
                  <a:pt x="17640" y="6652"/>
                  <a:pt x="17640" y="6693"/>
                </a:cubicBezTo>
                <a:cubicBezTo>
                  <a:pt x="17400" y="6450"/>
                  <a:pt x="17160" y="6207"/>
                  <a:pt x="16880" y="5964"/>
                </a:cubicBezTo>
                <a:cubicBezTo>
                  <a:pt x="16880" y="5964"/>
                  <a:pt x="16920" y="5924"/>
                  <a:pt x="16920" y="5924"/>
                </a:cubicBezTo>
                <a:cubicBezTo>
                  <a:pt x="16960" y="5843"/>
                  <a:pt x="17040" y="5762"/>
                  <a:pt x="17080" y="5681"/>
                </a:cubicBezTo>
                <a:cubicBezTo>
                  <a:pt x="17160" y="5560"/>
                  <a:pt x="17280" y="5439"/>
                  <a:pt x="17360" y="5317"/>
                </a:cubicBezTo>
                <a:cubicBezTo>
                  <a:pt x="17440" y="5236"/>
                  <a:pt x="17480" y="5196"/>
                  <a:pt x="17560" y="5115"/>
                </a:cubicBezTo>
                <a:cubicBezTo>
                  <a:pt x="17600" y="5075"/>
                  <a:pt x="17640" y="5034"/>
                  <a:pt x="17680" y="4994"/>
                </a:cubicBezTo>
                <a:cubicBezTo>
                  <a:pt x="17720" y="4953"/>
                  <a:pt x="17760" y="4913"/>
                  <a:pt x="17760" y="4872"/>
                </a:cubicBezTo>
                <a:cubicBezTo>
                  <a:pt x="17760" y="4872"/>
                  <a:pt x="17800" y="4832"/>
                  <a:pt x="17800" y="4832"/>
                </a:cubicBezTo>
                <a:cubicBezTo>
                  <a:pt x="17840" y="4751"/>
                  <a:pt x="17920" y="4711"/>
                  <a:pt x="17960" y="4630"/>
                </a:cubicBezTo>
                <a:cubicBezTo>
                  <a:pt x="18040" y="4549"/>
                  <a:pt x="18120" y="4427"/>
                  <a:pt x="18200" y="4347"/>
                </a:cubicBezTo>
                <a:cubicBezTo>
                  <a:pt x="18280" y="4306"/>
                  <a:pt x="18320" y="4266"/>
                  <a:pt x="18360" y="4185"/>
                </a:cubicBezTo>
                <a:close/>
                <a:moveTo>
                  <a:pt x="17480" y="3457"/>
                </a:moveTo>
                <a:cubicBezTo>
                  <a:pt x="17480" y="3457"/>
                  <a:pt x="17480" y="3457"/>
                  <a:pt x="17480" y="3457"/>
                </a:cubicBezTo>
                <a:cubicBezTo>
                  <a:pt x="17520" y="3457"/>
                  <a:pt x="17520" y="3457"/>
                  <a:pt x="17520" y="3457"/>
                </a:cubicBezTo>
                <a:cubicBezTo>
                  <a:pt x="17760" y="3659"/>
                  <a:pt x="17960" y="3861"/>
                  <a:pt x="18200" y="4063"/>
                </a:cubicBezTo>
                <a:cubicBezTo>
                  <a:pt x="18200" y="4063"/>
                  <a:pt x="18200" y="4063"/>
                  <a:pt x="18200" y="4063"/>
                </a:cubicBezTo>
                <a:cubicBezTo>
                  <a:pt x="18120" y="4185"/>
                  <a:pt x="18040" y="4266"/>
                  <a:pt x="17960" y="4387"/>
                </a:cubicBezTo>
                <a:cubicBezTo>
                  <a:pt x="17920" y="4427"/>
                  <a:pt x="17880" y="4468"/>
                  <a:pt x="17840" y="4549"/>
                </a:cubicBezTo>
                <a:cubicBezTo>
                  <a:pt x="17800" y="4630"/>
                  <a:pt x="17720" y="4670"/>
                  <a:pt x="17680" y="4751"/>
                </a:cubicBezTo>
                <a:cubicBezTo>
                  <a:pt x="17680" y="4751"/>
                  <a:pt x="17640" y="4791"/>
                  <a:pt x="17640" y="4791"/>
                </a:cubicBezTo>
                <a:cubicBezTo>
                  <a:pt x="17600" y="4832"/>
                  <a:pt x="17560" y="4872"/>
                  <a:pt x="17560" y="4913"/>
                </a:cubicBezTo>
                <a:cubicBezTo>
                  <a:pt x="17520" y="4953"/>
                  <a:pt x="17480" y="4994"/>
                  <a:pt x="17440" y="5034"/>
                </a:cubicBezTo>
                <a:cubicBezTo>
                  <a:pt x="17400" y="5115"/>
                  <a:pt x="17320" y="5156"/>
                  <a:pt x="17280" y="5236"/>
                </a:cubicBezTo>
                <a:cubicBezTo>
                  <a:pt x="17240" y="5277"/>
                  <a:pt x="17200" y="5317"/>
                  <a:pt x="17200" y="5358"/>
                </a:cubicBezTo>
                <a:cubicBezTo>
                  <a:pt x="17160" y="5439"/>
                  <a:pt x="17080" y="5520"/>
                  <a:pt x="17040" y="5600"/>
                </a:cubicBezTo>
                <a:cubicBezTo>
                  <a:pt x="17000" y="5681"/>
                  <a:pt x="16960" y="5762"/>
                  <a:pt x="16880" y="5884"/>
                </a:cubicBezTo>
                <a:cubicBezTo>
                  <a:pt x="16880" y="5884"/>
                  <a:pt x="16880" y="5924"/>
                  <a:pt x="16840" y="5924"/>
                </a:cubicBezTo>
                <a:cubicBezTo>
                  <a:pt x="16760" y="5843"/>
                  <a:pt x="16680" y="5762"/>
                  <a:pt x="16600" y="5681"/>
                </a:cubicBezTo>
                <a:cubicBezTo>
                  <a:pt x="16600" y="5681"/>
                  <a:pt x="16560" y="5641"/>
                  <a:pt x="16560" y="5641"/>
                </a:cubicBezTo>
                <a:cubicBezTo>
                  <a:pt x="16400" y="5479"/>
                  <a:pt x="16200" y="5277"/>
                  <a:pt x="16040" y="5115"/>
                </a:cubicBezTo>
                <a:cubicBezTo>
                  <a:pt x="16080" y="5075"/>
                  <a:pt x="16120" y="5034"/>
                  <a:pt x="16160" y="4994"/>
                </a:cubicBezTo>
                <a:cubicBezTo>
                  <a:pt x="16200" y="4953"/>
                  <a:pt x="16240" y="4913"/>
                  <a:pt x="16280" y="4872"/>
                </a:cubicBezTo>
                <a:cubicBezTo>
                  <a:pt x="16320" y="4832"/>
                  <a:pt x="16360" y="4791"/>
                  <a:pt x="16400" y="4751"/>
                </a:cubicBezTo>
                <a:cubicBezTo>
                  <a:pt x="16440" y="4711"/>
                  <a:pt x="16480" y="4670"/>
                  <a:pt x="16520" y="4630"/>
                </a:cubicBezTo>
                <a:cubicBezTo>
                  <a:pt x="16600" y="4549"/>
                  <a:pt x="16640" y="4468"/>
                  <a:pt x="16720" y="4387"/>
                </a:cubicBezTo>
                <a:cubicBezTo>
                  <a:pt x="16800" y="4266"/>
                  <a:pt x="16880" y="4185"/>
                  <a:pt x="16960" y="4063"/>
                </a:cubicBezTo>
                <a:cubicBezTo>
                  <a:pt x="17000" y="4023"/>
                  <a:pt x="17000" y="3983"/>
                  <a:pt x="17040" y="3983"/>
                </a:cubicBezTo>
                <a:cubicBezTo>
                  <a:pt x="17080" y="3942"/>
                  <a:pt x="17080" y="3902"/>
                  <a:pt x="17120" y="3902"/>
                </a:cubicBezTo>
                <a:cubicBezTo>
                  <a:pt x="17160" y="3861"/>
                  <a:pt x="17200" y="3780"/>
                  <a:pt x="17240" y="3740"/>
                </a:cubicBezTo>
                <a:cubicBezTo>
                  <a:pt x="17280" y="3659"/>
                  <a:pt x="17360" y="3618"/>
                  <a:pt x="17400" y="3538"/>
                </a:cubicBezTo>
                <a:cubicBezTo>
                  <a:pt x="17400" y="3497"/>
                  <a:pt x="17440" y="3457"/>
                  <a:pt x="17480" y="3457"/>
                </a:cubicBezTo>
                <a:close/>
                <a:moveTo>
                  <a:pt x="16640" y="2931"/>
                </a:moveTo>
                <a:cubicBezTo>
                  <a:pt x="16680" y="2890"/>
                  <a:pt x="16680" y="2850"/>
                  <a:pt x="16720" y="2850"/>
                </a:cubicBezTo>
                <a:cubicBezTo>
                  <a:pt x="16720" y="2850"/>
                  <a:pt x="16720" y="2809"/>
                  <a:pt x="16760" y="2809"/>
                </a:cubicBezTo>
                <a:cubicBezTo>
                  <a:pt x="16760" y="2809"/>
                  <a:pt x="16760" y="2809"/>
                  <a:pt x="16760" y="2809"/>
                </a:cubicBezTo>
                <a:cubicBezTo>
                  <a:pt x="16800" y="2850"/>
                  <a:pt x="16800" y="2850"/>
                  <a:pt x="16840" y="2890"/>
                </a:cubicBezTo>
                <a:cubicBezTo>
                  <a:pt x="16880" y="2931"/>
                  <a:pt x="16960" y="3012"/>
                  <a:pt x="17040" y="3052"/>
                </a:cubicBezTo>
                <a:cubicBezTo>
                  <a:pt x="17080" y="3093"/>
                  <a:pt x="17160" y="3133"/>
                  <a:pt x="17200" y="3214"/>
                </a:cubicBezTo>
                <a:cubicBezTo>
                  <a:pt x="17240" y="3254"/>
                  <a:pt x="17280" y="3295"/>
                  <a:pt x="17360" y="3335"/>
                </a:cubicBezTo>
                <a:cubicBezTo>
                  <a:pt x="17320" y="3376"/>
                  <a:pt x="17320" y="3376"/>
                  <a:pt x="17280" y="3416"/>
                </a:cubicBezTo>
                <a:cubicBezTo>
                  <a:pt x="17240" y="3457"/>
                  <a:pt x="17200" y="3538"/>
                  <a:pt x="17120" y="3578"/>
                </a:cubicBezTo>
                <a:cubicBezTo>
                  <a:pt x="17080" y="3618"/>
                  <a:pt x="17080" y="3618"/>
                  <a:pt x="17040" y="3659"/>
                </a:cubicBezTo>
                <a:cubicBezTo>
                  <a:pt x="17000" y="3699"/>
                  <a:pt x="17000" y="3699"/>
                  <a:pt x="16960" y="3740"/>
                </a:cubicBezTo>
                <a:cubicBezTo>
                  <a:pt x="16920" y="3821"/>
                  <a:pt x="16880" y="3861"/>
                  <a:pt x="16840" y="3942"/>
                </a:cubicBezTo>
                <a:cubicBezTo>
                  <a:pt x="16720" y="4144"/>
                  <a:pt x="16600" y="4347"/>
                  <a:pt x="16480" y="4549"/>
                </a:cubicBezTo>
                <a:cubicBezTo>
                  <a:pt x="16400" y="4670"/>
                  <a:pt x="16320" y="4791"/>
                  <a:pt x="16240" y="4913"/>
                </a:cubicBezTo>
                <a:cubicBezTo>
                  <a:pt x="16200" y="4994"/>
                  <a:pt x="16120" y="5034"/>
                  <a:pt x="16080" y="5075"/>
                </a:cubicBezTo>
                <a:cubicBezTo>
                  <a:pt x="16080" y="5075"/>
                  <a:pt x="16040" y="5115"/>
                  <a:pt x="16040" y="5115"/>
                </a:cubicBezTo>
                <a:cubicBezTo>
                  <a:pt x="15840" y="4913"/>
                  <a:pt x="15640" y="4711"/>
                  <a:pt x="15440" y="4508"/>
                </a:cubicBezTo>
                <a:cubicBezTo>
                  <a:pt x="15440" y="4508"/>
                  <a:pt x="15440" y="4468"/>
                  <a:pt x="15480" y="4468"/>
                </a:cubicBezTo>
                <a:cubicBezTo>
                  <a:pt x="15480" y="4427"/>
                  <a:pt x="15520" y="4427"/>
                  <a:pt x="15520" y="4387"/>
                </a:cubicBezTo>
                <a:cubicBezTo>
                  <a:pt x="15560" y="4347"/>
                  <a:pt x="15560" y="4306"/>
                  <a:pt x="15600" y="4266"/>
                </a:cubicBezTo>
                <a:cubicBezTo>
                  <a:pt x="15680" y="4144"/>
                  <a:pt x="15760" y="4023"/>
                  <a:pt x="15880" y="3942"/>
                </a:cubicBezTo>
                <a:cubicBezTo>
                  <a:pt x="16000" y="3821"/>
                  <a:pt x="16120" y="3699"/>
                  <a:pt x="16200" y="3618"/>
                </a:cubicBezTo>
                <a:cubicBezTo>
                  <a:pt x="16240" y="3578"/>
                  <a:pt x="16280" y="3538"/>
                  <a:pt x="16320" y="3457"/>
                </a:cubicBezTo>
                <a:cubicBezTo>
                  <a:pt x="16360" y="3416"/>
                  <a:pt x="16400" y="3376"/>
                  <a:pt x="16440" y="3295"/>
                </a:cubicBezTo>
                <a:cubicBezTo>
                  <a:pt x="16480" y="3254"/>
                  <a:pt x="16480" y="3254"/>
                  <a:pt x="16520" y="3214"/>
                </a:cubicBezTo>
                <a:cubicBezTo>
                  <a:pt x="16520" y="3214"/>
                  <a:pt x="16520" y="3214"/>
                  <a:pt x="16560" y="3174"/>
                </a:cubicBezTo>
                <a:cubicBezTo>
                  <a:pt x="16560" y="3174"/>
                  <a:pt x="16600" y="3133"/>
                  <a:pt x="16600" y="3133"/>
                </a:cubicBezTo>
                <a:cubicBezTo>
                  <a:pt x="16560" y="3052"/>
                  <a:pt x="16600" y="3012"/>
                  <a:pt x="16640" y="2931"/>
                </a:cubicBezTo>
                <a:close/>
                <a:moveTo>
                  <a:pt x="16040" y="2041"/>
                </a:moveTo>
                <a:cubicBezTo>
                  <a:pt x="16040" y="2041"/>
                  <a:pt x="16040" y="2041"/>
                  <a:pt x="16040" y="2041"/>
                </a:cubicBezTo>
                <a:cubicBezTo>
                  <a:pt x="16040" y="2041"/>
                  <a:pt x="16040" y="2041"/>
                  <a:pt x="16040" y="2041"/>
                </a:cubicBezTo>
                <a:cubicBezTo>
                  <a:pt x="16040" y="2041"/>
                  <a:pt x="16040" y="2041"/>
                  <a:pt x="16040" y="2041"/>
                </a:cubicBezTo>
                <a:close/>
                <a:moveTo>
                  <a:pt x="15960" y="2122"/>
                </a:moveTo>
                <a:cubicBezTo>
                  <a:pt x="16000" y="2081"/>
                  <a:pt x="16000" y="2081"/>
                  <a:pt x="16040" y="2041"/>
                </a:cubicBezTo>
                <a:cubicBezTo>
                  <a:pt x="16080" y="2081"/>
                  <a:pt x="16080" y="2081"/>
                  <a:pt x="16120" y="2122"/>
                </a:cubicBezTo>
                <a:cubicBezTo>
                  <a:pt x="16120" y="2122"/>
                  <a:pt x="16160" y="2162"/>
                  <a:pt x="16160" y="2162"/>
                </a:cubicBezTo>
                <a:cubicBezTo>
                  <a:pt x="16240" y="2284"/>
                  <a:pt x="16360" y="2365"/>
                  <a:pt x="16440" y="2486"/>
                </a:cubicBezTo>
                <a:cubicBezTo>
                  <a:pt x="16480" y="2526"/>
                  <a:pt x="16520" y="2607"/>
                  <a:pt x="16600" y="2648"/>
                </a:cubicBezTo>
                <a:cubicBezTo>
                  <a:pt x="16600" y="2648"/>
                  <a:pt x="16560" y="2688"/>
                  <a:pt x="16560" y="2688"/>
                </a:cubicBezTo>
                <a:cubicBezTo>
                  <a:pt x="16560" y="2688"/>
                  <a:pt x="16520" y="2729"/>
                  <a:pt x="16520" y="2729"/>
                </a:cubicBezTo>
                <a:cubicBezTo>
                  <a:pt x="16520" y="2729"/>
                  <a:pt x="16520" y="2769"/>
                  <a:pt x="16480" y="2769"/>
                </a:cubicBezTo>
                <a:cubicBezTo>
                  <a:pt x="16480" y="2769"/>
                  <a:pt x="16440" y="2809"/>
                  <a:pt x="16440" y="2809"/>
                </a:cubicBezTo>
                <a:cubicBezTo>
                  <a:pt x="16400" y="2850"/>
                  <a:pt x="16360" y="2931"/>
                  <a:pt x="16320" y="2971"/>
                </a:cubicBezTo>
                <a:cubicBezTo>
                  <a:pt x="16320" y="3012"/>
                  <a:pt x="16280" y="3012"/>
                  <a:pt x="16280" y="3052"/>
                </a:cubicBezTo>
                <a:cubicBezTo>
                  <a:pt x="16280" y="3093"/>
                  <a:pt x="16240" y="3093"/>
                  <a:pt x="16240" y="3133"/>
                </a:cubicBezTo>
                <a:cubicBezTo>
                  <a:pt x="16240" y="3174"/>
                  <a:pt x="16200" y="3174"/>
                  <a:pt x="16200" y="3214"/>
                </a:cubicBezTo>
                <a:cubicBezTo>
                  <a:pt x="16160" y="3254"/>
                  <a:pt x="16160" y="3295"/>
                  <a:pt x="16120" y="3335"/>
                </a:cubicBezTo>
                <a:cubicBezTo>
                  <a:pt x="16080" y="3376"/>
                  <a:pt x="16040" y="3416"/>
                  <a:pt x="16000" y="3497"/>
                </a:cubicBezTo>
                <a:cubicBezTo>
                  <a:pt x="15960" y="3538"/>
                  <a:pt x="15920" y="3578"/>
                  <a:pt x="15880" y="3618"/>
                </a:cubicBezTo>
                <a:cubicBezTo>
                  <a:pt x="15840" y="3699"/>
                  <a:pt x="15760" y="3740"/>
                  <a:pt x="15720" y="3821"/>
                </a:cubicBezTo>
                <a:cubicBezTo>
                  <a:pt x="15680" y="3902"/>
                  <a:pt x="15600" y="3983"/>
                  <a:pt x="15560" y="4063"/>
                </a:cubicBezTo>
                <a:cubicBezTo>
                  <a:pt x="15520" y="4104"/>
                  <a:pt x="15520" y="4144"/>
                  <a:pt x="15480" y="4185"/>
                </a:cubicBezTo>
                <a:cubicBezTo>
                  <a:pt x="15480" y="4225"/>
                  <a:pt x="15440" y="4225"/>
                  <a:pt x="15440" y="4266"/>
                </a:cubicBezTo>
                <a:cubicBezTo>
                  <a:pt x="15400" y="4347"/>
                  <a:pt x="15360" y="4387"/>
                  <a:pt x="15320" y="4468"/>
                </a:cubicBezTo>
                <a:cubicBezTo>
                  <a:pt x="15320" y="4468"/>
                  <a:pt x="15320" y="4508"/>
                  <a:pt x="15320" y="4508"/>
                </a:cubicBezTo>
                <a:cubicBezTo>
                  <a:pt x="15280" y="4468"/>
                  <a:pt x="15280" y="4468"/>
                  <a:pt x="15240" y="4427"/>
                </a:cubicBezTo>
                <a:cubicBezTo>
                  <a:pt x="15120" y="4306"/>
                  <a:pt x="15000" y="4185"/>
                  <a:pt x="14880" y="4063"/>
                </a:cubicBezTo>
                <a:cubicBezTo>
                  <a:pt x="14880" y="4063"/>
                  <a:pt x="14880" y="4063"/>
                  <a:pt x="14880" y="4063"/>
                </a:cubicBezTo>
                <a:cubicBezTo>
                  <a:pt x="14760" y="3942"/>
                  <a:pt x="14680" y="3861"/>
                  <a:pt x="14560" y="3740"/>
                </a:cubicBezTo>
                <a:cubicBezTo>
                  <a:pt x="14600" y="3699"/>
                  <a:pt x="14640" y="3659"/>
                  <a:pt x="14720" y="3618"/>
                </a:cubicBezTo>
                <a:cubicBezTo>
                  <a:pt x="14720" y="3618"/>
                  <a:pt x="14760" y="3578"/>
                  <a:pt x="14760" y="3578"/>
                </a:cubicBezTo>
                <a:cubicBezTo>
                  <a:pt x="14800" y="3538"/>
                  <a:pt x="14840" y="3497"/>
                  <a:pt x="14840" y="3457"/>
                </a:cubicBezTo>
                <a:cubicBezTo>
                  <a:pt x="14880" y="3416"/>
                  <a:pt x="14880" y="3416"/>
                  <a:pt x="14920" y="3376"/>
                </a:cubicBezTo>
                <a:cubicBezTo>
                  <a:pt x="14920" y="3376"/>
                  <a:pt x="14960" y="3335"/>
                  <a:pt x="14960" y="3335"/>
                </a:cubicBezTo>
                <a:cubicBezTo>
                  <a:pt x="15000" y="3295"/>
                  <a:pt x="15040" y="3214"/>
                  <a:pt x="15120" y="3174"/>
                </a:cubicBezTo>
                <a:cubicBezTo>
                  <a:pt x="15160" y="3133"/>
                  <a:pt x="15200" y="3052"/>
                  <a:pt x="15280" y="3012"/>
                </a:cubicBezTo>
                <a:cubicBezTo>
                  <a:pt x="15360" y="2931"/>
                  <a:pt x="15440" y="2850"/>
                  <a:pt x="15520" y="2729"/>
                </a:cubicBezTo>
                <a:cubicBezTo>
                  <a:pt x="15600" y="2607"/>
                  <a:pt x="15680" y="2526"/>
                  <a:pt x="15800" y="2405"/>
                </a:cubicBezTo>
                <a:cubicBezTo>
                  <a:pt x="15840" y="2365"/>
                  <a:pt x="15880" y="2324"/>
                  <a:pt x="15920" y="2243"/>
                </a:cubicBezTo>
                <a:cubicBezTo>
                  <a:pt x="15920" y="2162"/>
                  <a:pt x="15960" y="2122"/>
                  <a:pt x="15960" y="2122"/>
                </a:cubicBezTo>
                <a:close/>
                <a:moveTo>
                  <a:pt x="14320" y="2243"/>
                </a:moveTo>
                <a:cubicBezTo>
                  <a:pt x="14400" y="2122"/>
                  <a:pt x="14480" y="2000"/>
                  <a:pt x="14600" y="1879"/>
                </a:cubicBezTo>
                <a:cubicBezTo>
                  <a:pt x="14720" y="1717"/>
                  <a:pt x="14880" y="1556"/>
                  <a:pt x="15040" y="1394"/>
                </a:cubicBezTo>
                <a:cubicBezTo>
                  <a:pt x="15080" y="1353"/>
                  <a:pt x="15120" y="1313"/>
                  <a:pt x="15200" y="1272"/>
                </a:cubicBezTo>
                <a:cubicBezTo>
                  <a:pt x="15240" y="1313"/>
                  <a:pt x="15280" y="1353"/>
                  <a:pt x="15320" y="1394"/>
                </a:cubicBezTo>
                <a:cubicBezTo>
                  <a:pt x="15360" y="1434"/>
                  <a:pt x="15400" y="1475"/>
                  <a:pt x="15480" y="1515"/>
                </a:cubicBezTo>
                <a:cubicBezTo>
                  <a:pt x="15520" y="1556"/>
                  <a:pt x="15600" y="1596"/>
                  <a:pt x="15640" y="1636"/>
                </a:cubicBezTo>
                <a:cubicBezTo>
                  <a:pt x="15760" y="1717"/>
                  <a:pt x="15840" y="1798"/>
                  <a:pt x="15960" y="1879"/>
                </a:cubicBezTo>
                <a:cubicBezTo>
                  <a:pt x="15960" y="1879"/>
                  <a:pt x="15920" y="1879"/>
                  <a:pt x="15920" y="1920"/>
                </a:cubicBezTo>
                <a:cubicBezTo>
                  <a:pt x="15920" y="1920"/>
                  <a:pt x="15920" y="1920"/>
                  <a:pt x="15880" y="1960"/>
                </a:cubicBezTo>
                <a:cubicBezTo>
                  <a:pt x="15840" y="2000"/>
                  <a:pt x="15840" y="2000"/>
                  <a:pt x="15800" y="2041"/>
                </a:cubicBezTo>
                <a:cubicBezTo>
                  <a:pt x="15760" y="2081"/>
                  <a:pt x="15720" y="2162"/>
                  <a:pt x="15680" y="2203"/>
                </a:cubicBezTo>
                <a:cubicBezTo>
                  <a:pt x="15600" y="2324"/>
                  <a:pt x="15520" y="2405"/>
                  <a:pt x="15440" y="2526"/>
                </a:cubicBezTo>
                <a:cubicBezTo>
                  <a:pt x="15360" y="2607"/>
                  <a:pt x="15280" y="2729"/>
                  <a:pt x="15240" y="2809"/>
                </a:cubicBezTo>
                <a:cubicBezTo>
                  <a:pt x="15200" y="2890"/>
                  <a:pt x="15160" y="2931"/>
                  <a:pt x="15120" y="3012"/>
                </a:cubicBezTo>
                <a:cubicBezTo>
                  <a:pt x="15080" y="3052"/>
                  <a:pt x="15040" y="3093"/>
                  <a:pt x="15000" y="3174"/>
                </a:cubicBezTo>
                <a:cubicBezTo>
                  <a:pt x="14960" y="3214"/>
                  <a:pt x="14920" y="3254"/>
                  <a:pt x="14920" y="3295"/>
                </a:cubicBezTo>
                <a:cubicBezTo>
                  <a:pt x="14880" y="3376"/>
                  <a:pt x="14800" y="3416"/>
                  <a:pt x="14760" y="3497"/>
                </a:cubicBezTo>
                <a:cubicBezTo>
                  <a:pt x="14720" y="3538"/>
                  <a:pt x="14680" y="3578"/>
                  <a:pt x="14640" y="3618"/>
                </a:cubicBezTo>
                <a:cubicBezTo>
                  <a:pt x="14640" y="3618"/>
                  <a:pt x="14640" y="3618"/>
                  <a:pt x="14640" y="3618"/>
                </a:cubicBezTo>
                <a:cubicBezTo>
                  <a:pt x="14520" y="3497"/>
                  <a:pt x="14360" y="3335"/>
                  <a:pt x="14240" y="3214"/>
                </a:cubicBezTo>
                <a:cubicBezTo>
                  <a:pt x="14160" y="3133"/>
                  <a:pt x="14040" y="3012"/>
                  <a:pt x="13960" y="2931"/>
                </a:cubicBezTo>
                <a:cubicBezTo>
                  <a:pt x="13920" y="2890"/>
                  <a:pt x="13880" y="2850"/>
                  <a:pt x="13880" y="2850"/>
                </a:cubicBezTo>
                <a:cubicBezTo>
                  <a:pt x="13920" y="2809"/>
                  <a:pt x="13960" y="2809"/>
                  <a:pt x="14000" y="2769"/>
                </a:cubicBezTo>
                <a:cubicBezTo>
                  <a:pt x="14040" y="2729"/>
                  <a:pt x="14120" y="2648"/>
                  <a:pt x="14160" y="2607"/>
                </a:cubicBezTo>
                <a:cubicBezTo>
                  <a:pt x="14200" y="2567"/>
                  <a:pt x="14240" y="2526"/>
                  <a:pt x="14280" y="2486"/>
                </a:cubicBezTo>
                <a:cubicBezTo>
                  <a:pt x="14240" y="2365"/>
                  <a:pt x="14280" y="2324"/>
                  <a:pt x="14320" y="2243"/>
                </a:cubicBezTo>
                <a:close/>
                <a:moveTo>
                  <a:pt x="13160" y="1232"/>
                </a:moveTo>
                <a:cubicBezTo>
                  <a:pt x="13200" y="1232"/>
                  <a:pt x="13200" y="1191"/>
                  <a:pt x="13240" y="1191"/>
                </a:cubicBezTo>
                <a:cubicBezTo>
                  <a:pt x="13240" y="1191"/>
                  <a:pt x="13280" y="1151"/>
                  <a:pt x="13280" y="1151"/>
                </a:cubicBezTo>
                <a:cubicBezTo>
                  <a:pt x="13280" y="1151"/>
                  <a:pt x="13280" y="1151"/>
                  <a:pt x="13320" y="1111"/>
                </a:cubicBezTo>
                <a:cubicBezTo>
                  <a:pt x="13320" y="1111"/>
                  <a:pt x="13320" y="1070"/>
                  <a:pt x="13360" y="1070"/>
                </a:cubicBezTo>
                <a:cubicBezTo>
                  <a:pt x="13520" y="1070"/>
                  <a:pt x="13640" y="1070"/>
                  <a:pt x="13800" y="1070"/>
                </a:cubicBezTo>
                <a:cubicBezTo>
                  <a:pt x="13920" y="1070"/>
                  <a:pt x="14040" y="1070"/>
                  <a:pt x="14160" y="1111"/>
                </a:cubicBezTo>
                <a:cubicBezTo>
                  <a:pt x="14040" y="1272"/>
                  <a:pt x="13880" y="1434"/>
                  <a:pt x="13800" y="1596"/>
                </a:cubicBezTo>
                <a:cubicBezTo>
                  <a:pt x="13720" y="1717"/>
                  <a:pt x="13640" y="1839"/>
                  <a:pt x="13560" y="1960"/>
                </a:cubicBezTo>
                <a:cubicBezTo>
                  <a:pt x="13520" y="2000"/>
                  <a:pt x="13480" y="2081"/>
                  <a:pt x="13440" y="2122"/>
                </a:cubicBezTo>
                <a:cubicBezTo>
                  <a:pt x="13400" y="2203"/>
                  <a:pt x="13360" y="2284"/>
                  <a:pt x="13320" y="2365"/>
                </a:cubicBezTo>
                <a:cubicBezTo>
                  <a:pt x="13280" y="2445"/>
                  <a:pt x="13280" y="2486"/>
                  <a:pt x="13280" y="2567"/>
                </a:cubicBezTo>
                <a:cubicBezTo>
                  <a:pt x="13280" y="2567"/>
                  <a:pt x="13280" y="2567"/>
                  <a:pt x="13240" y="2607"/>
                </a:cubicBezTo>
                <a:cubicBezTo>
                  <a:pt x="13200" y="2607"/>
                  <a:pt x="13200" y="2607"/>
                  <a:pt x="13160" y="2607"/>
                </a:cubicBezTo>
                <a:cubicBezTo>
                  <a:pt x="13080" y="2607"/>
                  <a:pt x="13000" y="2607"/>
                  <a:pt x="12960" y="2607"/>
                </a:cubicBezTo>
                <a:cubicBezTo>
                  <a:pt x="12800" y="2607"/>
                  <a:pt x="12640" y="2607"/>
                  <a:pt x="12480" y="2607"/>
                </a:cubicBezTo>
                <a:cubicBezTo>
                  <a:pt x="12280" y="2607"/>
                  <a:pt x="12120" y="2607"/>
                  <a:pt x="11920" y="2607"/>
                </a:cubicBezTo>
                <a:cubicBezTo>
                  <a:pt x="11920" y="2607"/>
                  <a:pt x="11920" y="2607"/>
                  <a:pt x="11960" y="2567"/>
                </a:cubicBezTo>
                <a:cubicBezTo>
                  <a:pt x="12040" y="2486"/>
                  <a:pt x="12120" y="2365"/>
                  <a:pt x="12200" y="2284"/>
                </a:cubicBezTo>
                <a:cubicBezTo>
                  <a:pt x="12280" y="2162"/>
                  <a:pt x="12400" y="2081"/>
                  <a:pt x="12480" y="1960"/>
                </a:cubicBezTo>
                <a:cubicBezTo>
                  <a:pt x="12560" y="1879"/>
                  <a:pt x="12640" y="1758"/>
                  <a:pt x="12720" y="1677"/>
                </a:cubicBezTo>
                <a:cubicBezTo>
                  <a:pt x="12720" y="1636"/>
                  <a:pt x="12760" y="1636"/>
                  <a:pt x="12760" y="1596"/>
                </a:cubicBezTo>
                <a:cubicBezTo>
                  <a:pt x="12800" y="1556"/>
                  <a:pt x="12800" y="1515"/>
                  <a:pt x="12840" y="1515"/>
                </a:cubicBezTo>
                <a:cubicBezTo>
                  <a:pt x="12880" y="1475"/>
                  <a:pt x="12920" y="1434"/>
                  <a:pt x="12960" y="1394"/>
                </a:cubicBezTo>
                <a:cubicBezTo>
                  <a:pt x="13040" y="1313"/>
                  <a:pt x="13080" y="1272"/>
                  <a:pt x="13160" y="1232"/>
                </a:cubicBezTo>
                <a:close/>
                <a:moveTo>
                  <a:pt x="11760" y="908"/>
                </a:moveTo>
                <a:cubicBezTo>
                  <a:pt x="11760" y="908"/>
                  <a:pt x="11760" y="908"/>
                  <a:pt x="11760" y="908"/>
                </a:cubicBezTo>
                <a:cubicBezTo>
                  <a:pt x="11800" y="868"/>
                  <a:pt x="11800" y="868"/>
                  <a:pt x="11800" y="868"/>
                </a:cubicBezTo>
                <a:cubicBezTo>
                  <a:pt x="11880" y="868"/>
                  <a:pt x="11960" y="908"/>
                  <a:pt x="12080" y="908"/>
                </a:cubicBezTo>
                <a:cubicBezTo>
                  <a:pt x="12160" y="908"/>
                  <a:pt x="12280" y="949"/>
                  <a:pt x="12360" y="949"/>
                </a:cubicBezTo>
                <a:cubicBezTo>
                  <a:pt x="12440" y="949"/>
                  <a:pt x="12560" y="949"/>
                  <a:pt x="12640" y="989"/>
                </a:cubicBezTo>
                <a:cubicBezTo>
                  <a:pt x="12800" y="989"/>
                  <a:pt x="12920" y="1030"/>
                  <a:pt x="13080" y="1030"/>
                </a:cubicBezTo>
                <a:cubicBezTo>
                  <a:pt x="13080" y="1030"/>
                  <a:pt x="13040" y="1070"/>
                  <a:pt x="13040" y="1070"/>
                </a:cubicBezTo>
                <a:cubicBezTo>
                  <a:pt x="13000" y="1111"/>
                  <a:pt x="12960" y="1151"/>
                  <a:pt x="12920" y="1232"/>
                </a:cubicBezTo>
                <a:cubicBezTo>
                  <a:pt x="12880" y="1272"/>
                  <a:pt x="12840" y="1313"/>
                  <a:pt x="12800" y="1353"/>
                </a:cubicBezTo>
                <a:cubicBezTo>
                  <a:pt x="12760" y="1394"/>
                  <a:pt x="12760" y="1394"/>
                  <a:pt x="12760" y="1434"/>
                </a:cubicBezTo>
                <a:cubicBezTo>
                  <a:pt x="12720" y="1475"/>
                  <a:pt x="12720" y="1515"/>
                  <a:pt x="12680" y="1515"/>
                </a:cubicBezTo>
                <a:cubicBezTo>
                  <a:pt x="12680" y="1515"/>
                  <a:pt x="12640" y="1556"/>
                  <a:pt x="12640" y="1556"/>
                </a:cubicBezTo>
                <a:cubicBezTo>
                  <a:pt x="12600" y="1596"/>
                  <a:pt x="12600" y="1636"/>
                  <a:pt x="12560" y="1677"/>
                </a:cubicBezTo>
                <a:cubicBezTo>
                  <a:pt x="12520" y="1717"/>
                  <a:pt x="12480" y="1758"/>
                  <a:pt x="12480" y="1798"/>
                </a:cubicBezTo>
                <a:cubicBezTo>
                  <a:pt x="12400" y="1920"/>
                  <a:pt x="12320" y="2041"/>
                  <a:pt x="12240" y="2162"/>
                </a:cubicBezTo>
                <a:cubicBezTo>
                  <a:pt x="12160" y="2284"/>
                  <a:pt x="12080" y="2365"/>
                  <a:pt x="12000" y="2486"/>
                </a:cubicBezTo>
                <a:cubicBezTo>
                  <a:pt x="12000" y="2526"/>
                  <a:pt x="11960" y="2526"/>
                  <a:pt x="11960" y="2567"/>
                </a:cubicBezTo>
                <a:cubicBezTo>
                  <a:pt x="11600" y="2567"/>
                  <a:pt x="11240" y="2567"/>
                  <a:pt x="10880" y="2567"/>
                </a:cubicBezTo>
                <a:cubicBezTo>
                  <a:pt x="10720" y="2567"/>
                  <a:pt x="10560" y="2567"/>
                  <a:pt x="10440" y="2567"/>
                </a:cubicBezTo>
                <a:cubicBezTo>
                  <a:pt x="10440" y="2567"/>
                  <a:pt x="10440" y="2567"/>
                  <a:pt x="10440" y="2567"/>
                </a:cubicBezTo>
                <a:cubicBezTo>
                  <a:pt x="10480" y="2526"/>
                  <a:pt x="10520" y="2486"/>
                  <a:pt x="10520" y="2405"/>
                </a:cubicBezTo>
                <a:cubicBezTo>
                  <a:pt x="10520" y="2365"/>
                  <a:pt x="10560" y="2365"/>
                  <a:pt x="10560" y="2324"/>
                </a:cubicBezTo>
                <a:cubicBezTo>
                  <a:pt x="10600" y="2284"/>
                  <a:pt x="10600" y="2243"/>
                  <a:pt x="10640" y="2203"/>
                </a:cubicBezTo>
                <a:cubicBezTo>
                  <a:pt x="10760" y="2041"/>
                  <a:pt x="10920" y="1879"/>
                  <a:pt x="11040" y="1758"/>
                </a:cubicBezTo>
                <a:cubicBezTo>
                  <a:pt x="11120" y="1677"/>
                  <a:pt x="11200" y="1596"/>
                  <a:pt x="11280" y="1515"/>
                </a:cubicBezTo>
                <a:cubicBezTo>
                  <a:pt x="11360" y="1434"/>
                  <a:pt x="11400" y="1353"/>
                  <a:pt x="11480" y="1272"/>
                </a:cubicBezTo>
                <a:cubicBezTo>
                  <a:pt x="11560" y="1191"/>
                  <a:pt x="11640" y="1111"/>
                  <a:pt x="11680" y="1030"/>
                </a:cubicBezTo>
                <a:cubicBezTo>
                  <a:pt x="11680" y="989"/>
                  <a:pt x="11720" y="949"/>
                  <a:pt x="11760" y="908"/>
                </a:cubicBezTo>
                <a:close/>
                <a:moveTo>
                  <a:pt x="10520" y="949"/>
                </a:moveTo>
                <a:cubicBezTo>
                  <a:pt x="10560" y="908"/>
                  <a:pt x="10560" y="908"/>
                  <a:pt x="10600" y="868"/>
                </a:cubicBezTo>
                <a:cubicBezTo>
                  <a:pt x="10600" y="868"/>
                  <a:pt x="10600" y="827"/>
                  <a:pt x="10640" y="827"/>
                </a:cubicBezTo>
                <a:cubicBezTo>
                  <a:pt x="10640" y="827"/>
                  <a:pt x="10640" y="827"/>
                  <a:pt x="10640" y="827"/>
                </a:cubicBezTo>
                <a:cubicBezTo>
                  <a:pt x="10960" y="827"/>
                  <a:pt x="11280" y="868"/>
                  <a:pt x="11560" y="868"/>
                </a:cubicBezTo>
                <a:cubicBezTo>
                  <a:pt x="11560" y="868"/>
                  <a:pt x="11560" y="868"/>
                  <a:pt x="11600" y="868"/>
                </a:cubicBezTo>
                <a:cubicBezTo>
                  <a:pt x="11600" y="868"/>
                  <a:pt x="11560" y="908"/>
                  <a:pt x="11560" y="908"/>
                </a:cubicBezTo>
                <a:cubicBezTo>
                  <a:pt x="11480" y="989"/>
                  <a:pt x="11440" y="1070"/>
                  <a:pt x="11360" y="1151"/>
                </a:cubicBezTo>
                <a:cubicBezTo>
                  <a:pt x="11280" y="1232"/>
                  <a:pt x="11240" y="1313"/>
                  <a:pt x="11160" y="1394"/>
                </a:cubicBezTo>
                <a:cubicBezTo>
                  <a:pt x="11080" y="1475"/>
                  <a:pt x="11000" y="1556"/>
                  <a:pt x="10920" y="1677"/>
                </a:cubicBezTo>
                <a:cubicBezTo>
                  <a:pt x="10880" y="1717"/>
                  <a:pt x="10840" y="1758"/>
                  <a:pt x="10800" y="1798"/>
                </a:cubicBezTo>
                <a:cubicBezTo>
                  <a:pt x="10760" y="1879"/>
                  <a:pt x="10720" y="1920"/>
                  <a:pt x="10640" y="2000"/>
                </a:cubicBezTo>
                <a:cubicBezTo>
                  <a:pt x="10600" y="2081"/>
                  <a:pt x="10560" y="2122"/>
                  <a:pt x="10520" y="2203"/>
                </a:cubicBezTo>
                <a:cubicBezTo>
                  <a:pt x="10440" y="2324"/>
                  <a:pt x="10400" y="2405"/>
                  <a:pt x="10360" y="2526"/>
                </a:cubicBezTo>
                <a:cubicBezTo>
                  <a:pt x="10360" y="2526"/>
                  <a:pt x="10360" y="2526"/>
                  <a:pt x="10360" y="2526"/>
                </a:cubicBezTo>
                <a:cubicBezTo>
                  <a:pt x="10160" y="2526"/>
                  <a:pt x="9960" y="2526"/>
                  <a:pt x="9760" y="2526"/>
                </a:cubicBezTo>
                <a:cubicBezTo>
                  <a:pt x="9720" y="2526"/>
                  <a:pt x="9720" y="2526"/>
                  <a:pt x="9680" y="2526"/>
                </a:cubicBezTo>
                <a:cubicBezTo>
                  <a:pt x="9600" y="2526"/>
                  <a:pt x="9480" y="2526"/>
                  <a:pt x="9400" y="2526"/>
                </a:cubicBezTo>
                <a:cubicBezTo>
                  <a:pt x="9400" y="2526"/>
                  <a:pt x="9400" y="2526"/>
                  <a:pt x="9400" y="2526"/>
                </a:cubicBezTo>
                <a:cubicBezTo>
                  <a:pt x="9320" y="2526"/>
                  <a:pt x="9240" y="2526"/>
                  <a:pt x="9200" y="2526"/>
                </a:cubicBezTo>
                <a:cubicBezTo>
                  <a:pt x="9200" y="2526"/>
                  <a:pt x="9200" y="2526"/>
                  <a:pt x="9200" y="2526"/>
                </a:cubicBezTo>
                <a:cubicBezTo>
                  <a:pt x="9240" y="2486"/>
                  <a:pt x="9320" y="2405"/>
                  <a:pt x="9360" y="2365"/>
                </a:cubicBezTo>
                <a:cubicBezTo>
                  <a:pt x="9400" y="2324"/>
                  <a:pt x="9440" y="2284"/>
                  <a:pt x="9480" y="2243"/>
                </a:cubicBezTo>
                <a:cubicBezTo>
                  <a:pt x="9560" y="2162"/>
                  <a:pt x="9640" y="2081"/>
                  <a:pt x="9720" y="2000"/>
                </a:cubicBezTo>
                <a:cubicBezTo>
                  <a:pt x="9760" y="1960"/>
                  <a:pt x="9800" y="1920"/>
                  <a:pt x="9840" y="1879"/>
                </a:cubicBezTo>
                <a:cubicBezTo>
                  <a:pt x="9880" y="1839"/>
                  <a:pt x="9880" y="1839"/>
                  <a:pt x="9920" y="1798"/>
                </a:cubicBezTo>
                <a:cubicBezTo>
                  <a:pt x="9920" y="1798"/>
                  <a:pt x="9960" y="1758"/>
                  <a:pt x="9960" y="1758"/>
                </a:cubicBezTo>
                <a:cubicBezTo>
                  <a:pt x="10000" y="1717"/>
                  <a:pt x="10000" y="1717"/>
                  <a:pt x="10040" y="1677"/>
                </a:cubicBezTo>
                <a:cubicBezTo>
                  <a:pt x="10040" y="1677"/>
                  <a:pt x="10040" y="1677"/>
                  <a:pt x="10040" y="1677"/>
                </a:cubicBezTo>
                <a:cubicBezTo>
                  <a:pt x="10040" y="1677"/>
                  <a:pt x="10080" y="1636"/>
                  <a:pt x="10080" y="1636"/>
                </a:cubicBezTo>
                <a:cubicBezTo>
                  <a:pt x="10120" y="1596"/>
                  <a:pt x="10160" y="1556"/>
                  <a:pt x="10200" y="1475"/>
                </a:cubicBezTo>
                <a:cubicBezTo>
                  <a:pt x="10280" y="1353"/>
                  <a:pt x="10360" y="1272"/>
                  <a:pt x="10440" y="1151"/>
                </a:cubicBezTo>
                <a:cubicBezTo>
                  <a:pt x="10440" y="1070"/>
                  <a:pt x="10480" y="989"/>
                  <a:pt x="10520" y="949"/>
                </a:cubicBezTo>
                <a:close/>
                <a:moveTo>
                  <a:pt x="9280" y="747"/>
                </a:moveTo>
                <a:cubicBezTo>
                  <a:pt x="9280" y="747"/>
                  <a:pt x="9320" y="747"/>
                  <a:pt x="9280" y="747"/>
                </a:cubicBezTo>
                <a:cubicBezTo>
                  <a:pt x="9440" y="747"/>
                  <a:pt x="9600" y="747"/>
                  <a:pt x="9720" y="787"/>
                </a:cubicBezTo>
                <a:cubicBezTo>
                  <a:pt x="9920" y="787"/>
                  <a:pt x="10120" y="787"/>
                  <a:pt x="10320" y="827"/>
                </a:cubicBezTo>
                <a:cubicBezTo>
                  <a:pt x="10320" y="827"/>
                  <a:pt x="10360" y="827"/>
                  <a:pt x="10360" y="827"/>
                </a:cubicBezTo>
                <a:cubicBezTo>
                  <a:pt x="10320" y="868"/>
                  <a:pt x="10320" y="908"/>
                  <a:pt x="10280" y="949"/>
                </a:cubicBezTo>
                <a:cubicBezTo>
                  <a:pt x="10200" y="1070"/>
                  <a:pt x="10160" y="1151"/>
                  <a:pt x="10080" y="1232"/>
                </a:cubicBezTo>
                <a:cubicBezTo>
                  <a:pt x="10040" y="1272"/>
                  <a:pt x="10000" y="1353"/>
                  <a:pt x="9960" y="1394"/>
                </a:cubicBezTo>
                <a:cubicBezTo>
                  <a:pt x="9920" y="1434"/>
                  <a:pt x="9920" y="1475"/>
                  <a:pt x="9880" y="1475"/>
                </a:cubicBezTo>
                <a:cubicBezTo>
                  <a:pt x="9880" y="1475"/>
                  <a:pt x="9840" y="1515"/>
                  <a:pt x="9840" y="1556"/>
                </a:cubicBezTo>
                <a:cubicBezTo>
                  <a:pt x="9800" y="1596"/>
                  <a:pt x="9760" y="1636"/>
                  <a:pt x="9720" y="1677"/>
                </a:cubicBezTo>
                <a:cubicBezTo>
                  <a:pt x="9680" y="1717"/>
                  <a:pt x="9640" y="1758"/>
                  <a:pt x="9600" y="1839"/>
                </a:cubicBezTo>
                <a:cubicBezTo>
                  <a:pt x="9560" y="1879"/>
                  <a:pt x="9520" y="1920"/>
                  <a:pt x="9480" y="1960"/>
                </a:cubicBezTo>
                <a:cubicBezTo>
                  <a:pt x="9440" y="2000"/>
                  <a:pt x="9400" y="2041"/>
                  <a:pt x="9360" y="2122"/>
                </a:cubicBezTo>
                <a:cubicBezTo>
                  <a:pt x="9320" y="2162"/>
                  <a:pt x="9280" y="2243"/>
                  <a:pt x="9200" y="2284"/>
                </a:cubicBezTo>
                <a:cubicBezTo>
                  <a:pt x="9160" y="2324"/>
                  <a:pt x="9120" y="2365"/>
                  <a:pt x="9120" y="2405"/>
                </a:cubicBezTo>
                <a:cubicBezTo>
                  <a:pt x="9080" y="2445"/>
                  <a:pt x="9040" y="2486"/>
                  <a:pt x="9040" y="2526"/>
                </a:cubicBezTo>
                <a:cubicBezTo>
                  <a:pt x="8600" y="2526"/>
                  <a:pt x="8160" y="2526"/>
                  <a:pt x="7680" y="2526"/>
                </a:cubicBezTo>
                <a:cubicBezTo>
                  <a:pt x="7680" y="2486"/>
                  <a:pt x="7720" y="2486"/>
                  <a:pt x="7720" y="2445"/>
                </a:cubicBezTo>
                <a:cubicBezTo>
                  <a:pt x="7760" y="2405"/>
                  <a:pt x="7800" y="2324"/>
                  <a:pt x="7840" y="2284"/>
                </a:cubicBezTo>
                <a:cubicBezTo>
                  <a:pt x="7880" y="2243"/>
                  <a:pt x="7920" y="2203"/>
                  <a:pt x="7960" y="2162"/>
                </a:cubicBezTo>
                <a:cubicBezTo>
                  <a:pt x="8040" y="2081"/>
                  <a:pt x="8080" y="2000"/>
                  <a:pt x="8160" y="1960"/>
                </a:cubicBezTo>
                <a:cubicBezTo>
                  <a:pt x="8200" y="1920"/>
                  <a:pt x="8280" y="1839"/>
                  <a:pt x="8320" y="1798"/>
                </a:cubicBezTo>
                <a:cubicBezTo>
                  <a:pt x="8360" y="1758"/>
                  <a:pt x="8400" y="1717"/>
                  <a:pt x="8440" y="1677"/>
                </a:cubicBezTo>
                <a:cubicBezTo>
                  <a:pt x="8480" y="1636"/>
                  <a:pt x="8480" y="1636"/>
                  <a:pt x="8520" y="1596"/>
                </a:cubicBezTo>
                <a:cubicBezTo>
                  <a:pt x="8560" y="1556"/>
                  <a:pt x="8560" y="1556"/>
                  <a:pt x="8600" y="1515"/>
                </a:cubicBezTo>
                <a:cubicBezTo>
                  <a:pt x="8640" y="1475"/>
                  <a:pt x="8640" y="1434"/>
                  <a:pt x="8680" y="1434"/>
                </a:cubicBezTo>
                <a:cubicBezTo>
                  <a:pt x="8680" y="1394"/>
                  <a:pt x="8720" y="1394"/>
                  <a:pt x="8720" y="1353"/>
                </a:cubicBezTo>
                <a:cubicBezTo>
                  <a:pt x="8800" y="1272"/>
                  <a:pt x="8880" y="1151"/>
                  <a:pt x="8960" y="1070"/>
                </a:cubicBezTo>
                <a:cubicBezTo>
                  <a:pt x="9000" y="1030"/>
                  <a:pt x="9040" y="989"/>
                  <a:pt x="9080" y="949"/>
                </a:cubicBezTo>
                <a:cubicBezTo>
                  <a:pt x="9200" y="868"/>
                  <a:pt x="9240" y="827"/>
                  <a:pt x="9280" y="747"/>
                </a:cubicBezTo>
                <a:close/>
                <a:moveTo>
                  <a:pt x="6640" y="2486"/>
                </a:moveTo>
                <a:cubicBezTo>
                  <a:pt x="6720" y="2405"/>
                  <a:pt x="6760" y="2324"/>
                  <a:pt x="6840" y="2284"/>
                </a:cubicBezTo>
                <a:cubicBezTo>
                  <a:pt x="6880" y="2243"/>
                  <a:pt x="6920" y="2243"/>
                  <a:pt x="6960" y="2203"/>
                </a:cubicBezTo>
                <a:cubicBezTo>
                  <a:pt x="7040" y="2162"/>
                  <a:pt x="7120" y="2081"/>
                  <a:pt x="7160" y="2041"/>
                </a:cubicBezTo>
                <a:cubicBezTo>
                  <a:pt x="7240" y="1960"/>
                  <a:pt x="7360" y="1879"/>
                  <a:pt x="7440" y="1798"/>
                </a:cubicBezTo>
                <a:cubicBezTo>
                  <a:pt x="7640" y="1596"/>
                  <a:pt x="7760" y="1353"/>
                  <a:pt x="7920" y="1070"/>
                </a:cubicBezTo>
                <a:cubicBezTo>
                  <a:pt x="8000" y="989"/>
                  <a:pt x="8040" y="908"/>
                  <a:pt x="8120" y="827"/>
                </a:cubicBezTo>
                <a:cubicBezTo>
                  <a:pt x="8160" y="787"/>
                  <a:pt x="8240" y="706"/>
                  <a:pt x="8280" y="625"/>
                </a:cubicBezTo>
                <a:cubicBezTo>
                  <a:pt x="8280" y="625"/>
                  <a:pt x="8320" y="625"/>
                  <a:pt x="8320" y="625"/>
                </a:cubicBezTo>
                <a:cubicBezTo>
                  <a:pt x="8400" y="625"/>
                  <a:pt x="8480" y="625"/>
                  <a:pt x="8600" y="625"/>
                </a:cubicBezTo>
                <a:cubicBezTo>
                  <a:pt x="8680" y="625"/>
                  <a:pt x="8800" y="625"/>
                  <a:pt x="8880" y="625"/>
                </a:cubicBezTo>
                <a:cubicBezTo>
                  <a:pt x="8960" y="625"/>
                  <a:pt x="9040" y="666"/>
                  <a:pt x="9080" y="666"/>
                </a:cubicBezTo>
                <a:cubicBezTo>
                  <a:pt x="9040" y="706"/>
                  <a:pt x="9040" y="747"/>
                  <a:pt x="9000" y="747"/>
                </a:cubicBezTo>
                <a:cubicBezTo>
                  <a:pt x="8920" y="868"/>
                  <a:pt x="8840" y="949"/>
                  <a:pt x="8760" y="1070"/>
                </a:cubicBezTo>
                <a:cubicBezTo>
                  <a:pt x="8720" y="1111"/>
                  <a:pt x="8680" y="1191"/>
                  <a:pt x="8640" y="1232"/>
                </a:cubicBezTo>
                <a:cubicBezTo>
                  <a:pt x="8600" y="1272"/>
                  <a:pt x="8560" y="1353"/>
                  <a:pt x="8520" y="1394"/>
                </a:cubicBezTo>
                <a:cubicBezTo>
                  <a:pt x="8480" y="1434"/>
                  <a:pt x="8440" y="1515"/>
                  <a:pt x="8360" y="1556"/>
                </a:cubicBezTo>
                <a:cubicBezTo>
                  <a:pt x="8320" y="1596"/>
                  <a:pt x="8280" y="1636"/>
                  <a:pt x="8200" y="1717"/>
                </a:cubicBezTo>
                <a:cubicBezTo>
                  <a:pt x="8160" y="1758"/>
                  <a:pt x="8120" y="1798"/>
                  <a:pt x="8120" y="1798"/>
                </a:cubicBezTo>
                <a:cubicBezTo>
                  <a:pt x="8080" y="1839"/>
                  <a:pt x="8040" y="1920"/>
                  <a:pt x="7960" y="1960"/>
                </a:cubicBezTo>
                <a:cubicBezTo>
                  <a:pt x="7920" y="2000"/>
                  <a:pt x="7920" y="2041"/>
                  <a:pt x="7880" y="2081"/>
                </a:cubicBezTo>
                <a:cubicBezTo>
                  <a:pt x="7840" y="2122"/>
                  <a:pt x="7840" y="2162"/>
                  <a:pt x="7800" y="2203"/>
                </a:cubicBezTo>
                <a:cubicBezTo>
                  <a:pt x="7800" y="2243"/>
                  <a:pt x="7760" y="2284"/>
                  <a:pt x="7760" y="2324"/>
                </a:cubicBezTo>
                <a:cubicBezTo>
                  <a:pt x="7760" y="2365"/>
                  <a:pt x="7720" y="2365"/>
                  <a:pt x="7720" y="2405"/>
                </a:cubicBezTo>
                <a:cubicBezTo>
                  <a:pt x="7720" y="2445"/>
                  <a:pt x="7680" y="2486"/>
                  <a:pt x="7680" y="2526"/>
                </a:cubicBezTo>
                <a:cubicBezTo>
                  <a:pt x="7680" y="2526"/>
                  <a:pt x="7680" y="2567"/>
                  <a:pt x="7640" y="2567"/>
                </a:cubicBezTo>
                <a:cubicBezTo>
                  <a:pt x="7280" y="2567"/>
                  <a:pt x="6920" y="2567"/>
                  <a:pt x="6600" y="2567"/>
                </a:cubicBezTo>
                <a:cubicBezTo>
                  <a:pt x="6600" y="2526"/>
                  <a:pt x="6640" y="2526"/>
                  <a:pt x="6640" y="2486"/>
                </a:cubicBezTo>
                <a:close/>
                <a:moveTo>
                  <a:pt x="13200" y="20769"/>
                </a:moveTo>
                <a:cubicBezTo>
                  <a:pt x="10840" y="20769"/>
                  <a:pt x="8480" y="20769"/>
                  <a:pt x="6120" y="20769"/>
                </a:cubicBezTo>
                <a:cubicBezTo>
                  <a:pt x="6080" y="20769"/>
                  <a:pt x="6080" y="20769"/>
                  <a:pt x="6040" y="20769"/>
                </a:cubicBezTo>
                <a:cubicBezTo>
                  <a:pt x="4360" y="19070"/>
                  <a:pt x="2680" y="17371"/>
                  <a:pt x="1000" y="15713"/>
                </a:cubicBezTo>
                <a:cubicBezTo>
                  <a:pt x="1000" y="15713"/>
                  <a:pt x="1000" y="15713"/>
                  <a:pt x="1000" y="15713"/>
                </a:cubicBezTo>
                <a:cubicBezTo>
                  <a:pt x="1000" y="13326"/>
                  <a:pt x="1000" y="10940"/>
                  <a:pt x="1000" y="8553"/>
                </a:cubicBezTo>
                <a:cubicBezTo>
                  <a:pt x="1000" y="8513"/>
                  <a:pt x="1000" y="8513"/>
                  <a:pt x="1000" y="8472"/>
                </a:cubicBezTo>
                <a:cubicBezTo>
                  <a:pt x="2000" y="7461"/>
                  <a:pt x="3000" y="6409"/>
                  <a:pt x="4040" y="5398"/>
                </a:cubicBezTo>
                <a:cubicBezTo>
                  <a:pt x="4200" y="5236"/>
                  <a:pt x="4400" y="5075"/>
                  <a:pt x="4560" y="4913"/>
                </a:cubicBezTo>
                <a:cubicBezTo>
                  <a:pt x="4720" y="4751"/>
                  <a:pt x="4880" y="4630"/>
                  <a:pt x="5040" y="4468"/>
                </a:cubicBezTo>
                <a:cubicBezTo>
                  <a:pt x="5120" y="4387"/>
                  <a:pt x="5200" y="4306"/>
                  <a:pt x="5280" y="4225"/>
                </a:cubicBezTo>
                <a:cubicBezTo>
                  <a:pt x="5360" y="4144"/>
                  <a:pt x="5400" y="4104"/>
                  <a:pt x="5480" y="4023"/>
                </a:cubicBezTo>
                <a:cubicBezTo>
                  <a:pt x="5600" y="3902"/>
                  <a:pt x="5680" y="3780"/>
                  <a:pt x="5760" y="3659"/>
                </a:cubicBezTo>
                <a:cubicBezTo>
                  <a:pt x="5840" y="3538"/>
                  <a:pt x="5920" y="3457"/>
                  <a:pt x="6040" y="3335"/>
                </a:cubicBezTo>
                <a:cubicBezTo>
                  <a:pt x="6040" y="3335"/>
                  <a:pt x="6080" y="3295"/>
                  <a:pt x="6080" y="3295"/>
                </a:cubicBezTo>
                <a:cubicBezTo>
                  <a:pt x="7200" y="3295"/>
                  <a:pt x="8280" y="3295"/>
                  <a:pt x="9400" y="3295"/>
                </a:cubicBezTo>
                <a:cubicBezTo>
                  <a:pt x="9440" y="3295"/>
                  <a:pt x="9440" y="3295"/>
                  <a:pt x="9480" y="3295"/>
                </a:cubicBezTo>
                <a:cubicBezTo>
                  <a:pt x="9560" y="3295"/>
                  <a:pt x="9680" y="3295"/>
                  <a:pt x="9760" y="3295"/>
                </a:cubicBezTo>
                <a:cubicBezTo>
                  <a:pt x="9760" y="3295"/>
                  <a:pt x="9760" y="3295"/>
                  <a:pt x="9760" y="3295"/>
                </a:cubicBezTo>
                <a:cubicBezTo>
                  <a:pt x="10920" y="3295"/>
                  <a:pt x="12080" y="3295"/>
                  <a:pt x="13240" y="3295"/>
                </a:cubicBezTo>
                <a:cubicBezTo>
                  <a:pt x="13640" y="3699"/>
                  <a:pt x="14040" y="4104"/>
                  <a:pt x="14440" y="4508"/>
                </a:cubicBezTo>
                <a:cubicBezTo>
                  <a:pt x="14440" y="4508"/>
                  <a:pt x="14480" y="4549"/>
                  <a:pt x="14480" y="4549"/>
                </a:cubicBezTo>
                <a:cubicBezTo>
                  <a:pt x="15040" y="5115"/>
                  <a:pt x="15560" y="5641"/>
                  <a:pt x="16120" y="6207"/>
                </a:cubicBezTo>
                <a:cubicBezTo>
                  <a:pt x="16120" y="6207"/>
                  <a:pt x="16120" y="6207"/>
                  <a:pt x="16120" y="6207"/>
                </a:cubicBezTo>
                <a:cubicBezTo>
                  <a:pt x="16840" y="6935"/>
                  <a:pt x="17560" y="7663"/>
                  <a:pt x="18280" y="8391"/>
                </a:cubicBezTo>
                <a:cubicBezTo>
                  <a:pt x="18280" y="9403"/>
                  <a:pt x="18280" y="10454"/>
                  <a:pt x="18280" y="11466"/>
                </a:cubicBezTo>
                <a:cubicBezTo>
                  <a:pt x="18280" y="11506"/>
                  <a:pt x="18280" y="11506"/>
                  <a:pt x="18280" y="11547"/>
                </a:cubicBezTo>
                <a:cubicBezTo>
                  <a:pt x="18280" y="11547"/>
                  <a:pt x="18280" y="11547"/>
                  <a:pt x="18280" y="11547"/>
                </a:cubicBezTo>
                <a:cubicBezTo>
                  <a:pt x="18280" y="12881"/>
                  <a:pt x="18280" y="14257"/>
                  <a:pt x="18280" y="15591"/>
                </a:cubicBezTo>
                <a:cubicBezTo>
                  <a:pt x="18280" y="15591"/>
                  <a:pt x="18280" y="15591"/>
                  <a:pt x="18280" y="15591"/>
                </a:cubicBezTo>
                <a:cubicBezTo>
                  <a:pt x="16560" y="17331"/>
                  <a:pt x="14880" y="19070"/>
                  <a:pt x="13200" y="20769"/>
                </a:cubicBezTo>
                <a:close/>
                <a:moveTo>
                  <a:pt x="18800" y="7542"/>
                </a:moveTo>
                <a:cubicBezTo>
                  <a:pt x="18760" y="7623"/>
                  <a:pt x="18720" y="7704"/>
                  <a:pt x="18720" y="7785"/>
                </a:cubicBezTo>
                <a:cubicBezTo>
                  <a:pt x="18680" y="7744"/>
                  <a:pt x="18640" y="7704"/>
                  <a:pt x="18600" y="7663"/>
                </a:cubicBezTo>
                <a:cubicBezTo>
                  <a:pt x="18400" y="7461"/>
                  <a:pt x="18160" y="7218"/>
                  <a:pt x="17960" y="7016"/>
                </a:cubicBezTo>
                <a:cubicBezTo>
                  <a:pt x="17880" y="6935"/>
                  <a:pt x="17800" y="6854"/>
                  <a:pt x="17720" y="6774"/>
                </a:cubicBezTo>
                <a:cubicBezTo>
                  <a:pt x="17720" y="6774"/>
                  <a:pt x="17720" y="6774"/>
                  <a:pt x="17720" y="6774"/>
                </a:cubicBezTo>
                <a:cubicBezTo>
                  <a:pt x="17760" y="6733"/>
                  <a:pt x="17800" y="6693"/>
                  <a:pt x="17840" y="6612"/>
                </a:cubicBezTo>
                <a:cubicBezTo>
                  <a:pt x="17880" y="6571"/>
                  <a:pt x="17920" y="6490"/>
                  <a:pt x="18000" y="6450"/>
                </a:cubicBezTo>
                <a:cubicBezTo>
                  <a:pt x="18080" y="6329"/>
                  <a:pt x="18200" y="6207"/>
                  <a:pt x="18280" y="6126"/>
                </a:cubicBezTo>
                <a:cubicBezTo>
                  <a:pt x="18360" y="6005"/>
                  <a:pt x="18480" y="5884"/>
                  <a:pt x="18560" y="5762"/>
                </a:cubicBezTo>
                <a:cubicBezTo>
                  <a:pt x="18640" y="5641"/>
                  <a:pt x="18760" y="5520"/>
                  <a:pt x="18840" y="5439"/>
                </a:cubicBezTo>
                <a:cubicBezTo>
                  <a:pt x="18840" y="5439"/>
                  <a:pt x="18880" y="5398"/>
                  <a:pt x="18880" y="5398"/>
                </a:cubicBezTo>
                <a:cubicBezTo>
                  <a:pt x="18920" y="5358"/>
                  <a:pt x="18960" y="5317"/>
                  <a:pt x="19000" y="5277"/>
                </a:cubicBezTo>
                <a:cubicBezTo>
                  <a:pt x="19040" y="5236"/>
                  <a:pt x="19080" y="5156"/>
                  <a:pt x="19160" y="5115"/>
                </a:cubicBezTo>
                <a:cubicBezTo>
                  <a:pt x="19200" y="5075"/>
                  <a:pt x="19240" y="503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4994"/>
                  <a:pt x="19280" y="4994"/>
                  <a:pt x="19280" y="4994"/>
                </a:cubicBezTo>
                <a:cubicBezTo>
                  <a:pt x="19280" y="5034"/>
                  <a:pt x="19320" y="5034"/>
                  <a:pt x="19320" y="5075"/>
                </a:cubicBezTo>
                <a:cubicBezTo>
                  <a:pt x="19360" y="5156"/>
                  <a:pt x="19440" y="5236"/>
                  <a:pt x="19520" y="5277"/>
                </a:cubicBezTo>
                <a:cubicBezTo>
                  <a:pt x="19560" y="5317"/>
                  <a:pt x="19600" y="5358"/>
                  <a:pt x="19640" y="5358"/>
                </a:cubicBezTo>
                <a:cubicBezTo>
                  <a:pt x="19680" y="5398"/>
                  <a:pt x="19720" y="5398"/>
                  <a:pt x="19720" y="5439"/>
                </a:cubicBezTo>
                <a:cubicBezTo>
                  <a:pt x="19760" y="5479"/>
                  <a:pt x="19760" y="5479"/>
                  <a:pt x="19800" y="5520"/>
                </a:cubicBezTo>
                <a:cubicBezTo>
                  <a:pt x="19840" y="5560"/>
                  <a:pt x="19880" y="5601"/>
                  <a:pt x="19920" y="5641"/>
                </a:cubicBezTo>
                <a:cubicBezTo>
                  <a:pt x="19920" y="5641"/>
                  <a:pt x="19960" y="5681"/>
                  <a:pt x="20000" y="5681"/>
                </a:cubicBezTo>
                <a:cubicBezTo>
                  <a:pt x="20040" y="5722"/>
                  <a:pt x="20080" y="5722"/>
                  <a:pt x="20120" y="5762"/>
                </a:cubicBezTo>
                <a:cubicBezTo>
                  <a:pt x="20160" y="5803"/>
                  <a:pt x="20200" y="5803"/>
                  <a:pt x="20240" y="5803"/>
                </a:cubicBezTo>
                <a:cubicBezTo>
                  <a:pt x="20240" y="5843"/>
                  <a:pt x="20200" y="5884"/>
                  <a:pt x="20200" y="5924"/>
                </a:cubicBezTo>
                <a:cubicBezTo>
                  <a:pt x="20200" y="5924"/>
                  <a:pt x="20200" y="5924"/>
                  <a:pt x="20200" y="5965"/>
                </a:cubicBezTo>
                <a:cubicBezTo>
                  <a:pt x="20160" y="6005"/>
                  <a:pt x="20160" y="6045"/>
                  <a:pt x="20120" y="6045"/>
                </a:cubicBezTo>
                <a:cubicBezTo>
                  <a:pt x="20080" y="6086"/>
                  <a:pt x="20000" y="6167"/>
                  <a:pt x="19960" y="6207"/>
                </a:cubicBezTo>
                <a:cubicBezTo>
                  <a:pt x="19880" y="6288"/>
                  <a:pt x="19840" y="6369"/>
                  <a:pt x="19760" y="6410"/>
                </a:cubicBezTo>
                <a:cubicBezTo>
                  <a:pt x="19720" y="6490"/>
                  <a:pt x="19640" y="6531"/>
                  <a:pt x="19600" y="6612"/>
                </a:cubicBezTo>
                <a:cubicBezTo>
                  <a:pt x="19520" y="6733"/>
                  <a:pt x="19440" y="6814"/>
                  <a:pt x="19320" y="6935"/>
                </a:cubicBezTo>
                <a:cubicBezTo>
                  <a:pt x="19240" y="7016"/>
                  <a:pt x="19160" y="7097"/>
                  <a:pt x="19120" y="7178"/>
                </a:cubicBezTo>
                <a:cubicBezTo>
                  <a:pt x="18960" y="7299"/>
                  <a:pt x="18880" y="7421"/>
                  <a:pt x="18800" y="7542"/>
                </a:cubicBezTo>
                <a:close/>
                <a:moveTo>
                  <a:pt x="19000" y="8594"/>
                </a:moveTo>
                <a:cubicBezTo>
                  <a:pt x="19000" y="8553"/>
                  <a:pt x="19000" y="8513"/>
                  <a:pt x="19000" y="8432"/>
                </a:cubicBezTo>
                <a:cubicBezTo>
                  <a:pt x="19040" y="8391"/>
                  <a:pt x="19080" y="8351"/>
                  <a:pt x="19120" y="8311"/>
                </a:cubicBezTo>
                <a:cubicBezTo>
                  <a:pt x="19160" y="8270"/>
                  <a:pt x="19200" y="8230"/>
                  <a:pt x="19240" y="8189"/>
                </a:cubicBezTo>
                <a:cubicBezTo>
                  <a:pt x="19240" y="8189"/>
                  <a:pt x="19240" y="8189"/>
                  <a:pt x="19280" y="8149"/>
                </a:cubicBezTo>
                <a:cubicBezTo>
                  <a:pt x="19280" y="8149"/>
                  <a:pt x="19320" y="8149"/>
                  <a:pt x="19320" y="8108"/>
                </a:cubicBezTo>
                <a:cubicBezTo>
                  <a:pt x="19440" y="8027"/>
                  <a:pt x="19520" y="7906"/>
                  <a:pt x="19640" y="7825"/>
                </a:cubicBezTo>
                <a:cubicBezTo>
                  <a:pt x="19680" y="7785"/>
                  <a:pt x="19680" y="7785"/>
                  <a:pt x="19720" y="7744"/>
                </a:cubicBezTo>
                <a:cubicBezTo>
                  <a:pt x="19800" y="7663"/>
                  <a:pt x="19880" y="7582"/>
                  <a:pt x="19960" y="7502"/>
                </a:cubicBezTo>
                <a:cubicBezTo>
                  <a:pt x="20040" y="7380"/>
                  <a:pt x="20160" y="7299"/>
                  <a:pt x="20240" y="7178"/>
                </a:cubicBezTo>
                <a:cubicBezTo>
                  <a:pt x="20280" y="7138"/>
                  <a:pt x="20320" y="7097"/>
                  <a:pt x="20360" y="7057"/>
                </a:cubicBezTo>
                <a:cubicBezTo>
                  <a:pt x="20360" y="7138"/>
                  <a:pt x="20360" y="7218"/>
                  <a:pt x="20400" y="7299"/>
                </a:cubicBezTo>
                <a:cubicBezTo>
                  <a:pt x="20400" y="7461"/>
                  <a:pt x="20400" y="7663"/>
                  <a:pt x="20440" y="7825"/>
                </a:cubicBezTo>
                <a:cubicBezTo>
                  <a:pt x="20440" y="7906"/>
                  <a:pt x="20440" y="8027"/>
                  <a:pt x="20480" y="8108"/>
                </a:cubicBezTo>
                <a:cubicBezTo>
                  <a:pt x="20480" y="8108"/>
                  <a:pt x="20480" y="8149"/>
                  <a:pt x="20480" y="8149"/>
                </a:cubicBezTo>
                <a:cubicBezTo>
                  <a:pt x="20440" y="8189"/>
                  <a:pt x="20440" y="8189"/>
                  <a:pt x="20400" y="8230"/>
                </a:cubicBezTo>
                <a:cubicBezTo>
                  <a:pt x="20400" y="8230"/>
                  <a:pt x="20400" y="8230"/>
                  <a:pt x="20360" y="8270"/>
                </a:cubicBezTo>
                <a:cubicBezTo>
                  <a:pt x="20360" y="8270"/>
                  <a:pt x="20320" y="8311"/>
                  <a:pt x="20320" y="8311"/>
                </a:cubicBezTo>
                <a:cubicBezTo>
                  <a:pt x="20320" y="8311"/>
                  <a:pt x="20280" y="8351"/>
                  <a:pt x="20280" y="8351"/>
                </a:cubicBezTo>
                <a:cubicBezTo>
                  <a:pt x="20240" y="8392"/>
                  <a:pt x="20200" y="8432"/>
                  <a:pt x="20120" y="8513"/>
                </a:cubicBezTo>
                <a:cubicBezTo>
                  <a:pt x="20080" y="8553"/>
                  <a:pt x="20040" y="8594"/>
                  <a:pt x="20000" y="8634"/>
                </a:cubicBezTo>
                <a:cubicBezTo>
                  <a:pt x="20000" y="8634"/>
                  <a:pt x="19960" y="8675"/>
                  <a:pt x="19960" y="8675"/>
                </a:cubicBezTo>
                <a:cubicBezTo>
                  <a:pt x="19920" y="8715"/>
                  <a:pt x="19880" y="8756"/>
                  <a:pt x="19880" y="8796"/>
                </a:cubicBezTo>
                <a:cubicBezTo>
                  <a:pt x="19880" y="8796"/>
                  <a:pt x="19840" y="8836"/>
                  <a:pt x="19840" y="8836"/>
                </a:cubicBezTo>
                <a:cubicBezTo>
                  <a:pt x="19840" y="8836"/>
                  <a:pt x="19840" y="8836"/>
                  <a:pt x="19840" y="8836"/>
                </a:cubicBezTo>
                <a:cubicBezTo>
                  <a:pt x="19800" y="8917"/>
                  <a:pt x="19760" y="8958"/>
                  <a:pt x="19680" y="9039"/>
                </a:cubicBezTo>
                <a:cubicBezTo>
                  <a:pt x="19640" y="9079"/>
                  <a:pt x="19600" y="9160"/>
                  <a:pt x="19560" y="9200"/>
                </a:cubicBezTo>
                <a:cubicBezTo>
                  <a:pt x="19480" y="9322"/>
                  <a:pt x="19400" y="9443"/>
                  <a:pt x="19320" y="9565"/>
                </a:cubicBezTo>
                <a:cubicBezTo>
                  <a:pt x="19280" y="9605"/>
                  <a:pt x="19240" y="9686"/>
                  <a:pt x="19200" y="9726"/>
                </a:cubicBezTo>
                <a:cubicBezTo>
                  <a:pt x="19200" y="9767"/>
                  <a:pt x="19160" y="9767"/>
                  <a:pt x="19160" y="9807"/>
                </a:cubicBezTo>
                <a:cubicBezTo>
                  <a:pt x="19120" y="9848"/>
                  <a:pt x="19120" y="9888"/>
                  <a:pt x="19080" y="9888"/>
                </a:cubicBezTo>
                <a:cubicBezTo>
                  <a:pt x="19040" y="9484"/>
                  <a:pt x="19000" y="9039"/>
                  <a:pt x="19000" y="8594"/>
                </a:cubicBezTo>
                <a:close/>
                <a:moveTo>
                  <a:pt x="19040" y="10414"/>
                </a:moveTo>
                <a:cubicBezTo>
                  <a:pt x="19040" y="10252"/>
                  <a:pt x="19040" y="10131"/>
                  <a:pt x="19040" y="9969"/>
                </a:cubicBezTo>
                <a:cubicBezTo>
                  <a:pt x="19120" y="9848"/>
                  <a:pt x="19240" y="9726"/>
                  <a:pt x="19320" y="9605"/>
                </a:cubicBezTo>
                <a:cubicBezTo>
                  <a:pt x="19360" y="9524"/>
                  <a:pt x="19440" y="9443"/>
                  <a:pt x="19480" y="9403"/>
                </a:cubicBezTo>
                <a:cubicBezTo>
                  <a:pt x="19520" y="9362"/>
                  <a:pt x="19560" y="9322"/>
                  <a:pt x="19600" y="9241"/>
                </a:cubicBezTo>
                <a:cubicBezTo>
                  <a:pt x="19640" y="9200"/>
                  <a:pt x="19640" y="9160"/>
                  <a:pt x="19680" y="9120"/>
                </a:cubicBezTo>
                <a:cubicBezTo>
                  <a:pt x="19720" y="9079"/>
                  <a:pt x="19760" y="8998"/>
                  <a:pt x="19840" y="8958"/>
                </a:cubicBezTo>
                <a:cubicBezTo>
                  <a:pt x="19840" y="8958"/>
                  <a:pt x="19880" y="8917"/>
                  <a:pt x="19880" y="8917"/>
                </a:cubicBezTo>
                <a:cubicBezTo>
                  <a:pt x="19880" y="8917"/>
                  <a:pt x="19920" y="8877"/>
                  <a:pt x="19920" y="8877"/>
                </a:cubicBezTo>
                <a:cubicBezTo>
                  <a:pt x="19960" y="8836"/>
                  <a:pt x="20000" y="8796"/>
                  <a:pt x="20040" y="8756"/>
                </a:cubicBezTo>
                <a:cubicBezTo>
                  <a:pt x="20080" y="8715"/>
                  <a:pt x="20160" y="8675"/>
                  <a:pt x="20200" y="8634"/>
                </a:cubicBezTo>
                <a:cubicBezTo>
                  <a:pt x="20240" y="8594"/>
                  <a:pt x="20320" y="8553"/>
                  <a:pt x="20360" y="8472"/>
                </a:cubicBezTo>
                <a:cubicBezTo>
                  <a:pt x="20360" y="8472"/>
                  <a:pt x="20400" y="8432"/>
                  <a:pt x="20400" y="8432"/>
                </a:cubicBezTo>
                <a:cubicBezTo>
                  <a:pt x="20400" y="8553"/>
                  <a:pt x="20400" y="8715"/>
                  <a:pt x="20400" y="8836"/>
                </a:cubicBezTo>
                <a:cubicBezTo>
                  <a:pt x="20400" y="8958"/>
                  <a:pt x="20400" y="9039"/>
                  <a:pt x="20400" y="9160"/>
                </a:cubicBezTo>
                <a:cubicBezTo>
                  <a:pt x="20400" y="9160"/>
                  <a:pt x="20400" y="9200"/>
                  <a:pt x="20400" y="9200"/>
                </a:cubicBezTo>
                <a:cubicBezTo>
                  <a:pt x="20400" y="9322"/>
                  <a:pt x="20400" y="9443"/>
                  <a:pt x="20400" y="9565"/>
                </a:cubicBezTo>
                <a:cubicBezTo>
                  <a:pt x="20400" y="9565"/>
                  <a:pt x="20400" y="9565"/>
                  <a:pt x="20400" y="9565"/>
                </a:cubicBezTo>
                <a:cubicBezTo>
                  <a:pt x="20400" y="9565"/>
                  <a:pt x="20360" y="9565"/>
                  <a:pt x="20360" y="9605"/>
                </a:cubicBezTo>
                <a:cubicBezTo>
                  <a:pt x="20360" y="9605"/>
                  <a:pt x="20360" y="9605"/>
                  <a:pt x="20320" y="9605"/>
                </a:cubicBezTo>
                <a:cubicBezTo>
                  <a:pt x="20320" y="9605"/>
                  <a:pt x="20280" y="9605"/>
                  <a:pt x="20280" y="9645"/>
                </a:cubicBezTo>
                <a:cubicBezTo>
                  <a:pt x="20280" y="9645"/>
                  <a:pt x="20240" y="9686"/>
                  <a:pt x="20240" y="9686"/>
                </a:cubicBezTo>
                <a:cubicBezTo>
                  <a:pt x="20240" y="9686"/>
                  <a:pt x="20200" y="9726"/>
                  <a:pt x="20200" y="9726"/>
                </a:cubicBezTo>
                <a:cubicBezTo>
                  <a:pt x="20160" y="9767"/>
                  <a:pt x="20120" y="9807"/>
                  <a:pt x="20040" y="9888"/>
                </a:cubicBezTo>
                <a:cubicBezTo>
                  <a:pt x="20000" y="9929"/>
                  <a:pt x="19960" y="9969"/>
                  <a:pt x="19880" y="10050"/>
                </a:cubicBezTo>
                <a:cubicBezTo>
                  <a:pt x="19880" y="10050"/>
                  <a:pt x="19880" y="10050"/>
                  <a:pt x="19840" y="10090"/>
                </a:cubicBezTo>
                <a:cubicBezTo>
                  <a:pt x="19840" y="10090"/>
                  <a:pt x="19800" y="10131"/>
                  <a:pt x="19800" y="10131"/>
                </a:cubicBezTo>
                <a:cubicBezTo>
                  <a:pt x="19800" y="10131"/>
                  <a:pt x="19760" y="10171"/>
                  <a:pt x="19760" y="10171"/>
                </a:cubicBezTo>
                <a:cubicBezTo>
                  <a:pt x="19720" y="10212"/>
                  <a:pt x="19720" y="10252"/>
                  <a:pt x="19680" y="10293"/>
                </a:cubicBezTo>
                <a:cubicBezTo>
                  <a:pt x="19680" y="10293"/>
                  <a:pt x="19640" y="10333"/>
                  <a:pt x="19640" y="10333"/>
                </a:cubicBezTo>
                <a:cubicBezTo>
                  <a:pt x="19600" y="10414"/>
                  <a:pt x="19560" y="10454"/>
                  <a:pt x="19520" y="10535"/>
                </a:cubicBezTo>
                <a:cubicBezTo>
                  <a:pt x="19440" y="10657"/>
                  <a:pt x="19400" y="10738"/>
                  <a:pt x="19320" y="10859"/>
                </a:cubicBezTo>
                <a:cubicBezTo>
                  <a:pt x="19240" y="10980"/>
                  <a:pt x="19160" y="11102"/>
                  <a:pt x="19080" y="11223"/>
                </a:cubicBezTo>
                <a:cubicBezTo>
                  <a:pt x="19040" y="11263"/>
                  <a:pt x="19000" y="11304"/>
                  <a:pt x="18960" y="11385"/>
                </a:cubicBezTo>
                <a:cubicBezTo>
                  <a:pt x="19040" y="11021"/>
                  <a:pt x="19040" y="10738"/>
                  <a:pt x="19040" y="10414"/>
                </a:cubicBezTo>
                <a:close/>
                <a:moveTo>
                  <a:pt x="19040" y="11547"/>
                </a:moveTo>
                <a:cubicBezTo>
                  <a:pt x="19040" y="11506"/>
                  <a:pt x="19040" y="11506"/>
                  <a:pt x="19040" y="11466"/>
                </a:cubicBezTo>
                <a:cubicBezTo>
                  <a:pt x="19040" y="11466"/>
                  <a:pt x="19040" y="11466"/>
                  <a:pt x="19040" y="11466"/>
                </a:cubicBezTo>
                <a:cubicBezTo>
                  <a:pt x="19040" y="11425"/>
                  <a:pt x="19040" y="11385"/>
                  <a:pt x="19040" y="11385"/>
                </a:cubicBezTo>
                <a:cubicBezTo>
                  <a:pt x="19040" y="11385"/>
                  <a:pt x="19080" y="11344"/>
                  <a:pt x="19080" y="11344"/>
                </a:cubicBezTo>
                <a:cubicBezTo>
                  <a:pt x="19120" y="11263"/>
                  <a:pt x="19200" y="11223"/>
                  <a:pt x="19240" y="11142"/>
                </a:cubicBezTo>
                <a:cubicBezTo>
                  <a:pt x="19240" y="11142"/>
                  <a:pt x="19280" y="11102"/>
                  <a:pt x="19280" y="11102"/>
                </a:cubicBezTo>
                <a:cubicBezTo>
                  <a:pt x="19320" y="11061"/>
                  <a:pt x="19360" y="11021"/>
                  <a:pt x="19360" y="10980"/>
                </a:cubicBezTo>
                <a:cubicBezTo>
                  <a:pt x="19400" y="10940"/>
                  <a:pt x="19440" y="10899"/>
                  <a:pt x="19480" y="10859"/>
                </a:cubicBezTo>
                <a:cubicBezTo>
                  <a:pt x="19520" y="10778"/>
                  <a:pt x="19600" y="10738"/>
                  <a:pt x="19640" y="10657"/>
                </a:cubicBezTo>
                <a:cubicBezTo>
                  <a:pt x="19680" y="10616"/>
                  <a:pt x="19720" y="10576"/>
                  <a:pt x="19760" y="10535"/>
                </a:cubicBezTo>
                <a:cubicBezTo>
                  <a:pt x="19800" y="10495"/>
                  <a:pt x="19840" y="10414"/>
                  <a:pt x="19880" y="10374"/>
                </a:cubicBezTo>
                <a:cubicBezTo>
                  <a:pt x="19920" y="10333"/>
                  <a:pt x="19920" y="10333"/>
                  <a:pt x="19960" y="10293"/>
                </a:cubicBezTo>
                <a:cubicBezTo>
                  <a:pt x="19960" y="10293"/>
                  <a:pt x="20000" y="10252"/>
                  <a:pt x="20000" y="10252"/>
                </a:cubicBezTo>
                <a:cubicBezTo>
                  <a:pt x="20040" y="10212"/>
                  <a:pt x="20080" y="10171"/>
                  <a:pt x="20120" y="10131"/>
                </a:cubicBezTo>
                <a:cubicBezTo>
                  <a:pt x="20160" y="10090"/>
                  <a:pt x="20200" y="10090"/>
                  <a:pt x="20200" y="10050"/>
                </a:cubicBezTo>
                <a:cubicBezTo>
                  <a:pt x="20240" y="10009"/>
                  <a:pt x="20280" y="9969"/>
                  <a:pt x="20320" y="9929"/>
                </a:cubicBezTo>
                <a:cubicBezTo>
                  <a:pt x="20360" y="9888"/>
                  <a:pt x="20360" y="9888"/>
                  <a:pt x="20400" y="9848"/>
                </a:cubicBezTo>
                <a:cubicBezTo>
                  <a:pt x="20400" y="9848"/>
                  <a:pt x="20440" y="9807"/>
                  <a:pt x="20440" y="9807"/>
                </a:cubicBezTo>
                <a:cubicBezTo>
                  <a:pt x="20440" y="9807"/>
                  <a:pt x="20480" y="9767"/>
                  <a:pt x="20480" y="9767"/>
                </a:cubicBezTo>
                <a:cubicBezTo>
                  <a:pt x="20480" y="9888"/>
                  <a:pt x="20480" y="9969"/>
                  <a:pt x="20480" y="10090"/>
                </a:cubicBezTo>
                <a:cubicBezTo>
                  <a:pt x="20480" y="10252"/>
                  <a:pt x="20480" y="10374"/>
                  <a:pt x="20520" y="10535"/>
                </a:cubicBezTo>
                <a:cubicBezTo>
                  <a:pt x="20520" y="10576"/>
                  <a:pt x="20520" y="10616"/>
                  <a:pt x="20520" y="10657"/>
                </a:cubicBezTo>
                <a:cubicBezTo>
                  <a:pt x="20520" y="10657"/>
                  <a:pt x="20520" y="10697"/>
                  <a:pt x="20520" y="10697"/>
                </a:cubicBezTo>
                <a:cubicBezTo>
                  <a:pt x="20480" y="10738"/>
                  <a:pt x="20440" y="10778"/>
                  <a:pt x="20400" y="10818"/>
                </a:cubicBezTo>
                <a:cubicBezTo>
                  <a:pt x="20320" y="10899"/>
                  <a:pt x="20240" y="11021"/>
                  <a:pt x="20160" y="11102"/>
                </a:cubicBezTo>
                <a:cubicBezTo>
                  <a:pt x="20120" y="11142"/>
                  <a:pt x="20120" y="11182"/>
                  <a:pt x="20080" y="11223"/>
                </a:cubicBezTo>
                <a:cubicBezTo>
                  <a:pt x="20080" y="11223"/>
                  <a:pt x="20040" y="11263"/>
                  <a:pt x="20040" y="11263"/>
                </a:cubicBezTo>
                <a:cubicBezTo>
                  <a:pt x="20000" y="11304"/>
                  <a:pt x="19960" y="11385"/>
                  <a:pt x="19920" y="11425"/>
                </a:cubicBezTo>
                <a:cubicBezTo>
                  <a:pt x="19840" y="11547"/>
                  <a:pt x="19760" y="11627"/>
                  <a:pt x="19680" y="11749"/>
                </a:cubicBezTo>
                <a:cubicBezTo>
                  <a:pt x="19640" y="11789"/>
                  <a:pt x="19640" y="11830"/>
                  <a:pt x="19600" y="11870"/>
                </a:cubicBezTo>
                <a:cubicBezTo>
                  <a:pt x="19560" y="11951"/>
                  <a:pt x="19520" y="11991"/>
                  <a:pt x="19440" y="12072"/>
                </a:cubicBezTo>
                <a:cubicBezTo>
                  <a:pt x="19360" y="12194"/>
                  <a:pt x="19280" y="12275"/>
                  <a:pt x="19200" y="12396"/>
                </a:cubicBezTo>
                <a:cubicBezTo>
                  <a:pt x="19160" y="12477"/>
                  <a:pt x="19120" y="12517"/>
                  <a:pt x="19080" y="12598"/>
                </a:cubicBezTo>
                <a:cubicBezTo>
                  <a:pt x="19080" y="12598"/>
                  <a:pt x="19080" y="12639"/>
                  <a:pt x="19040" y="12639"/>
                </a:cubicBezTo>
                <a:cubicBezTo>
                  <a:pt x="19040" y="12275"/>
                  <a:pt x="19040" y="11911"/>
                  <a:pt x="19040" y="11547"/>
                </a:cubicBezTo>
                <a:close/>
                <a:moveTo>
                  <a:pt x="19040" y="12720"/>
                </a:moveTo>
                <a:cubicBezTo>
                  <a:pt x="19080" y="12639"/>
                  <a:pt x="19160" y="12598"/>
                  <a:pt x="19200" y="12517"/>
                </a:cubicBezTo>
                <a:cubicBezTo>
                  <a:pt x="19280" y="12396"/>
                  <a:pt x="19360" y="12315"/>
                  <a:pt x="19440" y="12234"/>
                </a:cubicBezTo>
                <a:cubicBezTo>
                  <a:pt x="19520" y="12153"/>
                  <a:pt x="19600" y="12032"/>
                  <a:pt x="19680" y="11951"/>
                </a:cubicBezTo>
                <a:cubicBezTo>
                  <a:pt x="19760" y="11870"/>
                  <a:pt x="19840" y="11749"/>
                  <a:pt x="19920" y="11668"/>
                </a:cubicBezTo>
                <a:cubicBezTo>
                  <a:pt x="19960" y="11627"/>
                  <a:pt x="20000" y="11587"/>
                  <a:pt x="20040" y="11547"/>
                </a:cubicBezTo>
                <a:cubicBezTo>
                  <a:pt x="20080" y="11506"/>
                  <a:pt x="20120" y="11466"/>
                  <a:pt x="20160" y="11425"/>
                </a:cubicBezTo>
                <a:cubicBezTo>
                  <a:pt x="20200" y="11385"/>
                  <a:pt x="20280" y="11304"/>
                  <a:pt x="20320" y="11263"/>
                </a:cubicBezTo>
                <a:cubicBezTo>
                  <a:pt x="20360" y="11223"/>
                  <a:pt x="20400" y="11182"/>
                  <a:pt x="20480" y="11102"/>
                </a:cubicBezTo>
                <a:cubicBezTo>
                  <a:pt x="20480" y="11102"/>
                  <a:pt x="20520" y="11061"/>
                  <a:pt x="20520" y="11061"/>
                </a:cubicBezTo>
                <a:cubicBezTo>
                  <a:pt x="20520" y="11061"/>
                  <a:pt x="20520" y="11102"/>
                  <a:pt x="20520" y="11102"/>
                </a:cubicBezTo>
                <a:cubicBezTo>
                  <a:pt x="20520" y="11263"/>
                  <a:pt x="20520" y="11425"/>
                  <a:pt x="20560" y="11587"/>
                </a:cubicBezTo>
                <a:cubicBezTo>
                  <a:pt x="20560" y="11749"/>
                  <a:pt x="20600" y="11870"/>
                  <a:pt x="20600" y="12032"/>
                </a:cubicBezTo>
                <a:cubicBezTo>
                  <a:pt x="20600" y="12032"/>
                  <a:pt x="20560" y="12072"/>
                  <a:pt x="20560" y="12072"/>
                </a:cubicBezTo>
                <a:cubicBezTo>
                  <a:pt x="20520" y="12113"/>
                  <a:pt x="20480" y="12153"/>
                  <a:pt x="20440" y="12194"/>
                </a:cubicBezTo>
                <a:cubicBezTo>
                  <a:pt x="20400" y="12234"/>
                  <a:pt x="20320" y="12315"/>
                  <a:pt x="20280" y="12356"/>
                </a:cubicBezTo>
                <a:cubicBezTo>
                  <a:pt x="20240" y="12396"/>
                  <a:pt x="20240" y="12396"/>
                  <a:pt x="20200" y="12436"/>
                </a:cubicBezTo>
                <a:cubicBezTo>
                  <a:pt x="20200" y="12436"/>
                  <a:pt x="20200" y="12436"/>
                  <a:pt x="20160" y="12477"/>
                </a:cubicBezTo>
                <a:cubicBezTo>
                  <a:pt x="20080" y="12598"/>
                  <a:pt x="19960" y="12679"/>
                  <a:pt x="19880" y="12800"/>
                </a:cubicBezTo>
                <a:cubicBezTo>
                  <a:pt x="19880" y="12800"/>
                  <a:pt x="19880" y="12800"/>
                  <a:pt x="19880" y="12841"/>
                </a:cubicBezTo>
                <a:cubicBezTo>
                  <a:pt x="19840" y="12881"/>
                  <a:pt x="19840" y="12881"/>
                  <a:pt x="19800" y="12922"/>
                </a:cubicBezTo>
                <a:cubicBezTo>
                  <a:pt x="19760" y="13003"/>
                  <a:pt x="19680" y="13043"/>
                  <a:pt x="19640" y="13124"/>
                </a:cubicBezTo>
                <a:cubicBezTo>
                  <a:pt x="19560" y="13205"/>
                  <a:pt x="19480" y="13326"/>
                  <a:pt x="19440" y="13407"/>
                </a:cubicBezTo>
                <a:cubicBezTo>
                  <a:pt x="19400" y="13448"/>
                  <a:pt x="19400" y="13488"/>
                  <a:pt x="19360" y="13529"/>
                </a:cubicBezTo>
                <a:cubicBezTo>
                  <a:pt x="19320" y="13609"/>
                  <a:pt x="19280" y="13650"/>
                  <a:pt x="19240" y="13731"/>
                </a:cubicBezTo>
                <a:cubicBezTo>
                  <a:pt x="19200" y="13812"/>
                  <a:pt x="19160" y="13852"/>
                  <a:pt x="19120" y="13933"/>
                </a:cubicBezTo>
                <a:cubicBezTo>
                  <a:pt x="19080" y="13974"/>
                  <a:pt x="19080" y="14014"/>
                  <a:pt x="19040" y="14014"/>
                </a:cubicBezTo>
                <a:cubicBezTo>
                  <a:pt x="19040" y="13488"/>
                  <a:pt x="19040" y="13124"/>
                  <a:pt x="19040" y="12720"/>
                </a:cubicBezTo>
                <a:close/>
                <a:moveTo>
                  <a:pt x="20680" y="13165"/>
                </a:moveTo>
                <a:cubicBezTo>
                  <a:pt x="20640" y="13205"/>
                  <a:pt x="20600" y="13286"/>
                  <a:pt x="20520" y="13326"/>
                </a:cubicBezTo>
                <a:cubicBezTo>
                  <a:pt x="20440" y="13407"/>
                  <a:pt x="20360" y="13488"/>
                  <a:pt x="20280" y="13569"/>
                </a:cubicBezTo>
                <a:cubicBezTo>
                  <a:pt x="20240" y="13609"/>
                  <a:pt x="20160" y="13690"/>
                  <a:pt x="20120" y="13731"/>
                </a:cubicBezTo>
                <a:cubicBezTo>
                  <a:pt x="20000" y="13852"/>
                  <a:pt x="19880" y="13933"/>
                  <a:pt x="19760" y="14054"/>
                </a:cubicBezTo>
                <a:cubicBezTo>
                  <a:pt x="19640" y="14176"/>
                  <a:pt x="19560" y="14257"/>
                  <a:pt x="19440" y="14378"/>
                </a:cubicBezTo>
                <a:cubicBezTo>
                  <a:pt x="19320" y="14499"/>
                  <a:pt x="19240" y="14621"/>
                  <a:pt x="19120" y="14742"/>
                </a:cubicBezTo>
                <a:cubicBezTo>
                  <a:pt x="19120" y="14782"/>
                  <a:pt x="19080" y="14782"/>
                  <a:pt x="19080" y="14823"/>
                </a:cubicBezTo>
                <a:cubicBezTo>
                  <a:pt x="19080" y="14863"/>
                  <a:pt x="19040" y="14863"/>
                  <a:pt x="19040" y="14904"/>
                </a:cubicBezTo>
                <a:cubicBezTo>
                  <a:pt x="19040" y="14904"/>
                  <a:pt x="19000" y="14944"/>
                  <a:pt x="19000" y="14944"/>
                </a:cubicBezTo>
                <a:cubicBezTo>
                  <a:pt x="19000" y="14661"/>
                  <a:pt x="19000" y="14378"/>
                  <a:pt x="19000" y="14095"/>
                </a:cubicBezTo>
                <a:cubicBezTo>
                  <a:pt x="19000" y="14054"/>
                  <a:pt x="19000" y="14014"/>
                  <a:pt x="19000" y="13974"/>
                </a:cubicBezTo>
                <a:cubicBezTo>
                  <a:pt x="19000" y="13933"/>
                  <a:pt x="19040" y="13933"/>
                  <a:pt x="19040" y="13893"/>
                </a:cubicBezTo>
                <a:cubicBezTo>
                  <a:pt x="19080" y="13852"/>
                  <a:pt x="19080" y="13812"/>
                  <a:pt x="19120" y="13812"/>
                </a:cubicBezTo>
                <a:cubicBezTo>
                  <a:pt x="19120" y="13812"/>
                  <a:pt x="19120" y="13812"/>
                  <a:pt x="19160" y="13771"/>
                </a:cubicBezTo>
                <a:cubicBezTo>
                  <a:pt x="19240" y="13690"/>
                  <a:pt x="19320" y="13569"/>
                  <a:pt x="19400" y="13488"/>
                </a:cubicBezTo>
                <a:cubicBezTo>
                  <a:pt x="19480" y="13367"/>
                  <a:pt x="19600" y="13286"/>
                  <a:pt x="19680" y="13165"/>
                </a:cubicBezTo>
                <a:cubicBezTo>
                  <a:pt x="19720" y="13124"/>
                  <a:pt x="19720" y="13084"/>
                  <a:pt x="19760" y="13084"/>
                </a:cubicBezTo>
                <a:cubicBezTo>
                  <a:pt x="19800" y="13003"/>
                  <a:pt x="19880" y="12962"/>
                  <a:pt x="19920" y="12881"/>
                </a:cubicBezTo>
                <a:cubicBezTo>
                  <a:pt x="19920" y="12881"/>
                  <a:pt x="19960" y="12841"/>
                  <a:pt x="19960" y="12841"/>
                </a:cubicBezTo>
                <a:cubicBezTo>
                  <a:pt x="20000" y="12800"/>
                  <a:pt x="20040" y="12760"/>
                  <a:pt x="20040" y="12760"/>
                </a:cubicBezTo>
                <a:cubicBezTo>
                  <a:pt x="20120" y="12679"/>
                  <a:pt x="20160" y="12639"/>
                  <a:pt x="20240" y="12558"/>
                </a:cubicBezTo>
                <a:cubicBezTo>
                  <a:pt x="20320" y="12477"/>
                  <a:pt x="20440" y="12396"/>
                  <a:pt x="20520" y="12315"/>
                </a:cubicBezTo>
                <a:cubicBezTo>
                  <a:pt x="20520" y="12315"/>
                  <a:pt x="20560" y="12275"/>
                  <a:pt x="20560" y="12275"/>
                </a:cubicBezTo>
                <a:cubicBezTo>
                  <a:pt x="20560" y="12356"/>
                  <a:pt x="20560" y="12396"/>
                  <a:pt x="20560" y="12477"/>
                </a:cubicBezTo>
                <a:cubicBezTo>
                  <a:pt x="20560" y="12639"/>
                  <a:pt x="20600" y="12800"/>
                  <a:pt x="20600" y="12922"/>
                </a:cubicBezTo>
                <a:cubicBezTo>
                  <a:pt x="20600" y="13003"/>
                  <a:pt x="20600" y="13084"/>
                  <a:pt x="20640" y="13164"/>
                </a:cubicBezTo>
                <a:cubicBezTo>
                  <a:pt x="20720" y="13124"/>
                  <a:pt x="20720" y="13124"/>
                  <a:pt x="20680" y="13165"/>
                </a:cubicBezTo>
                <a:cubicBezTo>
                  <a:pt x="20720" y="13124"/>
                  <a:pt x="20680" y="13165"/>
                  <a:pt x="20680" y="1316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7" name="Shape">
            <a:extLst>
              <a:ext uri="{FF2B5EF4-FFF2-40B4-BE49-F238E27FC236}">
                <a16:creationId xmlns:a16="http://schemas.microsoft.com/office/drawing/2014/main" id="{EE083325-476F-4EF0-92CD-189FC130324D}"/>
              </a:ext>
            </a:extLst>
          </p:cNvPr>
          <p:cNvSpPr/>
          <p:nvPr/>
        </p:nvSpPr>
        <p:spPr>
          <a:xfrm>
            <a:off x="6378887" y="3487451"/>
            <a:ext cx="1726889" cy="1705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8" extrusionOk="0">
                <a:moveTo>
                  <a:pt x="21600" y="12558"/>
                </a:moveTo>
                <a:cubicBezTo>
                  <a:pt x="21600" y="12356"/>
                  <a:pt x="21560" y="12194"/>
                  <a:pt x="21520" y="11991"/>
                </a:cubicBezTo>
                <a:cubicBezTo>
                  <a:pt x="21520" y="11830"/>
                  <a:pt x="21480" y="11668"/>
                  <a:pt x="21480" y="11547"/>
                </a:cubicBezTo>
                <a:cubicBezTo>
                  <a:pt x="21480" y="11506"/>
                  <a:pt x="21480" y="11425"/>
                  <a:pt x="21480" y="11385"/>
                </a:cubicBezTo>
                <a:cubicBezTo>
                  <a:pt x="21480" y="11344"/>
                  <a:pt x="21480" y="11304"/>
                  <a:pt x="21480" y="11263"/>
                </a:cubicBezTo>
                <a:cubicBezTo>
                  <a:pt x="21480" y="11183"/>
                  <a:pt x="21440" y="11102"/>
                  <a:pt x="21440" y="11061"/>
                </a:cubicBezTo>
                <a:cubicBezTo>
                  <a:pt x="21440" y="11021"/>
                  <a:pt x="21400" y="10940"/>
                  <a:pt x="21400" y="10899"/>
                </a:cubicBezTo>
                <a:cubicBezTo>
                  <a:pt x="21400" y="10738"/>
                  <a:pt x="21400" y="10616"/>
                  <a:pt x="21400" y="10454"/>
                </a:cubicBezTo>
                <a:cubicBezTo>
                  <a:pt x="21400" y="10252"/>
                  <a:pt x="21360" y="10050"/>
                  <a:pt x="21360" y="9848"/>
                </a:cubicBezTo>
                <a:cubicBezTo>
                  <a:pt x="21360" y="9645"/>
                  <a:pt x="21320" y="9443"/>
                  <a:pt x="21320" y="9281"/>
                </a:cubicBezTo>
                <a:cubicBezTo>
                  <a:pt x="21320" y="9079"/>
                  <a:pt x="21320" y="8917"/>
                  <a:pt x="21280" y="8715"/>
                </a:cubicBezTo>
                <a:cubicBezTo>
                  <a:pt x="21280" y="8594"/>
                  <a:pt x="21280" y="8513"/>
                  <a:pt x="21280" y="8392"/>
                </a:cubicBezTo>
                <a:cubicBezTo>
                  <a:pt x="21280" y="8311"/>
                  <a:pt x="21280" y="8189"/>
                  <a:pt x="21240" y="8108"/>
                </a:cubicBezTo>
                <a:cubicBezTo>
                  <a:pt x="21240" y="7906"/>
                  <a:pt x="21200" y="7704"/>
                  <a:pt x="21200" y="7502"/>
                </a:cubicBezTo>
                <a:cubicBezTo>
                  <a:pt x="21200" y="7380"/>
                  <a:pt x="21200" y="7259"/>
                  <a:pt x="21160" y="7138"/>
                </a:cubicBezTo>
                <a:cubicBezTo>
                  <a:pt x="21160" y="7016"/>
                  <a:pt x="21120" y="6854"/>
                  <a:pt x="21120" y="6733"/>
                </a:cubicBezTo>
                <a:cubicBezTo>
                  <a:pt x="21120" y="6612"/>
                  <a:pt x="21080" y="6490"/>
                  <a:pt x="21080" y="6369"/>
                </a:cubicBezTo>
                <a:cubicBezTo>
                  <a:pt x="21080" y="6329"/>
                  <a:pt x="21080" y="6329"/>
                  <a:pt x="21080" y="6288"/>
                </a:cubicBezTo>
                <a:cubicBezTo>
                  <a:pt x="21080" y="6207"/>
                  <a:pt x="21040" y="6167"/>
                  <a:pt x="21040" y="6086"/>
                </a:cubicBezTo>
                <a:cubicBezTo>
                  <a:pt x="21040" y="6045"/>
                  <a:pt x="21040" y="6005"/>
                  <a:pt x="21000" y="6005"/>
                </a:cubicBezTo>
                <a:cubicBezTo>
                  <a:pt x="21000" y="6005"/>
                  <a:pt x="21000" y="5965"/>
                  <a:pt x="21000" y="5965"/>
                </a:cubicBezTo>
                <a:cubicBezTo>
                  <a:pt x="21000" y="5965"/>
                  <a:pt x="21000" y="5924"/>
                  <a:pt x="21000" y="5924"/>
                </a:cubicBezTo>
                <a:cubicBezTo>
                  <a:pt x="21000" y="5884"/>
                  <a:pt x="21000" y="5843"/>
                  <a:pt x="20960" y="5803"/>
                </a:cubicBezTo>
                <a:cubicBezTo>
                  <a:pt x="20920" y="5762"/>
                  <a:pt x="20920" y="5762"/>
                  <a:pt x="20880" y="5722"/>
                </a:cubicBezTo>
                <a:cubicBezTo>
                  <a:pt x="20880" y="5722"/>
                  <a:pt x="20840" y="5722"/>
                  <a:pt x="20840" y="5722"/>
                </a:cubicBezTo>
                <a:cubicBezTo>
                  <a:pt x="20800" y="5681"/>
                  <a:pt x="20800" y="5681"/>
                  <a:pt x="20760" y="5681"/>
                </a:cubicBezTo>
                <a:cubicBezTo>
                  <a:pt x="20760" y="5681"/>
                  <a:pt x="20720" y="5641"/>
                  <a:pt x="20720" y="5641"/>
                </a:cubicBezTo>
                <a:cubicBezTo>
                  <a:pt x="20720" y="5641"/>
                  <a:pt x="20680" y="5600"/>
                  <a:pt x="20680" y="5600"/>
                </a:cubicBezTo>
                <a:cubicBezTo>
                  <a:pt x="20680" y="5560"/>
                  <a:pt x="20680" y="5560"/>
                  <a:pt x="20680" y="5520"/>
                </a:cubicBezTo>
                <a:cubicBezTo>
                  <a:pt x="20680" y="5520"/>
                  <a:pt x="20680" y="5479"/>
                  <a:pt x="20680" y="5479"/>
                </a:cubicBezTo>
                <a:cubicBezTo>
                  <a:pt x="20680" y="5398"/>
                  <a:pt x="20640" y="5317"/>
                  <a:pt x="20600" y="5277"/>
                </a:cubicBezTo>
                <a:cubicBezTo>
                  <a:pt x="20600" y="5277"/>
                  <a:pt x="20600" y="5277"/>
                  <a:pt x="20600" y="5277"/>
                </a:cubicBezTo>
                <a:cubicBezTo>
                  <a:pt x="20600" y="5277"/>
                  <a:pt x="20600" y="5236"/>
                  <a:pt x="20560" y="5236"/>
                </a:cubicBezTo>
                <a:cubicBezTo>
                  <a:pt x="20480" y="5115"/>
                  <a:pt x="20360" y="5034"/>
                  <a:pt x="20240" y="4913"/>
                </a:cubicBezTo>
                <a:cubicBezTo>
                  <a:pt x="20200" y="4872"/>
                  <a:pt x="20160" y="4832"/>
                  <a:pt x="20120" y="4791"/>
                </a:cubicBezTo>
                <a:cubicBezTo>
                  <a:pt x="20080" y="4791"/>
                  <a:pt x="20080" y="4751"/>
                  <a:pt x="20040" y="4751"/>
                </a:cubicBezTo>
                <a:cubicBezTo>
                  <a:pt x="20040" y="4751"/>
                  <a:pt x="20000" y="4711"/>
                  <a:pt x="20000" y="4711"/>
                </a:cubicBezTo>
                <a:cubicBezTo>
                  <a:pt x="19960" y="4630"/>
                  <a:pt x="19920" y="4589"/>
                  <a:pt x="19840" y="4508"/>
                </a:cubicBezTo>
                <a:cubicBezTo>
                  <a:pt x="19800" y="4427"/>
                  <a:pt x="19720" y="4347"/>
                  <a:pt x="19680" y="4306"/>
                </a:cubicBezTo>
                <a:cubicBezTo>
                  <a:pt x="19520" y="4144"/>
                  <a:pt x="19400" y="3983"/>
                  <a:pt x="19240" y="3821"/>
                </a:cubicBezTo>
                <a:cubicBezTo>
                  <a:pt x="19120" y="3699"/>
                  <a:pt x="18960" y="3578"/>
                  <a:pt x="18840" y="3457"/>
                </a:cubicBezTo>
                <a:cubicBezTo>
                  <a:pt x="18680" y="3335"/>
                  <a:pt x="18560" y="3214"/>
                  <a:pt x="18400" y="3052"/>
                </a:cubicBezTo>
                <a:cubicBezTo>
                  <a:pt x="18320" y="2971"/>
                  <a:pt x="18280" y="2931"/>
                  <a:pt x="18200" y="2850"/>
                </a:cubicBezTo>
                <a:cubicBezTo>
                  <a:pt x="18120" y="2769"/>
                  <a:pt x="18040" y="2729"/>
                  <a:pt x="17960" y="2648"/>
                </a:cubicBezTo>
                <a:cubicBezTo>
                  <a:pt x="17880" y="2567"/>
                  <a:pt x="17800" y="2526"/>
                  <a:pt x="17720" y="2445"/>
                </a:cubicBezTo>
                <a:cubicBezTo>
                  <a:pt x="17640" y="2405"/>
                  <a:pt x="17560" y="2324"/>
                  <a:pt x="17480" y="2284"/>
                </a:cubicBezTo>
                <a:cubicBezTo>
                  <a:pt x="17320" y="2162"/>
                  <a:pt x="17200" y="2041"/>
                  <a:pt x="17040" y="1960"/>
                </a:cubicBezTo>
                <a:cubicBezTo>
                  <a:pt x="16880" y="1839"/>
                  <a:pt x="16720" y="1758"/>
                  <a:pt x="16560" y="1636"/>
                </a:cubicBezTo>
                <a:cubicBezTo>
                  <a:pt x="16520" y="1596"/>
                  <a:pt x="16440" y="1556"/>
                  <a:pt x="16400" y="1515"/>
                </a:cubicBezTo>
                <a:cubicBezTo>
                  <a:pt x="16360" y="1475"/>
                  <a:pt x="16320" y="1434"/>
                  <a:pt x="16280" y="1394"/>
                </a:cubicBezTo>
                <a:cubicBezTo>
                  <a:pt x="16200" y="1313"/>
                  <a:pt x="16120" y="1232"/>
                  <a:pt x="16040" y="1192"/>
                </a:cubicBezTo>
                <a:cubicBezTo>
                  <a:pt x="15960" y="1111"/>
                  <a:pt x="15840" y="1070"/>
                  <a:pt x="15760" y="989"/>
                </a:cubicBezTo>
                <a:cubicBezTo>
                  <a:pt x="15680" y="908"/>
                  <a:pt x="15600" y="868"/>
                  <a:pt x="15520" y="787"/>
                </a:cubicBezTo>
                <a:cubicBezTo>
                  <a:pt x="15480" y="747"/>
                  <a:pt x="15440" y="747"/>
                  <a:pt x="15440" y="706"/>
                </a:cubicBezTo>
                <a:cubicBezTo>
                  <a:pt x="15440" y="666"/>
                  <a:pt x="15400" y="625"/>
                  <a:pt x="15400" y="585"/>
                </a:cubicBezTo>
                <a:cubicBezTo>
                  <a:pt x="15320" y="504"/>
                  <a:pt x="15240" y="423"/>
                  <a:pt x="15120" y="423"/>
                </a:cubicBezTo>
                <a:cubicBezTo>
                  <a:pt x="15120" y="423"/>
                  <a:pt x="1512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80" y="423"/>
                  <a:pt x="15080" y="423"/>
                  <a:pt x="15080" y="423"/>
                </a:cubicBezTo>
                <a:cubicBezTo>
                  <a:pt x="15040" y="423"/>
                  <a:pt x="15040" y="423"/>
                  <a:pt x="15000" y="423"/>
                </a:cubicBezTo>
                <a:cubicBezTo>
                  <a:pt x="1500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23"/>
                </a:cubicBezTo>
                <a:cubicBezTo>
                  <a:pt x="14960" y="423"/>
                  <a:pt x="14960" y="423"/>
                  <a:pt x="14960" y="463"/>
                </a:cubicBezTo>
                <a:cubicBezTo>
                  <a:pt x="14960" y="463"/>
                  <a:pt x="14960" y="463"/>
                  <a:pt x="14960" y="463"/>
                </a:cubicBezTo>
                <a:cubicBezTo>
                  <a:pt x="14920" y="463"/>
                  <a:pt x="14880" y="463"/>
                  <a:pt x="14840" y="463"/>
                </a:cubicBezTo>
                <a:cubicBezTo>
                  <a:pt x="14760" y="463"/>
                  <a:pt x="14640" y="423"/>
                  <a:pt x="14560" y="423"/>
                </a:cubicBezTo>
                <a:cubicBezTo>
                  <a:pt x="14360" y="423"/>
                  <a:pt x="14160" y="383"/>
                  <a:pt x="13960" y="383"/>
                </a:cubicBezTo>
                <a:cubicBezTo>
                  <a:pt x="13760" y="383"/>
                  <a:pt x="13600" y="342"/>
                  <a:pt x="13400" y="342"/>
                </a:cubicBezTo>
                <a:cubicBezTo>
                  <a:pt x="13320" y="342"/>
                  <a:pt x="13240" y="302"/>
                  <a:pt x="13120" y="302"/>
                </a:cubicBezTo>
                <a:cubicBezTo>
                  <a:pt x="13000" y="302"/>
                  <a:pt x="12920" y="261"/>
                  <a:pt x="12800" y="261"/>
                </a:cubicBezTo>
                <a:cubicBezTo>
                  <a:pt x="12600" y="221"/>
                  <a:pt x="12440" y="221"/>
                  <a:pt x="12240" y="180"/>
                </a:cubicBezTo>
                <a:cubicBezTo>
                  <a:pt x="12040" y="140"/>
                  <a:pt x="11840" y="140"/>
                  <a:pt x="11680" y="99"/>
                </a:cubicBezTo>
                <a:cubicBezTo>
                  <a:pt x="11480" y="99"/>
                  <a:pt x="11280" y="59"/>
                  <a:pt x="11120" y="59"/>
                </a:cubicBezTo>
                <a:cubicBezTo>
                  <a:pt x="11000" y="59"/>
                  <a:pt x="10920" y="59"/>
                  <a:pt x="10800" y="59"/>
                </a:cubicBezTo>
                <a:cubicBezTo>
                  <a:pt x="10720" y="59"/>
                  <a:pt x="10640" y="59"/>
                  <a:pt x="10520" y="18"/>
                </a:cubicBezTo>
                <a:cubicBezTo>
                  <a:pt x="10280" y="18"/>
                  <a:pt x="10080" y="-22"/>
                  <a:pt x="9840" y="18"/>
                </a:cubicBezTo>
                <a:cubicBezTo>
                  <a:pt x="9640" y="18"/>
                  <a:pt x="9440" y="18"/>
                  <a:pt x="9240" y="18"/>
                </a:cubicBezTo>
                <a:cubicBezTo>
                  <a:pt x="9040" y="18"/>
                  <a:pt x="8880" y="18"/>
                  <a:pt x="8680" y="18"/>
                </a:cubicBezTo>
                <a:cubicBezTo>
                  <a:pt x="8520" y="18"/>
                  <a:pt x="8320" y="18"/>
                  <a:pt x="8160" y="18"/>
                </a:cubicBezTo>
                <a:cubicBezTo>
                  <a:pt x="8120" y="18"/>
                  <a:pt x="8080" y="18"/>
                  <a:pt x="8040" y="18"/>
                </a:cubicBezTo>
                <a:cubicBezTo>
                  <a:pt x="8040" y="18"/>
                  <a:pt x="8000" y="18"/>
                  <a:pt x="8000" y="18"/>
                </a:cubicBezTo>
                <a:cubicBezTo>
                  <a:pt x="8000" y="18"/>
                  <a:pt x="8000" y="18"/>
                  <a:pt x="8000" y="18"/>
                </a:cubicBezTo>
                <a:cubicBezTo>
                  <a:pt x="7960" y="18"/>
                  <a:pt x="7880" y="59"/>
                  <a:pt x="7880" y="59"/>
                </a:cubicBezTo>
                <a:cubicBezTo>
                  <a:pt x="7880" y="59"/>
                  <a:pt x="7880" y="59"/>
                  <a:pt x="7840" y="59"/>
                </a:cubicBezTo>
                <a:cubicBezTo>
                  <a:pt x="7840" y="59"/>
                  <a:pt x="7800" y="59"/>
                  <a:pt x="7800" y="59"/>
                </a:cubicBezTo>
                <a:cubicBezTo>
                  <a:pt x="7720" y="59"/>
                  <a:pt x="7640" y="99"/>
                  <a:pt x="7560" y="140"/>
                </a:cubicBezTo>
                <a:cubicBezTo>
                  <a:pt x="7520" y="180"/>
                  <a:pt x="7480" y="221"/>
                  <a:pt x="7440" y="261"/>
                </a:cubicBezTo>
                <a:cubicBezTo>
                  <a:pt x="7400" y="302"/>
                  <a:pt x="7360" y="342"/>
                  <a:pt x="7360" y="382"/>
                </a:cubicBezTo>
                <a:cubicBezTo>
                  <a:pt x="7320" y="463"/>
                  <a:pt x="7240" y="504"/>
                  <a:pt x="7200" y="585"/>
                </a:cubicBezTo>
                <a:cubicBezTo>
                  <a:pt x="7120" y="666"/>
                  <a:pt x="7080" y="747"/>
                  <a:pt x="7000" y="787"/>
                </a:cubicBezTo>
                <a:cubicBezTo>
                  <a:pt x="6960" y="868"/>
                  <a:pt x="6880" y="908"/>
                  <a:pt x="6840" y="989"/>
                </a:cubicBezTo>
                <a:cubicBezTo>
                  <a:pt x="6760" y="1070"/>
                  <a:pt x="6720" y="1111"/>
                  <a:pt x="6640" y="1191"/>
                </a:cubicBezTo>
                <a:cubicBezTo>
                  <a:pt x="6560" y="1272"/>
                  <a:pt x="6520" y="1313"/>
                  <a:pt x="6440" y="1394"/>
                </a:cubicBezTo>
                <a:cubicBezTo>
                  <a:pt x="6360" y="1475"/>
                  <a:pt x="6320" y="1556"/>
                  <a:pt x="6280" y="1636"/>
                </a:cubicBezTo>
                <a:cubicBezTo>
                  <a:pt x="6240" y="1717"/>
                  <a:pt x="6160" y="1798"/>
                  <a:pt x="6120" y="1839"/>
                </a:cubicBezTo>
                <a:cubicBezTo>
                  <a:pt x="6040" y="1920"/>
                  <a:pt x="6000" y="2000"/>
                  <a:pt x="5920" y="2041"/>
                </a:cubicBezTo>
                <a:cubicBezTo>
                  <a:pt x="5840" y="2122"/>
                  <a:pt x="5800" y="2162"/>
                  <a:pt x="5720" y="2243"/>
                </a:cubicBezTo>
                <a:cubicBezTo>
                  <a:pt x="5640" y="2324"/>
                  <a:pt x="5600" y="2365"/>
                  <a:pt x="5520" y="2445"/>
                </a:cubicBezTo>
                <a:cubicBezTo>
                  <a:pt x="5440" y="2526"/>
                  <a:pt x="5400" y="2607"/>
                  <a:pt x="5320" y="2688"/>
                </a:cubicBezTo>
                <a:cubicBezTo>
                  <a:pt x="5280" y="2769"/>
                  <a:pt x="5200" y="2850"/>
                  <a:pt x="5160" y="2890"/>
                </a:cubicBezTo>
                <a:cubicBezTo>
                  <a:pt x="5080" y="2971"/>
                  <a:pt x="5040" y="3052"/>
                  <a:pt x="4960" y="3093"/>
                </a:cubicBezTo>
                <a:cubicBezTo>
                  <a:pt x="4920" y="3174"/>
                  <a:pt x="4840" y="3214"/>
                  <a:pt x="4760" y="3295"/>
                </a:cubicBezTo>
                <a:cubicBezTo>
                  <a:pt x="4760" y="3295"/>
                  <a:pt x="4760" y="3295"/>
                  <a:pt x="4720" y="3335"/>
                </a:cubicBezTo>
                <a:cubicBezTo>
                  <a:pt x="4600" y="3416"/>
                  <a:pt x="4480" y="3538"/>
                  <a:pt x="4400" y="3618"/>
                </a:cubicBezTo>
                <a:cubicBezTo>
                  <a:pt x="4360" y="3659"/>
                  <a:pt x="4280" y="3740"/>
                  <a:pt x="4240" y="3780"/>
                </a:cubicBezTo>
                <a:cubicBezTo>
                  <a:pt x="4200" y="3821"/>
                  <a:pt x="4120" y="3902"/>
                  <a:pt x="4080" y="3942"/>
                </a:cubicBezTo>
                <a:cubicBezTo>
                  <a:pt x="4000" y="4063"/>
                  <a:pt x="3880" y="4185"/>
                  <a:pt x="3800" y="4306"/>
                </a:cubicBezTo>
                <a:cubicBezTo>
                  <a:pt x="3760" y="4347"/>
                  <a:pt x="3720" y="4427"/>
                  <a:pt x="3640" y="4468"/>
                </a:cubicBezTo>
                <a:cubicBezTo>
                  <a:pt x="3600" y="4508"/>
                  <a:pt x="3600" y="4508"/>
                  <a:pt x="3560" y="4549"/>
                </a:cubicBezTo>
                <a:cubicBezTo>
                  <a:pt x="3560" y="4549"/>
                  <a:pt x="3560" y="4549"/>
                  <a:pt x="3560" y="4549"/>
                </a:cubicBezTo>
                <a:cubicBezTo>
                  <a:pt x="3480" y="4630"/>
                  <a:pt x="3360" y="4711"/>
                  <a:pt x="3280" y="4791"/>
                </a:cubicBezTo>
                <a:cubicBezTo>
                  <a:pt x="3200" y="4832"/>
                  <a:pt x="3160" y="4913"/>
                  <a:pt x="3080" y="4953"/>
                </a:cubicBezTo>
                <a:cubicBezTo>
                  <a:pt x="3040" y="4994"/>
                  <a:pt x="3000" y="5034"/>
                  <a:pt x="2960" y="5075"/>
                </a:cubicBezTo>
                <a:cubicBezTo>
                  <a:pt x="2920" y="5115"/>
                  <a:pt x="2880" y="5156"/>
                  <a:pt x="2840" y="5196"/>
                </a:cubicBezTo>
                <a:cubicBezTo>
                  <a:pt x="2800" y="5236"/>
                  <a:pt x="2760" y="5277"/>
                  <a:pt x="2720" y="5317"/>
                </a:cubicBezTo>
                <a:cubicBezTo>
                  <a:pt x="2640" y="5439"/>
                  <a:pt x="2520" y="5560"/>
                  <a:pt x="2440" y="5681"/>
                </a:cubicBezTo>
                <a:cubicBezTo>
                  <a:pt x="2280" y="5803"/>
                  <a:pt x="2120" y="5924"/>
                  <a:pt x="1960" y="6045"/>
                </a:cubicBezTo>
                <a:cubicBezTo>
                  <a:pt x="1880" y="6126"/>
                  <a:pt x="1800" y="6167"/>
                  <a:pt x="1720" y="6248"/>
                </a:cubicBezTo>
                <a:cubicBezTo>
                  <a:pt x="1640" y="6329"/>
                  <a:pt x="1520" y="6409"/>
                  <a:pt x="1440" y="6490"/>
                </a:cubicBezTo>
                <a:cubicBezTo>
                  <a:pt x="1320" y="6652"/>
                  <a:pt x="1200" y="6814"/>
                  <a:pt x="1080" y="6976"/>
                </a:cubicBezTo>
                <a:cubicBezTo>
                  <a:pt x="1000" y="7057"/>
                  <a:pt x="960" y="7138"/>
                  <a:pt x="880" y="7259"/>
                </a:cubicBezTo>
                <a:cubicBezTo>
                  <a:pt x="840" y="7299"/>
                  <a:pt x="840" y="7340"/>
                  <a:pt x="800" y="7380"/>
                </a:cubicBezTo>
                <a:cubicBezTo>
                  <a:pt x="800" y="7421"/>
                  <a:pt x="760" y="7421"/>
                  <a:pt x="760" y="7461"/>
                </a:cubicBezTo>
                <a:cubicBezTo>
                  <a:pt x="760" y="7461"/>
                  <a:pt x="720" y="7502"/>
                  <a:pt x="720" y="7502"/>
                </a:cubicBezTo>
                <a:cubicBezTo>
                  <a:pt x="720" y="7542"/>
                  <a:pt x="680" y="7582"/>
                  <a:pt x="680" y="7582"/>
                </a:cubicBezTo>
                <a:cubicBezTo>
                  <a:pt x="640" y="7623"/>
                  <a:pt x="640" y="7623"/>
                  <a:pt x="600" y="7663"/>
                </a:cubicBezTo>
                <a:cubicBezTo>
                  <a:pt x="480" y="7785"/>
                  <a:pt x="320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80" y="16320"/>
                  <a:pt x="360" y="16400"/>
                  <a:pt x="400" y="16441"/>
                </a:cubicBezTo>
                <a:cubicBezTo>
                  <a:pt x="520" y="16562"/>
                  <a:pt x="640" y="16684"/>
                  <a:pt x="720" y="16765"/>
                </a:cubicBezTo>
                <a:cubicBezTo>
                  <a:pt x="1160" y="17209"/>
                  <a:pt x="1560" y="17614"/>
                  <a:pt x="2000" y="18059"/>
                </a:cubicBezTo>
                <a:cubicBezTo>
                  <a:pt x="2840" y="18908"/>
                  <a:pt x="3680" y="19758"/>
                  <a:pt x="4520" y="20607"/>
                </a:cubicBezTo>
                <a:cubicBezTo>
                  <a:pt x="4720" y="20809"/>
                  <a:pt x="4960" y="21052"/>
                  <a:pt x="5160" y="21254"/>
                </a:cubicBezTo>
                <a:cubicBezTo>
                  <a:pt x="5200" y="21295"/>
                  <a:pt x="5280" y="21376"/>
                  <a:pt x="5320" y="21416"/>
                </a:cubicBezTo>
                <a:cubicBezTo>
                  <a:pt x="5360" y="21457"/>
                  <a:pt x="5360" y="21457"/>
                  <a:pt x="5400" y="21497"/>
                </a:cubicBezTo>
                <a:cubicBezTo>
                  <a:pt x="5480" y="21578"/>
                  <a:pt x="5600" y="21578"/>
                  <a:pt x="5680" y="21578"/>
                </a:cubicBezTo>
                <a:cubicBezTo>
                  <a:pt x="5840" y="21578"/>
                  <a:pt x="6000" y="21578"/>
                  <a:pt x="6160" y="21578"/>
                </a:cubicBezTo>
                <a:cubicBezTo>
                  <a:pt x="6760" y="21578"/>
                  <a:pt x="7360" y="21578"/>
                  <a:pt x="8000" y="21578"/>
                </a:cubicBezTo>
                <a:cubicBezTo>
                  <a:pt x="9200" y="21578"/>
                  <a:pt x="10360" y="21578"/>
                  <a:pt x="11560" y="21578"/>
                </a:cubicBezTo>
                <a:cubicBezTo>
                  <a:pt x="11880" y="21578"/>
                  <a:pt x="12160" y="21578"/>
                  <a:pt x="12480" y="21578"/>
                </a:cubicBezTo>
                <a:cubicBezTo>
                  <a:pt x="12640" y="21578"/>
                  <a:pt x="12760" y="21578"/>
                  <a:pt x="12920" y="21578"/>
                </a:cubicBezTo>
                <a:cubicBezTo>
                  <a:pt x="13000" y="21578"/>
                  <a:pt x="13080" y="21578"/>
                  <a:pt x="13120" y="21578"/>
                </a:cubicBezTo>
                <a:cubicBezTo>
                  <a:pt x="13200" y="21578"/>
                  <a:pt x="13280" y="21538"/>
                  <a:pt x="13360" y="21497"/>
                </a:cubicBezTo>
                <a:cubicBezTo>
                  <a:pt x="13400" y="21457"/>
                  <a:pt x="13480" y="21416"/>
                  <a:pt x="13520" y="21335"/>
                </a:cubicBezTo>
                <a:cubicBezTo>
                  <a:pt x="13960" y="20890"/>
                  <a:pt x="14400" y="20445"/>
                  <a:pt x="14800" y="20041"/>
                </a:cubicBezTo>
                <a:cubicBezTo>
                  <a:pt x="15680" y="19151"/>
                  <a:pt x="16520" y="18302"/>
                  <a:pt x="17400" y="17412"/>
                </a:cubicBezTo>
                <a:cubicBezTo>
                  <a:pt x="17840" y="16967"/>
                  <a:pt x="18240" y="16562"/>
                  <a:pt x="18680" y="16117"/>
                </a:cubicBezTo>
                <a:cubicBezTo>
                  <a:pt x="18680" y="16117"/>
                  <a:pt x="18680" y="16117"/>
                  <a:pt x="18720" y="16077"/>
                </a:cubicBezTo>
                <a:cubicBezTo>
                  <a:pt x="18720" y="16077"/>
                  <a:pt x="18720" y="16077"/>
                  <a:pt x="18720" y="16077"/>
                </a:cubicBezTo>
                <a:cubicBezTo>
                  <a:pt x="18760" y="16036"/>
                  <a:pt x="18760" y="16036"/>
                  <a:pt x="18760" y="15996"/>
                </a:cubicBezTo>
                <a:cubicBezTo>
                  <a:pt x="18840" y="15915"/>
                  <a:pt x="18920" y="15834"/>
                  <a:pt x="19000" y="15753"/>
                </a:cubicBezTo>
                <a:cubicBezTo>
                  <a:pt x="19040" y="15713"/>
                  <a:pt x="19080" y="15672"/>
                  <a:pt x="19120" y="15632"/>
                </a:cubicBezTo>
                <a:cubicBezTo>
                  <a:pt x="19160" y="15591"/>
                  <a:pt x="19200" y="15551"/>
                  <a:pt x="19240" y="15551"/>
                </a:cubicBezTo>
                <a:cubicBezTo>
                  <a:pt x="19360" y="15430"/>
                  <a:pt x="19480" y="15349"/>
                  <a:pt x="19560" y="15227"/>
                </a:cubicBezTo>
                <a:cubicBezTo>
                  <a:pt x="19600" y="15187"/>
                  <a:pt x="19680" y="15106"/>
                  <a:pt x="19720" y="15066"/>
                </a:cubicBezTo>
                <a:cubicBezTo>
                  <a:pt x="19800" y="14985"/>
                  <a:pt x="19840" y="14944"/>
                  <a:pt x="19920" y="14863"/>
                </a:cubicBezTo>
                <a:cubicBezTo>
                  <a:pt x="19960" y="14823"/>
                  <a:pt x="20000" y="14782"/>
                  <a:pt x="20040" y="14742"/>
                </a:cubicBezTo>
                <a:cubicBezTo>
                  <a:pt x="20080" y="14702"/>
                  <a:pt x="20120" y="14661"/>
                  <a:pt x="20160" y="14621"/>
                </a:cubicBezTo>
                <a:cubicBezTo>
                  <a:pt x="20200" y="14580"/>
                  <a:pt x="20280" y="14540"/>
                  <a:pt x="20320" y="14499"/>
                </a:cubicBezTo>
                <a:cubicBezTo>
                  <a:pt x="20400" y="14459"/>
                  <a:pt x="20440" y="14378"/>
                  <a:pt x="20520" y="14338"/>
                </a:cubicBezTo>
                <a:cubicBezTo>
                  <a:pt x="20600" y="14297"/>
                  <a:pt x="20640" y="14216"/>
                  <a:pt x="20720" y="14176"/>
                </a:cubicBezTo>
                <a:cubicBezTo>
                  <a:pt x="20840" y="14054"/>
                  <a:pt x="21000" y="13933"/>
                  <a:pt x="21120" y="13812"/>
                </a:cubicBezTo>
                <a:cubicBezTo>
                  <a:pt x="21160" y="13771"/>
                  <a:pt x="21200" y="13690"/>
                  <a:pt x="21280" y="13609"/>
                </a:cubicBezTo>
                <a:cubicBezTo>
                  <a:pt x="21320" y="13569"/>
                  <a:pt x="21360" y="13488"/>
                  <a:pt x="21400" y="13448"/>
                </a:cubicBezTo>
                <a:cubicBezTo>
                  <a:pt x="21400" y="13407"/>
                  <a:pt x="21440" y="13326"/>
                  <a:pt x="21440" y="13326"/>
                </a:cubicBezTo>
                <a:cubicBezTo>
                  <a:pt x="21440" y="13326"/>
                  <a:pt x="21440" y="13286"/>
                  <a:pt x="21440" y="13286"/>
                </a:cubicBezTo>
                <a:cubicBezTo>
                  <a:pt x="21440" y="13245"/>
                  <a:pt x="21440" y="13165"/>
                  <a:pt x="21440" y="13124"/>
                </a:cubicBezTo>
                <a:cubicBezTo>
                  <a:pt x="21600" y="12962"/>
                  <a:pt x="21600" y="12760"/>
                  <a:pt x="21600" y="12558"/>
                </a:cubicBezTo>
                <a:close/>
                <a:moveTo>
                  <a:pt x="18360" y="4225"/>
                </a:moveTo>
                <a:cubicBezTo>
                  <a:pt x="18360" y="4225"/>
                  <a:pt x="18360" y="4225"/>
                  <a:pt x="18360" y="4225"/>
                </a:cubicBezTo>
                <a:cubicBezTo>
                  <a:pt x="18440" y="4266"/>
                  <a:pt x="18480" y="4306"/>
                  <a:pt x="18560" y="4387"/>
                </a:cubicBezTo>
                <a:cubicBezTo>
                  <a:pt x="18640" y="4468"/>
                  <a:pt x="18720" y="4508"/>
                  <a:pt x="18800" y="4589"/>
                </a:cubicBezTo>
                <a:cubicBezTo>
                  <a:pt x="18840" y="4630"/>
                  <a:pt x="18880" y="4670"/>
                  <a:pt x="18920" y="4711"/>
                </a:cubicBezTo>
                <a:cubicBezTo>
                  <a:pt x="18960" y="4751"/>
                  <a:pt x="19000" y="4791"/>
                  <a:pt x="19040" y="4832"/>
                </a:cubicBezTo>
                <a:cubicBezTo>
                  <a:pt x="19000" y="4872"/>
                  <a:pt x="18960" y="4913"/>
                  <a:pt x="18960" y="4953"/>
                </a:cubicBezTo>
                <a:cubicBezTo>
                  <a:pt x="18920" y="4994"/>
                  <a:pt x="18880" y="5075"/>
                  <a:pt x="18800" y="5115"/>
                </a:cubicBezTo>
                <a:cubicBezTo>
                  <a:pt x="18800" y="5115"/>
                  <a:pt x="18760" y="5156"/>
                  <a:pt x="18760" y="5156"/>
                </a:cubicBezTo>
                <a:cubicBezTo>
                  <a:pt x="18720" y="5196"/>
                  <a:pt x="18680" y="5236"/>
                  <a:pt x="18680" y="5277"/>
                </a:cubicBezTo>
                <a:cubicBezTo>
                  <a:pt x="18640" y="5317"/>
                  <a:pt x="18600" y="5398"/>
                  <a:pt x="18560" y="5439"/>
                </a:cubicBezTo>
                <a:cubicBezTo>
                  <a:pt x="18520" y="5479"/>
                  <a:pt x="18480" y="5520"/>
                  <a:pt x="18440" y="5560"/>
                </a:cubicBezTo>
                <a:cubicBezTo>
                  <a:pt x="18400" y="5641"/>
                  <a:pt x="18320" y="5722"/>
                  <a:pt x="18280" y="5803"/>
                </a:cubicBezTo>
                <a:cubicBezTo>
                  <a:pt x="18200" y="5924"/>
                  <a:pt x="18120" y="6045"/>
                  <a:pt x="18040" y="6126"/>
                </a:cubicBezTo>
                <a:cubicBezTo>
                  <a:pt x="18000" y="6167"/>
                  <a:pt x="17960" y="6248"/>
                  <a:pt x="17920" y="6329"/>
                </a:cubicBezTo>
                <a:cubicBezTo>
                  <a:pt x="17880" y="6369"/>
                  <a:pt x="17840" y="6450"/>
                  <a:pt x="17800" y="6490"/>
                </a:cubicBezTo>
                <a:cubicBezTo>
                  <a:pt x="17760" y="6531"/>
                  <a:pt x="17720" y="6612"/>
                  <a:pt x="17680" y="6652"/>
                </a:cubicBezTo>
                <a:cubicBezTo>
                  <a:pt x="17680" y="6693"/>
                  <a:pt x="17640" y="6693"/>
                  <a:pt x="17640" y="6733"/>
                </a:cubicBezTo>
                <a:cubicBezTo>
                  <a:pt x="17400" y="6490"/>
                  <a:pt x="17160" y="6248"/>
                  <a:pt x="16880" y="6005"/>
                </a:cubicBezTo>
                <a:cubicBezTo>
                  <a:pt x="16880" y="6005"/>
                  <a:pt x="16920" y="5964"/>
                  <a:pt x="16920" y="5964"/>
                </a:cubicBezTo>
                <a:cubicBezTo>
                  <a:pt x="16960" y="5884"/>
                  <a:pt x="17040" y="5803"/>
                  <a:pt x="17080" y="5722"/>
                </a:cubicBezTo>
                <a:cubicBezTo>
                  <a:pt x="17160" y="5600"/>
                  <a:pt x="17280" y="5479"/>
                  <a:pt x="17360" y="5358"/>
                </a:cubicBezTo>
                <a:cubicBezTo>
                  <a:pt x="17440" y="5277"/>
                  <a:pt x="17480" y="5236"/>
                  <a:pt x="17560" y="5156"/>
                </a:cubicBezTo>
                <a:cubicBezTo>
                  <a:pt x="17600" y="5115"/>
                  <a:pt x="17640" y="5075"/>
                  <a:pt x="17680" y="5034"/>
                </a:cubicBezTo>
                <a:cubicBezTo>
                  <a:pt x="17720" y="4994"/>
                  <a:pt x="17760" y="4953"/>
                  <a:pt x="17760" y="4913"/>
                </a:cubicBezTo>
                <a:cubicBezTo>
                  <a:pt x="17760" y="4913"/>
                  <a:pt x="17800" y="4872"/>
                  <a:pt x="17800" y="4872"/>
                </a:cubicBezTo>
                <a:cubicBezTo>
                  <a:pt x="17840" y="4791"/>
                  <a:pt x="17920" y="4751"/>
                  <a:pt x="17960" y="4670"/>
                </a:cubicBezTo>
                <a:cubicBezTo>
                  <a:pt x="18040" y="4589"/>
                  <a:pt x="18120" y="4468"/>
                  <a:pt x="18200" y="4387"/>
                </a:cubicBezTo>
                <a:cubicBezTo>
                  <a:pt x="18240" y="4347"/>
                  <a:pt x="18320" y="4306"/>
                  <a:pt x="18360" y="4225"/>
                </a:cubicBezTo>
                <a:close/>
                <a:moveTo>
                  <a:pt x="17480" y="3497"/>
                </a:moveTo>
                <a:cubicBezTo>
                  <a:pt x="17480" y="3497"/>
                  <a:pt x="17480" y="3497"/>
                  <a:pt x="17480" y="3497"/>
                </a:cubicBezTo>
                <a:cubicBezTo>
                  <a:pt x="17520" y="3497"/>
                  <a:pt x="17520" y="3497"/>
                  <a:pt x="17520" y="3497"/>
                </a:cubicBezTo>
                <a:cubicBezTo>
                  <a:pt x="17760" y="3699"/>
                  <a:pt x="17960" y="3902"/>
                  <a:pt x="18200" y="4104"/>
                </a:cubicBezTo>
                <a:cubicBezTo>
                  <a:pt x="18200" y="4104"/>
                  <a:pt x="18200" y="4104"/>
                  <a:pt x="18200" y="4104"/>
                </a:cubicBezTo>
                <a:cubicBezTo>
                  <a:pt x="18120" y="4225"/>
                  <a:pt x="18040" y="4306"/>
                  <a:pt x="17960" y="4427"/>
                </a:cubicBezTo>
                <a:cubicBezTo>
                  <a:pt x="17920" y="4468"/>
                  <a:pt x="17880" y="4508"/>
                  <a:pt x="17840" y="4589"/>
                </a:cubicBezTo>
                <a:cubicBezTo>
                  <a:pt x="17800" y="4670"/>
                  <a:pt x="17720" y="4711"/>
                  <a:pt x="17680" y="4791"/>
                </a:cubicBezTo>
                <a:cubicBezTo>
                  <a:pt x="17680" y="4791"/>
                  <a:pt x="17640" y="4832"/>
                  <a:pt x="17640" y="4832"/>
                </a:cubicBezTo>
                <a:cubicBezTo>
                  <a:pt x="17600" y="4872"/>
                  <a:pt x="17560" y="4913"/>
                  <a:pt x="17560" y="4953"/>
                </a:cubicBezTo>
                <a:cubicBezTo>
                  <a:pt x="17520" y="4994"/>
                  <a:pt x="17480" y="5034"/>
                  <a:pt x="17440" y="5075"/>
                </a:cubicBezTo>
                <a:cubicBezTo>
                  <a:pt x="17400" y="5156"/>
                  <a:pt x="17320" y="5196"/>
                  <a:pt x="17280" y="5277"/>
                </a:cubicBezTo>
                <a:cubicBezTo>
                  <a:pt x="17240" y="5317"/>
                  <a:pt x="17200" y="5358"/>
                  <a:pt x="17200" y="5398"/>
                </a:cubicBezTo>
                <a:cubicBezTo>
                  <a:pt x="17160" y="5479"/>
                  <a:pt x="17080" y="5560"/>
                  <a:pt x="17040" y="5641"/>
                </a:cubicBezTo>
                <a:cubicBezTo>
                  <a:pt x="17000" y="5722"/>
                  <a:pt x="16960" y="5803"/>
                  <a:pt x="16920" y="5924"/>
                </a:cubicBezTo>
                <a:cubicBezTo>
                  <a:pt x="16920" y="5924"/>
                  <a:pt x="16920" y="5965"/>
                  <a:pt x="16880" y="5965"/>
                </a:cubicBezTo>
                <a:cubicBezTo>
                  <a:pt x="16800" y="5884"/>
                  <a:pt x="16720" y="5803"/>
                  <a:pt x="16640" y="5722"/>
                </a:cubicBezTo>
                <a:cubicBezTo>
                  <a:pt x="16640" y="5722"/>
                  <a:pt x="16600" y="5681"/>
                  <a:pt x="16600" y="5681"/>
                </a:cubicBezTo>
                <a:cubicBezTo>
                  <a:pt x="16440" y="5520"/>
                  <a:pt x="16240" y="5317"/>
                  <a:pt x="16080" y="5156"/>
                </a:cubicBezTo>
                <a:cubicBezTo>
                  <a:pt x="16120" y="5115"/>
                  <a:pt x="16160" y="5075"/>
                  <a:pt x="16200" y="5034"/>
                </a:cubicBezTo>
                <a:cubicBezTo>
                  <a:pt x="16240" y="4994"/>
                  <a:pt x="16280" y="4953"/>
                  <a:pt x="16320" y="4913"/>
                </a:cubicBezTo>
                <a:cubicBezTo>
                  <a:pt x="16360" y="4872"/>
                  <a:pt x="16400" y="4832"/>
                  <a:pt x="16440" y="4792"/>
                </a:cubicBezTo>
                <a:cubicBezTo>
                  <a:pt x="16480" y="4751"/>
                  <a:pt x="16520" y="4711"/>
                  <a:pt x="16560" y="4670"/>
                </a:cubicBezTo>
                <a:cubicBezTo>
                  <a:pt x="16640" y="4589"/>
                  <a:pt x="16680" y="4508"/>
                  <a:pt x="16760" y="4427"/>
                </a:cubicBezTo>
                <a:cubicBezTo>
                  <a:pt x="16840" y="4306"/>
                  <a:pt x="16920" y="4225"/>
                  <a:pt x="17000" y="4104"/>
                </a:cubicBezTo>
                <a:cubicBezTo>
                  <a:pt x="17040" y="4063"/>
                  <a:pt x="17040" y="4023"/>
                  <a:pt x="17080" y="4023"/>
                </a:cubicBezTo>
                <a:cubicBezTo>
                  <a:pt x="17120" y="3983"/>
                  <a:pt x="17120" y="3942"/>
                  <a:pt x="17160" y="3942"/>
                </a:cubicBezTo>
                <a:cubicBezTo>
                  <a:pt x="17200" y="3902"/>
                  <a:pt x="17240" y="3821"/>
                  <a:pt x="17280" y="3780"/>
                </a:cubicBezTo>
                <a:cubicBezTo>
                  <a:pt x="17320" y="3699"/>
                  <a:pt x="17400" y="3659"/>
                  <a:pt x="17440" y="3578"/>
                </a:cubicBezTo>
                <a:cubicBezTo>
                  <a:pt x="17400" y="3538"/>
                  <a:pt x="17440" y="3497"/>
                  <a:pt x="17480" y="3497"/>
                </a:cubicBezTo>
                <a:close/>
                <a:moveTo>
                  <a:pt x="16640" y="2971"/>
                </a:moveTo>
                <a:cubicBezTo>
                  <a:pt x="16680" y="2931"/>
                  <a:pt x="16680" y="2890"/>
                  <a:pt x="16720" y="2890"/>
                </a:cubicBezTo>
                <a:cubicBezTo>
                  <a:pt x="16720" y="2890"/>
                  <a:pt x="16720" y="2850"/>
                  <a:pt x="16760" y="2850"/>
                </a:cubicBezTo>
                <a:cubicBezTo>
                  <a:pt x="16760" y="2850"/>
                  <a:pt x="16760" y="2850"/>
                  <a:pt x="16760" y="2850"/>
                </a:cubicBezTo>
                <a:cubicBezTo>
                  <a:pt x="16800" y="2890"/>
                  <a:pt x="16800" y="2890"/>
                  <a:pt x="16840" y="2931"/>
                </a:cubicBezTo>
                <a:cubicBezTo>
                  <a:pt x="16880" y="2971"/>
                  <a:pt x="16960" y="3052"/>
                  <a:pt x="17040" y="3093"/>
                </a:cubicBezTo>
                <a:cubicBezTo>
                  <a:pt x="17080" y="3133"/>
                  <a:pt x="17160" y="3174"/>
                  <a:pt x="17200" y="3254"/>
                </a:cubicBezTo>
                <a:cubicBezTo>
                  <a:pt x="17240" y="3295"/>
                  <a:pt x="17280" y="3335"/>
                  <a:pt x="17360" y="3376"/>
                </a:cubicBezTo>
                <a:cubicBezTo>
                  <a:pt x="17320" y="3416"/>
                  <a:pt x="17320" y="3416"/>
                  <a:pt x="17280" y="3457"/>
                </a:cubicBezTo>
                <a:cubicBezTo>
                  <a:pt x="17240" y="3497"/>
                  <a:pt x="17200" y="3578"/>
                  <a:pt x="17120" y="3618"/>
                </a:cubicBezTo>
                <a:cubicBezTo>
                  <a:pt x="17080" y="3659"/>
                  <a:pt x="17080" y="3659"/>
                  <a:pt x="17040" y="3699"/>
                </a:cubicBezTo>
                <a:cubicBezTo>
                  <a:pt x="17000" y="3740"/>
                  <a:pt x="17000" y="3740"/>
                  <a:pt x="16960" y="3780"/>
                </a:cubicBezTo>
                <a:cubicBezTo>
                  <a:pt x="16920" y="3861"/>
                  <a:pt x="16880" y="3902"/>
                  <a:pt x="16840" y="3983"/>
                </a:cubicBezTo>
                <a:cubicBezTo>
                  <a:pt x="16720" y="4185"/>
                  <a:pt x="16600" y="4387"/>
                  <a:pt x="16480" y="4589"/>
                </a:cubicBezTo>
                <a:cubicBezTo>
                  <a:pt x="16400" y="4711"/>
                  <a:pt x="16320" y="4832"/>
                  <a:pt x="16240" y="4953"/>
                </a:cubicBezTo>
                <a:cubicBezTo>
                  <a:pt x="16200" y="5034"/>
                  <a:pt x="16120" y="5075"/>
                  <a:pt x="16080" y="5115"/>
                </a:cubicBezTo>
                <a:cubicBezTo>
                  <a:pt x="16080" y="5115"/>
                  <a:pt x="16040" y="5156"/>
                  <a:pt x="16040" y="5156"/>
                </a:cubicBezTo>
                <a:cubicBezTo>
                  <a:pt x="15840" y="4953"/>
                  <a:pt x="15640" y="4751"/>
                  <a:pt x="15440" y="4549"/>
                </a:cubicBezTo>
                <a:cubicBezTo>
                  <a:pt x="15440" y="4549"/>
                  <a:pt x="15440" y="4508"/>
                  <a:pt x="15480" y="4508"/>
                </a:cubicBezTo>
                <a:cubicBezTo>
                  <a:pt x="15480" y="4468"/>
                  <a:pt x="15520" y="4468"/>
                  <a:pt x="15520" y="4427"/>
                </a:cubicBezTo>
                <a:cubicBezTo>
                  <a:pt x="15560" y="4387"/>
                  <a:pt x="15560" y="4347"/>
                  <a:pt x="15600" y="4306"/>
                </a:cubicBezTo>
                <a:cubicBezTo>
                  <a:pt x="15680" y="4185"/>
                  <a:pt x="15760" y="4063"/>
                  <a:pt x="15880" y="3983"/>
                </a:cubicBezTo>
                <a:cubicBezTo>
                  <a:pt x="16000" y="3861"/>
                  <a:pt x="16120" y="3740"/>
                  <a:pt x="16200" y="3659"/>
                </a:cubicBezTo>
                <a:cubicBezTo>
                  <a:pt x="16240" y="3618"/>
                  <a:pt x="16280" y="3578"/>
                  <a:pt x="16320" y="3497"/>
                </a:cubicBezTo>
                <a:cubicBezTo>
                  <a:pt x="16360" y="3457"/>
                  <a:pt x="16400" y="3416"/>
                  <a:pt x="16440" y="3335"/>
                </a:cubicBezTo>
                <a:cubicBezTo>
                  <a:pt x="16480" y="3295"/>
                  <a:pt x="16480" y="3295"/>
                  <a:pt x="16520" y="3254"/>
                </a:cubicBezTo>
                <a:cubicBezTo>
                  <a:pt x="16520" y="3254"/>
                  <a:pt x="16520" y="3254"/>
                  <a:pt x="16560" y="3214"/>
                </a:cubicBezTo>
                <a:cubicBezTo>
                  <a:pt x="16560" y="3214"/>
                  <a:pt x="16600" y="3174"/>
                  <a:pt x="16600" y="3174"/>
                </a:cubicBezTo>
                <a:cubicBezTo>
                  <a:pt x="16560" y="3093"/>
                  <a:pt x="16600" y="3052"/>
                  <a:pt x="16640" y="2971"/>
                </a:cubicBezTo>
                <a:close/>
                <a:moveTo>
                  <a:pt x="16040" y="2081"/>
                </a:moveTo>
                <a:cubicBezTo>
                  <a:pt x="16040" y="2081"/>
                  <a:pt x="16040" y="2081"/>
                  <a:pt x="16040" y="2081"/>
                </a:cubicBezTo>
                <a:cubicBezTo>
                  <a:pt x="16040" y="2081"/>
                  <a:pt x="16040" y="2081"/>
                  <a:pt x="16040" y="2081"/>
                </a:cubicBezTo>
                <a:cubicBezTo>
                  <a:pt x="16040" y="2081"/>
                  <a:pt x="16040" y="2081"/>
                  <a:pt x="16040" y="2081"/>
                </a:cubicBezTo>
                <a:close/>
                <a:moveTo>
                  <a:pt x="15960" y="2162"/>
                </a:moveTo>
                <a:cubicBezTo>
                  <a:pt x="16000" y="2122"/>
                  <a:pt x="16000" y="2122"/>
                  <a:pt x="16040" y="2081"/>
                </a:cubicBezTo>
                <a:cubicBezTo>
                  <a:pt x="16080" y="2122"/>
                  <a:pt x="16080" y="2122"/>
                  <a:pt x="16120" y="2162"/>
                </a:cubicBezTo>
                <a:cubicBezTo>
                  <a:pt x="16120" y="2162"/>
                  <a:pt x="16160" y="2203"/>
                  <a:pt x="16160" y="2203"/>
                </a:cubicBezTo>
                <a:cubicBezTo>
                  <a:pt x="16240" y="2324"/>
                  <a:pt x="16360" y="2405"/>
                  <a:pt x="16440" y="2526"/>
                </a:cubicBezTo>
                <a:cubicBezTo>
                  <a:pt x="16480" y="2567"/>
                  <a:pt x="16520" y="2648"/>
                  <a:pt x="16600" y="2688"/>
                </a:cubicBezTo>
                <a:cubicBezTo>
                  <a:pt x="16600" y="2688"/>
                  <a:pt x="16560" y="2729"/>
                  <a:pt x="16560" y="2729"/>
                </a:cubicBezTo>
                <a:cubicBezTo>
                  <a:pt x="16560" y="2729"/>
                  <a:pt x="16520" y="2769"/>
                  <a:pt x="16520" y="2769"/>
                </a:cubicBezTo>
                <a:cubicBezTo>
                  <a:pt x="16520" y="2769"/>
                  <a:pt x="16520" y="2809"/>
                  <a:pt x="16480" y="2809"/>
                </a:cubicBezTo>
                <a:cubicBezTo>
                  <a:pt x="16480" y="2809"/>
                  <a:pt x="16440" y="2850"/>
                  <a:pt x="16440" y="2850"/>
                </a:cubicBezTo>
                <a:cubicBezTo>
                  <a:pt x="16400" y="2890"/>
                  <a:pt x="16360" y="2971"/>
                  <a:pt x="16320" y="3012"/>
                </a:cubicBezTo>
                <a:cubicBezTo>
                  <a:pt x="16320" y="3052"/>
                  <a:pt x="16280" y="3052"/>
                  <a:pt x="16280" y="3093"/>
                </a:cubicBezTo>
                <a:cubicBezTo>
                  <a:pt x="16280" y="3133"/>
                  <a:pt x="16240" y="3133"/>
                  <a:pt x="16240" y="3174"/>
                </a:cubicBezTo>
                <a:cubicBezTo>
                  <a:pt x="16240" y="3214"/>
                  <a:pt x="16200" y="3214"/>
                  <a:pt x="16200" y="3254"/>
                </a:cubicBezTo>
                <a:cubicBezTo>
                  <a:pt x="16160" y="3295"/>
                  <a:pt x="16160" y="3335"/>
                  <a:pt x="16120" y="3376"/>
                </a:cubicBezTo>
                <a:cubicBezTo>
                  <a:pt x="16080" y="3416"/>
                  <a:pt x="16040" y="3457"/>
                  <a:pt x="16000" y="3538"/>
                </a:cubicBezTo>
                <a:cubicBezTo>
                  <a:pt x="15960" y="3578"/>
                  <a:pt x="15920" y="3618"/>
                  <a:pt x="15880" y="3659"/>
                </a:cubicBezTo>
                <a:cubicBezTo>
                  <a:pt x="15840" y="3740"/>
                  <a:pt x="15760" y="3780"/>
                  <a:pt x="15720" y="3861"/>
                </a:cubicBezTo>
                <a:cubicBezTo>
                  <a:pt x="15680" y="3942"/>
                  <a:pt x="15600" y="4023"/>
                  <a:pt x="15560" y="4104"/>
                </a:cubicBezTo>
                <a:cubicBezTo>
                  <a:pt x="15520" y="4144"/>
                  <a:pt x="15520" y="4185"/>
                  <a:pt x="15480" y="4225"/>
                </a:cubicBezTo>
                <a:cubicBezTo>
                  <a:pt x="15480" y="4266"/>
                  <a:pt x="15440" y="4266"/>
                  <a:pt x="15440" y="4306"/>
                </a:cubicBezTo>
                <a:cubicBezTo>
                  <a:pt x="15400" y="4387"/>
                  <a:pt x="15360" y="4427"/>
                  <a:pt x="15320" y="4508"/>
                </a:cubicBezTo>
                <a:cubicBezTo>
                  <a:pt x="15320" y="4508"/>
                  <a:pt x="15320" y="4549"/>
                  <a:pt x="15320" y="4549"/>
                </a:cubicBezTo>
                <a:cubicBezTo>
                  <a:pt x="15280" y="4508"/>
                  <a:pt x="15280" y="4508"/>
                  <a:pt x="15240" y="4468"/>
                </a:cubicBezTo>
                <a:cubicBezTo>
                  <a:pt x="15120" y="4347"/>
                  <a:pt x="15000" y="4225"/>
                  <a:pt x="14880" y="4104"/>
                </a:cubicBezTo>
                <a:cubicBezTo>
                  <a:pt x="14880" y="4104"/>
                  <a:pt x="14880" y="4104"/>
                  <a:pt x="14880" y="4104"/>
                </a:cubicBezTo>
                <a:cubicBezTo>
                  <a:pt x="14760" y="3983"/>
                  <a:pt x="14680" y="3902"/>
                  <a:pt x="14560" y="3780"/>
                </a:cubicBezTo>
                <a:cubicBezTo>
                  <a:pt x="14600" y="3740"/>
                  <a:pt x="14640" y="3699"/>
                  <a:pt x="14720" y="3659"/>
                </a:cubicBezTo>
                <a:cubicBezTo>
                  <a:pt x="14720" y="3659"/>
                  <a:pt x="14760" y="3618"/>
                  <a:pt x="14760" y="3618"/>
                </a:cubicBezTo>
                <a:cubicBezTo>
                  <a:pt x="14800" y="3578"/>
                  <a:pt x="14840" y="3538"/>
                  <a:pt x="14840" y="3497"/>
                </a:cubicBezTo>
                <a:cubicBezTo>
                  <a:pt x="14880" y="3457"/>
                  <a:pt x="14880" y="3457"/>
                  <a:pt x="14920" y="3416"/>
                </a:cubicBezTo>
                <a:cubicBezTo>
                  <a:pt x="14920" y="3416"/>
                  <a:pt x="14960" y="3376"/>
                  <a:pt x="14960" y="3376"/>
                </a:cubicBezTo>
                <a:cubicBezTo>
                  <a:pt x="15000" y="3335"/>
                  <a:pt x="15040" y="3254"/>
                  <a:pt x="15120" y="3214"/>
                </a:cubicBezTo>
                <a:cubicBezTo>
                  <a:pt x="15160" y="3174"/>
                  <a:pt x="15200" y="3093"/>
                  <a:pt x="15280" y="3052"/>
                </a:cubicBezTo>
                <a:cubicBezTo>
                  <a:pt x="15360" y="2971"/>
                  <a:pt x="15440" y="2890"/>
                  <a:pt x="15520" y="2769"/>
                </a:cubicBezTo>
                <a:cubicBezTo>
                  <a:pt x="15600" y="2648"/>
                  <a:pt x="15680" y="2567"/>
                  <a:pt x="15800" y="2445"/>
                </a:cubicBezTo>
                <a:cubicBezTo>
                  <a:pt x="15840" y="2405"/>
                  <a:pt x="15880" y="2365"/>
                  <a:pt x="15920" y="2284"/>
                </a:cubicBezTo>
                <a:cubicBezTo>
                  <a:pt x="15920" y="2203"/>
                  <a:pt x="15960" y="2162"/>
                  <a:pt x="15960" y="2162"/>
                </a:cubicBezTo>
                <a:close/>
                <a:moveTo>
                  <a:pt x="14320" y="2284"/>
                </a:moveTo>
                <a:cubicBezTo>
                  <a:pt x="14400" y="2162"/>
                  <a:pt x="14480" y="2041"/>
                  <a:pt x="14600" y="1920"/>
                </a:cubicBezTo>
                <a:cubicBezTo>
                  <a:pt x="14720" y="1758"/>
                  <a:pt x="14880" y="1596"/>
                  <a:pt x="15040" y="1434"/>
                </a:cubicBezTo>
                <a:cubicBezTo>
                  <a:pt x="15080" y="1394"/>
                  <a:pt x="15120" y="1353"/>
                  <a:pt x="15200" y="1313"/>
                </a:cubicBezTo>
                <a:cubicBezTo>
                  <a:pt x="15240" y="1353"/>
                  <a:pt x="15280" y="1394"/>
                  <a:pt x="15320" y="1434"/>
                </a:cubicBezTo>
                <a:cubicBezTo>
                  <a:pt x="15360" y="1475"/>
                  <a:pt x="15400" y="1515"/>
                  <a:pt x="15480" y="1556"/>
                </a:cubicBezTo>
                <a:cubicBezTo>
                  <a:pt x="15520" y="1596"/>
                  <a:pt x="15600" y="1636"/>
                  <a:pt x="15640" y="1677"/>
                </a:cubicBezTo>
                <a:cubicBezTo>
                  <a:pt x="15760" y="1758"/>
                  <a:pt x="15840" y="1839"/>
                  <a:pt x="15960" y="1920"/>
                </a:cubicBezTo>
                <a:cubicBezTo>
                  <a:pt x="15960" y="1920"/>
                  <a:pt x="15920" y="1920"/>
                  <a:pt x="15920" y="1960"/>
                </a:cubicBezTo>
                <a:cubicBezTo>
                  <a:pt x="15920" y="1960"/>
                  <a:pt x="15920" y="1960"/>
                  <a:pt x="15880" y="2000"/>
                </a:cubicBezTo>
                <a:cubicBezTo>
                  <a:pt x="15840" y="2041"/>
                  <a:pt x="15840" y="2041"/>
                  <a:pt x="15800" y="2081"/>
                </a:cubicBezTo>
                <a:cubicBezTo>
                  <a:pt x="15760" y="2122"/>
                  <a:pt x="15720" y="2203"/>
                  <a:pt x="15680" y="2243"/>
                </a:cubicBezTo>
                <a:cubicBezTo>
                  <a:pt x="15600" y="2365"/>
                  <a:pt x="15520" y="2445"/>
                  <a:pt x="15440" y="2567"/>
                </a:cubicBezTo>
                <a:cubicBezTo>
                  <a:pt x="15360" y="2648"/>
                  <a:pt x="15280" y="2769"/>
                  <a:pt x="15240" y="2850"/>
                </a:cubicBezTo>
                <a:cubicBezTo>
                  <a:pt x="15200" y="2931"/>
                  <a:pt x="15160" y="2971"/>
                  <a:pt x="15120" y="3052"/>
                </a:cubicBezTo>
                <a:cubicBezTo>
                  <a:pt x="15080" y="3093"/>
                  <a:pt x="15040" y="3133"/>
                  <a:pt x="15000" y="3214"/>
                </a:cubicBezTo>
                <a:cubicBezTo>
                  <a:pt x="14960" y="3254"/>
                  <a:pt x="14920" y="3295"/>
                  <a:pt x="14920" y="3335"/>
                </a:cubicBezTo>
                <a:cubicBezTo>
                  <a:pt x="14880" y="3416"/>
                  <a:pt x="14800" y="3457"/>
                  <a:pt x="14760" y="3538"/>
                </a:cubicBezTo>
                <a:cubicBezTo>
                  <a:pt x="14720" y="3578"/>
                  <a:pt x="14680" y="3618"/>
                  <a:pt x="14640" y="3659"/>
                </a:cubicBezTo>
                <a:cubicBezTo>
                  <a:pt x="14640" y="3659"/>
                  <a:pt x="14640" y="3659"/>
                  <a:pt x="14640" y="3659"/>
                </a:cubicBezTo>
                <a:cubicBezTo>
                  <a:pt x="14520" y="3538"/>
                  <a:pt x="14360" y="3376"/>
                  <a:pt x="14240" y="3254"/>
                </a:cubicBezTo>
                <a:cubicBezTo>
                  <a:pt x="14160" y="3174"/>
                  <a:pt x="14040" y="3052"/>
                  <a:pt x="13960" y="2971"/>
                </a:cubicBezTo>
                <a:cubicBezTo>
                  <a:pt x="13920" y="2931"/>
                  <a:pt x="13880" y="2890"/>
                  <a:pt x="13880" y="2890"/>
                </a:cubicBezTo>
                <a:cubicBezTo>
                  <a:pt x="13920" y="2850"/>
                  <a:pt x="13960" y="2850"/>
                  <a:pt x="14000" y="2809"/>
                </a:cubicBezTo>
                <a:cubicBezTo>
                  <a:pt x="14040" y="2769"/>
                  <a:pt x="14120" y="2688"/>
                  <a:pt x="14160" y="2648"/>
                </a:cubicBezTo>
                <a:cubicBezTo>
                  <a:pt x="14200" y="2607"/>
                  <a:pt x="14240" y="2567"/>
                  <a:pt x="14280" y="2526"/>
                </a:cubicBezTo>
                <a:cubicBezTo>
                  <a:pt x="14240" y="2405"/>
                  <a:pt x="14280" y="2365"/>
                  <a:pt x="14320" y="2284"/>
                </a:cubicBezTo>
                <a:close/>
                <a:moveTo>
                  <a:pt x="13160" y="1272"/>
                </a:moveTo>
                <a:cubicBezTo>
                  <a:pt x="13200" y="1272"/>
                  <a:pt x="13200" y="1232"/>
                  <a:pt x="13240" y="1232"/>
                </a:cubicBezTo>
                <a:cubicBezTo>
                  <a:pt x="13240" y="1232"/>
                  <a:pt x="13280" y="1191"/>
                  <a:pt x="13280" y="1191"/>
                </a:cubicBezTo>
                <a:cubicBezTo>
                  <a:pt x="13280" y="1191"/>
                  <a:pt x="13280" y="1191"/>
                  <a:pt x="13320" y="1151"/>
                </a:cubicBezTo>
                <a:cubicBezTo>
                  <a:pt x="13320" y="1151"/>
                  <a:pt x="13320" y="1111"/>
                  <a:pt x="13360" y="1111"/>
                </a:cubicBezTo>
                <a:cubicBezTo>
                  <a:pt x="13520" y="1111"/>
                  <a:pt x="13640" y="1111"/>
                  <a:pt x="13800" y="1111"/>
                </a:cubicBezTo>
                <a:cubicBezTo>
                  <a:pt x="13920" y="1111"/>
                  <a:pt x="14040" y="1111"/>
                  <a:pt x="14160" y="1151"/>
                </a:cubicBezTo>
                <a:cubicBezTo>
                  <a:pt x="14040" y="1313"/>
                  <a:pt x="13880" y="1475"/>
                  <a:pt x="13800" y="1636"/>
                </a:cubicBezTo>
                <a:cubicBezTo>
                  <a:pt x="13720" y="1758"/>
                  <a:pt x="13640" y="1879"/>
                  <a:pt x="13560" y="2000"/>
                </a:cubicBezTo>
                <a:cubicBezTo>
                  <a:pt x="13520" y="2041"/>
                  <a:pt x="13480" y="2122"/>
                  <a:pt x="13440" y="2162"/>
                </a:cubicBezTo>
                <a:cubicBezTo>
                  <a:pt x="13400" y="2243"/>
                  <a:pt x="13360" y="2324"/>
                  <a:pt x="13320" y="2405"/>
                </a:cubicBezTo>
                <a:cubicBezTo>
                  <a:pt x="13280" y="2486"/>
                  <a:pt x="13280" y="2526"/>
                  <a:pt x="13280" y="2607"/>
                </a:cubicBezTo>
                <a:cubicBezTo>
                  <a:pt x="13280" y="2607"/>
                  <a:pt x="13280" y="2607"/>
                  <a:pt x="13240" y="2648"/>
                </a:cubicBezTo>
                <a:cubicBezTo>
                  <a:pt x="13200" y="2648"/>
                  <a:pt x="13200" y="2648"/>
                  <a:pt x="13160" y="2648"/>
                </a:cubicBezTo>
                <a:cubicBezTo>
                  <a:pt x="13080" y="2648"/>
                  <a:pt x="13000" y="2648"/>
                  <a:pt x="12960" y="2648"/>
                </a:cubicBezTo>
                <a:cubicBezTo>
                  <a:pt x="12800" y="2648"/>
                  <a:pt x="12640" y="2648"/>
                  <a:pt x="12480" y="2648"/>
                </a:cubicBezTo>
                <a:cubicBezTo>
                  <a:pt x="12280" y="2648"/>
                  <a:pt x="12120" y="2648"/>
                  <a:pt x="11920" y="2648"/>
                </a:cubicBezTo>
                <a:cubicBezTo>
                  <a:pt x="11920" y="2648"/>
                  <a:pt x="11920" y="2648"/>
                  <a:pt x="11960" y="2607"/>
                </a:cubicBezTo>
                <a:cubicBezTo>
                  <a:pt x="12040" y="2526"/>
                  <a:pt x="12120" y="2405"/>
                  <a:pt x="12200" y="2324"/>
                </a:cubicBezTo>
                <a:cubicBezTo>
                  <a:pt x="12280" y="2203"/>
                  <a:pt x="12400" y="2122"/>
                  <a:pt x="12480" y="2000"/>
                </a:cubicBezTo>
                <a:cubicBezTo>
                  <a:pt x="12560" y="1920"/>
                  <a:pt x="12640" y="1798"/>
                  <a:pt x="12720" y="1717"/>
                </a:cubicBezTo>
                <a:cubicBezTo>
                  <a:pt x="12720" y="1677"/>
                  <a:pt x="12760" y="1677"/>
                  <a:pt x="12760" y="1636"/>
                </a:cubicBezTo>
                <a:cubicBezTo>
                  <a:pt x="12800" y="1596"/>
                  <a:pt x="12800" y="1556"/>
                  <a:pt x="12840" y="1556"/>
                </a:cubicBezTo>
                <a:cubicBezTo>
                  <a:pt x="12880" y="1515"/>
                  <a:pt x="12920" y="1475"/>
                  <a:pt x="12960" y="1434"/>
                </a:cubicBezTo>
                <a:cubicBezTo>
                  <a:pt x="13040" y="1353"/>
                  <a:pt x="13080" y="1313"/>
                  <a:pt x="13160" y="1272"/>
                </a:cubicBezTo>
                <a:close/>
                <a:moveTo>
                  <a:pt x="11760" y="949"/>
                </a:moveTo>
                <a:cubicBezTo>
                  <a:pt x="11760" y="949"/>
                  <a:pt x="11760" y="949"/>
                  <a:pt x="11760" y="949"/>
                </a:cubicBezTo>
                <a:cubicBezTo>
                  <a:pt x="11800" y="908"/>
                  <a:pt x="11800" y="908"/>
                  <a:pt x="11800" y="908"/>
                </a:cubicBezTo>
                <a:cubicBezTo>
                  <a:pt x="11880" y="908"/>
                  <a:pt x="11960" y="949"/>
                  <a:pt x="12080" y="949"/>
                </a:cubicBezTo>
                <a:cubicBezTo>
                  <a:pt x="12160" y="949"/>
                  <a:pt x="12280" y="989"/>
                  <a:pt x="12360" y="989"/>
                </a:cubicBezTo>
                <a:cubicBezTo>
                  <a:pt x="12440" y="989"/>
                  <a:pt x="12560" y="989"/>
                  <a:pt x="12640" y="1030"/>
                </a:cubicBezTo>
                <a:cubicBezTo>
                  <a:pt x="12800" y="1030"/>
                  <a:pt x="12920" y="1070"/>
                  <a:pt x="13080" y="1070"/>
                </a:cubicBezTo>
                <a:cubicBezTo>
                  <a:pt x="13080" y="1070"/>
                  <a:pt x="13040" y="1111"/>
                  <a:pt x="13040" y="1111"/>
                </a:cubicBezTo>
                <a:cubicBezTo>
                  <a:pt x="13000" y="1151"/>
                  <a:pt x="12960" y="1192"/>
                  <a:pt x="12920" y="1272"/>
                </a:cubicBezTo>
                <a:cubicBezTo>
                  <a:pt x="12880" y="1313"/>
                  <a:pt x="12840" y="1353"/>
                  <a:pt x="12800" y="1394"/>
                </a:cubicBezTo>
                <a:cubicBezTo>
                  <a:pt x="12760" y="1434"/>
                  <a:pt x="12760" y="1434"/>
                  <a:pt x="12760" y="1475"/>
                </a:cubicBezTo>
                <a:cubicBezTo>
                  <a:pt x="12720" y="1515"/>
                  <a:pt x="12720" y="1556"/>
                  <a:pt x="12680" y="1556"/>
                </a:cubicBezTo>
                <a:cubicBezTo>
                  <a:pt x="12680" y="1556"/>
                  <a:pt x="12640" y="1596"/>
                  <a:pt x="12640" y="1596"/>
                </a:cubicBezTo>
                <a:cubicBezTo>
                  <a:pt x="12600" y="1636"/>
                  <a:pt x="12600" y="1677"/>
                  <a:pt x="12560" y="1717"/>
                </a:cubicBezTo>
                <a:cubicBezTo>
                  <a:pt x="12520" y="1758"/>
                  <a:pt x="12480" y="1798"/>
                  <a:pt x="12480" y="1839"/>
                </a:cubicBezTo>
                <a:cubicBezTo>
                  <a:pt x="12400" y="1960"/>
                  <a:pt x="12320" y="2081"/>
                  <a:pt x="12240" y="2203"/>
                </a:cubicBezTo>
                <a:cubicBezTo>
                  <a:pt x="12160" y="2324"/>
                  <a:pt x="12080" y="2405"/>
                  <a:pt x="12000" y="2526"/>
                </a:cubicBezTo>
                <a:cubicBezTo>
                  <a:pt x="12000" y="2567"/>
                  <a:pt x="11960" y="2567"/>
                  <a:pt x="11960" y="2607"/>
                </a:cubicBezTo>
                <a:cubicBezTo>
                  <a:pt x="11600" y="2607"/>
                  <a:pt x="11240" y="2607"/>
                  <a:pt x="10880" y="2607"/>
                </a:cubicBezTo>
                <a:cubicBezTo>
                  <a:pt x="10720" y="2607"/>
                  <a:pt x="10560" y="2607"/>
                  <a:pt x="10440" y="2607"/>
                </a:cubicBezTo>
                <a:cubicBezTo>
                  <a:pt x="10440" y="2607"/>
                  <a:pt x="10440" y="2607"/>
                  <a:pt x="10440" y="2607"/>
                </a:cubicBezTo>
                <a:cubicBezTo>
                  <a:pt x="10480" y="2567"/>
                  <a:pt x="10520" y="2526"/>
                  <a:pt x="10520" y="2445"/>
                </a:cubicBezTo>
                <a:cubicBezTo>
                  <a:pt x="10520" y="2405"/>
                  <a:pt x="10560" y="2405"/>
                  <a:pt x="10560" y="2365"/>
                </a:cubicBezTo>
                <a:cubicBezTo>
                  <a:pt x="10600" y="2324"/>
                  <a:pt x="10600" y="2284"/>
                  <a:pt x="10640" y="2243"/>
                </a:cubicBezTo>
                <a:cubicBezTo>
                  <a:pt x="10760" y="2081"/>
                  <a:pt x="10920" y="1920"/>
                  <a:pt x="11040" y="1798"/>
                </a:cubicBezTo>
                <a:cubicBezTo>
                  <a:pt x="11120" y="1717"/>
                  <a:pt x="11200" y="1636"/>
                  <a:pt x="11280" y="1556"/>
                </a:cubicBezTo>
                <a:cubicBezTo>
                  <a:pt x="11360" y="1475"/>
                  <a:pt x="11400" y="1394"/>
                  <a:pt x="11480" y="1313"/>
                </a:cubicBezTo>
                <a:cubicBezTo>
                  <a:pt x="11560" y="1232"/>
                  <a:pt x="11640" y="1151"/>
                  <a:pt x="11680" y="1070"/>
                </a:cubicBezTo>
                <a:cubicBezTo>
                  <a:pt x="11680" y="1030"/>
                  <a:pt x="11720" y="989"/>
                  <a:pt x="11760" y="949"/>
                </a:cubicBezTo>
                <a:close/>
                <a:moveTo>
                  <a:pt x="10520" y="989"/>
                </a:moveTo>
                <a:cubicBezTo>
                  <a:pt x="10560" y="949"/>
                  <a:pt x="10560" y="949"/>
                  <a:pt x="10600" y="908"/>
                </a:cubicBezTo>
                <a:cubicBezTo>
                  <a:pt x="10600" y="908"/>
                  <a:pt x="10600" y="868"/>
                  <a:pt x="10640" y="868"/>
                </a:cubicBezTo>
                <a:cubicBezTo>
                  <a:pt x="10640" y="868"/>
                  <a:pt x="10640" y="868"/>
                  <a:pt x="10640" y="868"/>
                </a:cubicBezTo>
                <a:cubicBezTo>
                  <a:pt x="10960" y="868"/>
                  <a:pt x="11280" y="908"/>
                  <a:pt x="11560" y="908"/>
                </a:cubicBezTo>
                <a:cubicBezTo>
                  <a:pt x="11560" y="908"/>
                  <a:pt x="11560" y="908"/>
                  <a:pt x="11600" y="908"/>
                </a:cubicBezTo>
                <a:cubicBezTo>
                  <a:pt x="11600" y="908"/>
                  <a:pt x="11560" y="949"/>
                  <a:pt x="11560" y="949"/>
                </a:cubicBezTo>
                <a:cubicBezTo>
                  <a:pt x="11480" y="1030"/>
                  <a:pt x="11440" y="1111"/>
                  <a:pt x="11360" y="1191"/>
                </a:cubicBezTo>
                <a:cubicBezTo>
                  <a:pt x="11280" y="1272"/>
                  <a:pt x="11240" y="1353"/>
                  <a:pt x="11160" y="1434"/>
                </a:cubicBezTo>
                <a:cubicBezTo>
                  <a:pt x="11080" y="1515"/>
                  <a:pt x="11000" y="1596"/>
                  <a:pt x="10920" y="1717"/>
                </a:cubicBezTo>
                <a:cubicBezTo>
                  <a:pt x="10880" y="1758"/>
                  <a:pt x="10840" y="1798"/>
                  <a:pt x="10800" y="1839"/>
                </a:cubicBezTo>
                <a:cubicBezTo>
                  <a:pt x="10760" y="1920"/>
                  <a:pt x="10720" y="1960"/>
                  <a:pt x="10640" y="2041"/>
                </a:cubicBezTo>
                <a:cubicBezTo>
                  <a:pt x="10600" y="2122"/>
                  <a:pt x="10560" y="2162"/>
                  <a:pt x="10520" y="2243"/>
                </a:cubicBezTo>
                <a:cubicBezTo>
                  <a:pt x="10440" y="2365"/>
                  <a:pt x="10400" y="2445"/>
                  <a:pt x="10360" y="2567"/>
                </a:cubicBezTo>
                <a:cubicBezTo>
                  <a:pt x="10360" y="2567"/>
                  <a:pt x="10360" y="2567"/>
                  <a:pt x="10360" y="2567"/>
                </a:cubicBezTo>
                <a:cubicBezTo>
                  <a:pt x="10160" y="2567"/>
                  <a:pt x="9960" y="2567"/>
                  <a:pt x="9760" y="2567"/>
                </a:cubicBezTo>
                <a:cubicBezTo>
                  <a:pt x="9720" y="2567"/>
                  <a:pt x="9720" y="2567"/>
                  <a:pt x="9680" y="2567"/>
                </a:cubicBezTo>
                <a:cubicBezTo>
                  <a:pt x="9600" y="2567"/>
                  <a:pt x="9480" y="2567"/>
                  <a:pt x="9400" y="2567"/>
                </a:cubicBezTo>
                <a:cubicBezTo>
                  <a:pt x="9400" y="2567"/>
                  <a:pt x="9400" y="2567"/>
                  <a:pt x="9400" y="2567"/>
                </a:cubicBezTo>
                <a:cubicBezTo>
                  <a:pt x="9320" y="2567"/>
                  <a:pt x="9240" y="2567"/>
                  <a:pt x="9200" y="2567"/>
                </a:cubicBezTo>
                <a:cubicBezTo>
                  <a:pt x="9200" y="2567"/>
                  <a:pt x="9200" y="2567"/>
                  <a:pt x="9200" y="2567"/>
                </a:cubicBezTo>
                <a:cubicBezTo>
                  <a:pt x="9240" y="2526"/>
                  <a:pt x="9320" y="2445"/>
                  <a:pt x="9360" y="2405"/>
                </a:cubicBezTo>
                <a:cubicBezTo>
                  <a:pt x="9400" y="2365"/>
                  <a:pt x="9440" y="2324"/>
                  <a:pt x="9480" y="2284"/>
                </a:cubicBezTo>
                <a:cubicBezTo>
                  <a:pt x="9560" y="2203"/>
                  <a:pt x="9640" y="2122"/>
                  <a:pt x="9720" y="2041"/>
                </a:cubicBezTo>
                <a:cubicBezTo>
                  <a:pt x="9760" y="2000"/>
                  <a:pt x="9800" y="1960"/>
                  <a:pt x="9840" y="1920"/>
                </a:cubicBezTo>
                <a:cubicBezTo>
                  <a:pt x="9880" y="1879"/>
                  <a:pt x="9880" y="1879"/>
                  <a:pt x="9920" y="1839"/>
                </a:cubicBezTo>
                <a:cubicBezTo>
                  <a:pt x="9920" y="1839"/>
                  <a:pt x="9960" y="1798"/>
                  <a:pt x="9960" y="1798"/>
                </a:cubicBezTo>
                <a:cubicBezTo>
                  <a:pt x="10000" y="1758"/>
                  <a:pt x="10000" y="1758"/>
                  <a:pt x="10040" y="1717"/>
                </a:cubicBezTo>
                <a:cubicBezTo>
                  <a:pt x="10040" y="1717"/>
                  <a:pt x="10040" y="1717"/>
                  <a:pt x="10040" y="1717"/>
                </a:cubicBezTo>
                <a:cubicBezTo>
                  <a:pt x="10040" y="1717"/>
                  <a:pt x="10080" y="1677"/>
                  <a:pt x="10080" y="1677"/>
                </a:cubicBezTo>
                <a:cubicBezTo>
                  <a:pt x="10120" y="1636"/>
                  <a:pt x="10160" y="1596"/>
                  <a:pt x="10200" y="1515"/>
                </a:cubicBezTo>
                <a:cubicBezTo>
                  <a:pt x="10280" y="1394"/>
                  <a:pt x="10360" y="1313"/>
                  <a:pt x="10440" y="1191"/>
                </a:cubicBezTo>
                <a:cubicBezTo>
                  <a:pt x="10440" y="1111"/>
                  <a:pt x="10480" y="1030"/>
                  <a:pt x="10520" y="989"/>
                </a:cubicBezTo>
                <a:close/>
                <a:moveTo>
                  <a:pt x="9280" y="787"/>
                </a:moveTo>
                <a:cubicBezTo>
                  <a:pt x="9280" y="787"/>
                  <a:pt x="9320" y="787"/>
                  <a:pt x="9280" y="787"/>
                </a:cubicBezTo>
                <a:cubicBezTo>
                  <a:pt x="9440" y="787"/>
                  <a:pt x="9600" y="787"/>
                  <a:pt x="9720" y="827"/>
                </a:cubicBezTo>
                <a:cubicBezTo>
                  <a:pt x="9920" y="827"/>
                  <a:pt x="10120" y="827"/>
                  <a:pt x="10320" y="868"/>
                </a:cubicBezTo>
                <a:cubicBezTo>
                  <a:pt x="10320" y="868"/>
                  <a:pt x="10360" y="868"/>
                  <a:pt x="10360" y="868"/>
                </a:cubicBezTo>
                <a:cubicBezTo>
                  <a:pt x="10320" y="908"/>
                  <a:pt x="10320" y="949"/>
                  <a:pt x="10280" y="989"/>
                </a:cubicBezTo>
                <a:cubicBezTo>
                  <a:pt x="10200" y="1111"/>
                  <a:pt x="10160" y="1191"/>
                  <a:pt x="10080" y="1272"/>
                </a:cubicBezTo>
                <a:cubicBezTo>
                  <a:pt x="10040" y="1313"/>
                  <a:pt x="10000" y="1394"/>
                  <a:pt x="9960" y="1434"/>
                </a:cubicBezTo>
                <a:cubicBezTo>
                  <a:pt x="9920" y="1475"/>
                  <a:pt x="9920" y="1515"/>
                  <a:pt x="9880" y="1515"/>
                </a:cubicBezTo>
                <a:cubicBezTo>
                  <a:pt x="9880" y="1515"/>
                  <a:pt x="9840" y="1556"/>
                  <a:pt x="9840" y="1596"/>
                </a:cubicBezTo>
                <a:cubicBezTo>
                  <a:pt x="9800" y="1636"/>
                  <a:pt x="9760" y="1677"/>
                  <a:pt x="9720" y="1717"/>
                </a:cubicBezTo>
                <a:cubicBezTo>
                  <a:pt x="9680" y="1758"/>
                  <a:pt x="9640" y="1798"/>
                  <a:pt x="9600" y="1879"/>
                </a:cubicBezTo>
                <a:cubicBezTo>
                  <a:pt x="9560" y="1920"/>
                  <a:pt x="9520" y="1960"/>
                  <a:pt x="9480" y="2000"/>
                </a:cubicBezTo>
                <a:cubicBezTo>
                  <a:pt x="9440" y="2041"/>
                  <a:pt x="9400" y="2081"/>
                  <a:pt x="9360" y="2162"/>
                </a:cubicBezTo>
                <a:cubicBezTo>
                  <a:pt x="9320" y="2203"/>
                  <a:pt x="9280" y="2284"/>
                  <a:pt x="9200" y="2324"/>
                </a:cubicBezTo>
                <a:cubicBezTo>
                  <a:pt x="9160" y="2365"/>
                  <a:pt x="9120" y="2405"/>
                  <a:pt x="9120" y="2445"/>
                </a:cubicBezTo>
                <a:cubicBezTo>
                  <a:pt x="9080" y="2486"/>
                  <a:pt x="9040" y="2526"/>
                  <a:pt x="9040" y="2567"/>
                </a:cubicBezTo>
                <a:cubicBezTo>
                  <a:pt x="8600" y="2567"/>
                  <a:pt x="8160" y="2567"/>
                  <a:pt x="7680" y="2567"/>
                </a:cubicBezTo>
                <a:cubicBezTo>
                  <a:pt x="7680" y="2526"/>
                  <a:pt x="7720" y="2526"/>
                  <a:pt x="7720" y="2486"/>
                </a:cubicBezTo>
                <a:cubicBezTo>
                  <a:pt x="7760" y="2445"/>
                  <a:pt x="7800" y="2365"/>
                  <a:pt x="7840" y="2324"/>
                </a:cubicBezTo>
                <a:cubicBezTo>
                  <a:pt x="7880" y="2284"/>
                  <a:pt x="7920" y="2243"/>
                  <a:pt x="7960" y="2203"/>
                </a:cubicBezTo>
                <a:cubicBezTo>
                  <a:pt x="8040" y="2122"/>
                  <a:pt x="8080" y="2041"/>
                  <a:pt x="8160" y="2000"/>
                </a:cubicBezTo>
                <a:cubicBezTo>
                  <a:pt x="8200" y="1960"/>
                  <a:pt x="8280" y="1879"/>
                  <a:pt x="8320" y="1839"/>
                </a:cubicBezTo>
                <a:cubicBezTo>
                  <a:pt x="8360" y="1798"/>
                  <a:pt x="8400" y="1758"/>
                  <a:pt x="8440" y="1717"/>
                </a:cubicBezTo>
                <a:cubicBezTo>
                  <a:pt x="8480" y="1677"/>
                  <a:pt x="8480" y="1677"/>
                  <a:pt x="8520" y="1636"/>
                </a:cubicBezTo>
                <a:cubicBezTo>
                  <a:pt x="8560" y="1596"/>
                  <a:pt x="8560" y="1596"/>
                  <a:pt x="8600" y="1556"/>
                </a:cubicBezTo>
                <a:cubicBezTo>
                  <a:pt x="8640" y="1515"/>
                  <a:pt x="8640" y="1475"/>
                  <a:pt x="8680" y="1475"/>
                </a:cubicBezTo>
                <a:cubicBezTo>
                  <a:pt x="8680" y="1434"/>
                  <a:pt x="8720" y="1434"/>
                  <a:pt x="8720" y="1394"/>
                </a:cubicBezTo>
                <a:cubicBezTo>
                  <a:pt x="8800" y="1313"/>
                  <a:pt x="8880" y="1191"/>
                  <a:pt x="8960" y="1111"/>
                </a:cubicBezTo>
                <a:cubicBezTo>
                  <a:pt x="9000" y="1070"/>
                  <a:pt x="9040" y="1030"/>
                  <a:pt x="9080" y="989"/>
                </a:cubicBezTo>
                <a:cubicBezTo>
                  <a:pt x="9200" y="908"/>
                  <a:pt x="9240" y="868"/>
                  <a:pt x="9280" y="787"/>
                </a:cubicBezTo>
                <a:close/>
                <a:moveTo>
                  <a:pt x="6640" y="2526"/>
                </a:moveTo>
                <a:cubicBezTo>
                  <a:pt x="6720" y="2445"/>
                  <a:pt x="6760" y="2365"/>
                  <a:pt x="6840" y="2324"/>
                </a:cubicBezTo>
                <a:cubicBezTo>
                  <a:pt x="6880" y="2284"/>
                  <a:pt x="6920" y="2284"/>
                  <a:pt x="6960" y="2243"/>
                </a:cubicBezTo>
                <a:cubicBezTo>
                  <a:pt x="7040" y="2203"/>
                  <a:pt x="7120" y="2122"/>
                  <a:pt x="7160" y="2081"/>
                </a:cubicBezTo>
                <a:cubicBezTo>
                  <a:pt x="7240" y="2000"/>
                  <a:pt x="7360" y="1920"/>
                  <a:pt x="7440" y="1839"/>
                </a:cubicBezTo>
                <a:cubicBezTo>
                  <a:pt x="7640" y="1636"/>
                  <a:pt x="7760" y="1394"/>
                  <a:pt x="7920" y="1111"/>
                </a:cubicBezTo>
                <a:cubicBezTo>
                  <a:pt x="8000" y="1030"/>
                  <a:pt x="8040" y="949"/>
                  <a:pt x="8120" y="868"/>
                </a:cubicBezTo>
                <a:cubicBezTo>
                  <a:pt x="8160" y="827"/>
                  <a:pt x="8240" y="747"/>
                  <a:pt x="8280" y="666"/>
                </a:cubicBezTo>
                <a:cubicBezTo>
                  <a:pt x="8280" y="666"/>
                  <a:pt x="8320" y="666"/>
                  <a:pt x="8320" y="666"/>
                </a:cubicBezTo>
                <a:cubicBezTo>
                  <a:pt x="8400" y="666"/>
                  <a:pt x="8480" y="666"/>
                  <a:pt x="8600" y="666"/>
                </a:cubicBezTo>
                <a:cubicBezTo>
                  <a:pt x="8680" y="666"/>
                  <a:pt x="8800" y="666"/>
                  <a:pt x="8880" y="666"/>
                </a:cubicBezTo>
                <a:cubicBezTo>
                  <a:pt x="8960" y="666"/>
                  <a:pt x="9040" y="706"/>
                  <a:pt x="9080" y="706"/>
                </a:cubicBezTo>
                <a:cubicBezTo>
                  <a:pt x="9040" y="747"/>
                  <a:pt x="9040" y="787"/>
                  <a:pt x="9000" y="787"/>
                </a:cubicBezTo>
                <a:cubicBezTo>
                  <a:pt x="8920" y="908"/>
                  <a:pt x="8840" y="989"/>
                  <a:pt x="8760" y="1111"/>
                </a:cubicBezTo>
                <a:cubicBezTo>
                  <a:pt x="8720" y="1151"/>
                  <a:pt x="8680" y="1232"/>
                  <a:pt x="8640" y="1272"/>
                </a:cubicBezTo>
                <a:cubicBezTo>
                  <a:pt x="8600" y="1313"/>
                  <a:pt x="8560" y="1394"/>
                  <a:pt x="8520" y="1434"/>
                </a:cubicBezTo>
                <a:cubicBezTo>
                  <a:pt x="8480" y="1475"/>
                  <a:pt x="8440" y="1556"/>
                  <a:pt x="8360" y="1596"/>
                </a:cubicBezTo>
                <a:cubicBezTo>
                  <a:pt x="8320" y="1636"/>
                  <a:pt x="8280" y="1677"/>
                  <a:pt x="8200" y="1758"/>
                </a:cubicBezTo>
                <a:cubicBezTo>
                  <a:pt x="8160" y="1798"/>
                  <a:pt x="8120" y="1839"/>
                  <a:pt x="8120" y="1839"/>
                </a:cubicBezTo>
                <a:cubicBezTo>
                  <a:pt x="8080" y="1879"/>
                  <a:pt x="8040" y="1960"/>
                  <a:pt x="7960" y="2000"/>
                </a:cubicBezTo>
                <a:cubicBezTo>
                  <a:pt x="7920" y="2041"/>
                  <a:pt x="7920" y="2081"/>
                  <a:pt x="7880" y="2122"/>
                </a:cubicBezTo>
                <a:cubicBezTo>
                  <a:pt x="7840" y="2162"/>
                  <a:pt x="7840" y="2203"/>
                  <a:pt x="7800" y="2243"/>
                </a:cubicBezTo>
                <a:cubicBezTo>
                  <a:pt x="7800" y="2284"/>
                  <a:pt x="7760" y="2324"/>
                  <a:pt x="7760" y="2365"/>
                </a:cubicBezTo>
                <a:cubicBezTo>
                  <a:pt x="7760" y="2405"/>
                  <a:pt x="7720" y="2405"/>
                  <a:pt x="7720" y="2445"/>
                </a:cubicBezTo>
                <a:cubicBezTo>
                  <a:pt x="7720" y="2486"/>
                  <a:pt x="7680" y="2526"/>
                  <a:pt x="7680" y="2567"/>
                </a:cubicBezTo>
                <a:cubicBezTo>
                  <a:pt x="7680" y="2567"/>
                  <a:pt x="7680" y="2607"/>
                  <a:pt x="7640" y="2607"/>
                </a:cubicBezTo>
                <a:cubicBezTo>
                  <a:pt x="7280" y="2607"/>
                  <a:pt x="6920" y="2607"/>
                  <a:pt x="6600" y="2607"/>
                </a:cubicBezTo>
                <a:cubicBezTo>
                  <a:pt x="6600" y="2567"/>
                  <a:pt x="6640" y="2567"/>
                  <a:pt x="6640" y="2526"/>
                </a:cubicBezTo>
                <a:close/>
                <a:moveTo>
                  <a:pt x="13200" y="20809"/>
                </a:moveTo>
                <a:cubicBezTo>
                  <a:pt x="10840" y="20809"/>
                  <a:pt x="8480" y="20809"/>
                  <a:pt x="6120" y="20809"/>
                </a:cubicBezTo>
                <a:cubicBezTo>
                  <a:pt x="6080" y="20809"/>
                  <a:pt x="6080" y="20809"/>
                  <a:pt x="6040" y="20809"/>
                </a:cubicBezTo>
                <a:cubicBezTo>
                  <a:pt x="4360" y="19111"/>
                  <a:pt x="2680" y="17412"/>
                  <a:pt x="1000" y="15753"/>
                </a:cubicBezTo>
                <a:cubicBezTo>
                  <a:pt x="1000" y="15753"/>
                  <a:pt x="1000" y="15753"/>
                  <a:pt x="1000" y="15753"/>
                </a:cubicBezTo>
                <a:cubicBezTo>
                  <a:pt x="1000" y="13367"/>
                  <a:pt x="1000" y="10980"/>
                  <a:pt x="1000" y="8594"/>
                </a:cubicBezTo>
                <a:cubicBezTo>
                  <a:pt x="1000" y="8553"/>
                  <a:pt x="1000" y="8553"/>
                  <a:pt x="1000" y="8513"/>
                </a:cubicBezTo>
                <a:cubicBezTo>
                  <a:pt x="2000" y="7502"/>
                  <a:pt x="3000" y="6450"/>
                  <a:pt x="4040" y="5439"/>
                </a:cubicBezTo>
                <a:cubicBezTo>
                  <a:pt x="4200" y="5277"/>
                  <a:pt x="4400" y="5115"/>
                  <a:pt x="4560" y="4953"/>
                </a:cubicBezTo>
                <a:cubicBezTo>
                  <a:pt x="4720" y="4791"/>
                  <a:pt x="4880" y="4670"/>
                  <a:pt x="5040" y="4508"/>
                </a:cubicBezTo>
                <a:cubicBezTo>
                  <a:pt x="5120" y="4427"/>
                  <a:pt x="5200" y="4347"/>
                  <a:pt x="5280" y="4266"/>
                </a:cubicBezTo>
                <a:cubicBezTo>
                  <a:pt x="5360" y="4185"/>
                  <a:pt x="5400" y="4144"/>
                  <a:pt x="5480" y="4063"/>
                </a:cubicBezTo>
                <a:cubicBezTo>
                  <a:pt x="5600" y="3942"/>
                  <a:pt x="5680" y="3821"/>
                  <a:pt x="5760" y="3699"/>
                </a:cubicBezTo>
                <a:cubicBezTo>
                  <a:pt x="5840" y="3578"/>
                  <a:pt x="5920" y="3497"/>
                  <a:pt x="6040" y="3376"/>
                </a:cubicBezTo>
                <a:cubicBezTo>
                  <a:pt x="6040" y="3376"/>
                  <a:pt x="6080" y="3335"/>
                  <a:pt x="6080" y="3335"/>
                </a:cubicBezTo>
                <a:cubicBezTo>
                  <a:pt x="7200" y="3335"/>
                  <a:pt x="8280" y="3335"/>
                  <a:pt x="9400" y="3335"/>
                </a:cubicBezTo>
                <a:cubicBezTo>
                  <a:pt x="9440" y="3335"/>
                  <a:pt x="9440" y="3335"/>
                  <a:pt x="9480" y="3335"/>
                </a:cubicBezTo>
                <a:cubicBezTo>
                  <a:pt x="9560" y="3335"/>
                  <a:pt x="9680" y="3335"/>
                  <a:pt x="9760" y="3335"/>
                </a:cubicBezTo>
                <a:cubicBezTo>
                  <a:pt x="9760" y="3335"/>
                  <a:pt x="9760" y="3335"/>
                  <a:pt x="9760" y="3335"/>
                </a:cubicBezTo>
                <a:cubicBezTo>
                  <a:pt x="10920" y="3335"/>
                  <a:pt x="12080" y="3335"/>
                  <a:pt x="13240" y="3335"/>
                </a:cubicBezTo>
                <a:cubicBezTo>
                  <a:pt x="13640" y="3740"/>
                  <a:pt x="14040" y="4144"/>
                  <a:pt x="14440" y="4549"/>
                </a:cubicBezTo>
                <a:cubicBezTo>
                  <a:pt x="14440" y="4549"/>
                  <a:pt x="14480" y="4589"/>
                  <a:pt x="14480" y="4589"/>
                </a:cubicBezTo>
                <a:cubicBezTo>
                  <a:pt x="15040" y="5156"/>
                  <a:pt x="15560" y="5681"/>
                  <a:pt x="16120" y="6248"/>
                </a:cubicBezTo>
                <a:cubicBezTo>
                  <a:pt x="16120" y="6248"/>
                  <a:pt x="16120" y="6248"/>
                  <a:pt x="16120" y="6248"/>
                </a:cubicBezTo>
                <a:cubicBezTo>
                  <a:pt x="16840" y="6976"/>
                  <a:pt x="17560" y="7704"/>
                  <a:pt x="18280" y="8432"/>
                </a:cubicBezTo>
                <a:cubicBezTo>
                  <a:pt x="18280" y="9443"/>
                  <a:pt x="18280" y="10495"/>
                  <a:pt x="18280" y="11506"/>
                </a:cubicBezTo>
                <a:cubicBezTo>
                  <a:pt x="18280" y="11547"/>
                  <a:pt x="18280" y="11547"/>
                  <a:pt x="18280" y="11587"/>
                </a:cubicBezTo>
                <a:cubicBezTo>
                  <a:pt x="18280" y="11587"/>
                  <a:pt x="18280" y="11587"/>
                  <a:pt x="18280" y="11587"/>
                </a:cubicBezTo>
                <a:cubicBezTo>
                  <a:pt x="18280" y="12922"/>
                  <a:pt x="18280" y="14297"/>
                  <a:pt x="18280" y="15632"/>
                </a:cubicBezTo>
                <a:cubicBezTo>
                  <a:pt x="18280" y="15632"/>
                  <a:pt x="18280" y="15632"/>
                  <a:pt x="18280" y="15632"/>
                </a:cubicBezTo>
                <a:cubicBezTo>
                  <a:pt x="16560" y="17371"/>
                  <a:pt x="14880" y="19111"/>
                  <a:pt x="13200" y="20809"/>
                </a:cubicBezTo>
                <a:close/>
                <a:moveTo>
                  <a:pt x="18760" y="7583"/>
                </a:moveTo>
                <a:cubicBezTo>
                  <a:pt x="18720" y="7663"/>
                  <a:pt x="18680" y="7744"/>
                  <a:pt x="18680" y="7825"/>
                </a:cubicBezTo>
                <a:cubicBezTo>
                  <a:pt x="18640" y="7785"/>
                  <a:pt x="18600" y="7744"/>
                  <a:pt x="18560" y="7704"/>
                </a:cubicBezTo>
                <a:cubicBezTo>
                  <a:pt x="18360" y="7502"/>
                  <a:pt x="18120" y="7259"/>
                  <a:pt x="17920" y="7057"/>
                </a:cubicBezTo>
                <a:cubicBezTo>
                  <a:pt x="17840" y="6976"/>
                  <a:pt x="17760" y="6895"/>
                  <a:pt x="17680" y="6814"/>
                </a:cubicBezTo>
                <a:cubicBezTo>
                  <a:pt x="17680" y="6814"/>
                  <a:pt x="17680" y="6814"/>
                  <a:pt x="17680" y="6814"/>
                </a:cubicBezTo>
                <a:cubicBezTo>
                  <a:pt x="17720" y="6774"/>
                  <a:pt x="17760" y="6733"/>
                  <a:pt x="17800" y="6652"/>
                </a:cubicBezTo>
                <a:cubicBezTo>
                  <a:pt x="17840" y="6612"/>
                  <a:pt x="17880" y="6531"/>
                  <a:pt x="17960" y="6490"/>
                </a:cubicBezTo>
                <a:cubicBezTo>
                  <a:pt x="18040" y="6369"/>
                  <a:pt x="18160" y="6248"/>
                  <a:pt x="18240" y="6167"/>
                </a:cubicBezTo>
                <a:cubicBezTo>
                  <a:pt x="18320" y="6045"/>
                  <a:pt x="18440" y="5924"/>
                  <a:pt x="18520" y="5803"/>
                </a:cubicBezTo>
                <a:cubicBezTo>
                  <a:pt x="18600" y="5681"/>
                  <a:pt x="18720" y="5560"/>
                  <a:pt x="18800" y="5479"/>
                </a:cubicBezTo>
                <a:cubicBezTo>
                  <a:pt x="18800" y="5479"/>
                  <a:pt x="18840" y="5439"/>
                  <a:pt x="18840" y="5439"/>
                </a:cubicBezTo>
                <a:cubicBezTo>
                  <a:pt x="18880" y="5398"/>
                  <a:pt x="18920" y="5358"/>
                  <a:pt x="18960" y="5317"/>
                </a:cubicBezTo>
                <a:cubicBezTo>
                  <a:pt x="19000" y="5277"/>
                  <a:pt x="19040" y="5196"/>
                  <a:pt x="19120" y="5156"/>
                </a:cubicBezTo>
                <a:cubicBezTo>
                  <a:pt x="19160" y="5115"/>
                  <a:pt x="19200" y="5075"/>
                  <a:pt x="19240" y="5034"/>
                </a:cubicBezTo>
                <a:cubicBezTo>
                  <a:pt x="19240" y="5034"/>
                  <a:pt x="19240" y="5034"/>
                  <a:pt x="19240" y="5034"/>
                </a:cubicBezTo>
                <a:cubicBezTo>
                  <a:pt x="19240" y="5034"/>
                  <a:pt x="19240" y="5034"/>
                  <a:pt x="19240" y="5034"/>
                </a:cubicBezTo>
                <a:cubicBezTo>
                  <a:pt x="19240" y="5034"/>
                  <a:pt x="19240" y="5034"/>
                  <a:pt x="19240" y="5034"/>
                </a:cubicBezTo>
                <a:cubicBezTo>
                  <a:pt x="19240" y="5075"/>
                  <a:pt x="19280" y="5075"/>
                  <a:pt x="19280" y="5115"/>
                </a:cubicBezTo>
                <a:cubicBezTo>
                  <a:pt x="19320" y="5196"/>
                  <a:pt x="19400" y="5277"/>
                  <a:pt x="19480" y="5317"/>
                </a:cubicBezTo>
                <a:cubicBezTo>
                  <a:pt x="19520" y="5358"/>
                  <a:pt x="19560" y="5398"/>
                  <a:pt x="19600" y="5398"/>
                </a:cubicBezTo>
                <a:cubicBezTo>
                  <a:pt x="19640" y="5439"/>
                  <a:pt x="19680" y="5439"/>
                  <a:pt x="19680" y="5479"/>
                </a:cubicBezTo>
                <a:cubicBezTo>
                  <a:pt x="19720" y="5520"/>
                  <a:pt x="19720" y="5520"/>
                  <a:pt x="19760" y="5560"/>
                </a:cubicBezTo>
                <a:cubicBezTo>
                  <a:pt x="19800" y="5601"/>
                  <a:pt x="19840" y="5641"/>
                  <a:pt x="19880" y="5681"/>
                </a:cubicBezTo>
                <a:cubicBezTo>
                  <a:pt x="19880" y="5681"/>
                  <a:pt x="19920" y="5722"/>
                  <a:pt x="19960" y="5722"/>
                </a:cubicBezTo>
                <a:cubicBezTo>
                  <a:pt x="20000" y="5762"/>
                  <a:pt x="20040" y="5762"/>
                  <a:pt x="20080" y="5803"/>
                </a:cubicBezTo>
                <a:cubicBezTo>
                  <a:pt x="20120" y="5843"/>
                  <a:pt x="20160" y="5843"/>
                  <a:pt x="20200" y="5843"/>
                </a:cubicBezTo>
                <a:cubicBezTo>
                  <a:pt x="20200" y="5884"/>
                  <a:pt x="20160" y="5924"/>
                  <a:pt x="20160" y="5965"/>
                </a:cubicBezTo>
                <a:cubicBezTo>
                  <a:pt x="20160" y="5965"/>
                  <a:pt x="20160" y="5965"/>
                  <a:pt x="20160" y="6005"/>
                </a:cubicBezTo>
                <a:cubicBezTo>
                  <a:pt x="20120" y="6045"/>
                  <a:pt x="20120" y="6086"/>
                  <a:pt x="20080" y="6086"/>
                </a:cubicBezTo>
                <a:cubicBezTo>
                  <a:pt x="20040" y="6126"/>
                  <a:pt x="19960" y="6207"/>
                  <a:pt x="19920" y="6248"/>
                </a:cubicBezTo>
                <a:cubicBezTo>
                  <a:pt x="19840" y="6329"/>
                  <a:pt x="19800" y="6410"/>
                  <a:pt x="19720" y="6450"/>
                </a:cubicBezTo>
                <a:cubicBezTo>
                  <a:pt x="19680" y="6531"/>
                  <a:pt x="19600" y="6571"/>
                  <a:pt x="19560" y="6652"/>
                </a:cubicBezTo>
                <a:cubicBezTo>
                  <a:pt x="19480" y="6774"/>
                  <a:pt x="19400" y="6854"/>
                  <a:pt x="19280" y="6976"/>
                </a:cubicBezTo>
                <a:cubicBezTo>
                  <a:pt x="19200" y="7057"/>
                  <a:pt x="19120" y="7138"/>
                  <a:pt x="19080" y="7219"/>
                </a:cubicBezTo>
                <a:cubicBezTo>
                  <a:pt x="18960" y="7340"/>
                  <a:pt x="18880" y="7461"/>
                  <a:pt x="18760" y="7583"/>
                </a:cubicBezTo>
                <a:close/>
                <a:moveTo>
                  <a:pt x="19000" y="8634"/>
                </a:moveTo>
                <a:cubicBezTo>
                  <a:pt x="19000" y="8594"/>
                  <a:pt x="19000" y="8553"/>
                  <a:pt x="19000" y="8472"/>
                </a:cubicBezTo>
                <a:cubicBezTo>
                  <a:pt x="19040" y="8432"/>
                  <a:pt x="19080" y="8391"/>
                  <a:pt x="19120" y="8351"/>
                </a:cubicBezTo>
                <a:cubicBezTo>
                  <a:pt x="19160" y="8311"/>
                  <a:pt x="19200" y="8270"/>
                  <a:pt x="19240" y="8230"/>
                </a:cubicBezTo>
                <a:cubicBezTo>
                  <a:pt x="19240" y="8230"/>
                  <a:pt x="19240" y="8230"/>
                  <a:pt x="19280" y="8189"/>
                </a:cubicBezTo>
                <a:cubicBezTo>
                  <a:pt x="19280" y="8189"/>
                  <a:pt x="19320" y="8189"/>
                  <a:pt x="19320" y="8149"/>
                </a:cubicBezTo>
                <a:cubicBezTo>
                  <a:pt x="19440" y="8068"/>
                  <a:pt x="19520" y="7947"/>
                  <a:pt x="19640" y="7866"/>
                </a:cubicBezTo>
                <a:cubicBezTo>
                  <a:pt x="19680" y="7825"/>
                  <a:pt x="19720" y="7825"/>
                  <a:pt x="19720" y="7785"/>
                </a:cubicBezTo>
                <a:cubicBezTo>
                  <a:pt x="19800" y="7704"/>
                  <a:pt x="19880" y="7623"/>
                  <a:pt x="19960" y="7542"/>
                </a:cubicBezTo>
                <a:cubicBezTo>
                  <a:pt x="20040" y="7421"/>
                  <a:pt x="20160" y="7340"/>
                  <a:pt x="20240" y="7218"/>
                </a:cubicBezTo>
                <a:cubicBezTo>
                  <a:pt x="20280" y="7178"/>
                  <a:pt x="20320" y="7138"/>
                  <a:pt x="20360" y="7097"/>
                </a:cubicBezTo>
                <a:cubicBezTo>
                  <a:pt x="20360" y="7178"/>
                  <a:pt x="20360" y="7259"/>
                  <a:pt x="20400" y="7340"/>
                </a:cubicBezTo>
                <a:cubicBezTo>
                  <a:pt x="20400" y="7502"/>
                  <a:pt x="20400" y="7704"/>
                  <a:pt x="20440" y="7866"/>
                </a:cubicBezTo>
                <a:cubicBezTo>
                  <a:pt x="20440" y="7947"/>
                  <a:pt x="20440" y="8068"/>
                  <a:pt x="20480" y="8149"/>
                </a:cubicBezTo>
                <a:cubicBezTo>
                  <a:pt x="20480" y="8149"/>
                  <a:pt x="20480" y="8189"/>
                  <a:pt x="20480" y="8189"/>
                </a:cubicBezTo>
                <a:cubicBezTo>
                  <a:pt x="20440" y="8230"/>
                  <a:pt x="20440" y="8230"/>
                  <a:pt x="20400" y="8270"/>
                </a:cubicBezTo>
                <a:cubicBezTo>
                  <a:pt x="20400" y="8270"/>
                  <a:pt x="20400" y="8270"/>
                  <a:pt x="20360" y="8311"/>
                </a:cubicBezTo>
                <a:cubicBezTo>
                  <a:pt x="20360" y="8311"/>
                  <a:pt x="20320" y="8351"/>
                  <a:pt x="20320" y="8351"/>
                </a:cubicBezTo>
                <a:cubicBezTo>
                  <a:pt x="20320" y="8351"/>
                  <a:pt x="20280" y="8392"/>
                  <a:pt x="20280" y="8392"/>
                </a:cubicBezTo>
                <a:cubicBezTo>
                  <a:pt x="20240" y="8432"/>
                  <a:pt x="20200" y="8472"/>
                  <a:pt x="20120" y="8553"/>
                </a:cubicBezTo>
                <a:cubicBezTo>
                  <a:pt x="20080" y="8594"/>
                  <a:pt x="20040" y="8634"/>
                  <a:pt x="20000" y="8675"/>
                </a:cubicBezTo>
                <a:cubicBezTo>
                  <a:pt x="20000" y="8675"/>
                  <a:pt x="19960" y="8715"/>
                  <a:pt x="19960" y="8715"/>
                </a:cubicBezTo>
                <a:cubicBezTo>
                  <a:pt x="19920" y="8756"/>
                  <a:pt x="19880" y="8796"/>
                  <a:pt x="19880" y="8836"/>
                </a:cubicBezTo>
                <a:cubicBezTo>
                  <a:pt x="19880" y="8836"/>
                  <a:pt x="19840" y="8877"/>
                  <a:pt x="19840" y="8877"/>
                </a:cubicBezTo>
                <a:cubicBezTo>
                  <a:pt x="19840" y="8877"/>
                  <a:pt x="19840" y="8877"/>
                  <a:pt x="19840" y="8877"/>
                </a:cubicBezTo>
                <a:cubicBezTo>
                  <a:pt x="19800" y="8958"/>
                  <a:pt x="19760" y="8998"/>
                  <a:pt x="19680" y="9079"/>
                </a:cubicBezTo>
                <a:cubicBezTo>
                  <a:pt x="19640" y="9120"/>
                  <a:pt x="19600" y="9200"/>
                  <a:pt x="19560" y="9241"/>
                </a:cubicBezTo>
                <a:cubicBezTo>
                  <a:pt x="19480" y="9362"/>
                  <a:pt x="19400" y="9484"/>
                  <a:pt x="19320" y="9605"/>
                </a:cubicBezTo>
                <a:cubicBezTo>
                  <a:pt x="19280" y="9645"/>
                  <a:pt x="19240" y="9726"/>
                  <a:pt x="19200" y="9767"/>
                </a:cubicBezTo>
                <a:cubicBezTo>
                  <a:pt x="19200" y="9807"/>
                  <a:pt x="19160" y="9807"/>
                  <a:pt x="19160" y="9848"/>
                </a:cubicBezTo>
                <a:cubicBezTo>
                  <a:pt x="19120" y="9888"/>
                  <a:pt x="19120" y="9929"/>
                  <a:pt x="19080" y="9929"/>
                </a:cubicBezTo>
                <a:cubicBezTo>
                  <a:pt x="19000" y="9524"/>
                  <a:pt x="19000" y="9079"/>
                  <a:pt x="19000" y="8634"/>
                </a:cubicBezTo>
                <a:close/>
                <a:moveTo>
                  <a:pt x="19000" y="10454"/>
                </a:moveTo>
                <a:cubicBezTo>
                  <a:pt x="19000" y="10293"/>
                  <a:pt x="19000" y="10171"/>
                  <a:pt x="19000" y="10009"/>
                </a:cubicBezTo>
                <a:cubicBezTo>
                  <a:pt x="19080" y="9888"/>
                  <a:pt x="19200" y="9767"/>
                  <a:pt x="19280" y="9645"/>
                </a:cubicBezTo>
                <a:cubicBezTo>
                  <a:pt x="19320" y="9565"/>
                  <a:pt x="19400" y="9484"/>
                  <a:pt x="19440" y="9443"/>
                </a:cubicBezTo>
                <a:cubicBezTo>
                  <a:pt x="19480" y="9403"/>
                  <a:pt x="19520" y="9362"/>
                  <a:pt x="19560" y="9281"/>
                </a:cubicBezTo>
                <a:cubicBezTo>
                  <a:pt x="19600" y="9241"/>
                  <a:pt x="19600" y="9200"/>
                  <a:pt x="19640" y="9160"/>
                </a:cubicBezTo>
                <a:cubicBezTo>
                  <a:pt x="19680" y="9120"/>
                  <a:pt x="19720" y="9039"/>
                  <a:pt x="19800" y="8998"/>
                </a:cubicBezTo>
                <a:cubicBezTo>
                  <a:pt x="19800" y="8998"/>
                  <a:pt x="19840" y="8958"/>
                  <a:pt x="19840" y="8958"/>
                </a:cubicBezTo>
                <a:cubicBezTo>
                  <a:pt x="19840" y="8958"/>
                  <a:pt x="19880" y="8917"/>
                  <a:pt x="19880" y="8917"/>
                </a:cubicBezTo>
                <a:cubicBezTo>
                  <a:pt x="19920" y="8877"/>
                  <a:pt x="19960" y="8836"/>
                  <a:pt x="20000" y="8796"/>
                </a:cubicBezTo>
                <a:cubicBezTo>
                  <a:pt x="20040" y="8756"/>
                  <a:pt x="20120" y="8715"/>
                  <a:pt x="20160" y="8675"/>
                </a:cubicBezTo>
                <a:cubicBezTo>
                  <a:pt x="20200" y="8634"/>
                  <a:pt x="20280" y="8594"/>
                  <a:pt x="20320" y="8513"/>
                </a:cubicBezTo>
                <a:cubicBezTo>
                  <a:pt x="20320" y="8513"/>
                  <a:pt x="20360" y="8472"/>
                  <a:pt x="20360" y="8472"/>
                </a:cubicBezTo>
                <a:cubicBezTo>
                  <a:pt x="20360" y="8594"/>
                  <a:pt x="20360" y="8756"/>
                  <a:pt x="20360" y="8877"/>
                </a:cubicBezTo>
                <a:cubicBezTo>
                  <a:pt x="20360" y="8998"/>
                  <a:pt x="20360" y="9079"/>
                  <a:pt x="20360" y="9200"/>
                </a:cubicBezTo>
                <a:cubicBezTo>
                  <a:pt x="20360" y="9200"/>
                  <a:pt x="20360" y="9241"/>
                  <a:pt x="20360" y="9241"/>
                </a:cubicBezTo>
                <a:cubicBezTo>
                  <a:pt x="20360" y="9362"/>
                  <a:pt x="20360" y="9484"/>
                  <a:pt x="20360" y="9605"/>
                </a:cubicBezTo>
                <a:cubicBezTo>
                  <a:pt x="20360" y="9605"/>
                  <a:pt x="20360" y="9605"/>
                  <a:pt x="20360" y="9605"/>
                </a:cubicBezTo>
                <a:cubicBezTo>
                  <a:pt x="20360" y="9605"/>
                  <a:pt x="20320" y="9605"/>
                  <a:pt x="20320" y="9645"/>
                </a:cubicBezTo>
                <a:cubicBezTo>
                  <a:pt x="20320" y="9645"/>
                  <a:pt x="20320" y="9645"/>
                  <a:pt x="20280" y="9645"/>
                </a:cubicBezTo>
                <a:cubicBezTo>
                  <a:pt x="20280" y="9645"/>
                  <a:pt x="20240" y="9645"/>
                  <a:pt x="20240" y="9686"/>
                </a:cubicBezTo>
                <a:cubicBezTo>
                  <a:pt x="20240" y="9686"/>
                  <a:pt x="20200" y="9726"/>
                  <a:pt x="20200" y="9726"/>
                </a:cubicBezTo>
                <a:cubicBezTo>
                  <a:pt x="20200" y="9726"/>
                  <a:pt x="20160" y="9767"/>
                  <a:pt x="20160" y="9767"/>
                </a:cubicBezTo>
                <a:cubicBezTo>
                  <a:pt x="20120" y="9807"/>
                  <a:pt x="20080" y="9848"/>
                  <a:pt x="20000" y="9929"/>
                </a:cubicBezTo>
                <a:cubicBezTo>
                  <a:pt x="19960" y="9969"/>
                  <a:pt x="19920" y="10009"/>
                  <a:pt x="19840" y="10090"/>
                </a:cubicBezTo>
                <a:cubicBezTo>
                  <a:pt x="19840" y="10090"/>
                  <a:pt x="19840" y="10090"/>
                  <a:pt x="19800" y="10131"/>
                </a:cubicBezTo>
                <a:cubicBezTo>
                  <a:pt x="19800" y="10131"/>
                  <a:pt x="19760" y="10171"/>
                  <a:pt x="19760" y="10171"/>
                </a:cubicBezTo>
                <a:cubicBezTo>
                  <a:pt x="19760" y="10171"/>
                  <a:pt x="19720" y="10212"/>
                  <a:pt x="19720" y="10212"/>
                </a:cubicBezTo>
                <a:cubicBezTo>
                  <a:pt x="19680" y="10252"/>
                  <a:pt x="19680" y="10293"/>
                  <a:pt x="19640" y="10333"/>
                </a:cubicBezTo>
                <a:cubicBezTo>
                  <a:pt x="19640" y="10333"/>
                  <a:pt x="19600" y="10374"/>
                  <a:pt x="19600" y="10374"/>
                </a:cubicBezTo>
                <a:cubicBezTo>
                  <a:pt x="19560" y="10454"/>
                  <a:pt x="19520" y="10495"/>
                  <a:pt x="19480" y="10576"/>
                </a:cubicBezTo>
                <a:cubicBezTo>
                  <a:pt x="19400" y="10697"/>
                  <a:pt x="19360" y="10778"/>
                  <a:pt x="19280" y="10899"/>
                </a:cubicBezTo>
                <a:cubicBezTo>
                  <a:pt x="19200" y="11021"/>
                  <a:pt x="19120" y="11142"/>
                  <a:pt x="19040" y="11263"/>
                </a:cubicBezTo>
                <a:cubicBezTo>
                  <a:pt x="19000" y="11304"/>
                  <a:pt x="18960" y="11344"/>
                  <a:pt x="18920" y="11425"/>
                </a:cubicBezTo>
                <a:cubicBezTo>
                  <a:pt x="19040" y="11061"/>
                  <a:pt x="19040" y="10778"/>
                  <a:pt x="19000" y="10454"/>
                </a:cubicBezTo>
                <a:close/>
                <a:moveTo>
                  <a:pt x="19040" y="11587"/>
                </a:moveTo>
                <a:cubicBezTo>
                  <a:pt x="19040" y="11547"/>
                  <a:pt x="19040" y="11547"/>
                  <a:pt x="19040" y="11506"/>
                </a:cubicBezTo>
                <a:cubicBezTo>
                  <a:pt x="19040" y="11506"/>
                  <a:pt x="19040" y="11506"/>
                  <a:pt x="19040" y="11506"/>
                </a:cubicBezTo>
                <a:cubicBezTo>
                  <a:pt x="19040" y="11466"/>
                  <a:pt x="19040" y="11425"/>
                  <a:pt x="19040" y="11425"/>
                </a:cubicBezTo>
                <a:cubicBezTo>
                  <a:pt x="19040" y="11425"/>
                  <a:pt x="19080" y="11385"/>
                  <a:pt x="19080" y="11385"/>
                </a:cubicBezTo>
                <a:cubicBezTo>
                  <a:pt x="19120" y="11304"/>
                  <a:pt x="19200" y="11263"/>
                  <a:pt x="19240" y="11182"/>
                </a:cubicBezTo>
                <a:cubicBezTo>
                  <a:pt x="19240" y="11182"/>
                  <a:pt x="19280" y="11142"/>
                  <a:pt x="19280" y="11142"/>
                </a:cubicBezTo>
                <a:cubicBezTo>
                  <a:pt x="19320" y="11102"/>
                  <a:pt x="19360" y="11061"/>
                  <a:pt x="19360" y="11021"/>
                </a:cubicBezTo>
                <a:cubicBezTo>
                  <a:pt x="19400" y="10980"/>
                  <a:pt x="19440" y="10940"/>
                  <a:pt x="19480" y="10899"/>
                </a:cubicBezTo>
                <a:cubicBezTo>
                  <a:pt x="19520" y="10818"/>
                  <a:pt x="19600" y="10778"/>
                  <a:pt x="19640" y="10697"/>
                </a:cubicBezTo>
                <a:cubicBezTo>
                  <a:pt x="19680" y="10657"/>
                  <a:pt x="19720" y="10616"/>
                  <a:pt x="19760" y="10576"/>
                </a:cubicBezTo>
                <a:cubicBezTo>
                  <a:pt x="19800" y="10535"/>
                  <a:pt x="19840" y="10454"/>
                  <a:pt x="19880" y="10414"/>
                </a:cubicBezTo>
                <a:cubicBezTo>
                  <a:pt x="19920" y="10374"/>
                  <a:pt x="19920" y="10374"/>
                  <a:pt x="19960" y="10333"/>
                </a:cubicBezTo>
                <a:cubicBezTo>
                  <a:pt x="19960" y="10333"/>
                  <a:pt x="20000" y="10293"/>
                  <a:pt x="20000" y="10293"/>
                </a:cubicBezTo>
                <a:cubicBezTo>
                  <a:pt x="20040" y="10252"/>
                  <a:pt x="20080" y="10212"/>
                  <a:pt x="20120" y="10171"/>
                </a:cubicBezTo>
                <a:cubicBezTo>
                  <a:pt x="20160" y="10131"/>
                  <a:pt x="20200" y="10131"/>
                  <a:pt x="20200" y="10090"/>
                </a:cubicBezTo>
                <a:cubicBezTo>
                  <a:pt x="20240" y="10050"/>
                  <a:pt x="20280" y="10009"/>
                  <a:pt x="20320" y="9969"/>
                </a:cubicBezTo>
                <a:cubicBezTo>
                  <a:pt x="20360" y="9929"/>
                  <a:pt x="20360" y="9929"/>
                  <a:pt x="20400" y="9888"/>
                </a:cubicBezTo>
                <a:cubicBezTo>
                  <a:pt x="20400" y="9888"/>
                  <a:pt x="20440" y="9848"/>
                  <a:pt x="20440" y="9848"/>
                </a:cubicBezTo>
                <a:cubicBezTo>
                  <a:pt x="20440" y="9848"/>
                  <a:pt x="20480" y="9807"/>
                  <a:pt x="20480" y="9807"/>
                </a:cubicBezTo>
                <a:cubicBezTo>
                  <a:pt x="20480" y="9929"/>
                  <a:pt x="20480" y="10009"/>
                  <a:pt x="20480" y="10131"/>
                </a:cubicBezTo>
                <a:cubicBezTo>
                  <a:pt x="20480" y="10293"/>
                  <a:pt x="20480" y="10414"/>
                  <a:pt x="20520" y="10576"/>
                </a:cubicBezTo>
                <a:cubicBezTo>
                  <a:pt x="20520" y="10616"/>
                  <a:pt x="20520" y="10657"/>
                  <a:pt x="20520" y="10697"/>
                </a:cubicBezTo>
                <a:cubicBezTo>
                  <a:pt x="20520" y="10697"/>
                  <a:pt x="20520" y="10738"/>
                  <a:pt x="20520" y="10738"/>
                </a:cubicBezTo>
                <a:cubicBezTo>
                  <a:pt x="20480" y="10778"/>
                  <a:pt x="20440" y="10818"/>
                  <a:pt x="20400" y="10859"/>
                </a:cubicBezTo>
                <a:cubicBezTo>
                  <a:pt x="20320" y="10940"/>
                  <a:pt x="20240" y="11061"/>
                  <a:pt x="20160" y="11142"/>
                </a:cubicBezTo>
                <a:cubicBezTo>
                  <a:pt x="20120" y="11182"/>
                  <a:pt x="20120" y="11223"/>
                  <a:pt x="20080" y="11263"/>
                </a:cubicBezTo>
                <a:cubicBezTo>
                  <a:pt x="20080" y="11263"/>
                  <a:pt x="20040" y="11304"/>
                  <a:pt x="20040" y="11304"/>
                </a:cubicBezTo>
                <a:cubicBezTo>
                  <a:pt x="20000" y="11344"/>
                  <a:pt x="19960" y="11425"/>
                  <a:pt x="19920" y="11466"/>
                </a:cubicBezTo>
                <a:cubicBezTo>
                  <a:pt x="19840" y="11587"/>
                  <a:pt x="19760" y="11668"/>
                  <a:pt x="19680" y="11789"/>
                </a:cubicBezTo>
                <a:cubicBezTo>
                  <a:pt x="19640" y="11830"/>
                  <a:pt x="19640" y="11870"/>
                  <a:pt x="19600" y="11911"/>
                </a:cubicBezTo>
                <a:cubicBezTo>
                  <a:pt x="19560" y="11991"/>
                  <a:pt x="19520" y="12032"/>
                  <a:pt x="19440" y="12113"/>
                </a:cubicBezTo>
                <a:cubicBezTo>
                  <a:pt x="19360" y="12234"/>
                  <a:pt x="19280" y="12315"/>
                  <a:pt x="19200" y="12436"/>
                </a:cubicBezTo>
                <a:cubicBezTo>
                  <a:pt x="19160" y="12517"/>
                  <a:pt x="19120" y="12558"/>
                  <a:pt x="19080" y="12639"/>
                </a:cubicBezTo>
                <a:cubicBezTo>
                  <a:pt x="19080" y="12639"/>
                  <a:pt x="19080" y="12679"/>
                  <a:pt x="19040" y="12679"/>
                </a:cubicBezTo>
                <a:cubicBezTo>
                  <a:pt x="19040" y="12315"/>
                  <a:pt x="19040" y="11951"/>
                  <a:pt x="19040" y="11587"/>
                </a:cubicBezTo>
                <a:close/>
                <a:moveTo>
                  <a:pt x="19040" y="12760"/>
                </a:moveTo>
                <a:cubicBezTo>
                  <a:pt x="19080" y="12679"/>
                  <a:pt x="19160" y="12639"/>
                  <a:pt x="19200" y="12558"/>
                </a:cubicBezTo>
                <a:cubicBezTo>
                  <a:pt x="19280" y="12436"/>
                  <a:pt x="19360" y="12356"/>
                  <a:pt x="19440" y="12275"/>
                </a:cubicBezTo>
                <a:cubicBezTo>
                  <a:pt x="19520" y="12194"/>
                  <a:pt x="19600" y="12072"/>
                  <a:pt x="19680" y="11991"/>
                </a:cubicBezTo>
                <a:cubicBezTo>
                  <a:pt x="19760" y="11911"/>
                  <a:pt x="19840" y="11789"/>
                  <a:pt x="19920" y="11708"/>
                </a:cubicBezTo>
                <a:cubicBezTo>
                  <a:pt x="19960" y="11668"/>
                  <a:pt x="20000" y="11627"/>
                  <a:pt x="20040" y="11587"/>
                </a:cubicBezTo>
                <a:cubicBezTo>
                  <a:pt x="20080" y="11547"/>
                  <a:pt x="20120" y="11506"/>
                  <a:pt x="20160" y="11466"/>
                </a:cubicBezTo>
                <a:cubicBezTo>
                  <a:pt x="20200" y="11425"/>
                  <a:pt x="20280" y="11344"/>
                  <a:pt x="20320" y="11304"/>
                </a:cubicBezTo>
                <a:cubicBezTo>
                  <a:pt x="20360" y="11263"/>
                  <a:pt x="20400" y="11223"/>
                  <a:pt x="20480" y="11142"/>
                </a:cubicBezTo>
                <a:cubicBezTo>
                  <a:pt x="20480" y="11142"/>
                  <a:pt x="20520" y="11102"/>
                  <a:pt x="20520" y="11102"/>
                </a:cubicBezTo>
                <a:cubicBezTo>
                  <a:pt x="20520" y="11102"/>
                  <a:pt x="20520" y="11142"/>
                  <a:pt x="20520" y="11142"/>
                </a:cubicBezTo>
                <a:cubicBezTo>
                  <a:pt x="20520" y="11304"/>
                  <a:pt x="20520" y="11466"/>
                  <a:pt x="20560" y="11627"/>
                </a:cubicBezTo>
                <a:cubicBezTo>
                  <a:pt x="20560" y="11789"/>
                  <a:pt x="20600" y="11911"/>
                  <a:pt x="20600" y="12072"/>
                </a:cubicBezTo>
                <a:cubicBezTo>
                  <a:pt x="20600" y="12072"/>
                  <a:pt x="20560" y="12113"/>
                  <a:pt x="20560" y="12113"/>
                </a:cubicBezTo>
                <a:cubicBezTo>
                  <a:pt x="20520" y="12153"/>
                  <a:pt x="20480" y="12194"/>
                  <a:pt x="20440" y="12234"/>
                </a:cubicBezTo>
                <a:cubicBezTo>
                  <a:pt x="20400" y="12275"/>
                  <a:pt x="20320" y="12356"/>
                  <a:pt x="20280" y="12396"/>
                </a:cubicBezTo>
                <a:cubicBezTo>
                  <a:pt x="20240" y="12436"/>
                  <a:pt x="20240" y="12436"/>
                  <a:pt x="20200" y="12477"/>
                </a:cubicBezTo>
                <a:cubicBezTo>
                  <a:pt x="20200" y="12477"/>
                  <a:pt x="20200" y="12477"/>
                  <a:pt x="20160" y="12517"/>
                </a:cubicBezTo>
                <a:cubicBezTo>
                  <a:pt x="20080" y="12639"/>
                  <a:pt x="19960" y="12720"/>
                  <a:pt x="19880" y="12841"/>
                </a:cubicBezTo>
                <a:cubicBezTo>
                  <a:pt x="19880" y="12841"/>
                  <a:pt x="19880" y="12841"/>
                  <a:pt x="19880" y="12881"/>
                </a:cubicBezTo>
                <a:cubicBezTo>
                  <a:pt x="19840" y="12922"/>
                  <a:pt x="19840" y="12922"/>
                  <a:pt x="19800" y="12962"/>
                </a:cubicBezTo>
                <a:cubicBezTo>
                  <a:pt x="19760" y="13043"/>
                  <a:pt x="19680" y="13084"/>
                  <a:pt x="19640" y="13165"/>
                </a:cubicBezTo>
                <a:cubicBezTo>
                  <a:pt x="19560" y="13245"/>
                  <a:pt x="19480" y="13367"/>
                  <a:pt x="19440" y="13448"/>
                </a:cubicBezTo>
                <a:cubicBezTo>
                  <a:pt x="19400" y="13488"/>
                  <a:pt x="19400" y="13529"/>
                  <a:pt x="19360" y="13569"/>
                </a:cubicBezTo>
                <a:cubicBezTo>
                  <a:pt x="19320" y="13650"/>
                  <a:pt x="19280" y="13690"/>
                  <a:pt x="19240" y="13771"/>
                </a:cubicBezTo>
                <a:cubicBezTo>
                  <a:pt x="19200" y="13852"/>
                  <a:pt x="19160" y="13893"/>
                  <a:pt x="19120" y="13974"/>
                </a:cubicBezTo>
                <a:cubicBezTo>
                  <a:pt x="19080" y="14014"/>
                  <a:pt x="19080" y="14054"/>
                  <a:pt x="19040" y="14054"/>
                </a:cubicBezTo>
                <a:cubicBezTo>
                  <a:pt x="19040" y="13529"/>
                  <a:pt x="19040" y="13165"/>
                  <a:pt x="19040" y="12760"/>
                </a:cubicBezTo>
                <a:close/>
                <a:moveTo>
                  <a:pt x="20680" y="13205"/>
                </a:moveTo>
                <a:cubicBezTo>
                  <a:pt x="20640" y="13245"/>
                  <a:pt x="20600" y="13326"/>
                  <a:pt x="20520" y="13367"/>
                </a:cubicBezTo>
                <a:cubicBezTo>
                  <a:pt x="20440" y="13448"/>
                  <a:pt x="20360" y="13529"/>
                  <a:pt x="20280" y="13609"/>
                </a:cubicBezTo>
                <a:cubicBezTo>
                  <a:pt x="20240" y="13650"/>
                  <a:pt x="20160" y="13731"/>
                  <a:pt x="20120" y="13771"/>
                </a:cubicBezTo>
                <a:cubicBezTo>
                  <a:pt x="20000" y="13893"/>
                  <a:pt x="19880" y="13974"/>
                  <a:pt x="19760" y="14095"/>
                </a:cubicBezTo>
                <a:cubicBezTo>
                  <a:pt x="19640" y="14216"/>
                  <a:pt x="19560" y="14297"/>
                  <a:pt x="19440" y="14418"/>
                </a:cubicBezTo>
                <a:cubicBezTo>
                  <a:pt x="19320" y="14540"/>
                  <a:pt x="19240" y="14661"/>
                  <a:pt x="19120" y="14782"/>
                </a:cubicBezTo>
                <a:cubicBezTo>
                  <a:pt x="19120" y="14823"/>
                  <a:pt x="19080" y="14823"/>
                  <a:pt x="19080" y="14863"/>
                </a:cubicBezTo>
                <a:cubicBezTo>
                  <a:pt x="19080" y="14904"/>
                  <a:pt x="19040" y="14904"/>
                  <a:pt x="19040" y="14944"/>
                </a:cubicBezTo>
                <a:cubicBezTo>
                  <a:pt x="19040" y="14944"/>
                  <a:pt x="19000" y="14985"/>
                  <a:pt x="19000" y="14985"/>
                </a:cubicBezTo>
                <a:cubicBezTo>
                  <a:pt x="19000" y="14702"/>
                  <a:pt x="19000" y="14418"/>
                  <a:pt x="19000" y="14135"/>
                </a:cubicBezTo>
                <a:cubicBezTo>
                  <a:pt x="19000" y="14095"/>
                  <a:pt x="19000" y="14054"/>
                  <a:pt x="19000" y="14014"/>
                </a:cubicBezTo>
                <a:cubicBezTo>
                  <a:pt x="19000" y="13974"/>
                  <a:pt x="19040" y="13974"/>
                  <a:pt x="19040" y="13933"/>
                </a:cubicBezTo>
                <a:cubicBezTo>
                  <a:pt x="19080" y="13893"/>
                  <a:pt x="19080" y="13852"/>
                  <a:pt x="19120" y="13852"/>
                </a:cubicBezTo>
                <a:cubicBezTo>
                  <a:pt x="19120" y="13852"/>
                  <a:pt x="19120" y="13852"/>
                  <a:pt x="19160" y="13812"/>
                </a:cubicBezTo>
                <a:cubicBezTo>
                  <a:pt x="19240" y="13731"/>
                  <a:pt x="19320" y="13609"/>
                  <a:pt x="19400" y="13529"/>
                </a:cubicBezTo>
                <a:cubicBezTo>
                  <a:pt x="19480" y="13407"/>
                  <a:pt x="19600" y="13326"/>
                  <a:pt x="19680" y="13205"/>
                </a:cubicBezTo>
                <a:cubicBezTo>
                  <a:pt x="19720" y="13165"/>
                  <a:pt x="19720" y="13124"/>
                  <a:pt x="19760" y="13124"/>
                </a:cubicBezTo>
                <a:cubicBezTo>
                  <a:pt x="19800" y="13043"/>
                  <a:pt x="19880" y="13003"/>
                  <a:pt x="19920" y="12922"/>
                </a:cubicBezTo>
                <a:cubicBezTo>
                  <a:pt x="19920" y="12922"/>
                  <a:pt x="19960" y="12881"/>
                  <a:pt x="19960" y="12881"/>
                </a:cubicBezTo>
                <a:cubicBezTo>
                  <a:pt x="20000" y="12841"/>
                  <a:pt x="20040" y="12800"/>
                  <a:pt x="20040" y="12800"/>
                </a:cubicBezTo>
                <a:cubicBezTo>
                  <a:pt x="20120" y="12720"/>
                  <a:pt x="20160" y="12679"/>
                  <a:pt x="20240" y="12598"/>
                </a:cubicBezTo>
                <a:cubicBezTo>
                  <a:pt x="20320" y="12517"/>
                  <a:pt x="20440" y="12436"/>
                  <a:pt x="20520" y="12356"/>
                </a:cubicBezTo>
                <a:cubicBezTo>
                  <a:pt x="20520" y="12356"/>
                  <a:pt x="20560" y="12315"/>
                  <a:pt x="20560" y="12315"/>
                </a:cubicBezTo>
                <a:cubicBezTo>
                  <a:pt x="20560" y="12396"/>
                  <a:pt x="20560" y="12436"/>
                  <a:pt x="20560" y="12517"/>
                </a:cubicBezTo>
                <a:cubicBezTo>
                  <a:pt x="20560" y="12679"/>
                  <a:pt x="20600" y="12841"/>
                  <a:pt x="20600" y="12962"/>
                </a:cubicBezTo>
                <a:cubicBezTo>
                  <a:pt x="20600" y="13043"/>
                  <a:pt x="20600" y="13124"/>
                  <a:pt x="20640" y="13205"/>
                </a:cubicBezTo>
                <a:cubicBezTo>
                  <a:pt x="20720" y="13165"/>
                  <a:pt x="20720" y="13165"/>
                  <a:pt x="20680" y="13205"/>
                </a:cubicBezTo>
                <a:cubicBezTo>
                  <a:pt x="20720" y="13165"/>
                  <a:pt x="20680" y="13205"/>
                  <a:pt x="20680" y="1320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8" name="Shape">
            <a:extLst>
              <a:ext uri="{FF2B5EF4-FFF2-40B4-BE49-F238E27FC236}">
                <a16:creationId xmlns:a16="http://schemas.microsoft.com/office/drawing/2014/main" id="{44D85D6E-5B38-42F9-895A-003EDA205E57}"/>
              </a:ext>
            </a:extLst>
          </p:cNvPr>
          <p:cNvSpPr/>
          <p:nvPr/>
        </p:nvSpPr>
        <p:spPr>
          <a:xfrm>
            <a:off x="5227606" y="1664590"/>
            <a:ext cx="1730087" cy="1705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8" extrusionOk="0">
                <a:moveTo>
                  <a:pt x="17567" y="17412"/>
                </a:moveTo>
                <a:cubicBezTo>
                  <a:pt x="18006" y="16967"/>
                  <a:pt x="18406" y="16562"/>
                  <a:pt x="18845" y="16117"/>
                </a:cubicBezTo>
                <a:cubicBezTo>
                  <a:pt x="18845" y="16117"/>
                  <a:pt x="18845" y="16117"/>
                  <a:pt x="18885" y="16077"/>
                </a:cubicBezTo>
                <a:cubicBezTo>
                  <a:pt x="18885" y="16077"/>
                  <a:pt x="18885" y="16077"/>
                  <a:pt x="18885" y="16077"/>
                </a:cubicBezTo>
                <a:cubicBezTo>
                  <a:pt x="18925" y="16036"/>
                  <a:pt x="18925" y="16036"/>
                  <a:pt x="18925" y="15996"/>
                </a:cubicBezTo>
                <a:cubicBezTo>
                  <a:pt x="19005" y="15915"/>
                  <a:pt x="19084" y="15834"/>
                  <a:pt x="19164" y="15753"/>
                </a:cubicBezTo>
                <a:cubicBezTo>
                  <a:pt x="19204" y="15713"/>
                  <a:pt x="19244" y="15672"/>
                  <a:pt x="19284" y="15632"/>
                </a:cubicBezTo>
                <a:cubicBezTo>
                  <a:pt x="19324" y="15591"/>
                  <a:pt x="19364" y="15551"/>
                  <a:pt x="19404" y="15551"/>
                </a:cubicBezTo>
                <a:cubicBezTo>
                  <a:pt x="19524" y="15430"/>
                  <a:pt x="19643" y="15349"/>
                  <a:pt x="19723" y="15227"/>
                </a:cubicBezTo>
                <a:cubicBezTo>
                  <a:pt x="19763" y="15187"/>
                  <a:pt x="19843" y="15106"/>
                  <a:pt x="19883" y="15066"/>
                </a:cubicBezTo>
                <a:cubicBezTo>
                  <a:pt x="19963" y="14985"/>
                  <a:pt x="20003" y="14944"/>
                  <a:pt x="20083" y="14863"/>
                </a:cubicBezTo>
                <a:cubicBezTo>
                  <a:pt x="20123" y="14823"/>
                  <a:pt x="20163" y="14782"/>
                  <a:pt x="20203" y="14742"/>
                </a:cubicBezTo>
                <a:cubicBezTo>
                  <a:pt x="20242" y="14702"/>
                  <a:pt x="20282" y="14661"/>
                  <a:pt x="20322" y="14621"/>
                </a:cubicBezTo>
                <a:cubicBezTo>
                  <a:pt x="20362" y="14580"/>
                  <a:pt x="20442" y="14540"/>
                  <a:pt x="20482" y="14499"/>
                </a:cubicBezTo>
                <a:cubicBezTo>
                  <a:pt x="20562" y="14459"/>
                  <a:pt x="20602" y="14378"/>
                  <a:pt x="20682" y="14338"/>
                </a:cubicBezTo>
                <a:cubicBezTo>
                  <a:pt x="20761" y="14297"/>
                  <a:pt x="20801" y="14216"/>
                  <a:pt x="20881" y="14176"/>
                </a:cubicBezTo>
                <a:cubicBezTo>
                  <a:pt x="21001" y="14054"/>
                  <a:pt x="21161" y="13933"/>
                  <a:pt x="21281" y="13812"/>
                </a:cubicBezTo>
                <a:cubicBezTo>
                  <a:pt x="21320" y="13771"/>
                  <a:pt x="21360" y="13690"/>
                  <a:pt x="21440" y="13609"/>
                </a:cubicBezTo>
                <a:cubicBezTo>
                  <a:pt x="21480" y="13569"/>
                  <a:pt x="21520" y="13488"/>
                  <a:pt x="21560" y="13448"/>
                </a:cubicBezTo>
                <a:cubicBezTo>
                  <a:pt x="21560" y="13407"/>
                  <a:pt x="21600" y="13326"/>
                  <a:pt x="21600" y="13326"/>
                </a:cubicBezTo>
                <a:cubicBezTo>
                  <a:pt x="21600" y="13326"/>
                  <a:pt x="21600" y="13286"/>
                  <a:pt x="21600" y="13286"/>
                </a:cubicBezTo>
                <a:cubicBezTo>
                  <a:pt x="21600" y="13245"/>
                  <a:pt x="21600" y="13165"/>
                  <a:pt x="21600" y="13124"/>
                </a:cubicBezTo>
                <a:cubicBezTo>
                  <a:pt x="21560" y="12922"/>
                  <a:pt x="21560" y="12760"/>
                  <a:pt x="21560" y="12558"/>
                </a:cubicBezTo>
                <a:cubicBezTo>
                  <a:pt x="21560" y="12356"/>
                  <a:pt x="21520" y="12194"/>
                  <a:pt x="21480" y="11991"/>
                </a:cubicBezTo>
                <a:cubicBezTo>
                  <a:pt x="21480" y="11830"/>
                  <a:pt x="21440" y="11668"/>
                  <a:pt x="21440" y="11547"/>
                </a:cubicBezTo>
                <a:cubicBezTo>
                  <a:pt x="21440" y="11506"/>
                  <a:pt x="21440" y="11425"/>
                  <a:pt x="21440" y="11385"/>
                </a:cubicBezTo>
                <a:cubicBezTo>
                  <a:pt x="21440" y="11344"/>
                  <a:pt x="21440" y="11304"/>
                  <a:pt x="21440" y="11263"/>
                </a:cubicBezTo>
                <a:cubicBezTo>
                  <a:pt x="21440" y="11183"/>
                  <a:pt x="21400" y="11102"/>
                  <a:pt x="21400" y="11061"/>
                </a:cubicBezTo>
                <a:cubicBezTo>
                  <a:pt x="21400" y="11021"/>
                  <a:pt x="21360" y="10940"/>
                  <a:pt x="21360" y="10899"/>
                </a:cubicBezTo>
                <a:cubicBezTo>
                  <a:pt x="21360" y="10738"/>
                  <a:pt x="21360" y="10616"/>
                  <a:pt x="21360" y="10454"/>
                </a:cubicBezTo>
                <a:cubicBezTo>
                  <a:pt x="21360" y="10252"/>
                  <a:pt x="21321" y="10050"/>
                  <a:pt x="21321" y="9848"/>
                </a:cubicBezTo>
                <a:cubicBezTo>
                  <a:pt x="21321" y="9645"/>
                  <a:pt x="21281" y="9443"/>
                  <a:pt x="21281" y="9281"/>
                </a:cubicBezTo>
                <a:cubicBezTo>
                  <a:pt x="21281" y="9079"/>
                  <a:pt x="21281" y="8917"/>
                  <a:pt x="21241" y="8715"/>
                </a:cubicBezTo>
                <a:cubicBezTo>
                  <a:pt x="21241" y="8594"/>
                  <a:pt x="21241" y="8513"/>
                  <a:pt x="21241" y="8392"/>
                </a:cubicBezTo>
                <a:cubicBezTo>
                  <a:pt x="21241" y="8311"/>
                  <a:pt x="21241" y="8189"/>
                  <a:pt x="21201" y="8108"/>
                </a:cubicBezTo>
                <a:cubicBezTo>
                  <a:pt x="21201" y="7906"/>
                  <a:pt x="21161" y="7704"/>
                  <a:pt x="21161" y="7502"/>
                </a:cubicBezTo>
                <a:cubicBezTo>
                  <a:pt x="21161" y="7380"/>
                  <a:pt x="21161" y="7259"/>
                  <a:pt x="21121" y="7138"/>
                </a:cubicBezTo>
                <a:cubicBezTo>
                  <a:pt x="21121" y="7016"/>
                  <a:pt x="21081" y="6854"/>
                  <a:pt x="21081" y="6733"/>
                </a:cubicBezTo>
                <a:cubicBezTo>
                  <a:pt x="21081" y="6612"/>
                  <a:pt x="21041" y="6490"/>
                  <a:pt x="21041" y="6369"/>
                </a:cubicBezTo>
                <a:cubicBezTo>
                  <a:pt x="21041" y="6329"/>
                  <a:pt x="21041" y="6329"/>
                  <a:pt x="21041" y="6288"/>
                </a:cubicBezTo>
                <a:cubicBezTo>
                  <a:pt x="21041" y="6207"/>
                  <a:pt x="21001" y="6167"/>
                  <a:pt x="21001" y="6086"/>
                </a:cubicBezTo>
                <a:cubicBezTo>
                  <a:pt x="21001" y="6045"/>
                  <a:pt x="21001" y="6005"/>
                  <a:pt x="20961" y="6005"/>
                </a:cubicBezTo>
                <a:cubicBezTo>
                  <a:pt x="20961" y="6005"/>
                  <a:pt x="20961" y="5965"/>
                  <a:pt x="20961" y="5965"/>
                </a:cubicBezTo>
                <a:cubicBezTo>
                  <a:pt x="20961" y="5965"/>
                  <a:pt x="20961" y="5924"/>
                  <a:pt x="20961" y="5924"/>
                </a:cubicBezTo>
                <a:cubicBezTo>
                  <a:pt x="20961" y="5884"/>
                  <a:pt x="20961" y="5843"/>
                  <a:pt x="20921" y="5803"/>
                </a:cubicBezTo>
                <a:cubicBezTo>
                  <a:pt x="20881" y="5762"/>
                  <a:pt x="20881" y="5762"/>
                  <a:pt x="20842" y="5722"/>
                </a:cubicBezTo>
                <a:cubicBezTo>
                  <a:pt x="20842" y="5722"/>
                  <a:pt x="20802" y="5722"/>
                  <a:pt x="20802" y="5722"/>
                </a:cubicBezTo>
                <a:cubicBezTo>
                  <a:pt x="20762" y="5681"/>
                  <a:pt x="20762" y="5681"/>
                  <a:pt x="20722" y="5681"/>
                </a:cubicBezTo>
                <a:cubicBezTo>
                  <a:pt x="20722" y="5681"/>
                  <a:pt x="20682" y="5641"/>
                  <a:pt x="20682" y="5641"/>
                </a:cubicBezTo>
                <a:cubicBezTo>
                  <a:pt x="20682" y="5641"/>
                  <a:pt x="20642" y="5600"/>
                  <a:pt x="20642" y="5600"/>
                </a:cubicBezTo>
                <a:cubicBezTo>
                  <a:pt x="20642" y="5560"/>
                  <a:pt x="20642" y="5560"/>
                  <a:pt x="20642" y="5520"/>
                </a:cubicBezTo>
                <a:cubicBezTo>
                  <a:pt x="20642" y="5520"/>
                  <a:pt x="20642" y="5479"/>
                  <a:pt x="20642" y="5479"/>
                </a:cubicBezTo>
                <a:cubicBezTo>
                  <a:pt x="20642" y="5398"/>
                  <a:pt x="20602" y="5317"/>
                  <a:pt x="20562" y="5277"/>
                </a:cubicBezTo>
                <a:cubicBezTo>
                  <a:pt x="20562" y="5277"/>
                  <a:pt x="20562" y="5277"/>
                  <a:pt x="20562" y="5277"/>
                </a:cubicBezTo>
                <a:cubicBezTo>
                  <a:pt x="20562" y="5277"/>
                  <a:pt x="20562" y="5236"/>
                  <a:pt x="20522" y="5236"/>
                </a:cubicBezTo>
                <a:cubicBezTo>
                  <a:pt x="20442" y="5115"/>
                  <a:pt x="20323" y="5034"/>
                  <a:pt x="20203" y="4913"/>
                </a:cubicBezTo>
                <a:cubicBezTo>
                  <a:pt x="20163" y="4872"/>
                  <a:pt x="20123" y="4832"/>
                  <a:pt x="20083" y="4791"/>
                </a:cubicBezTo>
                <a:cubicBezTo>
                  <a:pt x="20043" y="4791"/>
                  <a:pt x="20043" y="4751"/>
                  <a:pt x="20003" y="4751"/>
                </a:cubicBezTo>
                <a:cubicBezTo>
                  <a:pt x="20003" y="4751"/>
                  <a:pt x="19963" y="4711"/>
                  <a:pt x="19963" y="4711"/>
                </a:cubicBezTo>
                <a:cubicBezTo>
                  <a:pt x="19923" y="4630"/>
                  <a:pt x="19883" y="4589"/>
                  <a:pt x="19804" y="4508"/>
                </a:cubicBezTo>
                <a:cubicBezTo>
                  <a:pt x="19764" y="4427"/>
                  <a:pt x="19684" y="4347"/>
                  <a:pt x="19644" y="4306"/>
                </a:cubicBezTo>
                <a:cubicBezTo>
                  <a:pt x="19484" y="4144"/>
                  <a:pt x="19364" y="3983"/>
                  <a:pt x="19205" y="3821"/>
                </a:cubicBezTo>
                <a:cubicBezTo>
                  <a:pt x="19085" y="3699"/>
                  <a:pt x="18925" y="3578"/>
                  <a:pt x="18805" y="3457"/>
                </a:cubicBezTo>
                <a:cubicBezTo>
                  <a:pt x="18646" y="3335"/>
                  <a:pt x="18526" y="3214"/>
                  <a:pt x="18366" y="3052"/>
                </a:cubicBezTo>
                <a:cubicBezTo>
                  <a:pt x="18286" y="2971"/>
                  <a:pt x="18246" y="2931"/>
                  <a:pt x="18167" y="2850"/>
                </a:cubicBezTo>
                <a:cubicBezTo>
                  <a:pt x="18087" y="2769"/>
                  <a:pt x="18007" y="2729"/>
                  <a:pt x="17927" y="2648"/>
                </a:cubicBezTo>
                <a:cubicBezTo>
                  <a:pt x="17847" y="2567"/>
                  <a:pt x="17767" y="2526"/>
                  <a:pt x="17687" y="2445"/>
                </a:cubicBezTo>
                <a:cubicBezTo>
                  <a:pt x="17608" y="2405"/>
                  <a:pt x="17528" y="2324"/>
                  <a:pt x="17448" y="2284"/>
                </a:cubicBezTo>
                <a:cubicBezTo>
                  <a:pt x="17288" y="2162"/>
                  <a:pt x="17168" y="2041"/>
                  <a:pt x="17009" y="1960"/>
                </a:cubicBezTo>
                <a:cubicBezTo>
                  <a:pt x="16849" y="1839"/>
                  <a:pt x="16689" y="1758"/>
                  <a:pt x="16530" y="1636"/>
                </a:cubicBezTo>
                <a:cubicBezTo>
                  <a:pt x="16490" y="1596"/>
                  <a:pt x="16410" y="1556"/>
                  <a:pt x="16370" y="1515"/>
                </a:cubicBezTo>
                <a:cubicBezTo>
                  <a:pt x="16330" y="1475"/>
                  <a:pt x="16290" y="1434"/>
                  <a:pt x="16250" y="1394"/>
                </a:cubicBezTo>
                <a:cubicBezTo>
                  <a:pt x="16170" y="1313"/>
                  <a:pt x="16090" y="1232"/>
                  <a:pt x="16011" y="1192"/>
                </a:cubicBezTo>
                <a:cubicBezTo>
                  <a:pt x="15931" y="1111"/>
                  <a:pt x="15811" y="1070"/>
                  <a:pt x="15731" y="989"/>
                </a:cubicBezTo>
                <a:cubicBezTo>
                  <a:pt x="15651" y="908"/>
                  <a:pt x="15571" y="868"/>
                  <a:pt x="15492" y="787"/>
                </a:cubicBezTo>
                <a:cubicBezTo>
                  <a:pt x="15452" y="747"/>
                  <a:pt x="15412" y="747"/>
                  <a:pt x="15412" y="706"/>
                </a:cubicBezTo>
                <a:cubicBezTo>
                  <a:pt x="15412" y="666"/>
                  <a:pt x="15372" y="625"/>
                  <a:pt x="15372" y="585"/>
                </a:cubicBezTo>
                <a:cubicBezTo>
                  <a:pt x="15292" y="504"/>
                  <a:pt x="15212" y="423"/>
                  <a:pt x="15092" y="423"/>
                </a:cubicBezTo>
                <a:cubicBezTo>
                  <a:pt x="15092" y="423"/>
                  <a:pt x="1509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52" y="423"/>
                  <a:pt x="15052" y="423"/>
                  <a:pt x="15052" y="423"/>
                </a:cubicBezTo>
                <a:cubicBezTo>
                  <a:pt x="15012" y="423"/>
                  <a:pt x="15012" y="423"/>
                  <a:pt x="14973" y="423"/>
                </a:cubicBezTo>
                <a:cubicBezTo>
                  <a:pt x="1497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23"/>
                </a:cubicBezTo>
                <a:cubicBezTo>
                  <a:pt x="14933" y="423"/>
                  <a:pt x="14933" y="423"/>
                  <a:pt x="14933" y="463"/>
                </a:cubicBezTo>
                <a:cubicBezTo>
                  <a:pt x="14933" y="463"/>
                  <a:pt x="14933" y="463"/>
                  <a:pt x="14933" y="463"/>
                </a:cubicBezTo>
                <a:cubicBezTo>
                  <a:pt x="14893" y="463"/>
                  <a:pt x="14853" y="463"/>
                  <a:pt x="14813" y="463"/>
                </a:cubicBezTo>
                <a:cubicBezTo>
                  <a:pt x="14733" y="463"/>
                  <a:pt x="14613" y="423"/>
                  <a:pt x="14533" y="423"/>
                </a:cubicBezTo>
                <a:cubicBezTo>
                  <a:pt x="14334" y="423"/>
                  <a:pt x="14134" y="383"/>
                  <a:pt x="13934" y="383"/>
                </a:cubicBezTo>
                <a:cubicBezTo>
                  <a:pt x="13735" y="383"/>
                  <a:pt x="13575" y="342"/>
                  <a:pt x="13375" y="342"/>
                </a:cubicBezTo>
                <a:cubicBezTo>
                  <a:pt x="13296" y="342"/>
                  <a:pt x="13216" y="302"/>
                  <a:pt x="13096" y="302"/>
                </a:cubicBezTo>
                <a:cubicBezTo>
                  <a:pt x="12976" y="302"/>
                  <a:pt x="12896" y="261"/>
                  <a:pt x="12777" y="261"/>
                </a:cubicBezTo>
                <a:cubicBezTo>
                  <a:pt x="12577" y="221"/>
                  <a:pt x="12417" y="221"/>
                  <a:pt x="12218" y="180"/>
                </a:cubicBezTo>
                <a:cubicBezTo>
                  <a:pt x="12018" y="140"/>
                  <a:pt x="11818" y="140"/>
                  <a:pt x="11659" y="99"/>
                </a:cubicBezTo>
                <a:cubicBezTo>
                  <a:pt x="11459" y="99"/>
                  <a:pt x="11259" y="59"/>
                  <a:pt x="11100" y="59"/>
                </a:cubicBezTo>
                <a:cubicBezTo>
                  <a:pt x="10980" y="59"/>
                  <a:pt x="10900" y="59"/>
                  <a:pt x="10780" y="59"/>
                </a:cubicBezTo>
                <a:cubicBezTo>
                  <a:pt x="10700" y="59"/>
                  <a:pt x="10620" y="59"/>
                  <a:pt x="10501" y="18"/>
                </a:cubicBezTo>
                <a:cubicBezTo>
                  <a:pt x="10261" y="18"/>
                  <a:pt x="10062" y="-22"/>
                  <a:pt x="9822" y="18"/>
                </a:cubicBezTo>
                <a:cubicBezTo>
                  <a:pt x="9622" y="18"/>
                  <a:pt x="9423" y="18"/>
                  <a:pt x="9223" y="18"/>
                </a:cubicBezTo>
                <a:cubicBezTo>
                  <a:pt x="9023" y="18"/>
                  <a:pt x="8864" y="18"/>
                  <a:pt x="8664" y="18"/>
                </a:cubicBezTo>
                <a:cubicBezTo>
                  <a:pt x="8504" y="18"/>
                  <a:pt x="8305" y="18"/>
                  <a:pt x="8145" y="18"/>
                </a:cubicBezTo>
                <a:cubicBezTo>
                  <a:pt x="8105" y="18"/>
                  <a:pt x="8065" y="18"/>
                  <a:pt x="8025" y="18"/>
                </a:cubicBezTo>
                <a:cubicBezTo>
                  <a:pt x="8025" y="18"/>
                  <a:pt x="7985" y="18"/>
                  <a:pt x="7985" y="18"/>
                </a:cubicBezTo>
                <a:cubicBezTo>
                  <a:pt x="7985" y="18"/>
                  <a:pt x="7985" y="18"/>
                  <a:pt x="7985" y="18"/>
                </a:cubicBezTo>
                <a:cubicBezTo>
                  <a:pt x="7945" y="18"/>
                  <a:pt x="7865" y="59"/>
                  <a:pt x="7865" y="59"/>
                </a:cubicBezTo>
                <a:cubicBezTo>
                  <a:pt x="7865" y="59"/>
                  <a:pt x="7865" y="59"/>
                  <a:pt x="7826" y="59"/>
                </a:cubicBezTo>
                <a:cubicBezTo>
                  <a:pt x="7826" y="59"/>
                  <a:pt x="7786" y="59"/>
                  <a:pt x="7786" y="59"/>
                </a:cubicBezTo>
                <a:cubicBezTo>
                  <a:pt x="7706" y="59"/>
                  <a:pt x="7626" y="99"/>
                  <a:pt x="7546" y="140"/>
                </a:cubicBezTo>
                <a:cubicBezTo>
                  <a:pt x="7506" y="180"/>
                  <a:pt x="7466" y="221"/>
                  <a:pt x="7426" y="261"/>
                </a:cubicBezTo>
                <a:cubicBezTo>
                  <a:pt x="7386" y="302"/>
                  <a:pt x="7346" y="342"/>
                  <a:pt x="7346" y="382"/>
                </a:cubicBezTo>
                <a:cubicBezTo>
                  <a:pt x="7307" y="463"/>
                  <a:pt x="7227" y="504"/>
                  <a:pt x="7187" y="585"/>
                </a:cubicBezTo>
                <a:cubicBezTo>
                  <a:pt x="7107" y="666"/>
                  <a:pt x="7067" y="747"/>
                  <a:pt x="6987" y="787"/>
                </a:cubicBezTo>
                <a:cubicBezTo>
                  <a:pt x="6947" y="868"/>
                  <a:pt x="6867" y="908"/>
                  <a:pt x="6827" y="989"/>
                </a:cubicBezTo>
                <a:cubicBezTo>
                  <a:pt x="6748" y="1070"/>
                  <a:pt x="6708" y="1111"/>
                  <a:pt x="6628" y="1191"/>
                </a:cubicBezTo>
                <a:cubicBezTo>
                  <a:pt x="6548" y="1272"/>
                  <a:pt x="6508" y="1313"/>
                  <a:pt x="6428" y="1394"/>
                </a:cubicBezTo>
                <a:cubicBezTo>
                  <a:pt x="6348" y="1475"/>
                  <a:pt x="6308" y="1556"/>
                  <a:pt x="6268" y="1636"/>
                </a:cubicBezTo>
                <a:cubicBezTo>
                  <a:pt x="6228" y="1717"/>
                  <a:pt x="6149" y="1798"/>
                  <a:pt x="6109" y="1839"/>
                </a:cubicBezTo>
                <a:cubicBezTo>
                  <a:pt x="6029" y="1920"/>
                  <a:pt x="5989" y="2000"/>
                  <a:pt x="5909" y="2041"/>
                </a:cubicBezTo>
                <a:cubicBezTo>
                  <a:pt x="5829" y="2122"/>
                  <a:pt x="5789" y="2162"/>
                  <a:pt x="5709" y="2243"/>
                </a:cubicBezTo>
                <a:cubicBezTo>
                  <a:pt x="5630" y="2324"/>
                  <a:pt x="5590" y="2365"/>
                  <a:pt x="5510" y="2445"/>
                </a:cubicBezTo>
                <a:cubicBezTo>
                  <a:pt x="5430" y="2526"/>
                  <a:pt x="5390" y="2607"/>
                  <a:pt x="5310" y="2688"/>
                </a:cubicBezTo>
                <a:cubicBezTo>
                  <a:pt x="5270" y="2769"/>
                  <a:pt x="5190" y="2850"/>
                  <a:pt x="5150" y="2890"/>
                </a:cubicBezTo>
                <a:cubicBezTo>
                  <a:pt x="5071" y="2971"/>
                  <a:pt x="5031" y="3052"/>
                  <a:pt x="4951" y="3093"/>
                </a:cubicBezTo>
                <a:cubicBezTo>
                  <a:pt x="4911" y="3174"/>
                  <a:pt x="4831" y="3214"/>
                  <a:pt x="4751" y="3295"/>
                </a:cubicBezTo>
                <a:cubicBezTo>
                  <a:pt x="4751" y="3295"/>
                  <a:pt x="4751" y="3295"/>
                  <a:pt x="4711" y="3335"/>
                </a:cubicBezTo>
                <a:cubicBezTo>
                  <a:pt x="4591" y="3416"/>
                  <a:pt x="4472" y="3538"/>
                  <a:pt x="4392" y="3618"/>
                </a:cubicBezTo>
                <a:cubicBezTo>
                  <a:pt x="4352" y="3659"/>
                  <a:pt x="4272" y="3740"/>
                  <a:pt x="4232" y="3780"/>
                </a:cubicBezTo>
                <a:cubicBezTo>
                  <a:pt x="4192" y="3821"/>
                  <a:pt x="4112" y="3902"/>
                  <a:pt x="4072" y="3942"/>
                </a:cubicBezTo>
                <a:cubicBezTo>
                  <a:pt x="3993" y="4063"/>
                  <a:pt x="3873" y="4185"/>
                  <a:pt x="3793" y="4306"/>
                </a:cubicBezTo>
                <a:cubicBezTo>
                  <a:pt x="3753" y="4347"/>
                  <a:pt x="3713" y="4427"/>
                  <a:pt x="3633" y="4468"/>
                </a:cubicBezTo>
                <a:cubicBezTo>
                  <a:pt x="3593" y="4508"/>
                  <a:pt x="3593" y="4508"/>
                  <a:pt x="3553" y="4549"/>
                </a:cubicBezTo>
                <a:cubicBezTo>
                  <a:pt x="3553" y="4549"/>
                  <a:pt x="3553" y="4549"/>
                  <a:pt x="3553" y="4549"/>
                </a:cubicBezTo>
                <a:cubicBezTo>
                  <a:pt x="3474" y="4630"/>
                  <a:pt x="3394" y="4711"/>
                  <a:pt x="3274" y="4791"/>
                </a:cubicBezTo>
                <a:cubicBezTo>
                  <a:pt x="3194" y="4832"/>
                  <a:pt x="3154" y="4913"/>
                  <a:pt x="3074" y="4953"/>
                </a:cubicBezTo>
                <a:cubicBezTo>
                  <a:pt x="3034" y="4994"/>
                  <a:pt x="2994" y="5034"/>
                  <a:pt x="2954" y="5075"/>
                </a:cubicBezTo>
                <a:cubicBezTo>
                  <a:pt x="2915" y="5115"/>
                  <a:pt x="2875" y="5156"/>
                  <a:pt x="2835" y="5196"/>
                </a:cubicBezTo>
                <a:cubicBezTo>
                  <a:pt x="2795" y="5236"/>
                  <a:pt x="2755" y="5277"/>
                  <a:pt x="2715" y="5317"/>
                </a:cubicBezTo>
                <a:cubicBezTo>
                  <a:pt x="2635" y="5439"/>
                  <a:pt x="2515" y="5560"/>
                  <a:pt x="2435" y="5681"/>
                </a:cubicBezTo>
                <a:cubicBezTo>
                  <a:pt x="2276" y="5803"/>
                  <a:pt x="2116" y="5924"/>
                  <a:pt x="1956" y="6045"/>
                </a:cubicBezTo>
                <a:cubicBezTo>
                  <a:pt x="1876" y="6126"/>
                  <a:pt x="1797" y="6167"/>
                  <a:pt x="1717" y="6248"/>
                </a:cubicBezTo>
                <a:cubicBezTo>
                  <a:pt x="1637" y="6329"/>
                  <a:pt x="1517" y="6409"/>
                  <a:pt x="1437" y="6490"/>
                </a:cubicBezTo>
                <a:cubicBezTo>
                  <a:pt x="1317" y="6652"/>
                  <a:pt x="1198" y="6814"/>
                  <a:pt x="1078" y="6976"/>
                </a:cubicBezTo>
                <a:cubicBezTo>
                  <a:pt x="998" y="7057"/>
                  <a:pt x="958" y="7138"/>
                  <a:pt x="878" y="7259"/>
                </a:cubicBezTo>
                <a:cubicBezTo>
                  <a:pt x="838" y="7299"/>
                  <a:pt x="838" y="7340"/>
                  <a:pt x="798" y="7380"/>
                </a:cubicBezTo>
                <a:cubicBezTo>
                  <a:pt x="798" y="7421"/>
                  <a:pt x="759" y="7421"/>
                  <a:pt x="759" y="7461"/>
                </a:cubicBezTo>
                <a:cubicBezTo>
                  <a:pt x="759" y="7461"/>
                  <a:pt x="719" y="7502"/>
                  <a:pt x="719" y="7502"/>
                </a:cubicBezTo>
                <a:cubicBezTo>
                  <a:pt x="719" y="7542"/>
                  <a:pt x="679" y="7582"/>
                  <a:pt x="679" y="7582"/>
                </a:cubicBezTo>
                <a:cubicBezTo>
                  <a:pt x="639" y="7623"/>
                  <a:pt x="639" y="7623"/>
                  <a:pt x="599" y="7663"/>
                </a:cubicBezTo>
                <a:cubicBezTo>
                  <a:pt x="479" y="7785"/>
                  <a:pt x="319" y="7947"/>
                  <a:pt x="200" y="8068"/>
                </a:cubicBezTo>
                <a:cubicBezTo>
                  <a:pt x="200" y="8068"/>
                  <a:pt x="200" y="8068"/>
                  <a:pt x="200" y="8068"/>
                </a:cubicBezTo>
                <a:cubicBezTo>
                  <a:pt x="200" y="8068"/>
                  <a:pt x="200" y="8068"/>
                  <a:pt x="160" y="8108"/>
                </a:cubicBezTo>
                <a:cubicBezTo>
                  <a:pt x="160" y="8108"/>
                  <a:pt x="160" y="8108"/>
                  <a:pt x="160" y="8108"/>
                </a:cubicBezTo>
                <a:cubicBezTo>
                  <a:pt x="120" y="8149"/>
                  <a:pt x="120" y="8149"/>
                  <a:pt x="80" y="8189"/>
                </a:cubicBezTo>
                <a:cubicBezTo>
                  <a:pt x="40" y="8270"/>
                  <a:pt x="40" y="8311"/>
                  <a:pt x="40" y="8391"/>
                </a:cubicBezTo>
                <a:cubicBezTo>
                  <a:pt x="40" y="8391"/>
                  <a:pt x="40" y="8391"/>
                  <a:pt x="40" y="8391"/>
                </a:cubicBezTo>
                <a:cubicBezTo>
                  <a:pt x="40" y="8432"/>
                  <a:pt x="40" y="8432"/>
                  <a:pt x="0" y="8472"/>
                </a:cubicBezTo>
                <a:cubicBezTo>
                  <a:pt x="0" y="8472"/>
                  <a:pt x="0" y="8513"/>
                  <a:pt x="0" y="8513"/>
                </a:cubicBezTo>
                <a:cubicBezTo>
                  <a:pt x="0" y="8513"/>
                  <a:pt x="0" y="8513"/>
                  <a:pt x="0" y="8513"/>
                </a:cubicBezTo>
                <a:lnTo>
                  <a:pt x="0" y="8513"/>
                </a:lnTo>
                <a:cubicBezTo>
                  <a:pt x="0" y="8513"/>
                  <a:pt x="0" y="8553"/>
                  <a:pt x="0" y="8553"/>
                </a:cubicBezTo>
                <a:cubicBezTo>
                  <a:pt x="0" y="8594"/>
                  <a:pt x="0" y="8634"/>
                  <a:pt x="40" y="8634"/>
                </a:cubicBezTo>
                <a:cubicBezTo>
                  <a:pt x="40" y="8634"/>
                  <a:pt x="40" y="8634"/>
                  <a:pt x="40" y="8634"/>
                </a:cubicBezTo>
                <a:cubicBezTo>
                  <a:pt x="40" y="8958"/>
                  <a:pt x="40" y="9241"/>
                  <a:pt x="40" y="9565"/>
                </a:cubicBezTo>
                <a:cubicBezTo>
                  <a:pt x="40" y="10171"/>
                  <a:pt x="40" y="10778"/>
                  <a:pt x="40" y="11344"/>
                </a:cubicBezTo>
                <a:cubicBezTo>
                  <a:pt x="40" y="12558"/>
                  <a:pt x="40" y="13771"/>
                  <a:pt x="40" y="14985"/>
                </a:cubicBezTo>
                <a:cubicBezTo>
                  <a:pt x="40" y="15308"/>
                  <a:pt x="40" y="15591"/>
                  <a:pt x="40" y="15915"/>
                </a:cubicBezTo>
                <a:cubicBezTo>
                  <a:pt x="40" y="16077"/>
                  <a:pt x="160" y="16158"/>
                  <a:pt x="240" y="16279"/>
                </a:cubicBezTo>
                <a:cubicBezTo>
                  <a:pt x="279" y="16320"/>
                  <a:pt x="359" y="16400"/>
                  <a:pt x="399" y="16441"/>
                </a:cubicBezTo>
                <a:cubicBezTo>
                  <a:pt x="519" y="16562"/>
                  <a:pt x="639" y="16684"/>
                  <a:pt x="719" y="16765"/>
                </a:cubicBezTo>
                <a:cubicBezTo>
                  <a:pt x="1158" y="17209"/>
                  <a:pt x="1557" y="17614"/>
                  <a:pt x="1996" y="18059"/>
                </a:cubicBezTo>
                <a:cubicBezTo>
                  <a:pt x="2835" y="18908"/>
                  <a:pt x="3673" y="19758"/>
                  <a:pt x="4512" y="20607"/>
                </a:cubicBezTo>
                <a:cubicBezTo>
                  <a:pt x="4711" y="20809"/>
                  <a:pt x="4951" y="21052"/>
                  <a:pt x="5151" y="21254"/>
                </a:cubicBezTo>
                <a:cubicBezTo>
                  <a:pt x="5190" y="21295"/>
                  <a:pt x="5270" y="21376"/>
                  <a:pt x="5310" y="21416"/>
                </a:cubicBezTo>
                <a:cubicBezTo>
                  <a:pt x="5350" y="21457"/>
                  <a:pt x="5350" y="21457"/>
                  <a:pt x="5390" y="21497"/>
                </a:cubicBezTo>
                <a:cubicBezTo>
                  <a:pt x="5470" y="21578"/>
                  <a:pt x="5590" y="21578"/>
                  <a:pt x="5670" y="21578"/>
                </a:cubicBezTo>
                <a:cubicBezTo>
                  <a:pt x="5829" y="21578"/>
                  <a:pt x="5989" y="21578"/>
                  <a:pt x="6149" y="21578"/>
                </a:cubicBezTo>
                <a:cubicBezTo>
                  <a:pt x="6748" y="21578"/>
                  <a:pt x="7347" y="21578"/>
                  <a:pt x="7985" y="21578"/>
                </a:cubicBezTo>
                <a:cubicBezTo>
                  <a:pt x="9183" y="21578"/>
                  <a:pt x="10341" y="21578"/>
                  <a:pt x="11539" y="21578"/>
                </a:cubicBezTo>
                <a:cubicBezTo>
                  <a:pt x="11858" y="21578"/>
                  <a:pt x="12138" y="21578"/>
                  <a:pt x="12457" y="21578"/>
                </a:cubicBezTo>
                <a:cubicBezTo>
                  <a:pt x="12617" y="21578"/>
                  <a:pt x="12737" y="21578"/>
                  <a:pt x="12896" y="21578"/>
                </a:cubicBezTo>
                <a:cubicBezTo>
                  <a:pt x="12976" y="21578"/>
                  <a:pt x="13056" y="21578"/>
                  <a:pt x="13096" y="21578"/>
                </a:cubicBezTo>
                <a:cubicBezTo>
                  <a:pt x="13176" y="21578"/>
                  <a:pt x="13256" y="21538"/>
                  <a:pt x="13336" y="21497"/>
                </a:cubicBezTo>
                <a:cubicBezTo>
                  <a:pt x="13375" y="21457"/>
                  <a:pt x="13455" y="21416"/>
                  <a:pt x="13495" y="21335"/>
                </a:cubicBezTo>
                <a:cubicBezTo>
                  <a:pt x="13934" y="20890"/>
                  <a:pt x="14374" y="20445"/>
                  <a:pt x="14773" y="20041"/>
                </a:cubicBezTo>
                <a:cubicBezTo>
                  <a:pt x="15811" y="19151"/>
                  <a:pt x="16689" y="18261"/>
                  <a:pt x="17567" y="17412"/>
                </a:cubicBezTo>
                <a:close/>
                <a:moveTo>
                  <a:pt x="20522" y="12436"/>
                </a:moveTo>
                <a:cubicBezTo>
                  <a:pt x="20522" y="12598"/>
                  <a:pt x="20562" y="12760"/>
                  <a:pt x="20562" y="12881"/>
                </a:cubicBezTo>
                <a:cubicBezTo>
                  <a:pt x="20562" y="12962"/>
                  <a:pt x="20562" y="13043"/>
                  <a:pt x="20602" y="13124"/>
                </a:cubicBezTo>
                <a:cubicBezTo>
                  <a:pt x="20602" y="13124"/>
                  <a:pt x="20602" y="13124"/>
                  <a:pt x="20602" y="13164"/>
                </a:cubicBezTo>
                <a:cubicBezTo>
                  <a:pt x="20602" y="13164"/>
                  <a:pt x="20602" y="13164"/>
                  <a:pt x="20602" y="13205"/>
                </a:cubicBezTo>
                <a:cubicBezTo>
                  <a:pt x="20562" y="13245"/>
                  <a:pt x="20522" y="13326"/>
                  <a:pt x="20442" y="13367"/>
                </a:cubicBezTo>
                <a:cubicBezTo>
                  <a:pt x="20362" y="13448"/>
                  <a:pt x="20282" y="13529"/>
                  <a:pt x="20202" y="13609"/>
                </a:cubicBezTo>
                <a:cubicBezTo>
                  <a:pt x="20162" y="13650"/>
                  <a:pt x="20083" y="13731"/>
                  <a:pt x="20043" y="13771"/>
                </a:cubicBezTo>
                <a:cubicBezTo>
                  <a:pt x="19923" y="13893"/>
                  <a:pt x="19803" y="13973"/>
                  <a:pt x="19683" y="14095"/>
                </a:cubicBezTo>
                <a:cubicBezTo>
                  <a:pt x="19564" y="14216"/>
                  <a:pt x="19484" y="14297"/>
                  <a:pt x="19364" y="14418"/>
                </a:cubicBezTo>
                <a:cubicBezTo>
                  <a:pt x="19244" y="14540"/>
                  <a:pt x="19164" y="14661"/>
                  <a:pt x="19044" y="14782"/>
                </a:cubicBezTo>
                <a:cubicBezTo>
                  <a:pt x="19044" y="14823"/>
                  <a:pt x="19005" y="14823"/>
                  <a:pt x="19005" y="14863"/>
                </a:cubicBezTo>
                <a:cubicBezTo>
                  <a:pt x="19005" y="14904"/>
                  <a:pt x="18965" y="14904"/>
                  <a:pt x="18965" y="14944"/>
                </a:cubicBezTo>
                <a:cubicBezTo>
                  <a:pt x="18965" y="14944"/>
                  <a:pt x="18925" y="14985"/>
                  <a:pt x="18925" y="14985"/>
                </a:cubicBezTo>
                <a:cubicBezTo>
                  <a:pt x="18925" y="14702"/>
                  <a:pt x="18925" y="14418"/>
                  <a:pt x="18925" y="14135"/>
                </a:cubicBezTo>
                <a:cubicBezTo>
                  <a:pt x="18925" y="14095"/>
                  <a:pt x="18925" y="14054"/>
                  <a:pt x="18925" y="14014"/>
                </a:cubicBezTo>
                <a:cubicBezTo>
                  <a:pt x="18925" y="13973"/>
                  <a:pt x="18965" y="13973"/>
                  <a:pt x="18965" y="13933"/>
                </a:cubicBezTo>
                <a:cubicBezTo>
                  <a:pt x="19005" y="13893"/>
                  <a:pt x="19005" y="13852"/>
                  <a:pt x="19044" y="13852"/>
                </a:cubicBezTo>
                <a:cubicBezTo>
                  <a:pt x="19044" y="13852"/>
                  <a:pt x="19044" y="13852"/>
                  <a:pt x="19084" y="13812"/>
                </a:cubicBezTo>
                <a:cubicBezTo>
                  <a:pt x="19164" y="13731"/>
                  <a:pt x="19244" y="13609"/>
                  <a:pt x="19324" y="13529"/>
                </a:cubicBezTo>
                <a:cubicBezTo>
                  <a:pt x="19404" y="13407"/>
                  <a:pt x="19524" y="13326"/>
                  <a:pt x="19603" y="13205"/>
                </a:cubicBezTo>
                <a:cubicBezTo>
                  <a:pt x="19643" y="13164"/>
                  <a:pt x="19643" y="13124"/>
                  <a:pt x="19683" y="13124"/>
                </a:cubicBezTo>
                <a:cubicBezTo>
                  <a:pt x="19723" y="13043"/>
                  <a:pt x="19803" y="13003"/>
                  <a:pt x="19843" y="12922"/>
                </a:cubicBezTo>
                <a:cubicBezTo>
                  <a:pt x="19843" y="12922"/>
                  <a:pt x="19883" y="12881"/>
                  <a:pt x="19883" y="12881"/>
                </a:cubicBezTo>
                <a:cubicBezTo>
                  <a:pt x="19923" y="12841"/>
                  <a:pt x="19963" y="12800"/>
                  <a:pt x="19963" y="12800"/>
                </a:cubicBezTo>
                <a:cubicBezTo>
                  <a:pt x="20043" y="12720"/>
                  <a:pt x="20083" y="12679"/>
                  <a:pt x="20162" y="12598"/>
                </a:cubicBezTo>
                <a:cubicBezTo>
                  <a:pt x="20242" y="12517"/>
                  <a:pt x="20362" y="12436"/>
                  <a:pt x="20442" y="12355"/>
                </a:cubicBezTo>
                <a:cubicBezTo>
                  <a:pt x="20442" y="12355"/>
                  <a:pt x="20482" y="12315"/>
                  <a:pt x="20482" y="12315"/>
                </a:cubicBezTo>
                <a:cubicBezTo>
                  <a:pt x="20522" y="12275"/>
                  <a:pt x="20522" y="12356"/>
                  <a:pt x="20522" y="12436"/>
                </a:cubicBezTo>
                <a:close/>
                <a:moveTo>
                  <a:pt x="20442" y="11061"/>
                </a:moveTo>
                <a:cubicBezTo>
                  <a:pt x="20442" y="11223"/>
                  <a:pt x="20442" y="11385"/>
                  <a:pt x="20482" y="11547"/>
                </a:cubicBezTo>
                <a:cubicBezTo>
                  <a:pt x="20482" y="11708"/>
                  <a:pt x="20522" y="11830"/>
                  <a:pt x="20522" y="11991"/>
                </a:cubicBezTo>
                <a:cubicBezTo>
                  <a:pt x="20522" y="11991"/>
                  <a:pt x="20482" y="12032"/>
                  <a:pt x="20482" y="12032"/>
                </a:cubicBezTo>
                <a:cubicBezTo>
                  <a:pt x="20442" y="12072"/>
                  <a:pt x="20402" y="12113"/>
                  <a:pt x="20362" y="12153"/>
                </a:cubicBezTo>
                <a:cubicBezTo>
                  <a:pt x="20322" y="12194"/>
                  <a:pt x="20242" y="12275"/>
                  <a:pt x="20202" y="12315"/>
                </a:cubicBezTo>
                <a:cubicBezTo>
                  <a:pt x="20162" y="12356"/>
                  <a:pt x="20162" y="12356"/>
                  <a:pt x="20123" y="12396"/>
                </a:cubicBezTo>
                <a:cubicBezTo>
                  <a:pt x="20123" y="12396"/>
                  <a:pt x="20123" y="12396"/>
                  <a:pt x="20083" y="12436"/>
                </a:cubicBezTo>
                <a:cubicBezTo>
                  <a:pt x="20003" y="12558"/>
                  <a:pt x="19883" y="12639"/>
                  <a:pt x="19803" y="12760"/>
                </a:cubicBezTo>
                <a:cubicBezTo>
                  <a:pt x="19803" y="12760"/>
                  <a:pt x="19803" y="12760"/>
                  <a:pt x="19803" y="12800"/>
                </a:cubicBezTo>
                <a:cubicBezTo>
                  <a:pt x="19763" y="12841"/>
                  <a:pt x="19763" y="12841"/>
                  <a:pt x="19723" y="12881"/>
                </a:cubicBezTo>
                <a:cubicBezTo>
                  <a:pt x="19683" y="12962"/>
                  <a:pt x="19604" y="13003"/>
                  <a:pt x="19564" y="13084"/>
                </a:cubicBezTo>
                <a:cubicBezTo>
                  <a:pt x="19484" y="13165"/>
                  <a:pt x="19404" y="13286"/>
                  <a:pt x="19364" y="13367"/>
                </a:cubicBezTo>
                <a:cubicBezTo>
                  <a:pt x="19324" y="13407"/>
                  <a:pt x="19324" y="13448"/>
                  <a:pt x="19284" y="13488"/>
                </a:cubicBezTo>
                <a:cubicBezTo>
                  <a:pt x="19244" y="13569"/>
                  <a:pt x="19204" y="13609"/>
                  <a:pt x="19164" y="13690"/>
                </a:cubicBezTo>
                <a:cubicBezTo>
                  <a:pt x="19124" y="13771"/>
                  <a:pt x="19085" y="13812"/>
                  <a:pt x="19045" y="13893"/>
                </a:cubicBezTo>
                <a:cubicBezTo>
                  <a:pt x="19005" y="13933"/>
                  <a:pt x="19005" y="13973"/>
                  <a:pt x="18965" y="13973"/>
                </a:cubicBezTo>
                <a:cubicBezTo>
                  <a:pt x="18965" y="13569"/>
                  <a:pt x="18965" y="13205"/>
                  <a:pt x="18965" y="12800"/>
                </a:cubicBezTo>
                <a:cubicBezTo>
                  <a:pt x="19005" y="12720"/>
                  <a:pt x="19085" y="12679"/>
                  <a:pt x="19124" y="12598"/>
                </a:cubicBezTo>
                <a:cubicBezTo>
                  <a:pt x="19204" y="12477"/>
                  <a:pt x="19284" y="12396"/>
                  <a:pt x="19364" y="12315"/>
                </a:cubicBezTo>
                <a:cubicBezTo>
                  <a:pt x="19444" y="12234"/>
                  <a:pt x="19524" y="12113"/>
                  <a:pt x="19604" y="12032"/>
                </a:cubicBezTo>
                <a:cubicBezTo>
                  <a:pt x="19683" y="11951"/>
                  <a:pt x="19763" y="11830"/>
                  <a:pt x="19843" y="11749"/>
                </a:cubicBezTo>
                <a:cubicBezTo>
                  <a:pt x="19883" y="11708"/>
                  <a:pt x="19923" y="11668"/>
                  <a:pt x="19963" y="11627"/>
                </a:cubicBezTo>
                <a:cubicBezTo>
                  <a:pt x="20003" y="11587"/>
                  <a:pt x="20043" y="11547"/>
                  <a:pt x="20083" y="11506"/>
                </a:cubicBezTo>
                <a:cubicBezTo>
                  <a:pt x="20123" y="11466"/>
                  <a:pt x="20203" y="11385"/>
                  <a:pt x="20242" y="11344"/>
                </a:cubicBezTo>
                <a:cubicBezTo>
                  <a:pt x="20282" y="11304"/>
                  <a:pt x="20322" y="11263"/>
                  <a:pt x="20402" y="11182"/>
                </a:cubicBezTo>
                <a:cubicBezTo>
                  <a:pt x="20402" y="11182"/>
                  <a:pt x="20442" y="11142"/>
                  <a:pt x="20442" y="11142"/>
                </a:cubicBezTo>
                <a:cubicBezTo>
                  <a:pt x="20442" y="11021"/>
                  <a:pt x="20442" y="11061"/>
                  <a:pt x="20442" y="11061"/>
                </a:cubicBezTo>
                <a:close/>
                <a:moveTo>
                  <a:pt x="20402" y="10131"/>
                </a:moveTo>
                <a:cubicBezTo>
                  <a:pt x="20402" y="10293"/>
                  <a:pt x="20402" y="10414"/>
                  <a:pt x="20442" y="10576"/>
                </a:cubicBezTo>
                <a:cubicBezTo>
                  <a:pt x="20442" y="10616"/>
                  <a:pt x="20442" y="10657"/>
                  <a:pt x="20442" y="10697"/>
                </a:cubicBezTo>
                <a:cubicBezTo>
                  <a:pt x="20442" y="10697"/>
                  <a:pt x="20442" y="10738"/>
                  <a:pt x="20442" y="10738"/>
                </a:cubicBezTo>
                <a:cubicBezTo>
                  <a:pt x="20402" y="10778"/>
                  <a:pt x="20362" y="10818"/>
                  <a:pt x="20322" y="10859"/>
                </a:cubicBezTo>
                <a:cubicBezTo>
                  <a:pt x="20242" y="10940"/>
                  <a:pt x="20162" y="11061"/>
                  <a:pt x="20083" y="11142"/>
                </a:cubicBezTo>
                <a:cubicBezTo>
                  <a:pt x="20043" y="11182"/>
                  <a:pt x="20043" y="11223"/>
                  <a:pt x="20003" y="11263"/>
                </a:cubicBezTo>
                <a:cubicBezTo>
                  <a:pt x="20003" y="11263"/>
                  <a:pt x="19963" y="11304"/>
                  <a:pt x="19963" y="11304"/>
                </a:cubicBezTo>
                <a:cubicBezTo>
                  <a:pt x="19923" y="11344"/>
                  <a:pt x="19883" y="11425"/>
                  <a:pt x="19843" y="11466"/>
                </a:cubicBezTo>
                <a:cubicBezTo>
                  <a:pt x="19763" y="11587"/>
                  <a:pt x="19683" y="11668"/>
                  <a:pt x="19604" y="11789"/>
                </a:cubicBezTo>
                <a:cubicBezTo>
                  <a:pt x="19564" y="11830"/>
                  <a:pt x="19564" y="11870"/>
                  <a:pt x="19524" y="11911"/>
                </a:cubicBezTo>
                <a:cubicBezTo>
                  <a:pt x="19484" y="11991"/>
                  <a:pt x="19444" y="12032"/>
                  <a:pt x="19364" y="12113"/>
                </a:cubicBezTo>
                <a:cubicBezTo>
                  <a:pt x="19284" y="12234"/>
                  <a:pt x="19204" y="12315"/>
                  <a:pt x="19124" y="12436"/>
                </a:cubicBezTo>
                <a:cubicBezTo>
                  <a:pt x="19085" y="12517"/>
                  <a:pt x="19045" y="12558"/>
                  <a:pt x="19005" y="12639"/>
                </a:cubicBezTo>
                <a:cubicBezTo>
                  <a:pt x="19005" y="12639"/>
                  <a:pt x="19005" y="12679"/>
                  <a:pt x="18965" y="12679"/>
                </a:cubicBezTo>
                <a:cubicBezTo>
                  <a:pt x="18965" y="12315"/>
                  <a:pt x="18965" y="11951"/>
                  <a:pt x="18965" y="11587"/>
                </a:cubicBezTo>
                <a:cubicBezTo>
                  <a:pt x="18965" y="11546"/>
                  <a:pt x="18965" y="11546"/>
                  <a:pt x="18965" y="11506"/>
                </a:cubicBezTo>
                <a:cubicBezTo>
                  <a:pt x="18965" y="11506"/>
                  <a:pt x="18965" y="11506"/>
                  <a:pt x="18965" y="11506"/>
                </a:cubicBezTo>
                <a:cubicBezTo>
                  <a:pt x="18965" y="11466"/>
                  <a:pt x="18965" y="11425"/>
                  <a:pt x="18965" y="11425"/>
                </a:cubicBezTo>
                <a:cubicBezTo>
                  <a:pt x="18965" y="11425"/>
                  <a:pt x="19005" y="11385"/>
                  <a:pt x="19005" y="11385"/>
                </a:cubicBezTo>
                <a:cubicBezTo>
                  <a:pt x="19045" y="11304"/>
                  <a:pt x="19124" y="11263"/>
                  <a:pt x="19164" y="11182"/>
                </a:cubicBezTo>
                <a:cubicBezTo>
                  <a:pt x="19164" y="11182"/>
                  <a:pt x="19204" y="11142"/>
                  <a:pt x="19204" y="11142"/>
                </a:cubicBezTo>
                <a:cubicBezTo>
                  <a:pt x="19244" y="11102"/>
                  <a:pt x="19284" y="11061"/>
                  <a:pt x="19284" y="11021"/>
                </a:cubicBezTo>
                <a:cubicBezTo>
                  <a:pt x="19324" y="10980"/>
                  <a:pt x="19364" y="10940"/>
                  <a:pt x="19404" y="10899"/>
                </a:cubicBezTo>
                <a:cubicBezTo>
                  <a:pt x="19444" y="10818"/>
                  <a:pt x="19524" y="10778"/>
                  <a:pt x="19564" y="10697"/>
                </a:cubicBezTo>
                <a:cubicBezTo>
                  <a:pt x="19604" y="10657"/>
                  <a:pt x="19643" y="10616"/>
                  <a:pt x="19683" y="10576"/>
                </a:cubicBezTo>
                <a:cubicBezTo>
                  <a:pt x="19723" y="10535"/>
                  <a:pt x="19763" y="10454"/>
                  <a:pt x="19803" y="10414"/>
                </a:cubicBezTo>
                <a:cubicBezTo>
                  <a:pt x="19843" y="10373"/>
                  <a:pt x="19843" y="10373"/>
                  <a:pt x="19883" y="10333"/>
                </a:cubicBezTo>
                <a:cubicBezTo>
                  <a:pt x="19883" y="10333"/>
                  <a:pt x="19923" y="10293"/>
                  <a:pt x="19923" y="10293"/>
                </a:cubicBezTo>
                <a:cubicBezTo>
                  <a:pt x="19963" y="10252"/>
                  <a:pt x="20003" y="10212"/>
                  <a:pt x="20043" y="10171"/>
                </a:cubicBezTo>
                <a:cubicBezTo>
                  <a:pt x="20083" y="10131"/>
                  <a:pt x="20123" y="10131"/>
                  <a:pt x="20123" y="10090"/>
                </a:cubicBezTo>
                <a:cubicBezTo>
                  <a:pt x="20163" y="10050"/>
                  <a:pt x="20202" y="10009"/>
                  <a:pt x="20242" y="9969"/>
                </a:cubicBezTo>
                <a:cubicBezTo>
                  <a:pt x="20282" y="9929"/>
                  <a:pt x="20282" y="9929"/>
                  <a:pt x="20322" y="9888"/>
                </a:cubicBezTo>
                <a:cubicBezTo>
                  <a:pt x="20322" y="9888"/>
                  <a:pt x="20362" y="9848"/>
                  <a:pt x="20362" y="9848"/>
                </a:cubicBezTo>
                <a:cubicBezTo>
                  <a:pt x="20362" y="9848"/>
                  <a:pt x="20402" y="9807"/>
                  <a:pt x="20402" y="9807"/>
                </a:cubicBezTo>
                <a:cubicBezTo>
                  <a:pt x="20362" y="9929"/>
                  <a:pt x="20362" y="10009"/>
                  <a:pt x="20402" y="10131"/>
                </a:cubicBezTo>
                <a:close/>
                <a:moveTo>
                  <a:pt x="20322" y="8877"/>
                </a:moveTo>
                <a:cubicBezTo>
                  <a:pt x="20322" y="8998"/>
                  <a:pt x="20322" y="9079"/>
                  <a:pt x="20322" y="9200"/>
                </a:cubicBezTo>
                <a:cubicBezTo>
                  <a:pt x="20322" y="9200"/>
                  <a:pt x="20322" y="9241"/>
                  <a:pt x="20322" y="9241"/>
                </a:cubicBezTo>
                <a:cubicBezTo>
                  <a:pt x="20322" y="9362"/>
                  <a:pt x="20322" y="9484"/>
                  <a:pt x="20322" y="9605"/>
                </a:cubicBezTo>
                <a:cubicBezTo>
                  <a:pt x="20322" y="9605"/>
                  <a:pt x="20322" y="9605"/>
                  <a:pt x="20322" y="9605"/>
                </a:cubicBezTo>
                <a:cubicBezTo>
                  <a:pt x="20322" y="9605"/>
                  <a:pt x="20282" y="9605"/>
                  <a:pt x="20282" y="9645"/>
                </a:cubicBezTo>
                <a:cubicBezTo>
                  <a:pt x="20282" y="9645"/>
                  <a:pt x="20282" y="9645"/>
                  <a:pt x="20242" y="9645"/>
                </a:cubicBezTo>
                <a:cubicBezTo>
                  <a:pt x="20242" y="9645"/>
                  <a:pt x="20202" y="9645"/>
                  <a:pt x="20202" y="9686"/>
                </a:cubicBezTo>
                <a:cubicBezTo>
                  <a:pt x="20202" y="9686"/>
                  <a:pt x="20163" y="9726"/>
                  <a:pt x="20163" y="9726"/>
                </a:cubicBezTo>
                <a:cubicBezTo>
                  <a:pt x="20163" y="9726"/>
                  <a:pt x="20123" y="9767"/>
                  <a:pt x="20123" y="9767"/>
                </a:cubicBezTo>
                <a:cubicBezTo>
                  <a:pt x="20083" y="9807"/>
                  <a:pt x="20043" y="9848"/>
                  <a:pt x="19963" y="9929"/>
                </a:cubicBezTo>
                <a:cubicBezTo>
                  <a:pt x="19923" y="9969"/>
                  <a:pt x="19883" y="10009"/>
                  <a:pt x="19803" y="10090"/>
                </a:cubicBezTo>
                <a:cubicBezTo>
                  <a:pt x="19803" y="10090"/>
                  <a:pt x="19803" y="10090"/>
                  <a:pt x="19763" y="10131"/>
                </a:cubicBezTo>
                <a:cubicBezTo>
                  <a:pt x="19763" y="10131"/>
                  <a:pt x="19723" y="10171"/>
                  <a:pt x="19723" y="10171"/>
                </a:cubicBezTo>
                <a:cubicBezTo>
                  <a:pt x="19723" y="10171"/>
                  <a:pt x="19683" y="10212"/>
                  <a:pt x="19683" y="10212"/>
                </a:cubicBezTo>
                <a:cubicBezTo>
                  <a:pt x="19644" y="10252"/>
                  <a:pt x="19644" y="10293"/>
                  <a:pt x="19604" y="10333"/>
                </a:cubicBezTo>
                <a:cubicBezTo>
                  <a:pt x="19604" y="10333"/>
                  <a:pt x="19564" y="10373"/>
                  <a:pt x="19564" y="10373"/>
                </a:cubicBezTo>
                <a:cubicBezTo>
                  <a:pt x="19524" y="10454"/>
                  <a:pt x="19484" y="10495"/>
                  <a:pt x="19444" y="10576"/>
                </a:cubicBezTo>
                <a:cubicBezTo>
                  <a:pt x="19364" y="10697"/>
                  <a:pt x="19324" y="10778"/>
                  <a:pt x="19244" y="10899"/>
                </a:cubicBezTo>
                <a:cubicBezTo>
                  <a:pt x="19164" y="11021"/>
                  <a:pt x="19085" y="11142"/>
                  <a:pt x="19005" y="11263"/>
                </a:cubicBezTo>
                <a:cubicBezTo>
                  <a:pt x="18965" y="11304"/>
                  <a:pt x="18925" y="11344"/>
                  <a:pt x="18885" y="11425"/>
                </a:cubicBezTo>
                <a:cubicBezTo>
                  <a:pt x="18885" y="11102"/>
                  <a:pt x="18885" y="10818"/>
                  <a:pt x="18885" y="10495"/>
                </a:cubicBezTo>
                <a:cubicBezTo>
                  <a:pt x="18885" y="10333"/>
                  <a:pt x="18885" y="10212"/>
                  <a:pt x="18885" y="10050"/>
                </a:cubicBezTo>
                <a:cubicBezTo>
                  <a:pt x="18965" y="9929"/>
                  <a:pt x="19085" y="9807"/>
                  <a:pt x="19164" y="9686"/>
                </a:cubicBezTo>
                <a:cubicBezTo>
                  <a:pt x="19204" y="9605"/>
                  <a:pt x="19284" y="9524"/>
                  <a:pt x="19324" y="9484"/>
                </a:cubicBezTo>
                <a:cubicBezTo>
                  <a:pt x="19364" y="9443"/>
                  <a:pt x="19404" y="9403"/>
                  <a:pt x="19444" y="9322"/>
                </a:cubicBezTo>
                <a:cubicBezTo>
                  <a:pt x="19484" y="9281"/>
                  <a:pt x="19484" y="9241"/>
                  <a:pt x="19524" y="9200"/>
                </a:cubicBezTo>
                <a:cubicBezTo>
                  <a:pt x="19564" y="9160"/>
                  <a:pt x="19604" y="9079"/>
                  <a:pt x="19683" y="9039"/>
                </a:cubicBezTo>
                <a:cubicBezTo>
                  <a:pt x="19683" y="9039"/>
                  <a:pt x="19723" y="8998"/>
                  <a:pt x="19723" y="8998"/>
                </a:cubicBezTo>
                <a:cubicBezTo>
                  <a:pt x="19723" y="8998"/>
                  <a:pt x="19763" y="8958"/>
                  <a:pt x="19763" y="8958"/>
                </a:cubicBezTo>
                <a:cubicBezTo>
                  <a:pt x="19803" y="8917"/>
                  <a:pt x="19843" y="8877"/>
                  <a:pt x="19883" y="8836"/>
                </a:cubicBezTo>
                <a:cubicBezTo>
                  <a:pt x="19923" y="8796"/>
                  <a:pt x="20003" y="8756"/>
                  <a:pt x="20043" y="8715"/>
                </a:cubicBezTo>
                <a:cubicBezTo>
                  <a:pt x="20083" y="8675"/>
                  <a:pt x="20163" y="8634"/>
                  <a:pt x="20203" y="8553"/>
                </a:cubicBezTo>
                <a:cubicBezTo>
                  <a:pt x="20203" y="8553"/>
                  <a:pt x="20242" y="8513"/>
                  <a:pt x="20242" y="8513"/>
                </a:cubicBezTo>
                <a:cubicBezTo>
                  <a:pt x="20322" y="8594"/>
                  <a:pt x="20322" y="8715"/>
                  <a:pt x="20322" y="8877"/>
                </a:cubicBezTo>
                <a:close/>
                <a:moveTo>
                  <a:pt x="20202" y="7057"/>
                </a:moveTo>
                <a:cubicBezTo>
                  <a:pt x="20202" y="7138"/>
                  <a:pt x="20202" y="7218"/>
                  <a:pt x="20242" y="7299"/>
                </a:cubicBezTo>
                <a:cubicBezTo>
                  <a:pt x="20242" y="7461"/>
                  <a:pt x="20242" y="7663"/>
                  <a:pt x="20282" y="7825"/>
                </a:cubicBezTo>
                <a:cubicBezTo>
                  <a:pt x="20282" y="7906"/>
                  <a:pt x="20282" y="8027"/>
                  <a:pt x="20322" y="8108"/>
                </a:cubicBezTo>
                <a:cubicBezTo>
                  <a:pt x="20322" y="8108"/>
                  <a:pt x="20322" y="8149"/>
                  <a:pt x="20322" y="8149"/>
                </a:cubicBezTo>
                <a:cubicBezTo>
                  <a:pt x="20282" y="8189"/>
                  <a:pt x="20282" y="8189"/>
                  <a:pt x="20242" y="8230"/>
                </a:cubicBezTo>
                <a:cubicBezTo>
                  <a:pt x="20242" y="8230"/>
                  <a:pt x="20242" y="8230"/>
                  <a:pt x="20202" y="8270"/>
                </a:cubicBezTo>
                <a:cubicBezTo>
                  <a:pt x="20202" y="8270"/>
                  <a:pt x="20163" y="8311"/>
                  <a:pt x="20163" y="8311"/>
                </a:cubicBezTo>
                <a:cubicBezTo>
                  <a:pt x="20163" y="8311"/>
                  <a:pt x="20123" y="8351"/>
                  <a:pt x="20123" y="8351"/>
                </a:cubicBezTo>
                <a:cubicBezTo>
                  <a:pt x="20083" y="8391"/>
                  <a:pt x="20043" y="8432"/>
                  <a:pt x="19963" y="8513"/>
                </a:cubicBezTo>
                <a:cubicBezTo>
                  <a:pt x="19923" y="8553"/>
                  <a:pt x="19883" y="8594"/>
                  <a:pt x="19843" y="8634"/>
                </a:cubicBezTo>
                <a:cubicBezTo>
                  <a:pt x="19843" y="8634"/>
                  <a:pt x="19803" y="8675"/>
                  <a:pt x="19803" y="8675"/>
                </a:cubicBezTo>
                <a:cubicBezTo>
                  <a:pt x="19763" y="8715"/>
                  <a:pt x="19723" y="8756"/>
                  <a:pt x="19723" y="8796"/>
                </a:cubicBezTo>
                <a:cubicBezTo>
                  <a:pt x="19723" y="8796"/>
                  <a:pt x="19683" y="8836"/>
                  <a:pt x="19683" y="8836"/>
                </a:cubicBezTo>
                <a:cubicBezTo>
                  <a:pt x="19683" y="8836"/>
                  <a:pt x="19683" y="8836"/>
                  <a:pt x="19683" y="8836"/>
                </a:cubicBezTo>
                <a:cubicBezTo>
                  <a:pt x="19644" y="8917"/>
                  <a:pt x="19604" y="8958"/>
                  <a:pt x="19524" y="9039"/>
                </a:cubicBezTo>
                <a:cubicBezTo>
                  <a:pt x="19484" y="9079"/>
                  <a:pt x="19444" y="9160"/>
                  <a:pt x="19404" y="9200"/>
                </a:cubicBezTo>
                <a:cubicBezTo>
                  <a:pt x="19324" y="9322"/>
                  <a:pt x="19244" y="9443"/>
                  <a:pt x="19164" y="9564"/>
                </a:cubicBezTo>
                <a:cubicBezTo>
                  <a:pt x="19124" y="9605"/>
                  <a:pt x="19085" y="9686"/>
                  <a:pt x="19045" y="9726"/>
                </a:cubicBezTo>
                <a:cubicBezTo>
                  <a:pt x="19045" y="9767"/>
                  <a:pt x="19005" y="9767"/>
                  <a:pt x="19005" y="9807"/>
                </a:cubicBezTo>
                <a:cubicBezTo>
                  <a:pt x="18965" y="9848"/>
                  <a:pt x="18965" y="9888"/>
                  <a:pt x="18925" y="9888"/>
                </a:cubicBezTo>
                <a:cubicBezTo>
                  <a:pt x="18925" y="9443"/>
                  <a:pt x="18925" y="8998"/>
                  <a:pt x="18925" y="8553"/>
                </a:cubicBezTo>
                <a:cubicBezTo>
                  <a:pt x="18925" y="8513"/>
                  <a:pt x="18925" y="8472"/>
                  <a:pt x="18925" y="8391"/>
                </a:cubicBezTo>
                <a:cubicBezTo>
                  <a:pt x="18965" y="8351"/>
                  <a:pt x="19005" y="8311"/>
                  <a:pt x="19045" y="8270"/>
                </a:cubicBezTo>
                <a:cubicBezTo>
                  <a:pt x="19085" y="8230"/>
                  <a:pt x="19124" y="8189"/>
                  <a:pt x="19164" y="8149"/>
                </a:cubicBezTo>
                <a:cubicBezTo>
                  <a:pt x="19164" y="8149"/>
                  <a:pt x="19164" y="8149"/>
                  <a:pt x="19204" y="8108"/>
                </a:cubicBezTo>
                <a:cubicBezTo>
                  <a:pt x="19204" y="8108"/>
                  <a:pt x="19244" y="8108"/>
                  <a:pt x="19244" y="8068"/>
                </a:cubicBezTo>
                <a:cubicBezTo>
                  <a:pt x="19364" y="7987"/>
                  <a:pt x="19444" y="7866"/>
                  <a:pt x="19564" y="7785"/>
                </a:cubicBezTo>
                <a:cubicBezTo>
                  <a:pt x="19604" y="7744"/>
                  <a:pt x="19604" y="7744"/>
                  <a:pt x="19644" y="7704"/>
                </a:cubicBezTo>
                <a:cubicBezTo>
                  <a:pt x="19723" y="7623"/>
                  <a:pt x="19803" y="7542"/>
                  <a:pt x="19883" y="7461"/>
                </a:cubicBezTo>
                <a:cubicBezTo>
                  <a:pt x="19963" y="7340"/>
                  <a:pt x="20083" y="7259"/>
                  <a:pt x="20163" y="7138"/>
                </a:cubicBezTo>
                <a:cubicBezTo>
                  <a:pt x="20123" y="7138"/>
                  <a:pt x="20163" y="7097"/>
                  <a:pt x="20202" y="7057"/>
                </a:cubicBezTo>
                <a:close/>
                <a:moveTo>
                  <a:pt x="19124" y="4953"/>
                </a:moveTo>
                <a:cubicBezTo>
                  <a:pt x="19124" y="4953"/>
                  <a:pt x="19124" y="4953"/>
                  <a:pt x="19124" y="4953"/>
                </a:cubicBezTo>
                <a:cubicBezTo>
                  <a:pt x="19124" y="4953"/>
                  <a:pt x="19124" y="4953"/>
                  <a:pt x="19124" y="4953"/>
                </a:cubicBezTo>
                <a:cubicBezTo>
                  <a:pt x="19164" y="4994"/>
                  <a:pt x="19164" y="4994"/>
                  <a:pt x="19124" y="4953"/>
                </a:cubicBezTo>
                <a:cubicBezTo>
                  <a:pt x="19164" y="4994"/>
                  <a:pt x="19204" y="4994"/>
                  <a:pt x="19204" y="5034"/>
                </a:cubicBezTo>
                <a:cubicBezTo>
                  <a:pt x="19244" y="5115"/>
                  <a:pt x="19324" y="5196"/>
                  <a:pt x="19404" y="5236"/>
                </a:cubicBezTo>
                <a:cubicBezTo>
                  <a:pt x="19444" y="5277"/>
                  <a:pt x="19484" y="5317"/>
                  <a:pt x="19524" y="5317"/>
                </a:cubicBezTo>
                <a:cubicBezTo>
                  <a:pt x="19564" y="5358"/>
                  <a:pt x="19604" y="5358"/>
                  <a:pt x="19604" y="5398"/>
                </a:cubicBezTo>
                <a:cubicBezTo>
                  <a:pt x="19643" y="5439"/>
                  <a:pt x="19643" y="5439"/>
                  <a:pt x="19683" y="5479"/>
                </a:cubicBezTo>
                <a:cubicBezTo>
                  <a:pt x="19723" y="5520"/>
                  <a:pt x="19763" y="5560"/>
                  <a:pt x="19803" y="5600"/>
                </a:cubicBezTo>
                <a:cubicBezTo>
                  <a:pt x="19803" y="5600"/>
                  <a:pt x="19843" y="5641"/>
                  <a:pt x="19883" y="5641"/>
                </a:cubicBezTo>
                <a:cubicBezTo>
                  <a:pt x="19923" y="5681"/>
                  <a:pt x="19963" y="5681"/>
                  <a:pt x="20003" y="5722"/>
                </a:cubicBezTo>
                <a:cubicBezTo>
                  <a:pt x="20043" y="5762"/>
                  <a:pt x="20083" y="5762"/>
                  <a:pt x="20123" y="5762"/>
                </a:cubicBezTo>
                <a:cubicBezTo>
                  <a:pt x="20123" y="5803"/>
                  <a:pt x="20083" y="5843"/>
                  <a:pt x="20083" y="5884"/>
                </a:cubicBezTo>
                <a:cubicBezTo>
                  <a:pt x="20083" y="5884"/>
                  <a:pt x="20083" y="5884"/>
                  <a:pt x="20083" y="5924"/>
                </a:cubicBezTo>
                <a:cubicBezTo>
                  <a:pt x="20043" y="5965"/>
                  <a:pt x="20043" y="6005"/>
                  <a:pt x="20003" y="6005"/>
                </a:cubicBezTo>
                <a:cubicBezTo>
                  <a:pt x="19963" y="6045"/>
                  <a:pt x="19883" y="6126"/>
                  <a:pt x="19843" y="6167"/>
                </a:cubicBezTo>
                <a:cubicBezTo>
                  <a:pt x="19763" y="6248"/>
                  <a:pt x="19723" y="6329"/>
                  <a:pt x="19643" y="6369"/>
                </a:cubicBezTo>
                <a:cubicBezTo>
                  <a:pt x="19604" y="6450"/>
                  <a:pt x="19524" y="6490"/>
                  <a:pt x="19484" y="6571"/>
                </a:cubicBezTo>
                <a:cubicBezTo>
                  <a:pt x="19404" y="6693"/>
                  <a:pt x="19324" y="6774"/>
                  <a:pt x="19204" y="6895"/>
                </a:cubicBezTo>
                <a:cubicBezTo>
                  <a:pt x="19124" y="6976"/>
                  <a:pt x="19045" y="7057"/>
                  <a:pt x="19005" y="7138"/>
                </a:cubicBezTo>
                <a:cubicBezTo>
                  <a:pt x="18885" y="7259"/>
                  <a:pt x="18805" y="7380"/>
                  <a:pt x="18725" y="7502"/>
                </a:cubicBezTo>
                <a:cubicBezTo>
                  <a:pt x="18685" y="7582"/>
                  <a:pt x="18645" y="7663"/>
                  <a:pt x="18645" y="7744"/>
                </a:cubicBezTo>
                <a:cubicBezTo>
                  <a:pt x="18605" y="7704"/>
                  <a:pt x="18566" y="7663"/>
                  <a:pt x="18526" y="7623"/>
                </a:cubicBezTo>
                <a:cubicBezTo>
                  <a:pt x="18326" y="7421"/>
                  <a:pt x="18086" y="7178"/>
                  <a:pt x="17887" y="6976"/>
                </a:cubicBezTo>
                <a:cubicBezTo>
                  <a:pt x="17807" y="6895"/>
                  <a:pt x="17727" y="6814"/>
                  <a:pt x="17647" y="6733"/>
                </a:cubicBezTo>
                <a:cubicBezTo>
                  <a:pt x="17647" y="6733"/>
                  <a:pt x="17647" y="6733"/>
                  <a:pt x="17647" y="6733"/>
                </a:cubicBezTo>
                <a:cubicBezTo>
                  <a:pt x="17687" y="6693"/>
                  <a:pt x="17727" y="6652"/>
                  <a:pt x="17767" y="6571"/>
                </a:cubicBezTo>
                <a:cubicBezTo>
                  <a:pt x="17807" y="6531"/>
                  <a:pt x="17847" y="6450"/>
                  <a:pt x="17927" y="6409"/>
                </a:cubicBezTo>
                <a:cubicBezTo>
                  <a:pt x="18007" y="6288"/>
                  <a:pt x="18126" y="6167"/>
                  <a:pt x="18206" y="6086"/>
                </a:cubicBezTo>
                <a:cubicBezTo>
                  <a:pt x="18286" y="5965"/>
                  <a:pt x="18406" y="5843"/>
                  <a:pt x="18486" y="5722"/>
                </a:cubicBezTo>
                <a:cubicBezTo>
                  <a:pt x="18565" y="5600"/>
                  <a:pt x="18685" y="5479"/>
                  <a:pt x="18765" y="5398"/>
                </a:cubicBezTo>
                <a:cubicBezTo>
                  <a:pt x="18765" y="5398"/>
                  <a:pt x="18805" y="5358"/>
                  <a:pt x="18805" y="5358"/>
                </a:cubicBezTo>
                <a:cubicBezTo>
                  <a:pt x="18845" y="5317"/>
                  <a:pt x="18885" y="5277"/>
                  <a:pt x="18925" y="5236"/>
                </a:cubicBezTo>
                <a:cubicBezTo>
                  <a:pt x="18965" y="5196"/>
                  <a:pt x="19005" y="5115"/>
                  <a:pt x="19085" y="5075"/>
                </a:cubicBezTo>
                <a:cubicBezTo>
                  <a:pt x="19045" y="5034"/>
                  <a:pt x="19084" y="4994"/>
                  <a:pt x="19124" y="4953"/>
                </a:cubicBezTo>
                <a:close/>
                <a:moveTo>
                  <a:pt x="18246" y="4225"/>
                </a:moveTo>
                <a:cubicBezTo>
                  <a:pt x="18246" y="4185"/>
                  <a:pt x="18286" y="4185"/>
                  <a:pt x="18246" y="4225"/>
                </a:cubicBezTo>
                <a:cubicBezTo>
                  <a:pt x="18326" y="4266"/>
                  <a:pt x="18366" y="4306"/>
                  <a:pt x="18446" y="4387"/>
                </a:cubicBezTo>
                <a:cubicBezTo>
                  <a:pt x="18526" y="4468"/>
                  <a:pt x="18605" y="4508"/>
                  <a:pt x="18685" y="4589"/>
                </a:cubicBezTo>
                <a:cubicBezTo>
                  <a:pt x="18725" y="4630"/>
                  <a:pt x="18765" y="4670"/>
                  <a:pt x="18805" y="4711"/>
                </a:cubicBezTo>
                <a:cubicBezTo>
                  <a:pt x="18845" y="4751"/>
                  <a:pt x="18885" y="4791"/>
                  <a:pt x="18925" y="4832"/>
                </a:cubicBezTo>
                <a:cubicBezTo>
                  <a:pt x="18885" y="4872"/>
                  <a:pt x="18845" y="4913"/>
                  <a:pt x="18845" y="4953"/>
                </a:cubicBezTo>
                <a:cubicBezTo>
                  <a:pt x="18805" y="4994"/>
                  <a:pt x="18765" y="5075"/>
                  <a:pt x="18685" y="5115"/>
                </a:cubicBezTo>
                <a:cubicBezTo>
                  <a:pt x="18685" y="5115"/>
                  <a:pt x="18645" y="5155"/>
                  <a:pt x="18645" y="5155"/>
                </a:cubicBezTo>
                <a:cubicBezTo>
                  <a:pt x="18605" y="5196"/>
                  <a:pt x="18566" y="5236"/>
                  <a:pt x="18566" y="5277"/>
                </a:cubicBezTo>
                <a:cubicBezTo>
                  <a:pt x="18526" y="5317"/>
                  <a:pt x="18486" y="5398"/>
                  <a:pt x="18446" y="5439"/>
                </a:cubicBezTo>
                <a:cubicBezTo>
                  <a:pt x="18406" y="5479"/>
                  <a:pt x="18366" y="5520"/>
                  <a:pt x="18326" y="5560"/>
                </a:cubicBezTo>
                <a:cubicBezTo>
                  <a:pt x="18286" y="5641"/>
                  <a:pt x="18206" y="5722"/>
                  <a:pt x="18166" y="5803"/>
                </a:cubicBezTo>
                <a:cubicBezTo>
                  <a:pt x="18086" y="5924"/>
                  <a:pt x="18006" y="6045"/>
                  <a:pt x="17927" y="6126"/>
                </a:cubicBezTo>
                <a:cubicBezTo>
                  <a:pt x="17887" y="6167"/>
                  <a:pt x="17847" y="6248"/>
                  <a:pt x="17807" y="6329"/>
                </a:cubicBezTo>
                <a:cubicBezTo>
                  <a:pt x="17767" y="6369"/>
                  <a:pt x="17727" y="6450"/>
                  <a:pt x="17687" y="6490"/>
                </a:cubicBezTo>
                <a:cubicBezTo>
                  <a:pt x="17647" y="6531"/>
                  <a:pt x="17607" y="6612"/>
                  <a:pt x="17567" y="6652"/>
                </a:cubicBezTo>
                <a:cubicBezTo>
                  <a:pt x="17567" y="6693"/>
                  <a:pt x="17527" y="6693"/>
                  <a:pt x="17527" y="6733"/>
                </a:cubicBezTo>
                <a:cubicBezTo>
                  <a:pt x="17288" y="6490"/>
                  <a:pt x="17048" y="6248"/>
                  <a:pt x="16769" y="6005"/>
                </a:cubicBezTo>
                <a:cubicBezTo>
                  <a:pt x="16769" y="6005"/>
                  <a:pt x="16809" y="5964"/>
                  <a:pt x="16809" y="5964"/>
                </a:cubicBezTo>
                <a:cubicBezTo>
                  <a:pt x="16849" y="5884"/>
                  <a:pt x="16928" y="5803"/>
                  <a:pt x="16968" y="5722"/>
                </a:cubicBezTo>
                <a:cubicBezTo>
                  <a:pt x="17048" y="5600"/>
                  <a:pt x="17168" y="5479"/>
                  <a:pt x="17248" y="5358"/>
                </a:cubicBezTo>
                <a:cubicBezTo>
                  <a:pt x="17328" y="5277"/>
                  <a:pt x="17368" y="5236"/>
                  <a:pt x="17447" y="5155"/>
                </a:cubicBezTo>
                <a:cubicBezTo>
                  <a:pt x="17487" y="5115"/>
                  <a:pt x="17527" y="5075"/>
                  <a:pt x="17567" y="5034"/>
                </a:cubicBezTo>
                <a:cubicBezTo>
                  <a:pt x="17607" y="4994"/>
                  <a:pt x="17647" y="4953"/>
                  <a:pt x="17647" y="4913"/>
                </a:cubicBezTo>
                <a:cubicBezTo>
                  <a:pt x="17647" y="4913"/>
                  <a:pt x="17687" y="4872"/>
                  <a:pt x="17687" y="4872"/>
                </a:cubicBezTo>
                <a:cubicBezTo>
                  <a:pt x="17727" y="4791"/>
                  <a:pt x="17807" y="4751"/>
                  <a:pt x="17847" y="4670"/>
                </a:cubicBezTo>
                <a:cubicBezTo>
                  <a:pt x="17927" y="4589"/>
                  <a:pt x="18006" y="4468"/>
                  <a:pt x="18086" y="4387"/>
                </a:cubicBezTo>
                <a:cubicBezTo>
                  <a:pt x="18166" y="4306"/>
                  <a:pt x="18206" y="4266"/>
                  <a:pt x="18246" y="4225"/>
                </a:cubicBezTo>
                <a:close/>
                <a:moveTo>
                  <a:pt x="17368" y="3457"/>
                </a:moveTo>
                <a:cubicBezTo>
                  <a:pt x="17368" y="3457"/>
                  <a:pt x="17368" y="3457"/>
                  <a:pt x="17368" y="3457"/>
                </a:cubicBezTo>
                <a:cubicBezTo>
                  <a:pt x="17408" y="3457"/>
                  <a:pt x="17408" y="3457"/>
                  <a:pt x="17408" y="3457"/>
                </a:cubicBezTo>
                <a:cubicBezTo>
                  <a:pt x="17647" y="3659"/>
                  <a:pt x="17847" y="3861"/>
                  <a:pt x="18086" y="4063"/>
                </a:cubicBezTo>
                <a:cubicBezTo>
                  <a:pt x="18086" y="4063"/>
                  <a:pt x="18086" y="4063"/>
                  <a:pt x="18086" y="4063"/>
                </a:cubicBezTo>
                <a:cubicBezTo>
                  <a:pt x="18006" y="4185"/>
                  <a:pt x="17927" y="4266"/>
                  <a:pt x="17847" y="4387"/>
                </a:cubicBezTo>
                <a:cubicBezTo>
                  <a:pt x="17807" y="4427"/>
                  <a:pt x="17767" y="4468"/>
                  <a:pt x="17727" y="4549"/>
                </a:cubicBezTo>
                <a:cubicBezTo>
                  <a:pt x="17687" y="4630"/>
                  <a:pt x="17607" y="4670"/>
                  <a:pt x="17567" y="4751"/>
                </a:cubicBezTo>
                <a:cubicBezTo>
                  <a:pt x="17567" y="4751"/>
                  <a:pt x="17527" y="4791"/>
                  <a:pt x="17527" y="4791"/>
                </a:cubicBezTo>
                <a:cubicBezTo>
                  <a:pt x="17487" y="4832"/>
                  <a:pt x="17447" y="4872"/>
                  <a:pt x="17447" y="4913"/>
                </a:cubicBezTo>
                <a:cubicBezTo>
                  <a:pt x="17408" y="4953"/>
                  <a:pt x="17368" y="4994"/>
                  <a:pt x="17328" y="5034"/>
                </a:cubicBezTo>
                <a:cubicBezTo>
                  <a:pt x="17288" y="5115"/>
                  <a:pt x="17208" y="5155"/>
                  <a:pt x="17168" y="5236"/>
                </a:cubicBezTo>
                <a:cubicBezTo>
                  <a:pt x="17128" y="5277"/>
                  <a:pt x="17088" y="5317"/>
                  <a:pt x="17088" y="5358"/>
                </a:cubicBezTo>
                <a:cubicBezTo>
                  <a:pt x="17048" y="5439"/>
                  <a:pt x="16968" y="5520"/>
                  <a:pt x="16928" y="5600"/>
                </a:cubicBezTo>
                <a:cubicBezTo>
                  <a:pt x="16889" y="5681"/>
                  <a:pt x="16849" y="5762"/>
                  <a:pt x="16769" y="5884"/>
                </a:cubicBezTo>
                <a:cubicBezTo>
                  <a:pt x="16769" y="5884"/>
                  <a:pt x="16769" y="5924"/>
                  <a:pt x="16729" y="5924"/>
                </a:cubicBezTo>
                <a:cubicBezTo>
                  <a:pt x="16649" y="5843"/>
                  <a:pt x="16569" y="5762"/>
                  <a:pt x="16489" y="5681"/>
                </a:cubicBezTo>
                <a:cubicBezTo>
                  <a:pt x="16489" y="5681"/>
                  <a:pt x="16449" y="5641"/>
                  <a:pt x="16449" y="5641"/>
                </a:cubicBezTo>
                <a:cubicBezTo>
                  <a:pt x="16290" y="5479"/>
                  <a:pt x="16090" y="5277"/>
                  <a:pt x="15930" y="5115"/>
                </a:cubicBezTo>
                <a:cubicBezTo>
                  <a:pt x="15970" y="5075"/>
                  <a:pt x="16010" y="5034"/>
                  <a:pt x="16050" y="4994"/>
                </a:cubicBezTo>
                <a:cubicBezTo>
                  <a:pt x="16090" y="4953"/>
                  <a:pt x="16130" y="4913"/>
                  <a:pt x="16170" y="4872"/>
                </a:cubicBezTo>
                <a:cubicBezTo>
                  <a:pt x="16210" y="4832"/>
                  <a:pt x="16250" y="4791"/>
                  <a:pt x="16290" y="4751"/>
                </a:cubicBezTo>
                <a:cubicBezTo>
                  <a:pt x="16330" y="4711"/>
                  <a:pt x="16369" y="4670"/>
                  <a:pt x="16409" y="4630"/>
                </a:cubicBezTo>
                <a:cubicBezTo>
                  <a:pt x="16489" y="4549"/>
                  <a:pt x="16529" y="4468"/>
                  <a:pt x="16609" y="4387"/>
                </a:cubicBezTo>
                <a:cubicBezTo>
                  <a:pt x="16689" y="4266"/>
                  <a:pt x="16769" y="4185"/>
                  <a:pt x="16849" y="4063"/>
                </a:cubicBezTo>
                <a:cubicBezTo>
                  <a:pt x="16889" y="4023"/>
                  <a:pt x="16889" y="3982"/>
                  <a:pt x="16928" y="3982"/>
                </a:cubicBezTo>
                <a:cubicBezTo>
                  <a:pt x="16968" y="3942"/>
                  <a:pt x="16968" y="3902"/>
                  <a:pt x="17008" y="3902"/>
                </a:cubicBezTo>
                <a:cubicBezTo>
                  <a:pt x="17048" y="3861"/>
                  <a:pt x="17088" y="3780"/>
                  <a:pt x="17128" y="3740"/>
                </a:cubicBezTo>
                <a:cubicBezTo>
                  <a:pt x="17168" y="3659"/>
                  <a:pt x="17248" y="3618"/>
                  <a:pt x="17288" y="3538"/>
                </a:cubicBezTo>
                <a:cubicBezTo>
                  <a:pt x="17328" y="3538"/>
                  <a:pt x="17328" y="3497"/>
                  <a:pt x="17368" y="3457"/>
                </a:cubicBezTo>
                <a:close/>
                <a:moveTo>
                  <a:pt x="16569" y="2971"/>
                </a:moveTo>
                <a:cubicBezTo>
                  <a:pt x="16609" y="2931"/>
                  <a:pt x="16609" y="2890"/>
                  <a:pt x="16649" y="2890"/>
                </a:cubicBezTo>
                <a:cubicBezTo>
                  <a:pt x="16649" y="2890"/>
                  <a:pt x="16649" y="2850"/>
                  <a:pt x="16689" y="2850"/>
                </a:cubicBezTo>
                <a:cubicBezTo>
                  <a:pt x="16689" y="2850"/>
                  <a:pt x="16689" y="2850"/>
                  <a:pt x="16689" y="2850"/>
                </a:cubicBezTo>
                <a:cubicBezTo>
                  <a:pt x="16729" y="2890"/>
                  <a:pt x="16729" y="2890"/>
                  <a:pt x="16769" y="2931"/>
                </a:cubicBezTo>
                <a:cubicBezTo>
                  <a:pt x="16809" y="2971"/>
                  <a:pt x="16889" y="3052"/>
                  <a:pt x="16968" y="3093"/>
                </a:cubicBezTo>
                <a:cubicBezTo>
                  <a:pt x="17008" y="3133"/>
                  <a:pt x="17088" y="3173"/>
                  <a:pt x="17128" y="3254"/>
                </a:cubicBezTo>
                <a:cubicBezTo>
                  <a:pt x="17168" y="3295"/>
                  <a:pt x="17208" y="3335"/>
                  <a:pt x="17288" y="3376"/>
                </a:cubicBezTo>
                <a:cubicBezTo>
                  <a:pt x="17248" y="3416"/>
                  <a:pt x="17248" y="3416"/>
                  <a:pt x="17208" y="3457"/>
                </a:cubicBezTo>
                <a:cubicBezTo>
                  <a:pt x="17168" y="3497"/>
                  <a:pt x="17128" y="3578"/>
                  <a:pt x="17048" y="3618"/>
                </a:cubicBezTo>
                <a:cubicBezTo>
                  <a:pt x="17008" y="3659"/>
                  <a:pt x="17008" y="3659"/>
                  <a:pt x="16968" y="3699"/>
                </a:cubicBezTo>
                <a:cubicBezTo>
                  <a:pt x="16928" y="3740"/>
                  <a:pt x="16928" y="3740"/>
                  <a:pt x="16889" y="3780"/>
                </a:cubicBezTo>
                <a:cubicBezTo>
                  <a:pt x="16849" y="3861"/>
                  <a:pt x="16809" y="3902"/>
                  <a:pt x="16769" y="3982"/>
                </a:cubicBezTo>
                <a:cubicBezTo>
                  <a:pt x="16649" y="4185"/>
                  <a:pt x="16529" y="4387"/>
                  <a:pt x="16409" y="4589"/>
                </a:cubicBezTo>
                <a:cubicBezTo>
                  <a:pt x="16330" y="4711"/>
                  <a:pt x="16250" y="4832"/>
                  <a:pt x="16170" y="4953"/>
                </a:cubicBezTo>
                <a:cubicBezTo>
                  <a:pt x="16130" y="5034"/>
                  <a:pt x="16050" y="5075"/>
                  <a:pt x="16010" y="5115"/>
                </a:cubicBezTo>
                <a:cubicBezTo>
                  <a:pt x="16010" y="5115"/>
                  <a:pt x="15970" y="5156"/>
                  <a:pt x="15970" y="5156"/>
                </a:cubicBezTo>
                <a:cubicBezTo>
                  <a:pt x="15771" y="4953"/>
                  <a:pt x="15571" y="4751"/>
                  <a:pt x="15371" y="4549"/>
                </a:cubicBezTo>
                <a:cubicBezTo>
                  <a:pt x="15371" y="4549"/>
                  <a:pt x="15371" y="4508"/>
                  <a:pt x="15411" y="4508"/>
                </a:cubicBezTo>
                <a:cubicBezTo>
                  <a:pt x="15411" y="4468"/>
                  <a:pt x="15451" y="4468"/>
                  <a:pt x="15451" y="4427"/>
                </a:cubicBezTo>
                <a:cubicBezTo>
                  <a:pt x="15491" y="4387"/>
                  <a:pt x="15491" y="4347"/>
                  <a:pt x="15531" y="4306"/>
                </a:cubicBezTo>
                <a:cubicBezTo>
                  <a:pt x="15611" y="4185"/>
                  <a:pt x="15691" y="4063"/>
                  <a:pt x="15810" y="3982"/>
                </a:cubicBezTo>
                <a:cubicBezTo>
                  <a:pt x="15930" y="3861"/>
                  <a:pt x="16050" y="3740"/>
                  <a:pt x="16130" y="3659"/>
                </a:cubicBezTo>
                <a:cubicBezTo>
                  <a:pt x="16170" y="3618"/>
                  <a:pt x="16210" y="3578"/>
                  <a:pt x="16250" y="3497"/>
                </a:cubicBezTo>
                <a:cubicBezTo>
                  <a:pt x="16290" y="3457"/>
                  <a:pt x="16330" y="3416"/>
                  <a:pt x="16369" y="3335"/>
                </a:cubicBezTo>
                <a:cubicBezTo>
                  <a:pt x="16409" y="3295"/>
                  <a:pt x="16409" y="3295"/>
                  <a:pt x="16449" y="3254"/>
                </a:cubicBezTo>
                <a:cubicBezTo>
                  <a:pt x="16449" y="3254"/>
                  <a:pt x="16449" y="3254"/>
                  <a:pt x="16489" y="3214"/>
                </a:cubicBezTo>
                <a:cubicBezTo>
                  <a:pt x="16489" y="3214"/>
                  <a:pt x="16529" y="3173"/>
                  <a:pt x="16529" y="3173"/>
                </a:cubicBezTo>
                <a:cubicBezTo>
                  <a:pt x="16489" y="3052"/>
                  <a:pt x="16529" y="3012"/>
                  <a:pt x="16569" y="2971"/>
                </a:cubicBezTo>
                <a:close/>
                <a:moveTo>
                  <a:pt x="15970" y="2041"/>
                </a:move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ubicBezTo>
                  <a:pt x="15970" y="2041"/>
                  <a:pt x="15970" y="2041"/>
                  <a:pt x="15970" y="2041"/>
                </a:cubicBezTo>
                <a:close/>
                <a:moveTo>
                  <a:pt x="15890" y="2122"/>
                </a:moveTo>
                <a:cubicBezTo>
                  <a:pt x="15930" y="2081"/>
                  <a:pt x="15930" y="2081"/>
                  <a:pt x="15970" y="2041"/>
                </a:cubicBezTo>
                <a:cubicBezTo>
                  <a:pt x="16010" y="2081"/>
                  <a:pt x="16010" y="2081"/>
                  <a:pt x="16050" y="2122"/>
                </a:cubicBezTo>
                <a:cubicBezTo>
                  <a:pt x="16050" y="2122"/>
                  <a:pt x="16090" y="2162"/>
                  <a:pt x="16090" y="2162"/>
                </a:cubicBezTo>
                <a:cubicBezTo>
                  <a:pt x="16170" y="2284"/>
                  <a:pt x="16290" y="2364"/>
                  <a:pt x="16369" y="2486"/>
                </a:cubicBezTo>
                <a:cubicBezTo>
                  <a:pt x="16409" y="2526"/>
                  <a:pt x="16449" y="2607"/>
                  <a:pt x="16529" y="2648"/>
                </a:cubicBezTo>
                <a:cubicBezTo>
                  <a:pt x="16529" y="2648"/>
                  <a:pt x="16489" y="2688"/>
                  <a:pt x="16489" y="2688"/>
                </a:cubicBezTo>
                <a:cubicBezTo>
                  <a:pt x="16489" y="2688"/>
                  <a:pt x="16449" y="2729"/>
                  <a:pt x="16449" y="2729"/>
                </a:cubicBezTo>
                <a:cubicBezTo>
                  <a:pt x="16449" y="2729"/>
                  <a:pt x="16449" y="2769"/>
                  <a:pt x="16409" y="2769"/>
                </a:cubicBezTo>
                <a:cubicBezTo>
                  <a:pt x="16409" y="2769"/>
                  <a:pt x="16369" y="2809"/>
                  <a:pt x="16369" y="2809"/>
                </a:cubicBezTo>
                <a:cubicBezTo>
                  <a:pt x="16330" y="2850"/>
                  <a:pt x="16290" y="2931"/>
                  <a:pt x="16250" y="2971"/>
                </a:cubicBezTo>
                <a:cubicBezTo>
                  <a:pt x="16250" y="3012"/>
                  <a:pt x="16210" y="3012"/>
                  <a:pt x="16210" y="3052"/>
                </a:cubicBezTo>
                <a:cubicBezTo>
                  <a:pt x="16210" y="3093"/>
                  <a:pt x="16170" y="3093"/>
                  <a:pt x="16170" y="3133"/>
                </a:cubicBezTo>
                <a:cubicBezTo>
                  <a:pt x="16170" y="3174"/>
                  <a:pt x="16130" y="3174"/>
                  <a:pt x="16130" y="3214"/>
                </a:cubicBezTo>
                <a:cubicBezTo>
                  <a:pt x="16090" y="3254"/>
                  <a:pt x="16090" y="3295"/>
                  <a:pt x="16050" y="3335"/>
                </a:cubicBezTo>
                <a:cubicBezTo>
                  <a:pt x="16010" y="3376"/>
                  <a:pt x="15970" y="3416"/>
                  <a:pt x="15930" y="3497"/>
                </a:cubicBezTo>
                <a:cubicBezTo>
                  <a:pt x="15890" y="3538"/>
                  <a:pt x="15850" y="3578"/>
                  <a:pt x="15810" y="3618"/>
                </a:cubicBezTo>
                <a:cubicBezTo>
                  <a:pt x="15771" y="3699"/>
                  <a:pt x="15691" y="3740"/>
                  <a:pt x="15651" y="3821"/>
                </a:cubicBezTo>
                <a:cubicBezTo>
                  <a:pt x="15611" y="3902"/>
                  <a:pt x="15531" y="3982"/>
                  <a:pt x="15491" y="4063"/>
                </a:cubicBezTo>
                <a:cubicBezTo>
                  <a:pt x="15451" y="4104"/>
                  <a:pt x="15451" y="4144"/>
                  <a:pt x="15411" y="4185"/>
                </a:cubicBezTo>
                <a:cubicBezTo>
                  <a:pt x="15411" y="4225"/>
                  <a:pt x="15371" y="4225"/>
                  <a:pt x="15371" y="4266"/>
                </a:cubicBezTo>
                <a:cubicBezTo>
                  <a:pt x="15331" y="4347"/>
                  <a:pt x="15291" y="4387"/>
                  <a:pt x="15251" y="4468"/>
                </a:cubicBezTo>
                <a:cubicBezTo>
                  <a:pt x="15251" y="4468"/>
                  <a:pt x="15251" y="4508"/>
                  <a:pt x="15251" y="4508"/>
                </a:cubicBezTo>
                <a:cubicBezTo>
                  <a:pt x="15212" y="4468"/>
                  <a:pt x="15212" y="4468"/>
                  <a:pt x="15172" y="4427"/>
                </a:cubicBezTo>
                <a:cubicBezTo>
                  <a:pt x="15052" y="4306"/>
                  <a:pt x="14932" y="4185"/>
                  <a:pt x="14812" y="4063"/>
                </a:cubicBezTo>
                <a:cubicBezTo>
                  <a:pt x="14812" y="4063"/>
                  <a:pt x="14812" y="4063"/>
                  <a:pt x="14812" y="4063"/>
                </a:cubicBezTo>
                <a:cubicBezTo>
                  <a:pt x="14692" y="3942"/>
                  <a:pt x="14613" y="3861"/>
                  <a:pt x="14493" y="3740"/>
                </a:cubicBezTo>
                <a:cubicBezTo>
                  <a:pt x="14533" y="3699"/>
                  <a:pt x="14573" y="3659"/>
                  <a:pt x="14653" y="3618"/>
                </a:cubicBezTo>
                <a:cubicBezTo>
                  <a:pt x="14653" y="3618"/>
                  <a:pt x="14692" y="3578"/>
                  <a:pt x="14692" y="3578"/>
                </a:cubicBezTo>
                <a:cubicBezTo>
                  <a:pt x="14732" y="3538"/>
                  <a:pt x="14772" y="3497"/>
                  <a:pt x="14772" y="3457"/>
                </a:cubicBezTo>
                <a:cubicBezTo>
                  <a:pt x="14812" y="3416"/>
                  <a:pt x="14812" y="3416"/>
                  <a:pt x="14852" y="3376"/>
                </a:cubicBezTo>
                <a:cubicBezTo>
                  <a:pt x="14852" y="3376"/>
                  <a:pt x="14892" y="3335"/>
                  <a:pt x="14892" y="3335"/>
                </a:cubicBezTo>
                <a:cubicBezTo>
                  <a:pt x="14932" y="3295"/>
                  <a:pt x="14972" y="3214"/>
                  <a:pt x="15052" y="3174"/>
                </a:cubicBezTo>
                <a:cubicBezTo>
                  <a:pt x="15092" y="3133"/>
                  <a:pt x="15132" y="3052"/>
                  <a:pt x="15212" y="3012"/>
                </a:cubicBezTo>
                <a:cubicBezTo>
                  <a:pt x="15291" y="2931"/>
                  <a:pt x="15371" y="2850"/>
                  <a:pt x="15451" y="2729"/>
                </a:cubicBezTo>
                <a:cubicBezTo>
                  <a:pt x="15531" y="2607"/>
                  <a:pt x="15611" y="2526"/>
                  <a:pt x="15731" y="2405"/>
                </a:cubicBezTo>
                <a:cubicBezTo>
                  <a:pt x="15770" y="2365"/>
                  <a:pt x="15810" y="2324"/>
                  <a:pt x="15850" y="2243"/>
                </a:cubicBezTo>
                <a:cubicBezTo>
                  <a:pt x="15850" y="2162"/>
                  <a:pt x="15850" y="2162"/>
                  <a:pt x="15890" y="2122"/>
                </a:cubicBezTo>
                <a:close/>
                <a:moveTo>
                  <a:pt x="14253" y="2243"/>
                </a:moveTo>
                <a:cubicBezTo>
                  <a:pt x="14333" y="2122"/>
                  <a:pt x="14413" y="2000"/>
                  <a:pt x="14533" y="1879"/>
                </a:cubicBezTo>
                <a:cubicBezTo>
                  <a:pt x="14653" y="1717"/>
                  <a:pt x="14812" y="1556"/>
                  <a:pt x="14972" y="1394"/>
                </a:cubicBezTo>
                <a:cubicBezTo>
                  <a:pt x="15012" y="1353"/>
                  <a:pt x="15052" y="1313"/>
                  <a:pt x="15132" y="1272"/>
                </a:cubicBezTo>
                <a:cubicBezTo>
                  <a:pt x="15172" y="1313"/>
                  <a:pt x="15212" y="1353"/>
                  <a:pt x="15252" y="1394"/>
                </a:cubicBezTo>
                <a:cubicBezTo>
                  <a:pt x="15291" y="1434"/>
                  <a:pt x="15331" y="1475"/>
                  <a:pt x="15411" y="1515"/>
                </a:cubicBezTo>
                <a:cubicBezTo>
                  <a:pt x="15451" y="1556"/>
                  <a:pt x="15531" y="1596"/>
                  <a:pt x="15571" y="1636"/>
                </a:cubicBezTo>
                <a:cubicBezTo>
                  <a:pt x="15691" y="1717"/>
                  <a:pt x="15771" y="1798"/>
                  <a:pt x="15890" y="1879"/>
                </a:cubicBezTo>
                <a:cubicBezTo>
                  <a:pt x="15890" y="1879"/>
                  <a:pt x="15850" y="1879"/>
                  <a:pt x="15850" y="1920"/>
                </a:cubicBezTo>
                <a:cubicBezTo>
                  <a:pt x="15850" y="1920"/>
                  <a:pt x="15850" y="1920"/>
                  <a:pt x="15811" y="1960"/>
                </a:cubicBezTo>
                <a:cubicBezTo>
                  <a:pt x="15771" y="2000"/>
                  <a:pt x="15771" y="2000"/>
                  <a:pt x="15731" y="2041"/>
                </a:cubicBezTo>
                <a:cubicBezTo>
                  <a:pt x="15691" y="2081"/>
                  <a:pt x="15651" y="2162"/>
                  <a:pt x="15611" y="2203"/>
                </a:cubicBezTo>
                <a:cubicBezTo>
                  <a:pt x="15531" y="2324"/>
                  <a:pt x="15451" y="2405"/>
                  <a:pt x="15371" y="2526"/>
                </a:cubicBezTo>
                <a:cubicBezTo>
                  <a:pt x="15292" y="2607"/>
                  <a:pt x="15212" y="2729"/>
                  <a:pt x="15172" y="2809"/>
                </a:cubicBezTo>
                <a:cubicBezTo>
                  <a:pt x="15132" y="2890"/>
                  <a:pt x="15092" y="2931"/>
                  <a:pt x="15052" y="3012"/>
                </a:cubicBezTo>
                <a:cubicBezTo>
                  <a:pt x="15012" y="3052"/>
                  <a:pt x="14972" y="3093"/>
                  <a:pt x="14932" y="3173"/>
                </a:cubicBezTo>
                <a:cubicBezTo>
                  <a:pt x="14892" y="3214"/>
                  <a:pt x="14852" y="3254"/>
                  <a:pt x="14852" y="3295"/>
                </a:cubicBezTo>
                <a:cubicBezTo>
                  <a:pt x="14812" y="3376"/>
                  <a:pt x="14732" y="3416"/>
                  <a:pt x="14693" y="3497"/>
                </a:cubicBezTo>
                <a:cubicBezTo>
                  <a:pt x="14653" y="3538"/>
                  <a:pt x="14613" y="3578"/>
                  <a:pt x="14573" y="3618"/>
                </a:cubicBezTo>
                <a:cubicBezTo>
                  <a:pt x="14573" y="3618"/>
                  <a:pt x="14573" y="3618"/>
                  <a:pt x="14573" y="3618"/>
                </a:cubicBezTo>
                <a:cubicBezTo>
                  <a:pt x="14453" y="3497"/>
                  <a:pt x="14293" y="3335"/>
                  <a:pt x="14174" y="3214"/>
                </a:cubicBezTo>
                <a:cubicBezTo>
                  <a:pt x="14094" y="3133"/>
                  <a:pt x="13974" y="3012"/>
                  <a:pt x="13894" y="2931"/>
                </a:cubicBezTo>
                <a:cubicBezTo>
                  <a:pt x="13854" y="2890"/>
                  <a:pt x="13814" y="2850"/>
                  <a:pt x="13814" y="2850"/>
                </a:cubicBezTo>
                <a:cubicBezTo>
                  <a:pt x="13854" y="2809"/>
                  <a:pt x="13894" y="2809"/>
                  <a:pt x="13934" y="2769"/>
                </a:cubicBezTo>
                <a:cubicBezTo>
                  <a:pt x="13974" y="2729"/>
                  <a:pt x="14054" y="2648"/>
                  <a:pt x="14094" y="2607"/>
                </a:cubicBezTo>
                <a:cubicBezTo>
                  <a:pt x="14134" y="2567"/>
                  <a:pt x="14174" y="2526"/>
                  <a:pt x="14214" y="2486"/>
                </a:cubicBezTo>
                <a:cubicBezTo>
                  <a:pt x="14134" y="2405"/>
                  <a:pt x="14213" y="2324"/>
                  <a:pt x="14253" y="2243"/>
                </a:cubicBezTo>
                <a:close/>
                <a:moveTo>
                  <a:pt x="13056" y="1232"/>
                </a:moveTo>
                <a:cubicBezTo>
                  <a:pt x="13095" y="1232"/>
                  <a:pt x="13095" y="1191"/>
                  <a:pt x="13135" y="1191"/>
                </a:cubicBezTo>
                <a:cubicBezTo>
                  <a:pt x="13135" y="1191"/>
                  <a:pt x="13175" y="1151"/>
                  <a:pt x="13175" y="1151"/>
                </a:cubicBezTo>
                <a:cubicBezTo>
                  <a:pt x="13175" y="1151"/>
                  <a:pt x="13175" y="1151"/>
                  <a:pt x="13215" y="1111"/>
                </a:cubicBezTo>
                <a:cubicBezTo>
                  <a:pt x="13215" y="1111"/>
                  <a:pt x="13215" y="1070"/>
                  <a:pt x="13255" y="1070"/>
                </a:cubicBezTo>
                <a:cubicBezTo>
                  <a:pt x="13415" y="1070"/>
                  <a:pt x="13535" y="1070"/>
                  <a:pt x="13694" y="1070"/>
                </a:cubicBezTo>
                <a:cubicBezTo>
                  <a:pt x="13814" y="1070"/>
                  <a:pt x="13934" y="1070"/>
                  <a:pt x="14054" y="1111"/>
                </a:cubicBezTo>
                <a:cubicBezTo>
                  <a:pt x="13934" y="1272"/>
                  <a:pt x="13774" y="1434"/>
                  <a:pt x="13694" y="1596"/>
                </a:cubicBezTo>
                <a:cubicBezTo>
                  <a:pt x="13614" y="1717"/>
                  <a:pt x="13535" y="1839"/>
                  <a:pt x="13455" y="1960"/>
                </a:cubicBezTo>
                <a:cubicBezTo>
                  <a:pt x="13415" y="2000"/>
                  <a:pt x="13375" y="2081"/>
                  <a:pt x="13335" y="2122"/>
                </a:cubicBezTo>
                <a:cubicBezTo>
                  <a:pt x="13295" y="2203"/>
                  <a:pt x="13255" y="2284"/>
                  <a:pt x="13215" y="2364"/>
                </a:cubicBezTo>
                <a:cubicBezTo>
                  <a:pt x="13175" y="2445"/>
                  <a:pt x="13175" y="2486"/>
                  <a:pt x="13175" y="2567"/>
                </a:cubicBezTo>
                <a:cubicBezTo>
                  <a:pt x="13175" y="2567"/>
                  <a:pt x="13175" y="2567"/>
                  <a:pt x="13135" y="2607"/>
                </a:cubicBezTo>
                <a:cubicBezTo>
                  <a:pt x="13095" y="2607"/>
                  <a:pt x="13095" y="2607"/>
                  <a:pt x="13055" y="2607"/>
                </a:cubicBezTo>
                <a:cubicBezTo>
                  <a:pt x="12976" y="2607"/>
                  <a:pt x="12896" y="2607"/>
                  <a:pt x="12856" y="2607"/>
                </a:cubicBezTo>
                <a:cubicBezTo>
                  <a:pt x="12696" y="2607"/>
                  <a:pt x="12536" y="2607"/>
                  <a:pt x="12377" y="2607"/>
                </a:cubicBezTo>
                <a:cubicBezTo>
                  <a:pt x="12177" y="2607"/>
                  <a:pt x="12017" y="2607"/>
                  <a:pt x="11818" y="2607"/>
                </a:cubicBezTo>
                <a:cubicBezTo>
                  <a:pt x="11818" y="2607"/>
                  <a:pt x="11818" y="2607"/>
                  <a:pt x="11858" y="2567"/>
                </a:cubicBezTo>
                <a:cubicBezTo>
                  <a:pt x="11938" y="2486"/>
                  <a:pt x="12017" y="2364"/>
                  <a:pt x="12097" y="2284"/>
                </a:cubicBezTo>
                <a:cubicBezTo>
                  <a:pt x="12177" y="2162"/>
                  <a:pt x="12297" y="2081"/>
                  <a:pt x="12377" y="1960"/>
                </a:cubicBezTo>
                <a:cubicBezTo>
                  <a:pt x="12457" y="1879"/>
                  <a:pt x="12536" y="1758"/>
                  <a:pt x="12616" y="1677"/>
                </a:cubicBezTo>
                <a:cubicBezTo>
                  <a:pt x="12616" y="1636"/>
                  <a:pt x="12656" y="1636"/>
                  <a:pt x="12656" y="1596"/>
                </a:cubicBezTo>
                <a:cubicBezTo>
                  <a:pt x="12696" y="1555"/>
                  <a:pt x="12696" y="1515"/>
                  <a:pt x="12736" y="1515"/>
                </a:cubicBezTo>
                <a:cubicBezTo>
                  <a:pt x="12776" y="1475"/>
                  <a:pt x="12816" y="1434"/>
                  <a:pt x="12856" y="1394"/>
                </a:cubicBezTo>
                <a:cubicBezTo>
                  <a:pt x="12976" y="1313"/>
                  <a:pt x="13016" y="1272"/>
                  <a:pt x="13056" y="1232"/>
                </a:cubicBezTo>
                <a:close/>
                <a:moveTo>
                  <a:pt x="11658" y="949"/>
                </a:moveTo>
                <a:cubicBezTo>
                  <a:pt x="11658" y="908"/>
                  <a:pt x="11698" y="908"/>
                  <a:pt x="11658" y="949"/>
                </a:cubicBezTo>
                <a:cubicBezTo>
                  <a:pt x="11698" y="908"/>
                  <a:pt x="11698" y="908"/>
                  <a:pt x="11698" y="908"/>
                </a:cubicBezTo>
                <a:cubicBezTo>
                  <a:pt x="11778" y="908"/>
                  <a:pt x="11858" y="949"/>
                  <a:pt x="11977" y="949"/>
                </a:cubicBezTo>
                <a:cubicBezTo>
                  <a:pt x="12057" y="949"/>
                  <a:pt x="12177" y="989"/>
                  <a:pt x="12257" y="989"/>
                </a:cubicBezTo>
                <a:cubicBezTo>
                  <a:pt x="12337" y="989"/>
                  <a:pt x="12457" y="989"/>
                  <a:pt x="12536" y="1030"/>
                </a:cubicBezTo>
                <a:cubicBezTo>
                  <a:pt x="12696" y="1030"/>
                  <a:pt x="12816" y="1070"/>
                  <a:pt x="12976" y="1070"/>
                </a:cubicBezTo>
                <a:cubicBezTo>
                  <a:pt x="12976" y="1070"/>
                  <a:pt x="12936" y="1111"/>
                  <a:pt x="12936" y="1111"/>
                </a:cubicBezTo>
                <a:cubicBezTo>
                  <a:pt x="12896" y="1151"/>
                  <a:pt x="12856" y="1191"/>
                  <a:pt x="12816" y="1272"/>
                </a:cubicBezTo>
                <a:cubicBezTo>
                  <a:pt x="12776" y="1313"/>
                  <a:pt x="12736" y="1353"/>
                  <a:pt x="12696" y="1394"/>
                </a:cubicBezTo>
                <a:cubicBezTo>
                  <a:pt x="12656" y="1434"/>
                  <a:pt x="12656" y="1434"/>
                  <a:pt x="12656" y="1475"/>
                </a:cubicBezTo>
                <a:cubicBezTo>
                  <a:pt x="12616" y="1515"/>
                  <a:pt x="12616" y="1556"/>
                  <a:pt x="12576" y="1556"/>
                </a:cubicBezTo>
                <a:cubicBezTo>
                  <a:pt x="12576" y="1556"/>
                  <a:pt x="12536" y="1596"/>
                  <a:pt x="12536" y="1596"/>
                </a:cubicBezTo>
                <a:cubicBezTo>
                  <a:pt x="12497" y="1636"/>
                  <a:pt x="12497" y="1677"/>
                  <a:pt x="12457" y="1717"/>
                </a:cubicBezTo>
                <a:cubicBezTo>
                  <a:pt x="12417" y="1758"/>
                  <a:pt x="12377" y="1798"/>
                  <a:pt x="12377" y="1839"/>
                </a:cubicBezTo>
                <a:cubicBezTo>
                  <a:pt x="12297" y="1960"/>
                  <a:pt x="12217" y="2081"/>
                  <a:pt x="12137" y="2203"/>
                </a:cubicBezTo>
                <a:cubicBezTo>
                  <a:pt x="12057" y="2324"/>
                  <a:pt x="11977" y="2405"/>
                  <a:pt x="11898" y="2526"/>
                </a:cubicBezTo>
                <a:cubicBezTo>
                  <a:pt x="11898" y="2567"/>
                  <a:pt x="11858" y="2567"/>
                  <a:pt x="11858" y="2607"/>
                </a:cubicBezTo>
                <a:cubicBezTo>
                  <a:pt x="11498" y="2607"/>
                  <a:pt x="11139" y="2607"/>
                  <a:pt x="10780" y="2607"/>
                </a:cubicBezTo>
                <a:cubicBezTo>
                  <a:pt x="10620" y="2607"/>
                  <a:pt x="10460" y="2607"/>
                  <a:pt x="10341" y="2607"/>
                </a:cubicBezTo>
                <a:cubicBezTo>
                  <a:pt x="10341" y="2607"/>
                  <a:pt x="10341" y="2607"/>
                  <a:pt x="10341" y="2607"/>
                </a:cubicBezTo>
                <a:cubicBezTo>
                  <a:pt x="10380" y="2567"/>
                  <a:pt x="10420" y="2526"/>
                  <a:pt x="10420" y="2445"/>
                </a:cubicBezTo>
                <a:cubicBezTo>
                  <a:pt x="10420" y="2405"/>
                  <a:pt x="10460" y="2405"/>
                  <a:pt x="10460" y="2364"/>
                </a:cubicBezTo>
                <a:cubicBezTo>
                  <a:pt x="10500" y="2324"/>
                  <a:pt x="10500" y="2284"/>
                  <a:pt x="10540" y="2243"/>
                </a:cubicBezTo>
                <a:cubicBezTo>
                  <a:pt x="10660" y="2081"/>
                  <a:pt x="10820" y="1920"/>
                  <a:pt x="10939" y="1798"/>
                </a:cubicBezTo>
                <a:cubicBezTo>
                  <a:pt x="11019" y="1717"/>
                  <a:pt x="11099" y="1636"/>
                  <a:pt x="11179" y="1556"/>
                </a:cubicBezTo>
                <a:cubicBezTo>
                  <a:pt x="11259" y="1475"/>
                  <a:pt x="11299" y="1394"/>
                  <a:pt x="11379" y="1313"/>
                </a:cubicBezTo>
                <a:cubicBezTo>
                  <a:pt x="11458" y="1232"/>
                  <a:pt x="11538" y="1151"/>
                  <a:pt x="11578" y="1070"/>
                </a:cubicBezTo>
                <a:cubicBezTo>
                  <a:pt x="11618" y="989"/>
                  <a:pt x="11618" y="949"/>
                  <a:pt x="11658" y="949"/>
                </a:cubicBezTo>
                <a:close/>
                <a:moveTo>
                  <a:pt x="10420" y="949"/>
                </a:moveTo>
                <a:cubicBezTo>
                  <a:pt x="10460" y="908"/>
                  <a:pt x="10460" y="908"/>
                  <a:pt x="10500" y="868"/>
                </a:cubicBezTo>
                <a:cubicBezTo>
                  <a:pt x="10500" y="868"/>
                  <a:pt x="10500" y="827"/>
                  <a:pt x="10540" y="827"/>
                </a:cubicBezTo>
                <a:cubicBezTo>
                  <a:pt x="10540" y="827"/>
                  <a:pt x="10540" y="827"/>
                  <a:pt x="10540" y="827"/>
                </a:cubicBezTo>
                <a:cubicBezTo>
                  <a:pt x="10860" y="827"/>
                  <a:pt x="11179" y="868"/>
                  <a:pt x="11458" y="868"/>
                </a:cubicBezTo>
                <a:cubicBezTo>
                  <a:pt x="11458" y="868"/>
                  <a:pt x="11458" y="868"/>
                  <a:pt x="11498" y="868"/>
                </a:cubicBezTo>
                <a:cubicBezTo>
                  <a:pt x="11498" y="868"/>
                  <a:pt x="11458" y="908"/>
                  <a:pt x="11458" y="908"/>
                </a:cubicBezTo>
                <a:cubicBezTo>
                  <a:pt x="11379" y="989"/>
                  <a:pt x="11339" y="1070"/>
                  <a:pt x="11259" y="1151"/>
                </a:cubicBezTo>
                <a:cubicBezTo>
                  <a:pt x="11179" y="1232"/>
                  <a:pt x="11139" y="1313"/>
                  <a:pt x="11059" y="1394"/>
                </a:cubicBezTo>
                <a:cubicBezTo>
                  <a:pt x="10979" y="1475"/>
                  <a:pt x="10899" y="1556"/>
                  <a:pt x="10820" y="1677"/>
                </a:cubicBezTo>
                <a:cubicBezTo>
                  <a:pt x="10780" y="1717"/>
                  <a:pt x="10740" y="1758"/>
                  <a:pt x="10700" y="1798"/>
                </a:cubicBezTo>
                <a:cubicBezTo>
                  <a:pt x="10660" y="1879"/>
                  <a:pt x="10620" y="1920"/>
                  <a:pt x="10540" y="2000"/>
                </a:cubicBezTo>
                <a:cubicBezTo>
                  <a:pt x="10500" y="2081"/>
                  <a:pt x="10460" y="2122"/>
                  <a:pt x="10420" y="2203"/>
                </a:cubicBezTo>
                <a:cubicBezTo>
                  <a:pt x="10340" y="2324"/>
                  <a:pt x="10301" y="2405"/>
                  <a:pt x="10261" y="2526"/>
                </a:cubicBezTo>
                <a:cubicBezTo>
                  <a:pt x="10261" y="2526"/>
                  <a:pt x="10261" y="2526"/>
                  <a:pt x="10261" y="2526"/>
                </a:cubicBezTo>
                <a:cubicBezTo>
                  <a:pt x="10061" y="2526"/>
                  <a:pt x="9861" y="2526"/>
                  <a:pt x="9662" y="2526"/>
                </a:cubicBezTo>
                <a:cubicBezTo>
                  <a:pt x="9622" y="2526"/>
                  <a:pt x="9622" y="2526"/>
                  <a:pt x="9582" y="2526"/>
                </a:cubicBezTo>
                <a:cubicBezTo>
                  <a:pt x="9502" y="2526"/>
                  <a:pt x="9382" y="2526"/>
                  <a:pt x="9302" y="2526"/>
                </a:cubicBezTo>
                <a:cubicBezTo>
                  <a:pt x="9302" y="2526"/>
                  <a:pt x="9302" y="2526"/>
                  <a:pt x="9302" y="2526"/>
                </a:cubicBezTo>
                <a:cubicBezTo>
                  <a:pt x="9223" y="2526"/>
                  <a:pt x="9143" y="2526"/>
                  <a:pt x="9103" y="2526"/>
                </a:cubicBezTo>
                <a:cubicBezTo>
                  <a:pt x="9103" y="2526"/>
                  <a:pt x="9103" y="2526"/>
                  <a:pt x="9103" y="2526"/>
                </a:cubicBezTo>
                <a:cubicBezTo>
                  <a:pt x="9143" y="2486"/>
                  <a:pt x="9223" y="2405"/>
                  <a:pt x="9262" y="2364"/>
                </a:cubicBezTo>
                <a:cubicBezTo>
                  <a:pt x="9302" y="2324"/>
                  <a:pt x="9342" y="2284"/>
                  <a:pt x="9382" y="2243"/>
                </a:cubicBezTo>
                <a:cubicBezTo>
                  <a:pt x="9462" y="2162"/>
                  <a:pt x="9542" y="2081"/>
                  <a:pt x="9622" y="2000"/>
                </a:cubicBezTo>
                <a:cubicBezTo>
                  <a:pt x="9662" y="1960"/>
                  <a:pt x="9702" y="1920"/>
                  <a:pt x="9742" y="1879"/>
                </a:cubicBezTo>
                <a:cubicBezTo>
                  <a:pt x="9782" y="1839"/>
                  <a:pt x="9782" y="1839"/>
                  <a:pt x="9821" y="1798"/>
                </a:cubicBezTo>
                <a:cubicBezTo>
                  <a:pt x="9821" y="1798"/>
                  <a:pt x="9861" y="1758"/>
                  <a:pt x="9861" y="1758"/>
                </a:cubicBezTo>
                <a:cubicBezTo>
                  <a:pt x="9901" y="1717"/>
                  <a:pt x="9901" y="1717"/>
                  <a:pt x="9941" y="1677"/>
                </a:cubicBezTo>
                <a:cubicBezTo>
                  <a:pt x="9941" y="1677"/>
                  <a:pt x="9941" y="1677"/>
                  <a:pt x="9941" y="1677"/>
                </a:cubicBezTo>
                <a:cubicBezTo>
                  <a:pt x="9941" y="1677"/>
                  <a:pt x="9981" y="1636"/>
                  <a:pt x="9981" y="1636"/>
                </a:cubicBezTo>
                <a:cubicBezTo>
                  <a:pt x="10021" y="1596"/>
                  <a:pt x="10061" y="1555"/>
                  <a:pt x="10101" y="1475"/>
                </a:cubicBezTo>
                <a:cubicBezTo>
                  <a:pt x="10181" y="1353"/>
                  <a:pt x="10261" y="1272"/>
                  <a:pt x="10340" y="1151"/>
                </a:cubicBezTo>
                <a:cubicBezTo>
                  <a:pt x="10340" y="1070"/>
                  <a:pt x="10380" y="1030"/>
                  <a:pt x="10420" y="949"/>
                </a:cubicBezTo>
                <a:close/>
                <a:moveTo>
                  <a:pt x="9223" y="787"/>
                </a:moveTo>
                <a:cubicBezTo>
                  <a:pt x="9223" y="787"/>
                  <a:pt x="9223" y="747"/>
                  <a:pt x="9223" y="787"/>
                </a:cubicBezTo>
                <a:cubicBezTo>
                  <a:pt x="9382" y="787"/>
                  <a:pt x="9542" y="787"/>
                  <a:pt x="9662" y="827"/>
                </a:cubicBezTo>
                <a:cubicBezTo>
                  <a:pt x="9861" y="827"/>
                  <a:pt x="10061" y="827"/>
                  <a:pt x="10261" y="868"/>
                </a:cubicBezTo>
                <a:cubicBezTo>
                  <a:pt x="10261" y="868"/>
                  <a:pt x="10301" y="868"/>
                  <a:pt x="10301" y="868"/>
                </a:cubicBezTo>
                <a:cubicBezTo>
                  <a:pt x="10261" y="908"/>
                  <a:pt x="10261" y="949"/>
                  <a:pt x="10221" y="989"/>
                </a:cubicBezTo>
                <a:cubicBezTo>
                  <a:pt x="10141" y="1111"/>
                  <a:pt x="10101" y="1191"/>
                  <a:pt x="10021" y="1272"/>
                </a:cubicBezTo>
                <a:cubicBezTo>
                  <a:pt x="9981" y="1313"/>
                  <a:pt x="9941" y="1394"/>
                  <a:pt x="9901" y="1434"/>
                </a:cubicBezTo>
                <a:cubicBezTo>
                  <a:pt x="9861" y="1475"/>
                  <a:pt x="9861" y="1515"/>
                  <a:pt x="9821" y="1515"/>
                </a:cubicBezTo>
                <a:cubicBezTo>
                  <a:pt x="9821" y="1515"/>
                  <a:pt x="9782" y="1556"/>
                  <a:pt x="9782" y="1596"/>
                </a:cubicBezTo>
                <a:cubicBezTo>
                  <a:pt x="9742" y="1636"/>
                  <a:pt x="9702" y="1677"/>
                  <a:pt x="9662" y="1717"/>
                </a:cubicBezTo>
                <a:cubicBezTo>
                  <a:pt x="9622" y="1758"/>
                  <a:pt x="9582" y="1798"/>
                  <a:pt x="9542" y="1879"/>
                </a:cubicBezTo>
                <a:cubicBezTo>
                  <a:pt x="9502" y="1920"/>
                  <a:pt x="9462" y="1960"/>
                  <a:pt x="9422" y="2000"/>
                </a:cubicBezTo>
                <a:cubicBezTo>
                  <a:pt x="9382" y="2041"/>
                  <a:pt x="9342" y="2081"/>
                  <a:pt x="9302" y="2162"/>
                </a:cubicBezTo>
                <a:cubicBezTo>
                  <a:pt x="9262" y="2203"/>
                  <a:pt x="9223" y="2284"/>
                  <a:pt x="9143" y="2324"/>
                </a:cubicBezTo>
                <a:cubicBezTo>
                  <a:pt x="9103" y="2364"/>
                  <a:pt x="9063" y="2405"/>
                  <a:pt x="9063" y="2445"/>
                </a:cubicBezTo>
                <a:cubicBezTo>
                  <a:pt x="9023" y="2486"/>
                  <a:pt x="8983" y="2526"/>
                  <a:pt x="8983" y="2567"/>
                </a:cubicBezTo>
                <a:cubicBezTo>
                  <a:pt x="8544" y="2567"/>
                  <a:pt x="8105" y="2567"/>
                  <a:pt x="7625" y="2567"/>
                </a:cubicBezTo>
                <a:cubicBezTo>
                  <a:pt x="7625" y="2526"/>
                  <a:pt x="7665" y="2526"/>
                  <a:pt x="7665" y="2486"/>
                </a:cubicBezTo>
                <a:cubicBezTo>
                  <a:pt x="7705" y="2445"/>
                  <a:pt x="7745" y="2364"/>
                  <a:pt x="7785" y="2324"/>
                </a:cubicBezTo>
                <a:cubicBezTo>
                  <a:pt x="7825" y="2284"/>
                  <a:pt x="7865" y="2243"/>
                  <a:pt x="7905" y="2203"/>
                </a:cubicBezTo>
                <a:cubicBezTo>
                  <a:pt x="7985" y="2122"/>
                  <a:pt x="8025" y="2041"/>
                  <a:pt x="8105" y="2000"/>
                </a:cubicBezTo>
                <a:cubicBezTo>
                  <a:pt x="8145" y="1960"/>
                  <a:pt x="8224" y="1879"/>
                  <a:pt x="8264" y="1839"/>
                </a:cubicBezTo>
                <a:cubicBezTo>
                  <a:pt x="8304" y="1798"/>
                  <a:pt x="8344" y="1758"/>
                  <a:pt x="8384" y="1717"/>
                </a:cubicBezTo>
                <a:cubicBezTo>
                  <a:pt x="8424" y="1677"/>
                  <a:pt x="8424" y="1677"/>
                  <a:pt x="8464" y="1636"/>
                </a:cubicBezTo>
                <a:cubicBezTo>
                  <a:pt x="8504" y="1596"/>
                  <a:pt x="8504" y="1596"/>
                  <a:pt x="8544" y="1555"/>
                </a:cubicBezTo>
                <a:cubicBezTo>
                  <a:pt x="8584" y="1515"/>
                  <a:pt x="8584" y="1475"/>
                  <a:pt x="8624" y="1475"/>
                </a:cubicBezTo>
                <a:cubicBezTo>
                  <a:pt x="8624" y="1434"/>
                  <a:pt x="8664" y="1434"/>
                  <a:pt x="8664" y="1394"/>
                </a:cubicBezTo>
                <a:cubicBezTo>
                  <a:pt x="8743" y="1313"/>
                  <a:pt x="8823" y="1191"/>
                  <a:pt x="8903" y="1111"/>
                </a:cubicBezTo>
                <a:cubicBezTo>
                  <a:pt x="8943" y="1070"/>
                  <a:pt x="8983" y="1030"/>
                  <a:pt x="9023" y="989"/>
                </a:cubicBezTo>
                <a:cubicBezTo>
                  <a:pt x="9103" y="908"/>
                  <a:pt x="9143" y="827"/>
                  <a:pt x="9223" y="787"/>
                </a:cubicBezTo>
                <a:close/>
                <a:moveTo>
                  <a:pt x="6587" y="2486"/>
                </a:moveTo>
                <a:cubicBezTo>
                  <a:pt x="6667" y="2405"/>
                  <a:pt x="6707" y="2324"/>
                  <a:pt x="6787" y="2284"/>
                </a:cubicBezTo>
                <a:cubicBezTo>
                  <a:pt x="6827" y="2243"/>
                  <a:pt x="6867" y="2243"/>
                  <a:pt x="6907" y="2203"/>
                </a:cubicBezTo>
                <a:cubicBezTo>
                  <a:pt x="6987" y="2162"/>
                  <a:pt x="7067" y="2081"/>
                  <a:pt x="7106" y="2041"/>
                </a:cubicBezTo>
                <a:cubicBezTo>
                  <a:pt x="7186" y="1960"/>
                  <a:pt x="7306" y="1879"/>
                  <a:pt x="7386" y="1798"/>
                </a:cubicBezTo>
                <a:cubicBezTo>
                  <a:pt x="7586" y="1596"/>
                  <a:pt x="7705" y="1353"/>
                  <a:pt x="7865" y="1070"/>
                </a:cubicBezTo>
                <a:cubicBezTo>
                  <a:pt x="7945" y="989"/>
                  <a:pt x="7985" y="908"/>
                  <a:pt x="8065" y="827"/>
                </a:cubicBezTo>
                <a:cubicBezTo>
                  <a:pt x="8105" y="787"/>
                  <a:pt x="8184" y="706"/>
                  <a:pt x="8224" y="625"/>
                </a:cubicBezTo>
                <a:cubicBezTo>
                  <a:pt x="8224" y="625"/>
                  <a:pt x="8264" y="625"/>
                  <a:pt x="8264" y="625"/>
                </a:cubicBezTo>
                <a:cubicBezTo>
                  <a:pt x="8344" y="625"/>
                  <a:pt x="8424" y="625"/>
                  <a:pt x="8544" y="625"/>
                </a:cubicBezTo>
                <a:cubicBezTo>
                  <a:pt x="8624" y="625"/>
                  <a:pt x="8743" y="625"/>
                  <a:pt x="8823" y="625"/>
                </a:cubicBezTo>
                <a:cubicBezTo>
                  <a:pt x="8903" y="625"/>
                  <a:pt x="8983" y="666"/>
                  <a:pt x="9023" y="666"/>
                </a:cubicBezTo>
                <a:cubicBezTo>
                  <a:pt x="8983" y="706"/>
                  <a:pt x="8983" y="747"/>
                  <a:pt x="8943" y="747"/>
                </a:cubicBezTo>
                <a:cubicBezTo>
                  <a:pt x="8863" y="868"/>
                  <a:pt x="8783" y="949"/>
                  <a:pt x="8703" y="1070"/>
                </a:cubicBezTo>
                <a:cubicBezTo>
                  <a:pt x="8664" y="1111"/>
                  <a:pt x="8624" y="1191"/>
                  <a:pt x="8584" y="1232"/>
                </a:cubicBezTo>
                <a:cubicBezTo>
                  <a:pt x="8544" y="1272"/>
                  <a:pt x="8504" y="1353"/>
                  <a:pt x="8464" y="1394"/>
                </a:cubicBezTo>
                <a:cubicBezTo>
                  <a:pt x="8424" y="1434"/>
                  <a:pt x="8384" y="1515"/>
                  <a:pt x="8304" y="1556"/>
                </a:cubicBezTo>
                <a:cubicBezTo>
                  <a:pt x="8264" y="1596"/>
                  <a:pt x="8224" y="1636"/>
                  <a:pt x="8144" y="1717"/>
                </a:cubicBezTo>
                <a:cubicBezTo>
                  <a:pt x="8105" y="1758"/>
                  <a:pt x="8065" y="1798"/>
                  <a:pt x="8065" y="1798"/>
                </a:cubicBezTo>
                <a:cubicBezTo>
                  <a:pt x="8025" y="1839"/>
                  <a:pt x="7985" y="1920"/>
                  <a:pt x="7905" y="1960"/>
                </a:cubicBezTo>
                <a:cubicBezTo>
                  <a:pt x="7865" y="2000"/>
                  <a:pt x="7865" y="2041"/>
                  <a:pt x="7825" y="2081"/>
                </a:cubicBezTo>
                <a:cubicBezTo>
                  <a:pt x="7785" y="2122"/>
                  <a:pt x="7785" y="2162"/>
                  <a:pt x="7745" y="2203"/>
                </a:cubicBezTo>
                <a:cubicBezTo>
                  <a:pt x="7745" y="2243"/>
                  <a:pt x="7705" y="2284"/>
                  <a:pt x="7705" y="2324"/>
                </a:cubicBezTo>
                <a:cubicBezTo>
                  <a:pt x="7705" y="2364"/>
                  <a:pt x="7665" y="2364"/>
                  <a:pt x="7665" y="2405"/>
                </a:cubicBezTo>
                <a:cubicBezTo>
                  <a:pt x="7665" y="2445"/>
                  <a:pt x="7625" y="2486"/>
                  <a:pt x="7625" y="2526"/>
                </a:cubicBezTo>
                <a:cubicBezTo>
                  <a:pt x="7625" y="2526"/>
                  <a:pt x="7625" y="2567"/>
                  <a:pt x="7586" y="2567"/>
                </a:cubicBezTo>
                <a:cubicBezTo>
                  <a:pt x="7226" y="2567"/>
                  <a:pt x="6867" y="2567"/>
                  <a:pt x="6547" y="2567"/>
                </a:cubicBezTo>
                <a:cubicBezTo>
                  <a:pt x="6547" y="2526"/>
                  <a:pt x="6547" y="2526"/>
                  <a:pt x="6587" y="2486"/>
                </a:cubicBezTo>
                <a:close/>
                <a:moveTo>
                  <a:pt x="13135" y="20769"/>
                </a:moveTo>
                <a:cubicBezTo>
                  <a:pt x="10780" y="20769"/>
                  <a:pt x="8424" y="20769"/>
                  <a:pt x="6068" y="20769"/>
                </a:cubicBezTo>
                <a:cubicBezTo>
                  <a:pt x="6028" y="20769"/>
                  <a:pt x="6028" y="20769"/>
                  <a:pt x="5988" y="20769"/>
                </a:cubicBezTo>
                <a:cubicBezTo>
                  <a:pt x="4312" y="19070"/>
                  <a:pt x="2635" y="17371"/>
                  <a:pt x="958" y="15713"/>
                </a:cubicBezTo>
                <a:cubicBezTo>
                  <a:pt x="958" y="15713"/>
                  <a:pt x="958" y="15713"/>
                  <a:pt x="958" y="15713"/>
                </a:cubicBezTo>
                <a:cubicBezTo>
                  <a:pt x="958" y="13326"/>
                  <a:pt x="958" y="10940"/>
                  <a:pt x="958" y="8553"/>
                </a:cubicBezTo>
                <a:cubicBezTo>
                  <a:pt x="958" y="8513"/>
                  <a:pt x="958" y="8513"/>
                  <a:pt x="958" y="8472"/>
                </a:cubicBezTo>
                <a:cubicBezTo>
                  <a:pt x="1956" y="7461"/>
                  <a:pt x="2954" y="6409"/>
                  <a:pt x="3992" y="5398"/>
                </a:cubicBezTo>
                <a:cubicBezTo>
                  <a:pt x="4152" y="5236"/>
                  <a:pt x="4352" y="5075"/>
                  <a:pt x="4511" y="4913"/>
                </a:cubicBezTo>
                <a:cubicBezTo>
                  <a:pt x="4671" y="4751"/>
                  <a:pt x="4831" y="4630"/>
                  <a:pt x="4990" y="4468"/>
                </a:cubicBezTo>
                <a:cubicBezTo>
                  <a:pt x="5070" y="4387"/>
                  <a:pt x="5150" y="4306"/>
                  <a:pt x="5230" y="4225"/>
                </a:cubicBezTo>
                <a:cubicBezTo>
                  <a:pt x="5310" y="4144"/>
                  <a:pt x="5350" y="4104"/>
                  <a:pt x="5430" y="4023"/>
                </a:cubicBezTo>
                <a:cubicBezTo>
                  <a:pt x="5549" y="3902"/>
                  <a:pt x="5629" y="3780"/>
                  <a:pt x="5709" y="3659"/>
                </a:cubicBezTo>
                <a:cubicBezTo>
                  <a:pt x="5789" y="3538"/>
                  <a:pt x="5869" y="3457"/>
                  <a:pt x="5988" y="3335"/>
                </a:cubicBezTo>
                <a:cubicBezTo>
                  <a:pt x="5988" y="3335"/>
                  <a:pt x="6028" y="3295"/>
                  <a:pt x="6028" y="3295"/>
                </a:cubicBezTo>
                <a:cubicBezTo>
                  <a:pt x="7146" y="3295"/>
                  <a:pt x="8224" y="3295"/>
                  <a:pt x="9342" y="3295"/>
                </a:cubicBezTo>
                <a:cubicBezTo>
                  <a:pt x="9382" y="3295"/>
                  <a:pt x="9382" y="3295"/>
                  <a:pt x="9422" y="3295"/>
                </a:cubicBezTo>
                <a:cubicBezTo>
                  <a:pt x="9502" y="3295"/>
                  <a:pt x="9622" y="3295"/>
                  <a:pt x="9702" y="3295"/>
                </a:cubicBezTo>
                <a:cubicBezTo>
                  <a:pt x="9702" y="3295"/>
                  <a:pt x="9702" y="3295"/>
                  <a:pt x="9702" y="3295"/>
                </a:cubicBezTo>
                <a:cubicBezTo>
                  <a:pt x="10860" y="3295"/>
                  <a:pt x="12017" y="3295"/>
                  <a:pt x="13175" y="3295"/>
                </a:cubicBezTo>
                <a:cubicBezTo>
                  <a:pt x="13575" y="3699"/>
                  <a:pt x="13974" y="4104"/>
                  <a:pt x="14373" y="4508"/>
                </a:cubicBezTo>
                <a:cubicBezTo>
                  <a:pt x="14373" y="4508"/>
                  <a:pt x="14413" y="4549"/>
                  <a:pt x="14413" y="4549"/>
                </a:cubicBezTo>
                <a:cubicBezTo>
                  <a:pt x="14972" y="5115"/>
                  <a:pt x="15491" y="5641"/>
                  <a:pt x="16050" y="6207"/>
                </a:cubicBezTo>
                <a:cubicBezTo>
                  <a:pt x="16050" y="6207"/>
                  <a:pt x="16050" y="6207"/>
                  <a:pt x="16050" y="6207"/>
                </a:cubicBezTo>
                <a:cubicBezTo>
                  <a:pt x="16769" y="6935"/>
                  <a:pt x="17487" y="7663"/>
                  <a:pt x="18206" y="8391"/>
                </a:cubicBezTo>
                <a:cubicBezTo>
                  <a:pt x="18206" y="9403"/>
                  <a:pt x="18206" y="10454"/>
                  <a:pt x="18206" y="11466"/>
                </a:cubicBezTo>
                <a:cubicBezTo>
                  <a:pt x="18206" y="11506"/>
                  <a:pt x="18206" y="11506"/>
                  <a:pt x="18206" y="11547"/>
                </a:cubicBezTo>
                <a:cubicBezTo>
                  <a:pt x="18206" y="11547"/>
                  <a:pt x="18206" y="11547"/>
                  <a:pt x="18206" y="11547"/>
                </a:cubicBezTo>
                <a:cubicBezTo>
                  <a:pt x="18206" y="12881"/>
                  <a:pt x="18206" y="14257"/>
                  <a:pt x="18206" y="15591"/>
                </a:cubicBezTo>
                <a:cubicBezTo>
                  <a:pt x="18206" y="15591"/>
                  <a:pt x="18206" y="15591"/>
                  <a:pt x="18206" y="15591"/>
                </a:cubicBezTo>
                <a:cubicBezTo>
                  <a:pt x="16489" y="17371"/>
                  <a:pt x="14812" y="19070"/>
                  <a:pt x="13135" y="2076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9" name="Shape">
            <a:extLst>
              <a:ext uri="{FF2B5EF4-FFF2-40B4-BE49-F238E27FC236}">
                <a16:creationId xmlns:a16="http://schemas.microsoft.com/office/drawing/2014/main" id="{1D16ACE0-ECEF-4BC6-BD67-79DDB884DE21}"/>
              </a:ext>
            </a:extLst>
          </p:cNvPr>
          <p:cNvSpPr/>
          <p:nvPr/>
        </p:nvSpPr>
        <p:spPr>
          <a:xfrm>
            <a:off x="2413363" y="3231611"/>
            <a:ext cx="352292" cy="367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7" h="21600" extrusionOk="0">
                <a:moveTo>
                  <a:pt x="21405" y="1315"/>
                </a:moveTo>
                <a:cubicBezTo>
                  <a:pt x="21405" y="1127"/>
                  <a:pt x="21211" y="939"/>
                  <a:pt x="21211" y="939"/>
                </a:cubicBezTo>
                <a:cubicBezTo>
                  <a:pt x="21211" y="939"/>
                  <a:pt x="21211" y="939"/>
                  <a:pt x="21211" y="939"/>
                </a:cubicBezTo>
                <a:cubicBezTo>
                  <a:pt x="21211" y="751"/>
                  <a:pt x="21016" y="751"/>
                  <a:pt x="21016" y="564"/>
                </a:cubicBezTo>
                <a:cubicBezTo>
                  <a:pt x="20822" y="376"/>
                  <a:pt x="20822" y="376"/>
                  <a:pt x="20627" y="188"/>
                </a:cubicBezTo>
                <a:cubicBezTo>
                  <a:pt x="20433" y="0"/>
                  <a:pt x="20238" y="0"/>
                  <a:pt x="20043" y="0"/>
                </a:cubicBezTo>
                <a:cubicBezTo>
                  <a:pt x="19849" y="0"/>
                  <a:pt x="19654" y="0"/>
                  <a:pt x="19459" y="0"/>
                </a:cubicBezTo>
                <a:cubicBezTo>
                  <a:pt x="19265" y="0"/>
                  <a:pt x="19070" y="0"/>
                  <a:pt x="18876" y="0"/>
                </a:cubicBezTo>
                <a:cubicBezTo>
                  <a:pt x="18681" y="0"/>
                  <a:pt x="18486" y="188"/>
                  <a:pt x="18097" y="188"/>
                </a:cubicBezTo>
                <a:cubicBezTo>
                  <a:pt x="17708" y="376"/>
                  <a:pt x="17513" y="376"/>
                  <a:pt x="17124" y="564"/>
                </a:cubicBezTo>
                <a:cubicBezTo>
                  <a:pt x="16346" y="751"/>
                  <a:pt x="15762" y="1127"/>
                  <a:pt x="14984" y="1503"/>
                </a:cubicBezTo>
                <a:cubicBezTo>
                  <a:pt x="14595" y="1690"/>
                  <a:pt x="14011" y="2066"/>
                  <a:pt x="13622" y="2254"/>
                </a:cubicBezTo>
                <a:cubicBezTo>
                  <a:pt x="13038" y="2630"/>
                  <a:pt x="12454" y="2817"/>
                  <a:pt x="11870" y="3193"/>
                </a:cubicBezTo>
                <a:cubicBezTo>
                  <a:pt x="11870" y="3193"/>
                  <a:pt x="11870" y="3193"/>
                  <a:pt x="11870" y="3193"/>
                </a:cubicBezTo>
                <a:cubicBezTo>
                  <a:pt x="11870" y="3193"/>
                  <a:pt x="11870" y="3381"/>
                  <a:pt x="11870" y="3381"/>
                </a:cubicBezTo>
                <a:cubicBezTo>
                  <a:pt x="11870" y="3381"/>
                  <a:pt x="11870" y="3381"/>
                  <a:pt x="11870" y="3381"/>
                </a:cubicBezTo>
                <a:cubicBezTo>
                  <a:pt x="11870" y="3381"/>
                  <a:pt x="11870" y="3381"/>
                  <a:pt x="12065" y="3381"/>
                </a:cubicBezTo>
                <a:cubicBezTo>
                  <a:pt x="12065" y="3381"/>
                  <a:pt x="12065" y="3381"/>
                  <a:pt x="12065" y="3381"/>
                </a:cubicBezTo>
                <a:cubicBezTo>
                  <a:pt x="12259" y="3381"/>
                  <a:pt x="12259" y="3193"/>
                  <a:pt x="12454" y="3193"/>
                </a:cubicBezTo>
                <a:cubicBezTo>
                  <a:pt x="12648" y="3193"/>
                  <a:pt x="13038" y="3005"/>
                  <a:pt x="13232" y="3005"/>
                </a:cubicBezTo>
                <a:cubicBezTo>
                  <a:pt x="13427" y="3005"/>
                  <a:pt x="13621" y="3005"/>
                  <a:pt x="13816" y="2817"/>
                </a:cubicBezTo>
                <a:cubicBezTo>
                  <a:pt x="14400" y="2817"/>
                  <a:pt x="14789" y="2630"/>
                  <a:pt x="15373" y="2630"/>
                </a:cubicBezTo>
                <a:cubicBezTo>
                  <a:pt x="15957" y="2630"/>
                  <a:pt x="16346" y="2442"/>
                  <a:pt x="16930" y="2442"/>
                </a:cubicBezTo>
                <a:cubicBezTo>
                  <a:pt x="17514" y="2254"/>
                  <a:pt x="18292" y="2254"/>
                  <a:pt x="18876" y="2066"/>
                </a:cubicBezTo>
                <a:cubicBezTo>
                  <a:pt x="18876" y="2066"/>
                  <a:pt x="18876" y="2066"/>
                  <a:pt x="18876" y="2066"/>
                </a:cubicBezTo>
                <a:cubicBezTo>
                  <a:pt x="18876" y="2066"/>
                  <a:pt x="18876" y="2066"/>
                  <a:pt x="18876" y="2254"/>
                </a:cubicBezTo>
                <a:cubicBezTo>
                  <a:pt x="18876" y="2442"/>
                  <a:pt x="18876" y="2630"/>
                  <a:pt x="18876" y="2817"/>
                </a:cubicBezTo>
                <a:cubicBezTo>
                  <a:pt x="18876" y="3005"/>
                  <a:pt x="18876" y="3381"/>
                  <a:pt x="18681" y="3569"/>
                </a:cubicBezTo>
                <a:cubicBezTo>
                  <a:pt x="18487" y="4320"/>
                  <a:pt x="18292" y="5259"/>
                  <a:pt x="17903" y="6010"/>
                </a:cubicBezTo>
                <a:cubicBezTo>
                  <a:pt x="17708" y="6386"/>
                  <a:pt x="17708" y="6762"/>
                  <a:pt x="17514" y="6950"/>
                </a:cubicBezTo>
                <a:cubicBezTo>
                  <a:pt x="17514" y="7137"/>
                  <a:pt x="17514" y="7325"/>
                  <a:pt x="17319" y="7325"/>
                </a:cubicBezTo>
                <a:cubicBezTo>
                  <a:pt x="17319" y="7513"/>
                  <a:pt x="17319" y="7513"/>
                  <a:pt x="17319" y="7701"/>
                </a:cubicBezTo>
                <a:cubicBezTo>
                  <a:pt x="17319" y="7701"/>
                  <a:pt x="17319" y="7701"/>
                  <a:pt x="17319" y="7701"/>
                </a:cubicBezTo>
                <a:cubicBezTo>
                  <a:pt x="17319" y="7701"/>
                  <a:pt x="17125" y="7513"/>
                  <a:pt x="17125" y="7513"/>
                </a:cubicBezTo>
                <a:cubicBezTo>
                  <a:pt x="16930" y="7325"/>
                  <a:pt x="16736" y="7137"/>
                  <a:pt x="16736" y="7137"/>
                </a:cubicBezTo>
                <a:cubicBezTo>
                  <a:pt x="16541" y="6950"/>
                  <a:pt x="16541" y="6950"/>
                  <a:pt x="16346" y="6762"/>
                </a:cubicBezTo>
                <a:cubicBezTo>
                  <a:pt x="16346" y="6574"/>
                  <a:pt x="16346" y="6574"/>
                  <a:pt x="16346" y="6386"/>
                </a:cubicBezTo>
                <a:cubicBezTo>
                  <a:pt x="16346" y="6198"/>
                  <a:pt x="16152" y="6010"/>
                  <a:pt x="16152" y="5823"/>
                </a:cubicBezTo>
                <a:cubicBezTo>
                  <a:pt x="15957" y="5635"/>
                  <a:pt x="15763" y="5635"/>
                  <a:pt x="15568" y="5447"/>
                </a:cubicBezTo>
                <a:cubicBezTo>
                  <a:pt x="15373" y="5447"/>
                  <a:pt x="15179" y="5447"/>
                  <a:pt x="14984" y="5447"/>
                </a:cubicBezTo>
                <a:cubicBezTo>
                  <a:pt x="14984" y="5447"/>
                  <a:pt x="14984" y="5447"/>
                  <a:pt x="14984" y="5447"/>
                </a:cubicBezTo>
                <a:cubicBezTo>
                  <a:pt x="14400" y="5071"/>
                  <a:pt x="13817" y="4696"/>
                  <a:pt x="13233" y="4132"/>
                </a:cubicBezTo>
                <a:cubicBezTo>
                  <a:pt x="12844" y="3944"/>
                  <a:pt x="12649" y="3569"/>
                  <a:pt x="12454" y="3381"/>
                </a:cubicBezTo>
                <a:cubicBezTo>
                  <a:pt x="12454" y="3381"/>
                  <a:pt x="12260" y="3381"/>
                  <a:pt x="12260" y="3381"/>
                </a:cubicBezTo>
                <a:cubicBezTo>
                  <a:pt x="12260" y="3381"/>
                  <a:pt x="12260" y="3381"/>
                  <a:pt x="12260" y="3569"/>
                </a:cubicBezTo>
                <a:cubicBezTo>
                  <a:pt x="12260" y="3756"/>
                  <a:pt x="12260" y="3756"/>
                  <a:pt x="12260" y="3944"/>
                </a:cubicBezTo>
                <a:cubicBezTo>
                  <a:pt x="12260" y="4132"/>
                  <a:pt x="12454" y="4320"/>
                  <a:pt x="12454" y="4508"/>
                </a:cubicBezTo>
                <a:cubicBezTo>
                  <a:pt x="12649" y="4883"/>
                  <a:pt x="12843" y="5259"/>
                  <a:pt x="13038" y="5447"/>
                </a:cubicBezTo>
                <a:cubicBezTo>
                  <a:pt x="13233" y="5823"/>
                  <a:pt x="13427" y="6010"/>
                  <a:pt x="13622" y="6386"/>
                </a:cubicBezTo>
                <a:cubicBezTo>
                  <a:pt x="13622" y="6386"/>
                  <a:pt x="13622" y="6386"/>
                  <a:pt x="13622" y="6574"/>
                </a:cubicBezTo>
                <a:cubicBezTo>
                  <a:pt x="13622" y="6574"/>
                  <a:pt x="13622" y="6574"/>
                  <a:pt x="13427" y="6762"/>
                </a:cubicBezTo>
                <a:cubicBezTo>
                  <a:pt x="13233" y="6950"/>
                  <a:pt x="12844" y="7325"/>
                  <a:pt x="12649" y="7513"/>
                </a:cubicBezTo>
                <a:cubicBezTo>
                  <a:pt x="12065" y="8076"/>
                  <a:pt x="11482" y="8640"/>
                  <a:pt x="10898" y="9203"/>
                </a:cubicBezTo>
                <a:cubicBezTo>
                  <a:pt x="9730" y="10330"/>
                  <a:pt x="8757" y="11457"/>
                  <a:pt x="7590" y="12584"/>
                </a:cubicBezTo>
                <a:cubicBezTo>
                  <a:pt x="7006" y="13148"/>
                  <a:pt x="6422" y="13711"/>
                  <a:pt x="6033" y="14275"/>
                </a:cubicBezTo>
                <a:cubicBezTo>
                  <a:pt x="5644" y="14838"/>
                  <a:pt x="5060" y="15214"/>
                  <a:pt x="4671" y="15777"/>
                </a:cubicBezTo>
                <a:cubicBezTo>
                  <a:pt x="4087" y="16341"/>
                  <a:pt x="3698" y="16904"/>
                  <a:pt x="3114" y="17468"/>
                </a:cubicBezTo>
                <a:cubicBezTo>
                  <a:pt x="2725" y="17843"/>
                  <a:pt x="2530" y="18219"/>
                  <a:pt x="2141" y="18595"/>
                </a:cubicBezTo>
                <a:cubicBezTo>
                  <a:pt x="1946" y="18783"/>
                  <a:pt x="1752" y="18970"/>
                  <a:pt x="1557" y="19158"/>
                </a:cubicBezTo>
                <a:cubicBezTo>
                  <a:pt x="1362" y="19534"/>
                  <a:pt x="973" y="19910"/>
                  <a:pt x="778" y="20097"/>
                </a:cubicBezTo>
                <a:cubicBezTo>
                  <a:pt x="389" y="20473"/>
                  <a:pt x="195" y="21036"/>
                  <a:pt x="0" y="21412"/>
                </a:cubicBezTo>
                <a:cubicBezTo>
                  <a:pt x="0" y="21412"/>
                  <a:pt x="0" y="21600"/>
                  <a:pt x="0" y="21600"/>
                </a:cubicBezTo>
                <a:lnTo>
                  <a:pt x="0" y="21600"/>
                </a:lnTo>
                <a:cubicBezTo>
                  <a:pt x="0" y="21600"/>
                  <a:pt x="195" y="21600"/>
                  <a:pt x="195" y="21600"/>
                </a:cubicBezTo>
                <a:cubicBezTo>
                  <a:pt x="389" y="21412"/>
                  <a:pt x="778" y="21037"/>
                  <a:pt x="1168" y="20849"/>
                </a:cubicBezTo>
                <a:cubicBezTo>
                  <a:pt x="1362" y="20661"/>
                  <a:pt x="1557" y="20661"/>
                  <a:pt x="1557" y="20473"/>
                </a:cubicBezTo>
                <a:cubicBezTo>
                  <a:pt x="1751" y="20285"/>
                  <a:pt x="2141" y="19910"/>
                  <a:pt x="2335" y="19722"/>
                </a:cubicBezTo>
                <a:cubicBezTo>
                  <a:pt x="2919" y="19158"/>
                  <a:pt x="3503" y="18595"/>
                  <a:pt x="4281" y="18031"/>
                </a:cubicBezTo>
                <a:cubicBezTo>
                  <a:pt x="5449" y="17092"/>
                  <a:pt x="6616" y="16153"/>
                  <a:pt x="7589" y="15026"/>
                </a:cubicBezTo>
                <a:cubicBezTo>
                  <a:pt x="8757" y="14087"/>
                  <a:pt x="9924" y="13148"/>
                  <a:pt x="10897" y="12021"/>
                </a:cubicBezTo>
                <a:cubicBezTo>
                  <a:pt x="12065" y="10894"/>
                  <a:pt x="13427" y="9955"/>
                  <a:pt x="14595" y="8828"/>
                </a:cubicBezTo>
                <a:cubicBezTo>
                  <a:pt x="14789" y="8640"/>
                  <a:pt x="14984" y="8452"/>
                  <a:pt x="14984" y="8452"/>
                </a:cubicBezTo>
                <a:cubicBezTo>
                  <a:pt x="14984" y="8452"/>
                  <a:pt x="15178" y="8640"/>
                  <a:pt x="15178" y="8640"/>
                </a:cubicBezTo>
                <a:cubicBezTo>
                  <a:pt x="15373" y="8828"/>
                  <a:pt x="15567" y="9016"/>
                  <a:pt x="15567" y="9203"/>
                </a:cubicBezTo>
                <a:cubicBezTo>
                  <a:pt x="15762" y="9391"/>
                  <a:pt x="15762" y="9391"/>
                  <a:pt x="15956" y="9579"/>
                </a:cubicBezTo>
                <a:cubicBezTo>
                  <a:pt x="16151" y="9767"/>
                  <a:pt x="16345" y="9955"/>
                  <a:pt x="16540" y="10142"/>
                </a:cubicBezTo>
                <a:cubicBezTo>
                  <a:pt x="16735" y="10330"/>
                  <a:pt x="16735" y="10330"/>
                  <a:pt x="16929" y="10518"/>
                </a:cubicBezTo>
                <a:cubicBezTo>
                  <a:pt x="17124" y="10518"/>
                  <a:pt x="17513" y="10518"/>
                  <a:pt x="17708" y="10518"/>
                </a:cubicBezTo>
                <a:cubicBezTo>
                  <a:pt x="17902" y="10330"/>
                  <a:pt x="18097" y="10142"/>
                  <a:pt x="18292" y="9955"/>
                </a:cubicBezTo>
                <a:cubicBezTo>
                  <a:pt x="18292" y="9955"/>
                  <a:pt x="18292" y="9767"/>
                  <a:pt x="18292" y="9767"/>
                </a:cubicBezTo>
                <a:cubicBezTo>
                  <a:pt x="18292" y="9767"/>
                  <a:pt x="18486" y="9767"/>
                  <a:pt x="18486" y="9767"/>
                </a:cubicBezTo>
                <a:cubicBezTo>
                  <a:pt x="18681" y="9767"/>
                  <a:pt x="19070" y="9579"/>
                  <a:pt x="19265" y="9203"/>
                </a:cubicBezTo>
                <a:cubicBezTo>
                  <a:pt x="19459" y="9016"/>
                  <a:pt x="19459" y="8828"/>
                  <a:pt x="19654" y="8452"/>
                </a:cubicBezTo>
                <a:cubicBezTo>
                  <a:pt x="19654" y="8452"/>
                  <a:pt x="19654" y="8264"/>
                  <a:pt x="19848" y="8264"/>
                </a:cubicBezTo>
                <a:cubicBezTo>
                  <a:pt x="19848" y="8076"/>
                  <a:pt x="20043" y="7889"/>
                  <a:pt x="20043" y="7701"/>
                </a:cubicBezTo>
                <a:cubicBezTo>
                  <a:pt x="20237" y="7325"/>
                  <a:pt x="20237" y="6949"/>
                  <a:pt x="20432" y="6574"/>
                </a:cubicBezTo>
                <a:cubicBezTo>
                  <a:pt x="20821" y="5447"/>
                  <a:pt x="21016" y="4320"/>
                  <a:pt x="21016" y="3005"/>
                </a:cubicBezTo>
                <a:cubicBezTo>
                  <a:pt x="21016" y="2629"/>
                  <a:pt x="21016" y="2442"/>
                  <a:pt x="21016" y="2066"/>
                </a:cubicBezTo>
                <a:cubicBezTo>
                  <a:pt x="21600" y="1691"/>
                  <a:pt x="21405" y="1503"/>
                  <a:pt x="21405" y="1315"/>
                </a:cubicBezTo>
                <a:close/>
                <a:moveTo>
                  <a:pt x="19265" y="1691"/>
                </a:moveTo>
                <a:cubicBezTo>
                  <a:pt x="19265" y="1691"/>
                  <a:pt x="19265" y="1691"/>
                  <a:pt x="19265" y="1691"/>
                </a:cubicBezTo>
                <a:cubicBezTo>
                  <a:pt x="19265" y="1691"/>
                  <a:pt x="19265" y="1691"/>
                  <a:pt x="19265" y="1691"/>
                </a:cubicBezTo>
                <a:cubicBezTo>
                  <a:pt x="19265" y="1691"/>
                  <a:pt x="19265" y="1691"/>
                  <a:pt x="19265" y="1691"/>
                </a:cubicBezTo>
                <a:close/>
                <a:moveTo>
                  <a:pt x="19265" y="1878"/>
                </a:moveTo>
                <a:cubicBezTo>
                  <a:pt x="19265" y="1878"/>
                  <a:pt x="19265" y="1878"/>
                  <a:pt x="19265" y="1878"/>
                </a:cubicBezTo>
                <a:cubicBezTo>
                  <a:pt x="19265" y="1878"/>
                  <a:pt x="19265" y="1878"/>
                  <a:pt x="19265" y="1878"/>
                </a:cubicBezTo>
                <a:cubicBezTo>
                  <a:pt x="19265" y="1878"/>
                  <a:pt x="19265" y="1878"/>
                  <a:pt x="19265" y="187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0" name="Shape">
            <a:extLst>
              <a:ext uri="{FF2B5EF4-FFF2-40B4-BE49-F238E27FC236}">
                <a16:creationId xmlns:a16="http://schemas.microsoft.com/office/drawing/2014/main" id="{C7FA622D-C607-45A9-925B-1EDB0BEED1D2}"/>
              </a:ext>
            </a:extLst>
          </p:cNvPr>
          <p:cNvSpPr/>
          <p:nvPr/>
        </p:nvSpPr>
        <p:spPr>
          <a:xfrm>
            <a:off x="3820486" y="3199633"/>
            <a:ext cx="367785" cy="354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97" y="16151"/>
                </a:moveTo>
                <a:cubicBezTo>
                  <a:pt x="12209" y="16346"/>
                  <a:pt x="12209" y="16346"/>
                  <a:pt x="12021" y="16541"/>
                </a:cubicBezTo>
                <a:cubicBezTo>
                  <a:pt x="11833" y="16735"/>
                  <a:pt x="11646" y="16930"/>
                  <a:pt x="11458" y="17124"/>
                </a:cubicBezTo>
                <a:cubicBezTo>
                  <a:pt x="11270" y="17319"/>
                  <a:pt x="11270" y="17319"/>
                  <a:pt x="11082" y="17514"/>
                </a:cubicBezTo>
                <a:cubicBezTo>
                  <a:pt x="11082" y="17708"/>
                  <a:pt x="11082" y="18097"/>
                  <a:pt x="11082" y="18292"/>
                </a:cubicBezTo>
                <a:cubicBezTo>
                  <a:pt x="11270" y="18486"/>
                  <a:pt x="11458" y="18681"/>
                  <a:pt x="11646" y="18876"/>
                </a:cubicBezTo>
                <a:cubicBezTo>
                  <a:pt x="11646" y="18876"/>
                  <a:pt x="11833" y="18876"/>
                  <a:pt x="11833" y="18876"/>
                </a:cubicBezTo>
                <a:cubicBezTo>
                  <a:pt x="11833" y="18876"/>
                  <a:pt x="11833" y="19070"/>
                  <a:pt x="11833" y="19070"/>
                </a:cubicBezTo>
                <a:cubicBezTo>
                  <a:pt x="11833" y="19265"/>
                  <a:pt x="12021" y="19654"/>
                  <a:pt x="12397" y="19849"/>
                </a:cubicBezTo>
                <a:cubicBezTo>
                  <a:pt x="12585" y="20043"/>
                  <a:pt x="12773" y="20043"/>
                  <a:pt x="13148" y="20238"/>
                </a:cubicBezTo>
                <a:cubicBezTo>
                  <a:pt x="13148" y="20238"/>
                  <a:pt x="13336" y="20238"/>
                  <a:pt x="13336" y="20432"/>
                </a:cubicBezTo>
                <a:cubicBezTo>
                  <a:pt x="13524" y="20432"/>
                  <a:pt x="13712" y="20627"/>
                  <a:pt x="13900" y="20627"/>
                </a:cubicBezTo>
                <a:cubicBezTo>
                  <a:pt x="14275" y="20822"/>
                  <a:pt x="14651" y="20822"/>
                  <a:pt x="15027" y="21016"/>
                </a:cubicBezTo>
                <a:cubicBezTo>
                  <a:pt x="16153" y="21405"/>
                  <a:pt x="17280" y="21600"/>
                  <a:pt x="18595" y="21600"/>
                </a:cubicBezTo>
                <a:cubicBezTo>
                  <a:pt x="18971" y="21600"/>
                  <a:pt x="19159" y="21600"/>
                  <a:pt x="19534" y="21600"/>
                </a:cubicBezTo>
                <a:cubicBezTo>
                  <a:pt x="19722" y="21600"/>
                  <a:pt x="19910" y="21600"/>
                  <a:pt x="20286" y="21405"/>
                </a:cubicBezTo>
                <a:cubicBezTo>
                  <a:pt x="20473" y="21405"/>
                  <a:pt x="20661" y="21211"/>
                  <a:pt x="20661" y="21211"/>
                </a:cubicBezTo>
                <a:cubicBezTo>
                  <a:pt x="20661" y="21211"/>
                  <a:pt x="20661" y="21211"/>
                  <a:pt x="20661" y="21211"/>
                </a:cubicBezTo>
                <a:cubicBezTo>
                  <a:pt x="20849" y="21211"/>
                  <a:pt x="20849" y="21016"/>
                  <a:pt x="21037" y="21016"/>
                </a:cubicBezTo>
                <a:cubicBezTo>
                  <a:pt x="21224" y="20822"/>
                  <a:pt x="21224" y="20822"/>
                  <a:pt x="21412" y="20627"/>
                </a:cubicBezTo>
                <a:cubicBezTo>
                  <a:pt x="21600" y="20432"/>
                  <a:pt x="21600" y="20238"/>
                  <a:pt x="21600" y="20043"/>
                </a:cubicBezTo>
                <a:cubicBezTo>
                  <a:pt x="21600" y="19849"/>
                  <a:pt x="21600" y="19654"/>
                  <a:pt x="21600" y="19459"/>
                </a:cubicBezTo>
                <a:cubicBezTo>
                  <a:pt x="21600" y="19265"/>
                  <a:pt x="21600" y="19070"/>
                  <a:pt x="21600" y="18876"/>
                </a:cubicBezTo>
                <a:cubicBezTo>
                  <a:pt x="21600" y="18681"/>
                  <a:pt x="21412" y="18486"/>
                  <a:pt x="21412" y="18097"/>
                </a:cubicBezTo>
                <a:cubicBezTo>
                  <a:pt x="21224" y="17708"/>
                  <a:pt x="21224" y="17514"/>
                  <a:pt x="21037" y="17124"/>
                </a:cubicBezTo>
                <a:cubicBezTo>
                  <a:pt x="20849" y="16346"/>
                  <a:pt x="20473" y="15762"/>
                  <a:pt x="20098" y="14984"/>
                </a:cubicBezTo>
                <a:cubicBezTo>
                  <a:pt x="19910" y="14400"/>
                  <a:pt x="19534" y="14011"/>
                  <a:pt x="19346" y="13622"/>
                </a:cubicBezTo>
                <a:cubicBezTo>
                  <a:pt x="18971" y="13038"/>
                  <a:pt x="18783" y="12454"/>
                  <a:pt x="18407" y="11870"/>
                </a:cubicBezTo>
                <a:cubicBezTo>
                  <a:pt x="18407" y="11870"/>
                  <a:pt x="18407" y="11870"/>
                  <a:pt x="18407" y="11870"/>
                </a:cubicBezTo>
                <a:cubicBezTo>
                  <a:pt x="18407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2065"/>
                </a:cubicBezTo>
                <a:cubicBezTo>
                  <a:pt x="18219" y="12065"/>
                  <a:pt x="18219" y="12065"/>
                  <a:pt x="18219" y="12065"/>
                </a:cubicBezTo>
                <a:cubicBezTo>
                  <a:pt x="18219" y="12260"/>
                  <a:pt x="18407" y="12260"/>
                  <a:pt x="18407" y="12454"/>
                </a:cubicBezTo>
                <a:cubicBezTo>
                  <a:pt x="18407" y="12649"/>
                  <a:pt x="18595" y="13038"/>
                  <a:pt x="18595" y="13232"/>
                </a:cubicBezTo>
                <a:cubicBezTo>
                  <a:pt x="18595" y="13427"/>
                  <a:pt x="18595" y="13622"/>
                  <a:pt x="18783" y="13816"/>
                </a:cubicBezTo>
                <a:cubicBezTo>
                  <a:pt x="18783" y="14400"/>
                  <a:pt x="18970" y="14789"/>
                  <a:pt x="18970" y="15373"/>
                </a:cubicBezTo>
                <a:cubicBezTo>
                  <a:pt x="18970" y="15957"/>
                  <a:pt x="19158" y="16346"/>
                  <a:pt x="19158" y="16930"/>
                </a:cubicBezTo>
                <a:cubicBezTo>
                  <a:pt x="19346" y="17513"/>
                  <a:pt x="19346" y="18292"/>
                  <a:pt x="19534" y="18876"/>
                </a:cubicBezTo>
                <a:cubicBezTo>
                  <a:pt x="19534" y="18876"/>
                  <a:pt x="19534" y="18876"/>
                  <a:pt x="19534" y="18876"/>
                </a:cubicBezTo>
                <a:cubicBezTo>
                  <a:pt x="19534" y="18876"/>
                  <a:pt x="19534" y="18876"/>
                  <a:pt x="19346" y="18876"/>
                </a:cubicBezTo>
                <a:cubicBezTo>
                  <a:pt x="19158" y="18876"/>
                  <a:pt x="18970" y="18876"/>
                  <a:pt x="18782" y="18876"/>
                </a:cubicBezTo>
                <a:cubicBezTo>
                  <a:pt x="18595" y="18876"/>
                  <a:pt x="18219" y="18876"/>
                  <a:pt x="18031" y="18681"/>
                </a:cubicBezTo>
                <a:cubicBezTo>
                  <a:pt x="17280" y="18486"/>
                  <a:pt x="16341" y="18292"/>
                  <a:pt x="15589" y="17903"/>
                </a:cubicBezTo>
                <a:cubicBezTo>
                  <a:pt x="15214" y="17708"/>
                  <a:pt x="14838" y="17708"/>
                  <a:pt x="14650" y="17513"/>
                </a:cubicBezTo>
                <a:cubicBezTo>
                  <a:pt x="14463" y="17513"/>
                  <a:pt x="14275" y="17513"/>
                  <a:pt x="14275" y="17319"/>
                </a:cubicBezTo>
                <a:cubicBezTo>
                  <a:pt x="14087" y="17319"/>
                  <a:pt x="14087" y="17319"/>
                  <a:pt x="13899" y="17319"/>
                </a:cubicBezTo>
                <a:cubicBezTo>
                  <a:pt x="13899" y="17319"/>
                  <a:pt x="13899" y="17319"/>
                  <a:pt x="13899" y="17319"/>
                </a:cubicBezTo>
                <a:cubicBezTo>
                  <a:pt x="13899" y="17319"/>
                  <a:pt x="14087" y="17124"/>
                  <a:pt x="14087" y="17124"/>
                </a:cubicBezTo>
                <a:cubicBezTo>
                  <a:pt x="14275" y="16930"/>
                  <a:pt x="14463" y="16735"/>
                  <a:pt x="14463" y="16735"/>
                </a:cubicBezTo>
                <a:cubicBezTo>
                  <a:pt x="14650" y="16540"/>
                  <a:pt x="14650" y="16540"/>
                  <a:pt x="14838" y="16346"/>
                </a:cubicBezTo>
                <a:cubicBezTo>
                  <a:pt x="15026" y="16346"/>
                  <a:pt x="15026" y="16346"/>
                  <a:pt x="15214" y="16346"/>
                </a:cubicBezTo>
                <a:cubicBezTo>
                  <a:pt x="15401" y="16346"/>
                  <a:pt x="15589" y="16151"/>
                  <a:pt x="15777" y="16151"/>
                </a:cubicBezTo>
                <a:cubicBezTo>
                  <a:pt x="15965" y="15957"/>
                  <a:pt x="15965" y="15762"/>
                  <a:pt x="16153" y="15567"/>
                </a:cubicBezTo>
                <a:cubicBezTo>
                  <a:pt x="16153" y="15373"/>
                  <a:pt x="16153" y="15178"/>
                  <a:pt x="16153" y="14984"/>
                </a:cubicBezTo>
                <a:cubicBezTo>
                  <a:pt x="16153" y="14984"/>
                  <a:pt x="16153" y="14984"/>
                  <a:pt x="16153" y="14984"/>
                </a:cubicBezTo>
                <a:cubicBezTo>
                  <a:pt x="16528" y="14400"/>
                  <a:pt x="16904" y="13816"/>
                  <a:pt x="17467" y="13232"/>
                </a:cubicBezTo>
                <a:cubicBezTo>
                  <a:pt x="17655" y="12843"/>
                  <a:pt x="18031" y="12649"/>
                  <a:pt x="18219" y="12454"/>
                </a:cubicBezTo>
                <a:cubicBezTo>
                  <a:pt x="18219" y="12454"/>
                  <a:pt x="18219" y="12259"/>
                  <a:pt x="18219" y="12259"/>
                </a:cubicBezTo>
                <a:cubicBezTo>
                  <a:pt x="18219" y="12259"/>
                  <a:pt x="18219" y="12259"/>
                  <a:pt x="18031" y="12259"/>
                </a:cubicBezTo>
                <a:cubicBezTo>
                  <a:pt x="17843" y="12259"/>
                  <a:pt x="17843" y="12259"/>
                  <a:pt x="17655" y="12259"/>
                </a:cubicBezTo>
                <a:cubicBezTo>
                  <a:pt x="17468" y="12259"/>
                  <a:pt x="17280" y="12454"/>
                  <a:pt x="17092" y="12454"/>
                </a:cubicBezTo>
                <a:cubicBezTo>
                  <a:pt x="16716" y="12649"/>
                  <a:pt x="16340" y="12843"/>
                  <a:pt x="16153" y="13038"/>
                </a:cubicBezTo>
                <a:cubicBezTo>
                  <a:pt x="15777" y="13232"/>
                  <a:pt x="15589" y="13427"/>
                  <a:pt x="15214" y="13622"/>
                </a:cubicBezTo>
                <a:cubicBezTo>
                  <a:pt x="15214" y="13622"/>
                  <a:pt x="15214" y="13622"/>
                  <a:pt x="15026" y="13622"/>
                </a:cubicBezTo>
                <a:cubicBezTo>
                  <a:pt x="15026" y="13622"/>
                  <a:pt x="15026" y="13622"/>
                  <a:pt x="14838" y="13427"/>
                </a:cubicBezTo>
                <a:cubicBezTo>
                  <a:pt x="14650" y="13232"/>
                  <a:pt x="14275" y="12843"/>
                  <a:pt x="14087" y="12649"/>
                </a:cubicBezTo>
                <a:cubicBezTo>
                  <a:pt x="13523" y="12065"/>
                  <a:pt x="12960" y="11481"/>
                  <a:pt x="12396" y="10897"/>
                </a:cubicBezTo>
                <a:cubicBezTo>
                  <a:pt x="11269" y="9730"/>
                  <a:pt x="10143" y="8757"/>
                  <a:pt x="9015" y="7589"/>
                </a:cubicBezTo>
                <a:cubicBezTo>
                  <a:pt x="8452" y="7005"/>
                  <a:pt x="7889" y="6422"/>
                  <a:pt x="7325" y="6032"/>
                </a:cubicBezTo>
                <a:cubicBezTo>
                  <a:pt x="6761" y="5643"/>
                  <a:pt x="6386" y="5059"/>
                  <a:pt x="5822" y="4670"/>
                </a:cubicBezTo>
                <a:cubicBezTo>
                  <a:pt x="5259" y="4086"/>
                  <a:pt x="4696" y="3697"/>
                  <a:pt x="4132" y="3113"/>
                </a:cubicBezTo>
                <a:cubicBezTo>
                  <a:pt x="3756" y="2724"/>
                  <a:pt x="3381" y="2530"/>
                  <a:pt x="3005" y="2140"/>
                </a:cubicBezTo>
                <a:cubicBezTo>
                  <a:pt x="2817" y="1946"/>
                  <a:pt x="2630" y="1751"/>
                  <a:pt x="2442" y="1557"/>
                </a:cubicBezTo>
                <a:cubicBezTo>
                  <a:pt x="2066" y="1362"/>
                  <a:pt x="1690" y="973"/>
                  <a:pt x="1502" y="778"/>
                </a:cubicBezTo>
                <a:cubicBezTo>
                  <a:pt x="1127" y="389"/>
                  <a:pt x="563" y="195"/>
                  <a:pt x="188" y="0"/>
                </a:cubicBezTo>
                <a:cubicBezTo>
                  <a:pt x="188" y="0"/>
                  <a:pt x="0" y="0"/>
                  <a:pt x="0" y="0"/>
                </a:cubicBezTo>
                <a:lnTo>
                  <a:pt x="0" y="0"/>
                </a:lnTo>
                <a:cubicBezTo>
                  <a:pt x="0" y="0"/>
                  <a:pt x="0" y="195"/>
                  <a:pt x="0" y="195"/>
                </a:cubicBezTo>
                <a:cubicBezTo>
                  <a:pt x="188" y="389"/>
                  <a:pt x="564" y="778"/>
                  <a:pt x="751" y="1168"/>
                </a:cubicBezTo>
                <a:cubicBezTo>
                  <a:pt x="939" y="1362"/>
                  <a:pt x="939" y="1557"/>
                  <a:pt x="1127" y="1557"/>
                </a:cubicBezTo>
                <a:cubicBezTo>
                  <a:pt x="1315" y="1751"/>
                  <a:pt x="1690" y="2141"/>
                  <a:pt x="1878" y="2335"/>
                </a:cubicBezTo>
                <a:cubicBezTo>
                  <a:pt x="2442" y="2919"/>
                  <a:pt x="3005" y="3503"/>
                  <a:pt x="3569" y="4281"/>
                </a:cubicBezTo>
                <a:cubicBezTo>
                  <a:pt x="4508" y="5449"/>
                  <a:pt x="5447" y="6616"/>
                  <a:pt x="6574" y="7589"/>
                </a:cubicBezTo>
                <a:cubicBezTo>
                  <a:pt x="7513" y="8757"/>
                  <a:pt x="8452" y="9924"/>
                  <a:pt x="9579" y="10897"/>
                </a:cubicBezTo>
                <a:cubicBezTo>
                  <a:pt x="10706" y="12065"/>
                  <a:pt x="11645" y="13427"/>
                  <a:pt x="12772" y="14595"/>
                </a:cubicBezTo>
                <a:cubicBezTo>
                  <a:pt x="12959" y="14789"/>
                  <a:pt x="13147" y="14984"/>
                  <a:pt x="13147" y="14984"/>
                </a:cubicBezTo>
                <a:cubicBezTo>
                  <a:pt x="13147" y="14984"/>
                  <a:pt x="12959" y="15178"/>
                  <a:pt x="12959" y="15178"/>
                </a:cubicBezTo>
                <a:cubicBezTo>
                  <a:pt x="12772" y="15762"/>
                  <a:pt x="12585" y="15957"/>
                  <a:pt x="12397" y="16151"/>
                </a:cubicBezTo>
                <a:close/>
                <a:moveTo>
                  <a:pt x="19722" y="18876"/>
                </a:move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lose/>
                <a:moveTo>
                  <a:pt x="19722" y="18876"/>
                </a:move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1" name="Shape">
            <a:extLst>
              <a:ext uri="{FF2B5EF4-FFF2-40B4-BE49-F238E27FC236}">
                <a16:creationId xmlns:a16="http://schemas.microsoft.com/office/drawing/2014/main" id="{5DC799A8-79CA-468F-AE02-6483BD7FF113}"/>
              </a:ext>
            </a:extLst>
          </p:cNvPr>
          <p:cNvSpPr/>
          <p:nvPr/>
        </p:nvSpPr>
        <p:spPr>
          <a:xfrm>
            <a:off x="5131664" y="3231611"/>
            <a:ext cx="351780" cy="367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15"/>
                </a:moveTo>
                <a:cubicBezTo>
                  <a:pt x="21600" y="1127"/>
                  <a:pt x="21404" y="939"/>
                  <a:pt x="21404" y="939"/>
                </a:cubicBezTo>
                <a:cubicBezTo>
                  <a:pt x="21404" y="939"/>
                  <a:pt x="21404" y="939"/>
                  <a:pt x="21404" y="939"/>
                </a:cubicBezTo>
                <a:cubicBezTo>
                  <a:pt x="21404" y="751"/>
                  <a:pt x="21207" y="751"/>
                  <a:pt x="21207" y="564"/>
                </a:cubicBezTo>
                <a:cubicBezTo>
                  <a:pt x="21011" y="376"/>
                  <a:pt x="21011" y="376"/>
                  <a:pt x="20815" y="188"/>
                </a:cubicBezTo>
                <a:cubicBezTo>
                  <a:pt x="20618" y="0"/>
                  <a:pt x="20422" y="0"/>
                  <a:pt x="20226" y="0"/>
                </a:cubicBezTo>
                <a:cubicBezTo>
                  <a:pt x="20029" y="0"/>
                  <a:pt x="19833" y="0"/>
                  <a:pt x="19636" y="0"/>
                </a:cubicBezTo>
                <a:cubicBezTo>
                  <a:pt x="19440" y="0"/>
                  <a:pt x="19244" y="0"/>
                  <a:pt x="19047" y="0"/>
                </a:cubicBezTo>
                <a:cubicBezTo>
                  <a:pt x="18851" y="0"/>
                  <a:pt x="18655" y="188"/>
                  <a:pt x="18262" y="188"/>
                </a:cubicBezTo>
                <a:cubicBezTo>
                  <a:pt x="17869" y="376"/>
                  <a:pt x="17672" y="376"/>
                  <a:pt x="17280" y="564"/>
                </a:cubicBezTo>
                <a:cubicBezTo>
                  <a:pt x="16494" y="751"/>
                  <a:pt x="15905" y="1127"/>
                  <a:pt x="15120" y="1503"/>
                </a:cubicBezTo>
                <a:cubicBezTo>
                  <a:pt x="14531" y="1690"/>
                  <a:pt x="14138" y="2066"/>
                  <a:pt x="13745" y="2254"/>
                </a:cubicBezTo>
                <a:cubicBezTo>
                  <a:pt x="13156" y="2630"/>
                  <a:pt x="12567" y="2817"/>
                  <a:pt x="11978" y="3193"/>
                </a:cubicBezTo>
                <a:cubicBezTo>
                  <a:pt x="11978" y="3193"/>
                  <a:pt x="11978" y="3193"/>
                  <a:pt x="11978" y="3193"/>
                </a:cubicBezTo>
                <a:cubicBezTo>
                  <a:pt x="11978" y="3193"/>
                  <a:pt x="11978" y="3381"/>
                  <a:pt x="11978" y="3381"/>
                </a:cubicBezTo>
                <a:cubicBezTo>
                  <a:pt x="11978" y="3381"/>
                  <a:pt x="11978" y="3381"/>
                  <a:pt x="11978" y="3381"/>
                </a:cubicBezTo>
                <a:cubicBezTo>
                  <a:pt x="11978" y="3381"/>
                  <a:pt x="11978" y="3381"/>
                  <a:pt x="12174" y="3381"/>
                </a:cubicBezTo>
                <a:cubicBezTo>
                  <a:pt x="12174" y="3381"/>
                  <a:pt x="12174" y="3381"/>
                  <a:pt x="12174" y="3381"/>
                </a:cubicBezTo>
                <a:cubicBezTo>
                  <a:pt x="12371" y="3381"/>
                  <a:pt x="12371" y="3193"/>
                  <a:pt x="12567" y="3193"/>
                </a:cubicBezTo>
                <a:cubicBezTo>
                  <a:pt x="12763" y="3193"/>
                  <a:pt x="13156" y="3005"/>
                  <a:pt x="13352" y="3005"/>
                </a:cubicBezTo>
                <a:cubicBezTo>
                  <a:pt x="13549" y="3005"/>
                  <a:pt x="13745" y="3005"/>
                  <a:pt x="13942" y="2817"/>
                </a:cubicBezTo>
                <a:cubicBezTo>
                  <a:pt x="14531" y="2817"/>
                  <a:pt x="14924" y="2630"/>
                  <a:pt x="15513" y="2630"/>
                </a:cubicBezTo>
                <a:cubicBezTo>
                  <a:pt x="16102" y="2630"/>
                  <a:pt x="16495" y="2442"/>
                  <a:pt x="17084" y="2442"/>
                </a:cubicBezTo>
                <a:cubicBezTo>
                  <a:pt x="17673" y="2254"/>
                  <a:pt x="18458" y="2254"/>
                  <a:pt x="19047" y="2066"/>
                </a:cubicBezTo>
                <a:cubicBezTo>
                  <a:pt x="19047" y="2066"/>
                  <a:pt x="19047" y="2066"/>
                  <a:pt x="19047" y="2066"/>
                </a:cubicBezTo>
                <a:cubicBezTo>
                  <a:pt x="19047" y="2066"/>
                  <a:pt x="19047" y="2066"/>
                  <a:pt x="19047" y="2254"/>
                </a:cubicBezTo>
                <a:cubicBezTo>
                  <a:pt x="19047" y="2442"/>
                  <a:pt x="19047" y="2630"/>
                  <a:pt x="19047" y="2817"/>
                </a:cubicBezTo>
                <a:cubicBezTo>
                  <a:pt x="19047" y="3005"/>
                  <a:pt x="19047" y="3381"/>
                  <a:pt x="18851" y="3569"/>
                </a:cubicBezTo>
                <a:cubicBezTo>
                  <a:pt x="18655" y="4320"/>
                  <a:pt x="18458" y="5259"/>
                  <a:pt x="18066" y="6010"/>
                </a:cubicBezTo>
                <a:cubicBezTo>
                  <a:pt x="17869" y="6386"/>
                  <a:pt x="17869" y="6762"/>
                  <a:pt x="17673" y="6950"/>
                </a:cubicBezTo>
                <a:cubicBezTo>
                  <a:pt x="17673" y="7137"/>
                  <a:pt x="17673" y="7325"/>
                  <a:pt x="17477" y="7325"/>
                </a:cubicBezTo>
                <a:cubicBezTo>
                  <a:pt x="17477" y="7513"/>
                  <a:pt x="17477" y="7513"/>
                  <a:pt x="17477" y="7701"/>
                </a:cubicBezTo>
                <a:cubicBezTo>
                  <a:pt x="17477" y="7701"/>
                  <a:pt x="17477" y="7701"/>
                  <a:pt x="17477" y="7701"/>
                </a:cubicBezTo>
                <a:cubicBezTo>
                  <a:pt x="17477" y="7701"/>
                  <a:pt x="17280" y="7513"/>
                  <a:pt x="17280" y="7513"/>
                </a:cubicBezTo>
                <a:cubicBezTo>
                  <a:pt x="17084" y="7325"/>
                  <a:pt x="16888" y="7137"/>
                  <a:pt x="16888" y="7137"/>
                </a:cubicBezTo>
                <a:cubicBezTo>
                  <a:pt x="16691" y="6950"/>
                  <a:pt x="16691" y="6950"/>
                  <a:pt x="16495" y="6762"/>
                </a:cubicBezTo>
                <a:cubicBezTo>
                  <a:pt x="16495" y="6574"/>
                  <a:pt x="16495" y="6574"/>
                  <a:pt x="16495" y="6386"/>
                </a:cubicBezTo>
                <a:cubicBezTo>
                  <a:pt x="16495" y="6198"/>
                  <a:pt x="16299" y="6010"/>
                  <a:pt x="16299" y="5823"/>
                </a:cubicBezTo>
                <a:cubicBezTo>
                  <a:pt x="16102" y="5635"/>
                  <a:pt x="15906" y="5635"/>
                  <a:pt x="15710" y="5447"/>
                </a:cubicBezTo>
                <a:cubicBezTo>
                  <a:pt x="15513" y="5447"/>
                  <a:pt x="15317" y="5447"/>
                  <a:pt x="15120" y="5447"/>
                </a:cubicBezTo>
                <a:cubicBezTo>
                  <a:pt x="15120" y="5447"/>
                  <a:pt x="15120" y="5447"/>
                  <a:pt x="15120" y="5447"/>
                </a:cubicBezTo>
                <a:cubicBezTo>
                  <a:pt x="14531" y="5071"/>
                  <a:pt x="13942" y="4696"/>
                  <a:pt x="13353" y="4132"/>
                </a:cubicBezTo>
                <a:cubicBezTo>
                  <a:pt x="12960" y="3944"/>
                  <a:pt x="12764" y="3569"/>
                  <a:pt x="12567" y="3381"/>
                </a:cubicBezTo>
                <a:cubicBezTo>
                  <a:pt x="12567" y="3381"/>
                  <a:pt x="12371" y="3381"/>
                  <a:pt x="12371" y="3381"/>
                </a:cubicBezTo>
                <a:cubicBezTo>
                  <a:pt x="12371" y="3381"/>
                  <a:pt x="12371" y="3381"/>
                  <a:pt x="12371" y="3569"/>
                </a:cubicBezTo>
                <a:cubicBezTo>
                  <a:pt x="12371" y="3756"/>
                  <a:pt x="12371" y="3756"/>
                  <a:pt x="12371" y="3944"/>
                </a:cubicBezTo>
                <a:cubicBezTo>
                  <a:pt x="12371" y="4132"/>
                  <a:pt x="12567" y="4320"/>
                  <a:pt x="12567" y="4508"/>
                </a:cubicBezTo>
                <a:cubicBezTo>
                  <a:pt x="12764" y="4883"/>
                  <a:pt x="12960" y="5259"/>
                  <a:pt x="13157" y="5447"/>
                </a:cubicBezTo>
                <a:cubicBezTo>
                  <a:pt x="13353" y="5823"/>
                  <a:pt x="13549" y="6010"/>
                  <a:pt x="13746" y="6386"/>
                </a:cubicBezTo>
                <a:cubicBezTo>
                  <a:pt x="13746" y="6386"/>
                  <a:pt x="13746" y="6386"/>
                  <a:pt x="13746" y="6574"/>
                </a:cubicBezTo>
                <a:cubicBezTo>
                  <a:pt x="13746" y="6574"/>
                  <a:pt x="13746" y="6574"/>
                  <a:pt x="13550" y="6762"/>
                </a:cubicBezTo>
                <a:cubicBezTo>
                  <a:pt x="13353" y="6950"/>
                  <a:pt x="12960" y="7325"/>
                  <a:pt x="12764" y="7513"/>
                </a:cubicBezTo>
                <a:cubicBezTo>
                  <a:pt x="12175" y="8076"/>
                  <a:pt x="11586" y="8640"/>
                  <a:pt x="10997" y="9203"/>
                </a:cubicBezTo>
                <a:cubicBezTo>
                  <a:pt x="9819" y="10330"/>
                  <a:pt x="8837" y="11457"/>
                  <a:pt x="7659" y="12584"/>
                </a:cubicBezTo>
                <a:cubicBezTo>
                  <a:pt x="7069" y="13148"/>
                  <a:pt x="6480" y="13711"/>
                  <a:pt x="6088" y="14275"/>
                </a:cubicBezTo>
                <a:cubicBezTo>
                  <a:pt x="5695" y="14838"/>
                  <a:pt x="5106" y="15214"/>
                  <a:pt x="4713" y="15777"/>
                </a:cubicBezTo>
                <a:cubicBezTo>
                  <a:pt x="4124" y="16341"/>
                  <a:pt x="3731" y="16904"/>
                  <a:pt x="3142" y="17468"/>
                </a:cubicBezTo>
                <a:cubicBezTo>
                  <a:pt x="2749" y="17843"/>
                  <a:pt x="2553" y="18219"/>
                  <a:pt x="2160" y="18595"/>
                </a:cubicBezTo>
                <a:cubicBezTo>
                  <a:pt x="1964" y="18783"/>
                  <a:pt x="1768" y="18970"/>
                  <a:pt x="1571" y="19158"/>
                </a:cubicBezTo>
                <a:cubicBezTo>
                  <a:pt x="1375" y="19534"/>
                  <a:pt x="982" y="19910"/>
                  <a:pt x="786" y="20097"/>
                </a:cubicBezTo>
                <a:cubicBezTo>
                  <a:pt x="393" y="20473"/>
                  <a:pt x="196" y="21036"/>
                  <a:pt x="0" y="21412"/>
                </a:cubicBezTo>
                <a:cubicBezTo>
                  <a:pt x="0" y="21412"/>
                  <a:pt x="0" y="21600"/>
                  <a:pt x="0" y="21600"/>
                </a:cubicBezTo>
                <a:lnTo>
                  <a:pt x="0" y="21600"/>
                </a:lnTo>
                <a:cubicBezTo>
                  <a:pt x="0" y="21600"/>
                  <a:pt x="196" y="21600"/>
                  <a:pt x="196" y="21600"/>
                </a:cubicBezTo>
                <a:cubicBezTo>
                  <a:pt x="393" y="21412"/>
                  <a:pt x="786" y="21037"/>
                  <a:pt x="1178" y="20849"/>
                </a:cubicBezTo>
                <a:cubicBezTo>
                  <a:pt x="1374" y="20661"/>
                  <a:pt x="1571" y="20661"/>
                  <a:pt x="1571" y="20473"/>
                </a:cubicBezTo>
                <a:cubicBezTo>
                  <a:pt x="1767" y="20285"/>
                  <a:pt x="2160" y="19910"/>
                  <a:pt x="2356" y="19722"/>
                </a:cubicBezTo>
                <a:cubicBezTo>
                  <a:pt x="2945" y="19158"/>
                  <a:pt x="3534" y="18595"/>
                  <a:pt x="4320" y="18031"/>
                </a:cubicBezTo>
                <a:cubicBezTo>
                  <a:pt x="5498" y="17092"/>
                  <a:pt x="6676" y="16153"/>
                  <a:pt x="7658" y="15026"/>
                </a:cubicBezTo>
                <a:cubicBezTo>
                  <a:pt x="8836" y="14087"/>
                  <a:pt x="10014" y="13148"/>
                  <a:pt x="10996" y="12021"/>
                </a:cubicBezTo>
                <a:cubicBezTo>
                  <a:pt x="12174" y="10894"/>
                  <a:pt x="13549" y="9955"/>
                  <a:pt x="14727" y="8828"/>
                </a:cubicBezTo>
                <a:cubicBezTo>
                  <a:pt x="14924" y="8640"/>
                  <a:pt x="15120" y="8452"/>
                  <a:pt x="15120" y="8452"/>
                </a:cubicBezTo>
                <a:cubicBezTo>
                  <a:pt x="15120" y="8452"/>
                  <a:pt x="15316" y="8640"/>
                  <a:pt x="15316" y="8640"/>
                </a:cubicBezTo>
                <a:cubicBezTo>
                  <a:pt x="15512" y="8828"/>
                  <a:pt x="15709" y="9016"/>
                  <a:pt x="15709" y="9203"/>
                </a:cubicBezTo>
                <a:cubicBezTo>
                  <a:pt x="15905" y="9391"/>
                  <a:pt x="15905" y="9391"/>
                  <a:pt x="16101" y="9579"/>
                </a:cubicBezTo>
                <a:cubicBezTo>
                  <a:pt x="16298" y="9767"/>
                  <a:pt x="16494" y="9955"/>
                  <a:pt x="16691" y="10142"/>
                </a:cubicBezTo>
                <a:cubicBezTo>
                  <a:pt x="16887" y="10330"/>
                  <a:pt x="16887" y="10330"/>
                  <a:pt x="17083" y="10518"/>
                </a:cubicBezTo>
                <a:cubicBezTo>
                  <a:pt x="17280" y="10518"/>
                  <a:pt x="17672" y="10518"/>
                  <a:pt x="17869" y="10518"/>
                </a:cubicBezTo>
                <a:cubicBezTo>
                  <a:pt x="18065" y="10330"/>
                  <a:pt x="18261" y="10142"/>
                  <a:pt x="18458" y="9955"/>
                </a:cubicBezTo>
                <a:cubicBezTo>
                  <a:pt x="18458" y="9955"/>
                  <a:pt x="18458" y="9767"/>
                  <a:pt x="18458" y="9767"/>
                </a:cubicBezTo>
                <a:cubicBezTo>
                  <a:pt x="18458" y="9767"/>
                  <a:pt x="18654" y="9767"/>
                  <a:pt x="18654" y="9767"/>
                </a:cubicBezTo>
                <a:cubicBezTo>
                  <a:pt x="18851" y="9767"/>
                  <a:pt x="19243" y="9579"/>
                  <a:pt x="19440" y="9203"/>
                </a:cubicBezTo>
                <a:cubicBezTo>
                  <a:pt x="19636" y="9016"/>
                  <a:pt x="19636" y="8828"/>
                  <a:pt x="19832" y="8452"/>
                </a:cubicBezTo>
                <a:cubicBezTo>
                  <a:pt x="19832" y="8452"/>
                  <a:pt x="19832" y="8264"/>
                  <a:pt x="20029" y="8264"/>
                </a:cubicBezTo>
                <a:cubicBezTo>
                  <a:pt x="20029" y="8076"/>
                  <a:pt x="20225" y="7889"/>
                  <a:pt x="20225" y="7701"/>
                </a:cubicBezTo>
                <a:cubicBezTo>
                  <a:pt x="20421" y="7325"/>
                  <a:pt x="20421" y="6949"/>
                  <a:pt x="20618" y="6574"/>
                </a:cubicBezTo>
                <a:cubicBezTo>
                  <a:pt x="21010" y="5447"/>
                  <a:pt x="21207" y="4320"/>
                  <a:pt x="21207" y="3005"/>
                </a:cubicBezTo>
                <a:cubicBezTo>
                  <a:pt x="21207" y="2629"/>
                  <a:pt x="21207" y="2442"/>
                  <a:pt x="21207" y="2066"/>
                </a:cubicBezTo>
                <a:cubicBezTo>
                  <a:pt x="21600" y="1691"/>
                  <a:pt x="21600" y="1503"/>
                  <a:pt x="21600" y="1315"/>
                </a:cubicBezTo>
                <a:close/>
                <a:moveTo>
                  <a:pt x="19243" y="1691"/>
                </a:moveTo>
                <a:cubicBezTo>
                  <a:pt x="19243" y="1691"/>
                  <a:pt x="19243" y="1691"/>
                  <a:pt x="19243" y="1691"/>
                </a:cubicBezTo>
                <a:cubicBezTo>
                  <a:pt x="19243" y="1691"/>
                  <a:pt x="19243" y="1691"/>
                  <a:pt x="19243" y="1691"/>
                </a:cubicBezTo>
                <a:cubicBezTo>
                  <a:pt x="19243" y="1691"/>
                  <a:pt x="19243" y="1691"/>
                  <a:pt x="19243" y="1691"/>
                </a:cubicBezTo>
                <a:close/>
                <a:moveTo>
                  <a:pt x="19243" y="1878"/>
                </a:moveTo>
                <a:cubicBezTo>
                  <a:pt x="19243" y="1878"/>
                  <a:pt x="19243" y="1878"/>
                  <a:pt x="19243" y="1878"/>
                </a:cubicBezTo>
                <a:cubicBezTo>
                  <a:pt x="19243" y="1878"/>
                  <a:pt x="19243" y="1878"/>
                  <a:pt x="19243" y="1878"/>
                </a:cubicBezTo>
                <a:cubicBezTo>
                  <a:pt x="19243" y="1878"/>
                  <a:pt x="19243" y="1878"/>
                  <a:pt x="19243" y="187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2" name="Shape">
            <a:extLst>
              <a:ext uri="{FF2B5EF4-FFF2-40B4-BE49-F238E27FC236}">
                <a16:creationId xmlns:a16="http://schemas.microsoft.com/office/drawing/2014/main" id="{D710F2FB-BAC9-49A9-830E-3C5EF36B0567}"/>
              </a:ext>
            </a:extLst>
          </p:cNvPr>
          <p:cNvSpPr/>
          <p:nvPr/>
        </p:nvSpPr>
        <p:spPr>
          <a:xfrm>
            <a:off x="6506807" y="3199633"/>
            <a:ext cx="367785" cy="354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97" y="16151"/>
                </a:moveTo>
                <a:cubicBezTo>
                  <a:pt x="12209" y="16346"/>
                  <a:pt x="12209" y="16346"/>
                  <a:pt x="12021" y="16541"/>
                </a:cubicBezTo>
                <a:cubicBezTo>
                  <a:pt x="11833" y="16735"/>
                  <a:pt x="11646" y="16930"/>
                  <a:pt x="11458" y="17124"/>
                </a:cubicBezTo>
                <a:cubicBezTo>
                  <a:pt x="11270" y="17319"/>
                  <a:pt x="11270" y="17319"/>
                  <a:pt x="11082" y="17514"/>
                </a:cubicBezTo>
                <a:cubicBezTo>
                  <a:pt x="11082" y="17708"/>
                  <a:pt x="11082" y="18097"/>
                  <a:pt x="11082" y="18292"/>
                </a:cubicBezTo>
                <a:cubicBezTo>
                  <a:pt x="11270" y="18486"/>
                  <a:pt x="11458" y="18681"/>
                  <a:pt x="11646" y="18876"/>
                </a:cubicBezTo>
                <a:cubicBezTo>
                  <a:pt x="11646" y="18876"/>
                  <a:pt x="11833" y="18876"/>
                  <a:pt x="11833" y="18876"/>
                </a:cubicBezTo>
                <a:cubicBezTo>
                  <a:pt x="11833" y="18876"/>
                  <a:pt x="11833" y="19070"/>
                  <a:pt x="11833" y="19070"/>
                </a:cubicBezTo>
                <a:cubicBezTo>
                  <a:pt x="11833" y="19265"/>
                  <a:pt x="12021" y="19654"/>
                  <a:pt x="12397" y="19849"/>
                </a:cubicBezTo>
                <a:cubicBezTo>
                  <a:pt x="12585" y="20043"/>
                  <a:pt x="12773" y="20043"/>
                  <a:pt x="13148" y="20238"/>
                </a:cubicBezTo>
                <a:cubicBezTo>
                  <a:pt x="13148" y="20238"/>
                  <a:pt x="13336" y="20238"/>
                  <a:pt x="13336" y="20432"/>
                </a:cubicBezTo>
                <a:cubicBezTo>
                  <a:pt x="13524" y="20432"/>
                  <a:pt x="13712" y="20627"/>
                  <a:pt x="13900" y="20627"/>
                </a:cubicBezTo>
                <a:cubicBezTo>
                  <a:pt x="14275" y="20822"/>
                  <a:pt x="14651" y="20822"/>
                  <a:pt x="15027" y="21016"/>
                </a:cubicBezTo>
                <a:cubicBezTo>
                  <a:pt x="16153" y="21405"/>
                  <a:pt x="17280" y="21600"/>
                  <a:pt x="18595" y="21600"/>
                </a:cubicBezTo>
                <a:cubicBezTo>
                  <a:pt x="18971" y="21600"/>
                  <a:pt x="19159" y="21600"/>
                  <a:pt x="19534" y="21600"/>
                </a:cubicBezTo>
                <a:cubicBezTo>
                  <a:pt x="19722" y="21600"/>
                  <a:pt x="19910" y="21600"/>
                  <a:pt x="20286" y="21405"/>
                </a:cubicBezTo>
                <a:cubicBezTo>
                  <a:pt x="20473" y="21405"/>
                  <a:pt x="20661" y="21211"/>
                  <a:pt x="20661" y="21211"/>
                </a:cubicBezTo>
                <a:cubicBezTo>
                  <a:pt x="20661" y="21211"/>
                  <a:pt x="20661" y="21211"/>
                  <a:pt x="20661" y="21211"/>
                </a:cubicBezTo>
                <a:cubicBezTo>
                  <a:pt x="20849" y="21211"/>
                  <a:pt x="20849" y="21016"/>
                  <a:pt x="21037" y="21016"/>
                </a:cubicBezTo>
                <a:cubicBezTo>
                  <a:pt x="21224" y="20822"/>
                  <a:pt x="21224" y="20822"/>
                  <a:pt x="21412" y="20627"/>
                </a:cubicBezTo>
                <a:cubicBezTo>
                  <a:pt x="21600" y="20432"/>
                  <a:pt x="21600" y="20238"/>
                  <a:pt x="21600" y="20043"/>
                </a:cubicBezTo>
                <a:cubicBezTo>
                  <a:pt x="21600" y="19849"/>
                  <a:pt x="21600" y="19654"/>
                  <a:pt x="21600" y="19459"/>
                </a:cubicBezTo>
                <a:cubicBezTo>
                  <a:pt x="21600" y="19265"/>
                  <a:pt x="21600" y="19070"/>
                  <a:pt x="21600" y="18876"/>
                </a:cubicBezTo>
                <a:cubicBezTo>
                  <a:pt x="21600" y="18681"/>
                  <a:pt x="21412" y="18486"/>
                  <a:pt x="21412" y="18097"/>
                </a:cubicBezTo>
                <a:cubicBezTo>
                  <a:pt x="21224" y="17708"/>
                  <a:pt x="21224" y="17514"/>
                  <a:pt x="21037" y="17124"/>
                </a:cubicBezTo>
                <a:cubicBezTo>
                  <a:pt x="20849" y="16346"/>
                  <a:pt x="20473" y="15762"/>
                  <a:pt x="20098" y="14984"/>
                </a:cubicBezTo>
                <a:cubicBezTo>
                  <a:pt x="19910" y="14400"/>
                  <a:pt x="19534" y="14011"/>
                  <a:pt x="19346" y="13622"/>
                </a:cubicBezTo>
                <a:cubicBezTo>
                  <a:pt x="18971" y="13038"/>
                  <a:pt x="18783" y="12454"/>
                  <a:pt x="18407" y="11870"/>
                </a:cubicBezTo>
                <a:cubicBezTo>
                  <a:pt x="18407" y="11870"/>
                  <a:pt x="18407" y="11870"/>
                  <a:pt x="18407" y="11870"/>
                </a:cubicBezTo>
                <a:cubicBezTo>
                  <a:pt x="18407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1870"/>
                </a:cubicBezTo>
                <a:cubicBezTo>
                  <a:pt x="18219" y="11870"/>
                  <a:pt x="18219" y="11870"/>
                  <a:pt x="18219" y="12065"/>
                </a:cubicBezTo>
                <a:cubicBezTo>
                  <a:pt x="18219" y="12065"/>
                  <a:pt x="18219" y="12065"/>
                  <a:pt x="18219" y="12065"/>
                </a:cubicBezTo>
                <a:cubicBezTo>
                  <a:pt x="18219" y="12260"/>
                  <a:pt x="18407" y="12260"/>
                  <a:pt x="18407" y="12454"/>
                </a:cubicBezTo>
                <a:cubicBezTo>
                  <a:pt x="18407" y="12649"/>
                  <a:pt x="18595" y="13038"/>
                  <a:pt x="18595" y="13232"/>
                </a:cubicBezTo>
                <a:cubicBezTo>
                  <a:pt x="18595" y="13427"/>
                  <a:pt x="18595" y="13622"/>
                  <a:pt x="18783" y="13816"/>
                </a:cubicBezTo>
                <a:cubicBezTo>
                  <a:pt x="18783" y="14400"/>
                  <a:pt x="18970" y="14789"/>
                  <a:pt x="18970" y="15373"/>
                </a:cubicBezTo>
                <a:cubicBezTo>
                  <a:pt x="18970" y="15957"/>
                  <a:pt x="19158" y="16346"/>
                  <a:pt x="19158" y="16930"/>
                </a:cubicBezTo>
                <a:cubicBezTo>
                  <a:pt x="19346" y="17513"/>
                  <a:pt x="19346" y="18292"/>
                  <a:pt x="19534" y="18876"/>
                </a:cubicBezTo>
                <a:cubicBezTo>
                  <a:pt x="19534" y="18876"/>
                  <a:pt x="19534" y="18876"/>
                  <a:pt x="19534" y="18876"/>
                </a:cubicBezTo>
                <a:cubicBezTo>
                  <a:pt x="19534" y="18876"/>
                  <a:pt x="19534" y="18876"/>
                  <a:pt x="19346" y="18876"/>
                </a:cubicBezTo>
                <a:cubicBezTo>
                  <a:pt x="19158" y="18876"/>
                  <a:pt x="18970" y="18876"/>
                  <a:pt x="18782" y="18876"/>
                </a:cubicBezTo>
                <a:cubicBezTo>
                  <a:pt x="18595" y="18876"/>
                  <a:pt x="18219" y="18876"/>
                  <a:pt x="18031" y="18681"/>
                </a:cubicBezTo>
                <a:cubicBezTo>
                  <a:pt x="17280" y="18486"/>
                  <a:pt x="16341" y="18292"/>
                  <a:pt x="15589" y="17903"/>
                </a:cubicBezTo>
                <a:cubicBezTo>
                  <a:pt x="15214" y="17708"/>
                  <a:pt x="14838" y="17708"/>
                  <a:pt x="14650" y="17513"/>
                </a:cubicBezTo>
                <a:cubicBezTo>
                  <a:pt x="14463" y="17513"/>
                  <a:pt x="14275" y="17513"/>
                  <a:pt x="14275" y="17319"/>
                </a:cubicBezTo>
                <a:cubicBezTo>
                  <a:pt x="14087" y="17319"/>
                  <a:pt x="14087" y="17319"/>
                  <a:pt x="13899" y="17319"/>
                </a:cubicBezTo>
                <a:cubicBezTo>
                  <a:pt x="13899" y="17319"/>
                  <a:pt x="13899" y="17319"/>
                  <a:pt x="13899" y="17319"/>
                </a:cubicBezTo>
                <a:cubicBezTo>
                  <a:pt x="13899" y="17319"/>
                  <a:pt x="14087" y="17124"/>
                  <a:pt x="14087" y="17124"/>
                </a:cubicBezTo>
                <a:cubicBezTo>
                  <a:pt x="14275" y="16930"/>
                  <a:pt x="14463" y="16735"/>
                  <a:pt x="14463" y="16735"/>
                </a:cubicBezTo>
                <a:cubicBezTo>
                  <a:pt x="14650" y="16540"/>
                  <a:pt x="14650" y="16540"/>
                  <a:pt x="14838" y="16346"/>
                </a:cubicBezTo>
                <a:cubicBezTo>
                  <a:pt x="15026" y="16346"/>
                  <a:pt x="15026" y="16346"/>
                  <a:pt x="15214" y="16346"/>
                </a:cubicBezTo>
                <a:cubicBezTo>
                  <a:pt x="15401" y="16346"/>
                  <a:pt x="15589" y="16151"/>
                  <a:pt x="15777" y="16151"/>
                </a:cubicBezTo>
                <a:cubicBezTo>
                  <a:pt x="15965" y="15957"/>
                  <a:pt x="15965" y="15762"/>
                  <a:pt x="16153" y="15567"/>
                </a:cubicBezTo>
                <a:cubicBezTo>
                  <a:pt x="16153" y="15373"/>
                  <a:pt x="16153" y="15178"/>
                  <a:pt x="16153" y="14984"/>
                </a:cubicBezTo>
                <a:cubicBezTo>
                  <a:pt x="16153" y="14984"/>
                  <a:pt x="16153" y="14984"/>
                  <a:pt x="16153" y="14984"/>
                </a:cubicBezTo>
                <a:cubicBezTo>
                  <a:pt x="16528" y="14400"/>
                  <a:pt x="16904" y="13816"/>
                  <a:pt x="17467" y="13232"/>
                </a:cubicBezTo>
                <a:cubicBezTo>
                  <a:pt x="17655" y="12843"/>
                  <a:pt x="18031" y="12649"/>
                  <a:pt x="18219" y="12454"/>
                </a:cubicBezTo>
                <a:cubicBezTo>
                  <a:pt x="18219" y="12454"/>
                  <a:pt x="18219" y="12259"/>
                  <a:pt x="18219" y="12259"/>
                </a:cubicBezTo>
                <a:cubicBezTo>
                  <a:pt x="18219" y="12259"/>
                  <a:pt x="18219" y="12259"/>
                  <a:pt x="18031" y="12259"/>
                </a:cubicBezTo>
                <a:cubicBezTo>
                  <a:pt x="17843" y="12259"/>
                  <a:pt x="17843" y="12259"/>
                  <a:pt x="17655" y="12259"/>
                </a:cubicBezTo>
                <a:cubicBezTo>
                  <a:pt x="17468" y="12259"/>
                  <a:pt x="17280" y="12454"/>
                  <a:pt x="17092" y="12454"/>
                </a:cubicBezTo>
                <a:cubicBezTo>
                  <a:pt x="16716" y="12649"/>
                  <a:pt x="16340" y="12843"/>
                  <a:pt x="16153" y="13038"/>
                </a:cubicBezTo>
                <a:cubicBezTo>
                  <a:pt x="15777" y="13232"/>
                  <a:pt x="15589" y="13427"/>
                  <a:pt x="15214" y="13622"/>
                </a:cubicBezTo>
                <a:cubicBezTo>
                  <a:pt x="15214" y="13622"/>
                  <a:pt x="15214" y="13622"/>
                  <a:pt x="15026" y="13622"/>
                </a:cubicBezTo>
                <a:cubicBezTo>
                  <a:pt x="15026" y="13622"/>
                  <a:pt x="15026" y="13622"/>
                  <a:pt x="14838" y="13427"/>
                </a:cubicBezTo>
                <a:cubicBezTo>
                  <a:pt x="14650" y="13232"/>
                  <a:pt x="14275" y="12843"/>
                  <a:pt x="14087" y="12649"/>
                </a:cubicBezTo>
                <a:cubicBezTo>
                  <a:pt x="13523" y="12065"/>
                  <a:pt x="12960" y="11481"/>
                  <a:pt x="12396" y="10897"/>
                </a:cubicBezTo>
                <a:cubicBezTo>
                  <a:pt x="11269" y="9730"/>
                  <a:pt x="10143" y="8757"/>
                  <a:pt x="9015" y="7589"/>
                </a:cubicBezTo>
                <a:cubicBezTo>
                  <a:pt x="8452" y="7005"/>
                  <a:pt x="7889" y="6422"/>
                  <a:pt x="7325" y="6032"/>
                </a:cubicBezTo>
                <a:cubicBezTo>
                  <a:pt x="6761" y="5643"/>
                  <a:pt x="6386" y="5059"/>
                  <a:pt x="5822" y="4670"/>
                </a:cubicBezTo>
                <a:cubicBezTo>
                  <a:pt x="5259" y="4086"/>
                  <a:pt x="4696" y="3697"/>
                  <a:pt x="4132" y="3113"/>
                </a:cubicBezTo>
                <a:cubicBezTo>
                  <a:pt x="3756" y="2724"/>
                  <a:pt x="3381" y="2530"/>
                  <a:pt x="3005" y="2140"/>
                </a:cubicBezTo>
                <a:cubicBezTo>
                  <a:pt x="2817" y="1946"/>
                  <a:pt x="2630" y="1751"/>
                  <a:pt x="2442" y="1557"/>
                </a:cubicBezTo>
                <a:cubicBezTo>
                  <a:pt x="2066" y="1362"/>
                  <a:pt x="1690" y="973"/>
                  <a:pt x="1502" y="778"/>
                </a:cubicBezTo>
                <a:cubicBezTo>
                  <a:pt x="1127" y="389"/>
                  <a:pt x="563" y="195"/>
                  <a:pt x="188" y="0"/>
                </a:cubicBezTo>
                <a:cubicBezTo>
                  <a:pt x="188" y="0"/>
                  <a:pt x="0" y="0"/>
                  <a:pt x="0" y="0"/>
                </a:cubicBezTo>
                <a:lnTo>
                  <a:pt x="0" y="0"/>
                </a:lnTo>
                <a:cubicBezTo>
                  <a:pt x="0" y="0"/>
                  <a:pt x="0" y="195"/>
                  <a:pt x="0" y="195"/>
                </a:cubicBezTo>
                <a:cubicBezTo>
                  <a:pt x="188" y="389"/>
                  <a:pt x="564" y="778"/>
                  <a:pt x="751" y="1168"/>
                </a:cubicBezTo>
                <a:cubicBezTo>
                  <a:pt x="939" y="1362"/>
                  <a:pt x="939" y="1557"/>
                  <a:pt x="1127" y="1557"/>
                </a:cubicBezTo>
                <a:cubicBezTo>
                  <a:pt x="1315" y="1751"/>
                  <a:pt x="1690" y="2141"/>
                  <a:pt x="1878" y="2335"/>
                </a:cubicBezTo>
                <a:cubicBezTo>
                  <a:pt x="2442" y="2919"/>
                  <a:pt x="3005" y="3503"/>
                  <a:pt x="3569" y="4281"/>
                </a:cubicBezTo>
                <a:cubicBezTo>
                  <a:pt x="4508" y="5449"/>
                  <a:pt x="5447" y="6616"/>
                  <a:pt x="6574" y="7589"/>
                </a:cubicBezTo>
                <a:cubicBezTo>
                  <a:pt x="7513" y="8757"/>
                  <a:pt x="8452" y="9924"/>
                  <a:pt x="9579" y="10897"/>
                </a:cubicBezTo>
                <a:cubicBezTo>
                  <a:pt x="10706" y="12065"/>
                  <a:pt x="11645" y="13427"/>
                  <a:pt x="12772" y="14595"/>
                </a:cubicBezTo>
                <a:cubicBezTo>
                  <a:pt x="12959" y="14789"/>
                  <a:pt x="13147" y="14984"/>
                  <a:pt x="13147" y="14984"/>
                </a:cubicBezTo>
                <a:cubicBezTo>
                  <a:pt x="13147" y="14984"/>
                  <a:pt x="12959" y="15178"/>
                  <a:pt x="12959" y="15178"/>
                </a:cubicBezTo>
                <a:cubicBezTo>
                  <a:pt x="12772" y="15762"/>
                  <a:pt x="12585" y="15957"/>
                  <a:pt x="12397" y="16151"/>
                </a:cubicBezTo>
                <a:close/>
                <a:moveTo>
                  <a:pt x="19910" y="18876"/>
                </a:moveTo>
                <a:cubicBezTo>
                  <a:pt x="19722" y="18876"/>
                  <a:pt x="19722" y="18876"/>
                  <a:pt x="19910" y="18876"/>
                </a:cubicBezTo>
                <a:cubicBezTo>
                  <a:pt x="19722" y="18876"/>
                  <a:pt x="19722" y="18876"/>
                  <a:pt x="19910" y="18876"/>
                </a:cubicBezTo>
                <a:cubicBezTo>
                  <a:pt x="19722" y="18876"/>
                  <a:pt x="19722" y="18876"/>
                  <a:pt x="19910" y="18876"/>
                </a:cubicBezTo>
                <a:close/>
                <a:moveTo>
                  <a:pt x="19722" y="18876"/>
                </a:move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ubicBezTo>
                  <a:pt x="19722" y="18876"/>
                  <a:pt x="19722" y="18876"/>
                  <a:pt x="19722" y="1887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26D474C0-3D37-4965-BBC8-A6DEF04BD5A3}"/>
              </a:ext>
            </a:extLst>
          </p:cNvPr>
          <p:cNvSpPr txBox="1"/>
          <p:nvPr/>
        </p:nvSpPr>
        <p:spPr>
          <a:xfrm>
            <a:off x="4109026" y="2759367"/>
            <a:ext cx="1198529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sz="16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FD6F8239-52A2-4BDF-86A9-5BD4394261DA}"/>
              </a:ext>
            </a:extLst>
          </p:cNvPr>
          <p:cNvSpPr txBox="1"/>
          <p:nvPr/>
        </p:nvSpPr>
        <p:spPr>
          <a:xfrm>
            <a:off x="1403926" y="2759367"/>
            <a:ext cx="1198529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sz="16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15664B8-CE2D-4AC8-8989-E008696BF6CF}"/>
              </a:ext>
            </a:extLst>
          </p:cNvPr>
          <p:cNvSpPr txBox="1"/>
          <p:nvPr/>
        </p:nvSpPr>
        <p:spPr>
          <a:xfrm>
            <a:off x="6918901" y="2759367"/>
            <a:ext cx="1198529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sz="16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697C6D08-4C07-4202-8420-CBF512F42D93}"/>
              </a:ext>
            </a:extLst>
          </p:cNvPr>
          <p:cNvSpPr txBox="1"/>
          <p:nvPr/>
        </p:nvSpPr>
        <p:spPr>
          <a:xfrm>
            <a:off x="5337751" y="3578517"/>
            <a:ext cx="1198529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sz="165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0A490A1-0264-4B8E-97F2-E2720C54EF96}"/>
              </a:ext>
            </a:extLst>
          </p:cNvPr>
          <p:cNvSpPr txBox="1"/>
          <p:nvPr/>
        </p:nvSpPr>
        <p:spPr>
          <a:xfrm>
            <a:off x="2632651" y="3578517"/>
            <a:ext cx="1198529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200" b="1" cap="all">
                <a:latin typeface="Mansalva" pitchFamily="2" charset="0"/>
              </a:defRPr>
            </a:lvl1pPr>
          </a:lstStyle>
          <a:p>
            <a:pPr algn="ctr"/>
            <a:r>
              <a:rPr lang="en-US" sz="1650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6" name="Graphic 137" descr="Lightbulb">
            <a:extLst>
              <a:ext uri="{FF2B5EF4-FFF2-40B4-BE49-F238E27FC236}">
                <a16:creationId xmlns:a16="http://schemas.microsoft.com/office/drawing/2014/main" id="{7F849AD3-958C-4F69-8106-127291C90A58}"/>
              </a:ext>
            </a:extLst>
          </p:cNvPr>
          <p:cNvGrpSpPr/>
          <p:nvPr/>
        </p:nvGrpSpPr>
        <p:grpSpPr>
          <a:xfrm>
            <a:off x="1441877" y="4081682"/>
            <a:ext cx="685800" cy="685800"/>
            <a:chOff x="1922502" y="4299243"/>
            <a:chExt cx="914400" cy="914400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6690DFF-46B0-4252-921E-97C115232962}"/>
                </a:ext>
              </a:extLst>
            </p:cNvPr>
            <p:cNvSpPr/>
            <p:nvPr/>
          </p:nvSpPr>
          <p:spPr>
            <a:xfrm>
              <a:off x="2255877" y="4908843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CAA0D3E-9C0C-45F8-9E50-02FFE89E1E50}"/>
                </a:ext>
              </a:extLst>
            </p:cNvPr>
            <p:cNvSpPr/>
            <p:nvPr/>
          </p:nvSpPr>
          <p:spPr>
            <a:xfrm>
              <a:off x="2255877" y="5004093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CBACBB2-0081-440A-A801-DC4C9CA3721A}"/>
                </a:ext>
              </a:extLst>
            </p:cNvPr>
            <p:cNvSpPr/>
            <p:nvPr/>
          </p:nvSpPr>
          <p:spPr>
            <a:xfrm>
              <a:off x="2317789" y="5099343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FCE31C8-7B4B-4130-9682-2CFC36347E70}"/>
                </a:ext>
              </a:extLst>
            </p:cNvPr>
            <p:cNvSpPr/>
            <p:nvPr/>
          </p:nvSpPr>
          <p:spPr>
            <a:xfrm>
              <a:off x="2132052" y="4356393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1" name="Graphic 141" descr="Gears">
            <a:extLst>
              <a:ext uri="{FF2B5EF4-FFF2-40B4-BE49-F238E27FC236}">
                <a16:creationId xmlns:a16="http://schemas.microsoft.com/office/drawing/2014/main" id="{E84CDBDF-FF36-4E4A-B96C-F27439261480}"/>
              </a:ext>
            </a:extLst>
          </p:cNvPr>
          <p:cNvGrpSpPr/>
          <p:nvPr/>
        </p:nvGrpSpPr>
        <p:grpSpPr>
          <a:xfrm>
            <a:off x="3079718" y="2341600"/>
            <a:ext cx="465772" cy="563642"/>
            <a:chOff x="4106290" y="1979133"/>
            <a:chExt cx="621029" cy="751522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7BB9932-A4D9-4B0B-A173-18837722DE6F}"/>
                </a:ext>
              </a:extLst>
            </p:cNvPr>
            <p:cNvSpPr/>
            <p:nvPr/>
          </p:nvSpPr>
          <p:spPr>
            <a:xfrm>
              <a:off x="4321556" y="1979133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6DD1329-B54F-48C3-9B19-27CF4FD522FA}"/>
                </a:ext>
              </a:extLst>
            </p:cNvPr>
            <p:cNvSpPr/>
            <p:nvPr/>
          </p:nvSpPr>
          <p:spPr>
            <a:xfrm>
              <a:off x="4106290" y="2325843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4" name="Graphic 138" descr="Stopwatch">
            <a:extLst>
              <a:ext uri="{FF2B5EF4-FFF2-40B4-BE49-F238E27FC236}">
                <a16:creationId xmlns:a16="http://schemas.microsoft.com/office/drawing/2014/main" id="{BBA4844E-5658-4A99-AE24-E3EFD9A2ABF9}"/>
              </a:ext>
            </a:extLst>
          </p:cNvPr>
          <p:cNvGrpSpPr/>
          <p:nvPr/>
        </p:nvGrpSpPr>
        <p:grpSpPr>
          <a:xfrm>
            <a:off x="4123608" y="4081682"/>
            <a:ext cx="685800" cy="685800"/>
            <a:chOff x="5498144" y="4299243"/>
            <a:chExt cx="914400" cy="914400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0ECCC8A-B6FF-4E9F-A170-18A219262F27}"/>
                </a:ext>
              </a:extLst>
            </p:cNvPr>
            <p:cNvSpPr/>
            <p:nvPr/>
          </p:nvSpPr>
          <p:spPr>
            <a:xfrm>
              <a:off x="5936294" y="4594518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641961B-7606-4EDF-AA10-70D036270E07}"/>
                </a:ext>
              </a:extLst>
            </p:cNvPr>
            <p:cNvSpPr/>
            <p:nvPr/>
          </p:nvSpPr>
          <p:spPr>
            <a:xfrm>
              <a:off x="5936294" y="4975518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B037899-B1CC-4DAC-ACC5-F55E138DDE2D}"/>
                </a:ext>
              </a:extLst>
            </p:cNvPr>
            <p:cNvSpPr/>
            <p:nvPr/>
          </p:nvSpPr>
          <p:spPr>
            <a:xfrm>
              <a:off x="6126794" y="477549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01EECAF-384B-41EE-91CE-D0616E1289E9}"/>
                </a:ext>
              </a:extLst>
            </p:cNvPr>
            <p:cNvSpPr/>
            <p:nvPr/>
          </p:nvSpPr>
          <p:spPr>
            <a:xfrm>
              <a:off x="5745794" y="477549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BE8F19E-E3E4-4D92-907A-62FF53039DFC}"/>
                </a:ext>
              </a:extLst>
            </p:cNvPr>
            <p:cNvSpPr/>
            <p:nvPr/>
          </p:nvSpPr>
          <p:spPr>
            <a:xfrm>
              <a:off x="5936294" y="4661193"/>
              <a:ext cx="126682" cy="240982"/>
            </a:xfrm>
            <a:custGeom>
              <a:avLst/>
              <a:gdLst>
                <a:gd name="connsiteX0" fmla="*/ 38100 w 126682"/>
                <a:gd name="connsiteY0" fmla="*/ 0 h 240982"/>
                <a:gd name="connsiteX1" fmla="*/ 0 w 126682"/>
                <a:gd name="connsiteY1" fmla="*/ 0 h 240982"/>
                <a:gd name="connsiteX2" fmla="*/ 0 w 126682"/>
                <a:gd name="connsiteY2" fmla="*/ 133350 h 240982"/>
                <a:gd name="connsiteX3" fmla="*/ 5715 w 126682"/>
                <a:gd name="connsiteY3" fmla="*/ 146685 h 240982"/>
                <a:gd name="connsiteX4" fmla="*/ 100013 w 126682"/>
                <a:gd name="connsiteY4" fmla="*/ 240983 h 240982"/>
                <a:gd name="connsiteX5" fmla="*/ 126682 w 126682"/>
                <a:gd name="connsiteY5" fmla="*/ 214313 h 240982"/>
                <a:gd name="connsiteX6" fmla="*/ 38100 w 126682"/>
                <a:gd name="connsiteY6" fmla="*/ 125730 h 240982"/>
                <a:gd name="connsiteX7" fmla="*/ 38100 w 126682"/>
                <a:gd name="connsiteY7" fmla="*/ 0 h 24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682" h="240982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56D80EB-E8E8-4D1A-9AC0-4864032B5127}"/>
                </a:ext>
              </a:extLst>
            </p:cNvPr>
            <p:cNvSpPr/>
            <p:nvPr/>
          </p:nvSpPr>
          <p:spPr>
            <a:xfrm>
              <a:off x="5631785" y="4384968"/>
              <a:ext cx="648267" cy="742430"/>
            </a:xfrm>
            <a:custGeom>
              <a:avLst/>
              <a:gdLst>
                <a:gd name="connsiteX0" fmla="*/ 323559 w 648267"/>
                <a:gd name="connsiteY0" fmla="*/ 685800 h 742430"/>
                <a:gd name="connsiteX1" fmla="*/ 56859 w 648267"/>
                <a:gd name="connsiteY1" fmla="*/ 419100 h 742430"/>
                <a:gd name="connsiteX2" fmla="*/ 323559 w 648267"/>
                <a:gd name="connsiteY2" fmla="*/ 152400 h 742430"/>
                <a:gd name="connsiteX3" fmla="*/ 590259 w 648267"/>
                <a:gd name="connsiteY3" fmla="*/ 419100 h 742430"/>
                <a:gd name="connsiteX4" fmla="*/ 323559 w 648267"/>
                <a:gd name="connsiteY4" fmla="*/ 685800 h 742430"/>
                <a:gd name="connsiteX5" fmla="*/ 323559 w 648267"/>
                <a:gd name="connsiteY5" fmla="*/ 685800 h 742430"/>
                <a:gd name="connsiteX6" fmla="*/ 549301 w 648267"/>
                <a:gd name="connsiteY6" fmla="*/ 186690 h 742430"/>
                <a:gd name="connsiteX7" fmla="*/ 577876 w 648267"/>
                <a:gd name="connsiteY7" fmla="*/ 158115 h 742430"/>
                <a:gd name="connsiteX8" fmla="*/ 576924 w 648267"/>
                <a:gd name="connsiteY8" fmla="*/ 118110 h 742430"/>
                <a:gd name="connsiteX9" fmla="*/ 536919 w 648267"/>
                <a:gd name="connsiteY9" fmla="*/ 117157 h 742430"/>
                <a:gd name="connsiteX10" fmla="*/ 504534 w 648267"/>
                <a:gd name="connsiteY10" fmla="*/ 150495 h 742430"/>
                <a:gd name="connsiteX11" fmla="*/ 352134 w 648267"/>
                <a:gd name="connsiteY11" fmla="*/ 97155 h 742430"/>
                <a:gd name="connsiteX12" fmla="*/ 352134 w 648267"/>
                <a:gd name="connsiteY12" fmla="*/ 57150 h 742430"/>
                <a:gd name="connsiteX13" fmla="*/ 437859 w 648267"/>
                <a:gd name="connsiteY13" fmla="*/ 57150 h 742430"/>
                <a:gd name="connsiteX14" fmla="*/ 437859 w 648267"/>
                <a:gd name="connsiteY14" fmla="*/ 0 h 742430"/>
                <a:gd name="connsiteX15" fmla="*/ 209259 w 648267"/>
                <a:gd name="connsiteY15" fmla="*/ 0 h 742430"/>
                <a:gd name="connsiteX16" fmla="*/ 209259 w 648267"/>
                <a:gd name="connsiteY16" fmla="*/ 57150 h 742430"/>
                <a:gd name="connsiteX17" fmla="*/ 294984 w 648267"/>
                <a:gd name="connsiteY17" fmla="*/ 57150 h 742430"/>
                <a:gd name="connsiteX18" fmla="*/ 294984 w 648267"/>
                <a:gd name="connsiteY18" fmla="*/ 96203 h 742430"/>
                <a:gd name="connsiteX19" fmla="*/ 2566 w 648267"/>
                <a:gd name="connsiteY19" fmla="*/ 378143 h 742430"/>
                <a:gd name="connsiteX20" fmla="*/ 215926 w 648267"/>
                <a:gd name="connsiteY20" fmla="*/ 723900 h 742430"/>
                <a:gd name="connsiteX21" fmla="*/ 599784 w 648267"/>
                <a:gd name="connsiteY21" fmla="*/ 589598 h 742430"/>
                <a:gd name="connsiteX22" fmla="*/ 549301 w 648267"/>
                <a:gd name="connsiteY22" fmla="*/ 186690 h 742430"/>
                <a:gd name="connsiteX23" fmla="*/ 549301 w 648267"/>
                <a:gd name="connsiteY23" fmla="*/ 186690 h 7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8267" h="742430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1" name="Graphic 139" descr="Bullseye">
            <a:extLst>
              <a:ext uri="{FF2B5EF4-FFF2-40B4-BE49-F238E27FC236}">
                <a16:creationId xmlns:a16="http://schemas.microsoft.com/office/drawing/2014/main" id="{0BDDE946-2250-436A-8DE6-EBD0A09E908B}"/>
              </a:ext>
            </a:extLst>
          </p:cNvPr>
          <p:cNvGrpSpPr/>
          <p:nvPr/>
        </p:nvGrpSpPr>
        <p:grpSpPr>
          <a:xfrm>
            <a:off x="5650392" y="2271483"/>
            <a:ext cx="685800" cy="685800"/>
            <a:chOff x="7533856" y="1885644"/>
            <a:chExt cx="914400" cy="914400"/>
          </a:xfrm>
          <a:solidFill>
            <a:schemeClr val="bg1"/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6E629F5-F57E-46EE-9953-793937B5D41F}"/>
                </a:ext>
              </a:extLst>
            </p:cNvPr>
            <p:cNvSpPr/>
            <p:nvPr/>
          </p:nvSpPr>
          <p:spPr>
            <a:xfrm>
              <a:off x="7880566" y="1966606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F13EC3A-5760-41A5-902C-055EE43274BB}"/>
                </a:ext>
              </a:extLst>
            </p:cNvPr>
            <p:cNvSpPr/>
            <p:nvPr/>
          </p:nvSpPr>
          <p:spPr>
            <a:xfrm>
              <a:off x="7614818" y="1995181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2DDBD23-1C70-486F-8E4E-F48548C68FF7}"/>
                </a:ext>
              </a:extLst>
            </p:cNvPr>
            <p:cNvSpPr/>
            <p:nvPr/>
          </p:nvSpPr>
          <p:spPr>
            <a:xfrm>
              <a:off x="7748168" y="2128531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5" name="Graphic 140" descr="Presentation with bar chart RTL">
            <a:extLst>
              <a:ext uri="{FF2B5EF4-FFF2-40B4-BE49-F238E27FC236}">
                <a16:creationId xmlns:a16="http://schemas.microsoft.com/office/drawing/2014/main" id="{96FCA437-6322-4368-A306-DA45A1E4D028}"/>
              </a:ext>
            </a:extLst>
          </p:cNvPr>
          <p:cNvGrpSpPr/>
          <p:nvPr/>
        </p:nvGrpSpPr>
        <p:grpSpPr>
          <a:xfrm>
            <a:off x="6805340" y="4081682"/>
            <a:ext cx="685800" cy="685800"/>
            <a:chOff x="9073787" y="4299243"/>
            <a:chExt cx="914400" cy="914400"/>
          </a:xfrm>
          <a:solidFill>
            <a:schemeClr val="bg1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096BEFA-02DB-4B65-B7AB-9942BC4DAF70}"/>
                </a:ext>
              </a:extLst>
            </p:cNvPr>
            <p:cNvSpPr/>
            <p:nvPr/>
          </p:nvSpPr>
          <p:spPr>
            <a:xfrm>
              <a:off x="9169037" y="4404018"/>
              <a:ext cx="723900" cy="714375"/>
            </a:xfrm>
            <a:custGeom>
              <a:avLst/>
              <a:gdLst>
                <a:gd name="connsiteX0" fmla="*/ 628650 w 723900"/>
                <a:gd name="connsiteY0" fmla="*/ 104775 h 714375"/>
                <a:gd name="connsiteX1" fmla="*/ 628650 w 723900"/>
                <a:gd name="connsiteY1" fmla="*/ 447675 h 714375"/>
                <a:gd name="connsiteX2" fmla="*/ 95250 w 723900"/>
                <a:gd name="connsiteY2" fmla="*/ 447675 h 714375"/>
                <a:gd name="connsiteX3" fmla="*/ 95250 w 723900"/>
                <a:gd name="connsiteY3" fmla="*/ 104775 h 714375"/>
                <a:gd name="connsiteX4" fmla="*/ 0 w 723900"/>
                <a:gd name="connsiteY4" fmla="*/ 485775 h 714375"/>
                <a:gd name="connsiteX5" fmla="*/ 19050 w 723900"/>
                <a:gd name="connsiteY5" fmla="*/ 504825 h 714375"/>
                <a:gd name="connsiteX6" fmla="*/ 309944 w 723900"/>
                <a:gd name="connsiteY6" fmla="*/ 504825 h 714375"/>
                <a:gd name="connsiteX7" fmla="*/ 163544 w 723900"/>
                <a:gd name="connsiteY7" fmla="*/ 651224 h 714375"/>
                <a:gd name="connsiteX8" fmla="*/ 163544 w 723900"/>
                <a:gd name="connsiteY8" fmla="*/ 678180 h 714375"/>
                <a:gd name="connsiteX9" fmla="*/ 190500 w 723900"/>
                <a:gd name="connsiteY9" fmla="*/ 678180 h 714375"/>
                <a:gd name="connsiteX10" fmla="*/ 342900 w 723900"/>
                <a:gd name="connsiteY10" fmla="*/ 525780 h 714375"/>
                <a:gd name="connsiteX11" fmla="*/ 342900 w 723900"/>
                <a:gd name="connsiteY11" fmla="*/ 695325 h 714375"/>
                <a:gd name="connsiteX12" fmla="*/ 361950 w 723900"/>
                <a:gd name="connsiteY12" fmla="*/ 714375 h 714375"/>
                <a:gd name="connsiteX13" fmla="*/ 381000 w 723900"/>
                <a:gd name="connsiteY13" fmla="*/ 695325 h 714375"/>
                <a:gd name="connsiteX14" fmla="*/ 381000 w 723900"/>
                <a:gd name="connsiteY14" fmla="*/ 526066 h 714375"/>
                <a:gd name="connsiteX15" fmla="*/ 533400 w 723900"/>
                <a:gd name="connsiteY15" fmla="*/ 678466 h 714375"/>
                <a:gd name="connsiteX16" fmla="*/ 560499 w 723900"/>
                <a:gd name="connsiteY16" fmla="*/ 678609 h 714375"/>
                <a:gd name="connsiteX17" fmla="*/ 560642 w 723900"/>
                <a:gd name="connsiteY17" fmla="*/ 651510 h 714375"/>
                <a:gd name="connsiteX18" fmla="*/ 413957 w 723900"/>
                <a:gd name="connsiteY18" fmla="*/ 504825 h 714375"/>
                <a:gd name="connsiteX19" fmla="*/ 704850 w 723900"/>
                <a:gd name="connsiteY19" fmla="*/ 504825 h 714375"/>
                <a:gd name="connsiteX20" fmla="*/ 723900 w 723900"/>
                <a:gd name="connsiteY20" fmla="*/ 485775 h 714375"/>
                <a:gd name="connsiteX21" fmla="*/ 704850 w 723900"/>
                <a:gd name="connsiteY21" fmla="*/ 466725 h 714375"/>
                <a:gd name="connsiteX22" fmla="*/ 685800 w 723900"/>
                <a:gd name="connsiteY22" fmla="*/ 466725 h 714375"/>
                <a:gd name="connsiteX23" fmla="*/ 685800 w 723900"/>
                <a:gd name="connsiteY23" fmla="*/ 76200 h 714375"/>
                <a:gd name="connsiteX24" fmla="*/ 704850 w 723900"/>
                <a:gd name="connsiteY24" fmla="*/ 76200 h 714375"/>
                <a:gd name="connsiteX25" fmla="*/ 723900 w 723900"/>
                <a:gd name="connsiteY25" fmla="*/ 57150 h 714375"/>
                <a:gd name="connsiteX26" fmla="*/ 704850 w 723900"/>
                <a:gd name="connsiteY26" fmla="*/ 38100 h 714375"/>
                <a:gd name="connsiteX27" fmla="*/ 381000 w 723900"/>
                <a:gd name="connsiteY27" fmla="*/ 38100 h 714375"/>
                <a:gd name="connsiteX28" fmla="*/ 381000 w 723900"/>
                <a:gd name="connsiteY28" fmla="*/ 19050 h 714375"/>
                <a:gd name="connsiteX29" fmla="*/ 361950 w 723900"/>
                <a:gd name="connsiteY29" fmla="*/ 0 h 714375"/>
                <a:gd name="connsiteX30" fmla="*/ 342900 w 723900"/>
                <a:gd name="connsiteY30" fmla="*/ 19050 h 714375"/>
                <a:gd name="connsiteX31" fmla="*/ 342900 w 723900"/>
                <a:gd name="connsiteY31" fmla="*/ 38100 h 714375"/>
                <a:gd name="connsiteX32" fmla="*/ 19050 w 723900"/>
                <a:gd name="connsiteY32" fmla="*/ 38100 h 714375"/>
                <a:gd name="connsiteX33" fmla="*/ 0 w 723900"/>
                <a:gd name="connsiteY33" fmla="*/ 57150 h 714375"/>
                <a:gd name="connsiteX34" fmla="*/ 19050 w 723900"/>
                <a:gd name="connsiteY34" fmla="*/ 76200 h 714375"/>
                <a:gd name="connsiteX35" fmla="*/ 38100 w 723900"/>
                <a:gd name="connsiteY35" fmla="*/ 76200 h 714375"/>
                <a:gd name="connsiteX36" fmla="*/ 38100 w 723900"/>
                <a:gd name="connsiteY36" fmla="*/ 466725 h 714375"/>
                <a:gd name="connsiteX37" fmla="*/ 19050 w 723900"/>
                <a:gd name="connsiteY37" fmla="*/ 466725 h 714375"/>
                <a:gd name="connsiteX38" fmla="*/ 0 w 723900"/>
                <a:gd name="connsiteY38" fmla="*/ 48577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723900" h="714375">
                  <a:moveTo>
                    <a:pt x="628650" y="104775"/>
                  </a:moveTo>
                  <a:lnTo>
                    <a:pt x="628650" y="447675"/>
                  </a:lnTo>
                  <a:lnTo>
                    <a:pt x="95250" y="447675"/>
                  </a:lnTo>
                  <a:lnTo>
                    <a:pt x="95250" y="104775"/>
                  </a:lnTo>
                  <a:close/>
                  <a:moveTo>
                    <a:pt x="0" y="485775"/>
                  </a:moveTo>
                  <a:cubicBezTo>
                    <a:pt x="0" y="496296"/>
                    <a:pt x="8529" y="504825"/>
                    <a:pt x="19050" y="504825"/>
                  </a:cubicBezTo>
                  <a:lnTo>
                    <a:pt x="309944" y="504825"/>
                  </a:lnTo>
                  <a:lnTo>
                    <a:pt x="163544" y="651224"/>
                  </a:lnTo>
                  <a:cubicBezTo>
                    <a:pt x="156100" y="658668"/>
                    <a:pt x="156100" y="670736"/>
                    <a:pt x="163544" y="678180"/>
                  </a:cubicBezTo>
                  <a:cubicBezTo>
                    <a:pt x="170988" y="685624"/>
                    <a:pt x="183056" y="685624"/>
                    <a:pt x="190500" y="678180"/>
                  </a:cubicBezTo>
                  <a:lnTo>
                    <a:pt x="342900" y="525780"/>
                  </a:lnTo>
                  <a:lnTo>
                    <a:pt x="342900" y="695325"/>
                  </a:lnTo>
                  <a:cubicBezTo>
                    <a:pt x="342900" y="705846"/>
                    <a:pt x="351429" y="714375"/>
                    <a:pt x="361950" y="714375"/>
                  </a:cubicBezTo>
                  <a:cubicBezTo>
                    <a:pt x="372471" y="714375"/>
                    <a:pt x="381000" y="705846"/>
                    <a:pt x="381000" y="695325"/>
                  </a:cubicBezTo>
                  <a:lnTo>
                    <a:pt x="381000" y="526066"/>
                  </a:lnTo>
                  <a:lnTo>
                    <a:pt x="533400" y="678466"/>
                  </a:lnTo>
                  <a:cubicBezTo>
                    <a:pt x="540844" y="685989"/>
                    <a:pt x="552976" y="686052"/>
                    <a:pt x="560499" y="678609"/>
                  </a:cubicBezTo>
                  <a:cubicBezTo>
                    <a:pt x="568022" y="671165"/>
                    <a:pt x="568085" y="659033"/>
                    <a:pt x="560642" y="651510"/>
                  </a:cubicBezTo>
                  <a:lnTo>
                    <a:pt x="413957" y="504825"/>
                  </a:lnTo>
                  <a:lnTo>
                    <a:pt x="704850" y="504825"/>
                  </a:lnTo>
                  <a:cubicBezTo>
                    <a:pt x="715371" y="504825"/>
                    <a:pt x="723900" y="496296"/>
                    <a:pt x="723900" y="485775"/>
                  </a:cubicBezTo>
                  <a:cubicBezTo>
                    <a:pt x="723900" y="475254"/>
                    <a:pt x="715371" y="466725"/>
                    <a:pt x="704850" y="466725"/>
                  </a:cubicBezTo>
                  <a:lnTo>
                    <a:pt x="685800" y="466725"/>
                  </a:lnTo>
                  <a:lnTo>
                    <a:pt x="685800" y="76200"/>
                  </a:lnTo>
                  <a:lnTo>
                    <a:pt x="704850" y="76200"/>
                  </a:lnTo>
                  <a:cubicBezTo>
                    <a:pt x="715371" y="76200"/>
                    <a:pt x="723900" y="67671"/>
                    <a:pt x="723900" y="57150"/>
                  </a:cubicBezTo>
                  <a:cubicBezTo>
                    <a:pt x="723900" y="46629"/>
                    <a:pt x="715371" y="38100"/>
                    <a:pt x="704850" y="38100"/>
                  </a:cubicBezTo>
                  <a:lnTo>
                    <a:pt x="381000" y="38100"/>
                  </a:lnTo>
                  <a:lnTo>
                    <a:pt x="381000" y="19050"/>
                  </a:lnTo>
                  <a:cubicBezTo>
                    <a:pt x="381000" y="8529"/>
                    <a:pt x="372471" y="0"/>
                    <a:pt x="361950" y="0"/>
                  </a:cubicBezTo>
                  <a:cubicBezTo>
                    <a:pt x="351429" y="0"/>
                    <a:pt x="342900" y="8529"/>
                    <a:pt x="342900" y="19050"/>
                  </a:cubicBezTo>
                  <a:lnTo>
                    <a:pt x="342900" y="38100"/>
                  </a:lnTo>
                  <a:lnTo>
                    <a:pt x="19050" y="38100"/>
                  </a:lnTo>
                  <a:cubicBezTo>
                    <a:pt x="8529" y="38100"/>
                    <a:pt x="0" y="46629"/>
                    <a:pt x="0" y="57150"/>
                  </a:cubicBezTo>
                  <a:cubicBezTo>
                    <a:pt x="0" y="67671"/>
                    <a:pt x="8529" y="76200"/>
                    <a:pt x="19050" y="76200"/>
                  </a:cubicBezTo>
                  <a:lnTo>
                    <a:pt x="38100" y="76200"/>
                  </a:lnTo>
                  <a:lnTo>
                    <a:pt x="38100" y="466725"/>
                  </a:lnTo>
                  <a:lnTo>
                    <a:pt x="19050" y="466725"/>
                  </a:lnTo>
                  <a:cubicBezTo>
                    <a:pt x="8529" y="466725"/>
                    <a:pt x="0" y="475254"/>
                    <a:pt x="0" y="485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2AB65E1-AF20-4C3E-BC90-CB74B2874A15}"/>
                </a:ext>
              </a:extLst>
            </p:cNvPr>
            <p:cNvSpPr/>
            <p:nvPr/>
          </p:nvSpPr>
          <p:spPr>
            <a:xfrm>
              <a:off x="9378587" y="4546893"/>
              <a:ext cx="76200" cy="266700"/>
            </a:xfrm>
            <a:custGeom>
              <a:avLst/>
              <a:gdLst>
                <a:gd name="connsiteX0" fmla="*/ 0 w 76200"/>
                <a:gd name="connsiteY0" fmla="*/ 0 h 266700"/>
                <a:gd name="connsiteX1" fmla="*/ 76200 w 76200"/>
                <a:gd name="connsiteY1" fmla="*/ 0 h 266700"/>
                <a:gd name="connsiteX2" fmla="*/ 76200 w 76200"/>
                <a:gd name="connsiteY2" fmla="*/ 266700 h 266700"/>
                <a:gd name="connsiteX3" fmla="*/ 0 w 76200"/>
                <a:gd name="connsiteY3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266700">
                  <a:moveTo>
                    <a:pt x="0" y="0"/>
                  </a:moveTo>
                  <a:lnTo>
                    <a:pt x="76200" y="0"/>
                  </a:lnTo>
                  <a:lnTo>
                    <a:pt x="76200" y="266700"/>
                  </a:lnTo>
                  <a:lnTo>
                    <a:pt x="0" y="2667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58E9C48-2B01-467F-B30A-210BFDCFCF0C}"/>
                </a:ext>
              </a:extLst>
            </p:cNvPr>
            <p:cNvSpPr/>
            <p:nvPr/>
          </p:nvSpPr>
          <p:spPr>
            <a:xfrm>
              <a:off x="9492887" y="4632618"/>
              <a:ext cx="76200" cy="180975"/>
            </a:xfrm>
            <a:custGeom>
              <a:avLst/>
              <a:gdLst>
                <a:gd name="connsiteX0" fmla="*/ 0 w 76200"/>
                <a:gd name="connsiteY0" fmla="*/ 0 h 180975"/>
                <a:gd name="connsiteX1" fmla="*/ 76200 w 76200"/>
                <a:gd name="connsiteY1" fmla="*/ 0 h 180975"/>
                <a:gd name="connsiteX2" fmla="*/ 76200 w 76200"/>
                <a:gd name="connsiteY2" fmla="*/ 180975 h 180975"/>
                <a:gd name="connsiteX3" fmla="*/ 0 w 76200"/>
                <a:gd name="connsiteY3" fmla="*/ 180975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180975">
                  <a:moveTo>
                    <a:pt x="0" y="0"/>
                  </a:moveTo>
                  <a:lnTo>
                    <a:pt x="76200" y="0"/>
                  </a:lnTo>
                  <a:lnTo>
                    <a:pt x="76200" y="180975"/>
                  </a:lnTo>
                  <a:lnTo>
                    <a:pt x="0" y="18097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3ABB786-2D7E-49DF-869E-6C4D5B37FC4E}"/>
                </a:ext>
              </a:extLst>
            </p:cNvPr>
            <p:cNvSpPr/>
            <p:nvPr/>
          </p:nvSpPr>
          <p:spPr>
            <a:xfrm>
              <a:off x="9607187" y="4699293"/>
              <a:ext cx="76200" cy="114300"/>
            </a:xfrm>
            <a:custGeom>
              <a:avLst/>
              <a:gdLst>
                <a:gd name="connsiteX0" fmla="*/ 0 w 76200"/>
                <a:gd name="connsiteY0" fmla="*/ 0 h 114300"/>
                <a:gd name="connsiteX1" fmla="*/ 76200 w 76200"/>
                <a:gd name="connsiteY1" fmla="*/ 0 h 114300"/>
                <a:gd name="connsiteX2" fmla="*/ 76200 w 76200"/>
                <a:gd name="connsiteY2" fmla="*/ 114300 h 114300"/>
                <a:gd name="connsiteX3" fmla="*/ 0 w 76200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114300">
                  <a:moveTo>
                    <a:pt x="0" y="0"/>
                  </a:moveTo>
                  <a:lnTo>
                    <a:pt x="76200" y="0"/>
                  </a:lnTo>
                  <a:lnTo>
                    <a:pt x="76200" y="114300"/>
                  </a:lnTo>
                  <a:lnTo>
                    <a:pt x="0" y="1143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72951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10280</TotalTime>
  <Words>108</Words>
  <PresentationFormat>On-screen Show (4:3)</PresentationFormat>
  <Paragraphs>26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Mansalva</vt:lpstr>
      <vt:lpstr>Open Sans</vt:lpstr>
      <vt:lpstr>Template PresentationGO</vt:lpstr>
      <vt:lpstr>Template PresentationGO Dark</vt:lpstr>
      <vt:lpstr>Custom Design</vt:lpstr>
      <vt:lpstr>Doodle Octagon Process – Slide Template</vt:lpstr>
      <vt:lpstr>Doodle Octagon Process – Slide Template</vt:lpstr>
      <vt:lpstr>Doodle Octagon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Octagon Process</dc:title>
  <dc:creator>PresentationGO.com</dc:creator>
  <dc:description>© Copyright PresentationGO.com</dc:description>
  <dcterms:created xsi:type="dcterms:W3CDTF">2014-11-26T05:14:11Z</dcterms:created>
  <dcterms:modified xsi:type="dcterms:W3CDTF">2020-06-22T21:15:29Z</dcterms:modified>
  <cp:category>Charts &amp; Diagrams</cp:category>
</cp:coreProperties>
</file>